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55" d="100"/>
          <a:sy n="55" d="100"/>
        </p:scale>
        <p:origin x="-1776"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e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124200"/>
            <a:ext cx="6477000" cy="1914144"/>
          </a:xfrm>
        </p:spPr>
        <p:txBody>
          <a:bodyPr vert="horz" lIns="45720" tIns="0" rIns="45720" bIns="0" rtlCol="0" anchor="b" anchorCtr="0">
            <a:noAutofit/>
          </a:bodyPr>
          <a:lstStyle>
            <a:lvl1pPr algn="l" defTabSz="914400" rtl="0" eaLnBrk="1" latinLnBrk="0" hangingPunct="1">
              <a:lnSpc>
                <a:spcPts val="5000"/>
              </a:lnSpc>
              <a:spcBef>
                <a:spcPct val="0"/>
              </a:spcBef>
              <a:buNone/>
              <a:defRPr sz="4600" kern="1200">
                <a:solidFill>
                  <a:schemeClr val="tx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2209800" y="5056632"/>
            <a:ext cx="6477000" cy="1174088"/>
          </a:xfrm>
        </p:spPr>
        <p:txBody>
          <a:bodyPr vert="horz" lIns="91440" tIns="0" rIns="45720" bIns="0" rtlCol="0">
            <a:norm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57200" y="6300216"/>
            <a:ext cx="19842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fld id="{B1D2C810-BBC8-BA4C-B551-843F42E0DEED}" type="datetimeFigureOut">
              <a:rPr lang="en-US" smtClean="0"/>
              <a:t>10/30/11</a:t>
            </a:fld>
            <a:endParaRPr lang="en-US"/>
          </a:p>
        </p:txBody>
      </p:sp>
      <p:sp>
        <p:nvSpPr>
          <p:cNvPr id="5" name="Footer Placeholder 4"/>
          <p:cNvSpPr>
            <a:spLocks noGrp="1"/>
          </p:cNvSpPr>
          <p:nvPr>
            <p:ph type="ftr" sz="quarter" idx="11"/>
          </p:nvPr>
        </p:nvSpPr>
        <p:spPr>
          <a:xfrm>
            <a:off x="3959352" y="6300216"/>
            <a:ext cx="38130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endParaRPr lang="en-US"/>
          </a:p>
        </p:txBody>
      </p:sp>
      <p:sp>
        <p:nvSpPr>
          <p:cNvPr id="6" name="Slide Number Placeholder 5"/>
          <p:cNvSpPr>
            <a:spLocks noGrp="1"/>
          </p:cNvSpPr>
          <p:nvPr>
            <p:ph type="sldNum" sz="quarter" idx="12"/>
          </p:nvPr>
        </p:nvSpPr>
        <p:spPr>
          <a:xfrm>
            <a:off x="8275320" y="6300216"/>
            <a:ext cx="685800" cy="274320"/>
          </a:xfrm>
        </p:spPr>
        <p:txBody>
          <a:bodyPr vert="horz" lIns="91440" tIns="45720" rIns="91440" bIns="45720" rtlCol="0" anchor="ctr"/>
          <a:lstStyle>
            <a:lvl1pPr marL="0" algn="r" defTabSz="914400" rtl="0" eaLnBrk="1" latinLnBrk="0" hangingPunct="1">
              <a:defRPr sz="1100" kern="1200">
                <a:solidFill>
                  <a:schemeClr val="tx1"/>
                </a:solidFill>
                <a:latin typeface="Rockwell" pitchFamily="18" charset="0"/>
                <a:ea typeface="+mn-ea"/>
                <a:cs typeface="+mn-cs"/>
              </a:defRPr>
            </a:lvl1pPr>
          </a:lstStyle>
          <a:p>
            <a:fld id="{3DD4BE5B-25C7-9A40-82AD-74EF969275A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1D2C810-BBC8-BA4C-B551-843F42E0DEED}" type="datetimeFigureOut">
              <a:rPr lang="en-US" smtClean="0"/>
              <a:t>10/30/11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D4BE5B-25C7-9A40-82AD-74EF969275A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Watermark">
    <p:bg>
      <p:bgRef idx="1003">
        <a:schemeClr val="bg2"/>
      </p:bgRef>
    </p:bg>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122215" y="3200400"/>
            <a:ext cx="8021782" cy="2209800"/>
          </a:xfrm>
        </p:spPr>
        <p:txBody>
          <a:bodyPr wrap="none" lIns="0" tIns="0" rIns="0" bIns="0" anchor="ctr" anchorCtr="0">
            <a:noAutofit/>
          </a:bodyPr>
          <a:lstStyle>
            <a:lvl1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US" smtClean="0"/>
              <a:t>Click to edit Master text styles</a:t>
            </a:r>
          </a:p>
        </p:txBody>
      </p:sp>
      <p:sp>
        <p:nvSpPr>
          <p:cNvPr id="2" name="Title 1"/>
          <p:cNvSpPr>
            <a:spLocks noGrp="1"/>
          </p:cNvSpPr>
          <p:nvPr>
            <p:ph type="ctrTitle"/>
          </p:nvPr>
        </p:nvSpPr>
        <p:spPr>
          <a:xfrm>
            <a:off x="3960813" y="3833095"/>
            <a:ext cx="4724400" cy="1209964"/>
          </a:xfrm>
        </p:spPr>
        <p:txBody>
          <a:bodyPr lIns="45720" tIns="0" rIns="45720" bIns="0" anchor="b" anchorCtr="0">
            <a:noAutofit/>
          </a:bodyPr>
          <a:lstStyle>
            <a:lvl1pPr algn="l">
              <a:lnSpc>
                <a:spcPts val="5000"/>
              </a:lnSpc>
              <a:defRPr sz="4600"/>
            </a:lvl1pPr>
          </a:lstStyle>
          <a:p>
            <a:r>
              <a:rPr lang="en-US" smtClean="0"/>
              <a:t>Click to edit Master title style</a:t>
            </a:r>
            <a:endParaRPr dirty="0"/>
          </a:p>
        </p:txBody>
      </p:sp>
      <p:sp>
        <p:nvSpPr>
          <p:cNvPr id="3" name="Subtitle 2"/>
          <p:cNvSpPr>
            <a:spLocks noGrp="1"/>
          </p:cNvSpPr>
          <p:nvPr>
            <p:ph type="subTitle" idx="1"/>
          </p:nvPr>
        </p:nvSpPr>
        <p:spPr>
          <a:xfrm>
            <a:off x="3960813" y="5056909"/>
            <a:ext cx="4724400" cy="1156586"/>
          </a:xfrm>
        </p:spPr>
        <p:txBody>
          <a:bodyPr lIns="91440" tIns="0" rIns="45720" bIns="0">
            <a:normAutofit/>
          </a:bodyPr>
          <a:lstStyle>
            <a:lvl1pPr marL="0" indent="0" algn="l">
              <a:lnSpc>
                <a:spcPts val="2600"/>
              </a:lnSpc>
              <a:spcBef>
                <a:spcPct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457200" y="6298744"/>
            <a:ext cx="1981200" cy="273050"/>
          </a:xfrm>
        </p:spPr>
        <p:txBody>
          <a:bodyPr/>
          <a:lstStyle>
            <a:lvl1pPr algn="l">
              <a:defRPr sz="1100">
                <a:latin typeface="Rockwell" pitchFamily="18" charset="0"/>
              </a:defRPr>
            </a:lvl1pPr>
          </a:lstStyle>
          <a:p>
            <a:fld id="{B1D2C810-BBC8-BA4C-B551-843F42E0DEED}" type="datetimeFigureOut">
              <a:rPr lang="en-US" smtClean="0"/>
              <a:t>10/30/11</a:t>
            </a:fld>
            <a:endParaRPr lang="en-US"/>
          </a:p>
        </p:txBody>
      </p:sp>
      <p:sp>
        <p:nvSpPr>
          <p:cNvPr id="5" name="Footer Placeholder 4"/>
          <p:cNvSpPr>
            <a:spLocks noGrp="1"/>
          </p:cNvSpPr>
          <p:nvPr>
            <p:ph type="ftr" sz="quarter" idx="11"/>
          </p:nvPr>
        </p:nvSpPr>
        <p:spPr>
          <a:xfrm>
            <a:off x="3962400" y="6298744"/>
            <a:ext cx="3810000" cy="273050"/>
          </a:xfrm>
        </p:spPr>
        <p:txBody>
          <a:bodyPr/>
          <a:lstStyle>
            <a:lvl1pPr algn="l">
              <a:defRPr/>
            </a:lvl1pPr>
          </a:lstStyle>
          <a:p>
            <a:endParaRPr lang="en-US"/>
          </a:p>
        </p:txBody>
      </p:sp>
      <p:sp>
        <p:nvSpPr>
          <p:cNvPr id="6" name="Slide Number Placeholder 5"/>
          <p:cNvSpPr>
            <a:spLocks noGrp="1"/>
          </p:cNvSpPr>
          <p:nvPr>
            <p:ph type="sldNum" sz="quarter" idx="12"/>
          </p:nvPr>
        </p:nvSpPr>
        <p:spPr>
          <a:xfrm>
            <a:off x="8264856" y="6312392"/>
            <a:ext cx="685800" cy="265089"/>
          </a:xfrm>
        </p:spPr>
        <p:txBody>
          <a:bodyPr/>
          <a:lstStyle>
            <a:lvl1pPr>
              <a:defRPr sz="1100">
                <a:solidFill>
                  <a:schemeClr val="tx1"/>
                </a:solidFill>
                <a:latin typeface="Rockwell" pitchFamily="18" charset="0"/>
              </a:defRPr>
            </a:lvl1pPr>
          </a:lstStyle>
          <a:p>
            <a:fld id="{3DD4BE5B-25C7-9A40-82AD-74EF969275A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7772400" cy="1362075"/>
          </a:xfrm>
        </p:spPr>
        <p:txBody>
          <a:bodyPr vert="horz" lIns="45720" tIns="0" rIns="45720" bIns="0" rtlCol="0" anchor="b" anchorCtr="0">
            <a:noAutofit/>
          </a:bodyPr>
          <a:lstStyle>
            <a:lvl1pPr algn="l" defTabSz="914400" rtl="0" eaLnBrk="1" latinLnBrk="0" hangingPunct="1">
              <a:lnSpc>
                <a:spcPts val="5000"/>
              </a:lnSpc>
              <a:spcBef>
                <a:spcPct val="0"/>
              </a:spcBef>
              <a:buNone/>
              <a:defRPr sz="4600" b="1" kern="1200" cap="none" baseline="0">
                <a:solidFill>
                  <a:schemeClr val="tx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457200" y="3557016"/>
            <a:ext cx="7772400" cy="987552"/>
          </a:xfrm>
        </p:spPr>
        <p:txBody>
          <a:bodyPr vert="horz" lIns="91440" tIns="0" rIns="45720" bIns="0" rtlCol="0" anchor="t" anchorCtr="0">
            <a:normAutofit/>
          </a:bodyPr>
          <a:lstStyle>
            <a:lvl1pPr marL="0" indent="0">
              <a:spcBef>
                <a:spcPts val="0"/>
              </a:spcBef>
              <a:buNone/>
              <a:defRPr sz="2200" kern="120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SzPct val="90000"/>
              <a:buFontTx/>
              <a:buNone/>
            </a:pPr>
            <a:r>
              <a:rPr lang="en-US" smtClean="0"/>
              <a:t>Click to edit Master text styles</a:t>
            </a:r>
          </a:p>
        </p:txBody>
      </p:sp>
      <p:sp>
        <p:nvSpPr>
          <p:cNvPr id="4" name="Date Placeholder 3"/>
          <p:cNvSpPr>
            <a:spLocks noGrp="1"/>
          </p:cNvSpPr>
          <p:nvPr>
            <p:ph type="dt" sz="half" idx="10"/>
          </p:nvPr>
        </p:nvSpPr>
        <p:spPr/>
        <p:txBody>
          <a:bodyPr/>
          <a:lstStyle/>
          <a:p>
            <a:fld id="{B1D2C810-BBC8-BA4C-B551-843F42E0DEED}" type="datetimeFigureOut">
              <a:rPr lang="en-US" smtClean="0"/>
              <a:t>10/30/11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D4BE5B-25C7-9A40-82AD-74EF969275A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with Watermark">
    <p:bg>
      <p:bgRef idx="1002">
        <a:schemeClr val="bg2"/>
      </p:bgRef>
    </p:bg>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712693" y="1689847"/>
            <a:ext cx="8431303" cy="2209800"/>
          </a:xfrm>
        </p:spPr>
        <p:txBody>
          <a:bodyPr wrap="none" lIns="0" tIns="0" rIns="0" bIns="0" anchor="ctr" anchorCtr="0">
            <a:noAutofit/>
          </a:bodyPr>
          <a:lstStyle>
            <a:lvl1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US" smtClean="0"/>
              <a:t>Click to edit Master text styles</a:t>
            </a:r>
          </a:p>
        </p:txBody>
      </p:sp>
      <p:sp>
        <p:nvSpPr>
          <p:cNvPr id="2" name="Title 1"/>
          <p:cNvSpPr>
            <a:spLocks noGrp="1"/>
          </p:cNvSpPr>
          <p:nvPr>
            <p:ph type="title"/>
          </p:nvPr>
        </p:nvSpPr>
        <p:spPr>
          <a:xfrm>
            <a:off x="457201" y="2196353"/>
            <a:ext cx="5334000" cy="1362075"/>
          </a:xfrm>
        </p:spPr>
        <p:txBody>
          <a:bodyPr lIns="45720" tIns="0" rIns="45720" bIns="0" anchor="b" anchorCtr="0"/>
          <a:lstStyle>
            <a:lvl1pPr algn="l">
              <a:lnSpc>
                <a:spcPts val="5000"/>
              </a:lnSpc>
              <a:defRPr sz="4600" b="1" cap="none" baseline="0"/>
            </a:lvl1pPr>
          </a:lstStyle>
          <a:p>
            <a:r>
              <a:rPr lang="en-US" smtClean="0"/>
              <a:t>Click to edit Master title style</a:t>
            </a:r>
            <a:endParaRPr/>
          </a:p>
        </p:txBody>
      </p:sp>
      <p:sp>
        <p:nvSpPr>
          <p:cNvPr id="3" name="Text Placeholder 2"/>
          <p:cNvSpPr>
            <a:spLocks noGrp="1"/>
          </p:cNvSpPr>
          <p:nvPr>
            <p:ph type="body" idx="1"/>
          </p:nvPr>
        </p:nvSpPr>
        <p:spPr>
          <a:xfrm>
            <a:off x="457200" y="3560618"/>
            <a:ext cx="5334000" cy="983087"/>
          </a:xfrm>
        </p:spPr>
        <p:txBody>
          <a:bodyPr tIns="0" rIns="45720" bIns="0" anchor="t" anchorCtr="0"/>
          <a:lstStyle>
            <a:lvl1pPr marL="0" indent="0">
              <a:spcBef>
                <a:spcPct val="0"/>
              </a:spcBef>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D2C810-BBC8-BA4C-B551-843F42E0DEED}" type="datetimeFigureOut">
              <a:rPr lang="en-US" smtClean="0"/>
              <a:t>10/30/11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D4BE5B-25C7-9A40-82AD-74EF969275A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52775" y="4069804"/>
            <a:ext cx="5538788" cy="1162050"/>
          </a:xfrm>
        </p:spPr>
        <p:txBody>
          <a:bodyPr tIns="0" bIns="0" anchor="b"/>
          <a:lstStyle>
            <a:lvl1pPr algn="l">
              <a:lnSpc>
                <a:spcPts val="4600"/>
              </a:lnSpc>
              <a:defRPr sz="4600" b="1"/>
            </a:lvl1pPr>
          </a:lstStyle>
          <a:p>
            <a:r>
              <a:rPr lang="en-US" smtClean="0"/>
              <a:t>Click to edit Master title style</a:t>
            </a:r>
            <a:endParaRPr/>
          </a:p>
        </p:txBody>
      </p:sp>
      <p:grpSp>
        <p:nvGrpSpPr>
          <p:cNvPr id="3" name="Group 8"/>
          <p:cNvGrpSpPr/>
          <p:nvPr/>
        </p:nvGrpSpPr>
        <p:grpSpPr>
          <a:xfrm rot="21240000">
            <a:off x="654352" y="445180"/>
            <a:ext cx="5416247" cy="3630168"/>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5"/>
          </p:nvPr>
        </p:nvSpPr>
        <p:spPr>
          <a:xfrm rot="21240000">
            <a:off x="857677" y="632632"/>
            <a:ext cx="5009597" cy="3255264"/>
          </a:xfrm>
          <a:solidFill>
            <a:schemeClr val="bg1">
              <a:lumMod val="85000"/>
            </a:schemeClr>
          </a:solidFill>
        </p:spPr>
        <p:txBody>
          <a:bodyPr/>
          <a:lstStyle>
            <a:lvl1pPr>
              <a:buNone/>
              <a:defRPr/>
            </a:lvl1pPr>
          </a:lstStyle>
          <a:p>
            <a:r>
              <a:rPr lang="en-US" smtClean="0"/>
              <a:t>Drag picture to placeholder or click icon to add</a:t>
            </a:r>
            <a:endParaRPr/>
          </a:p>
        </p:txBody>
      </p:sp>
      <p:sp>
        <p:nvSpPr>
          <p:cNvPr id="4" name="Text Placeholder 3"/>
          <p:cNvSpPr>
            <a:spLocks noGrp="1"/>
          </p:cNvSpPr>
          <p:nvPr>
            <p:ph type="body" sz="half" idx="2"/>
          </p:nvPr>
        </p:nvSpPr>
        <p:spPr>
          <a:xfrm>
            <a:off x="3158117" y="5230906"/>
            <a:ext cx="5532958"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D2C810-BBC8-BA4C-B551-843F42E0DEED}" type="datetimeFigureOut">
              <a:rPr lang="en-US" smtClean="0"/>
              <a:t>10/30/11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D4BE5B-25C7-9A40-82AD-74EF969275A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6482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1D2C810-BBC8-BA4C-B551-843F42E0DEED}" type="datetimeFigureOut">
              <a:rPr lang="en-US" smtClean="0"/>
              <a:t>10/30/11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D4BE5B-25C7-9A40-82AD-74EF969275A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971326"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97367"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930247"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6514"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B1D2C810-BBC8-BA4C-B551-843F42E0DEED}" type="datetimeFigureOut">
              <a:rPr lang="en-US" smtClean="0"/>
              <a:t>10/30/11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D4BE5B-25C7-9A40-82AD-74EF969275A4}" type="slidenum">
              <a:rPr lang="en-US" smtClean="0"/>
              <a:t>‹#›</a:t>
            </a:fld>
            <a:endParaRPr lang="en-US"/>
          </a:p>
        </p:txBody>
      </p:sp>
      <p:pic>
        <p:nvPicPr>
          <p:cNvPr id="11" name="Picture 10"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3" name="Picture 12" descr="Comparison-Underline.png"/>
          <p:cNvPicPr>
            <a:picLocks noChangeAspect="1"/>
          </p:cNvPicPr>
          <p:nvPr/>
        </p:nvPicPr>
        <p:blipFill>
          <a:blip r:embed="rId2"/>
          <a:stretch>
            <a:fillRect/>
          </a:stretch>
        </p:blipFill>
        <p:spPr>
          <a:xfrm>
            <a:off x="4915960" y="1897040"/>
            <a:ext cx="3228975" cy="142875"/>
          </a:xfrm>
          <a:prstGeom prst="rect">
            <a:avLst/>
          </a:prstGeom>
        </p:spPr>
      </p:pic>
      <p:pic>
        <p:nvPicPr>
          <p:cNvPr id="12" name="Picture 11"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4" name="Picture 13" descr="Comparison-Underline.png"/>
          <p:cNvPicPr>
            <a:picLocks noChangeAspect="1"/>
          </p:cNvPicPr>
          <p:nvPr/>
        </p:nvPicPr>
        <p:blipFill>
          <a:blip r:embed="rId2"/>
          <a:stretch>
            <a:fillRect/>
          </a:stretch>
        </p:blipFill>
        <p:spPr>
          <a:xfrm>
            <a:off x="4915960" y="1897040"/>
            <a:ext cx="3228975" cy="14287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14400" y="1735138"/>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1D2C810-BBC8-BA4C-B551-843F42E0DEED}" type="datetimeFigureOut">
              <a:rPr lang="en-US" smtClean="0"/>
              <a:t>10/30/11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D4BE5B-25C7-9A40-82AD-74EF969275A4}" type="slidenum">
              <a:rPr lang="en-US" smtClean="0"/>
              <a:t>‹#›</a:t>
            </a:fld>
            <a:endParaRPr lang="en-US"/>
          </a:p>
        </p:txBody>
      </p:sp>
      <p:sp>
        <p:nvSpPr>
          <p:cNvPr id="8" name="Content Placeholder 2"/>
          <p:cNvSpPr>
            <a:spLocks noGrp="1"/>
          </p:cNvSpPr>
          <p:nvPr>
            <p:ph sz="half" idx="13"/>
          </p:nvPr>
        </p:nvSpPr>
        <p:spPr>
          <a:xfrm>
            <a:off x="914400" y="3870960"/>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B1D2C810-BBC8-BA4C-B551-843F42E0DEED}" type="datetimeFigureOut">
              <a:rPr lang="en-US" smtClean="0"/>
              <a:t>10/30/11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D4BE5B-25C7-9A40-82AD-74EF969275A4}" type="slidenum">
              <a:rPr lang="en-US" smtClean="0"/>
              <a:t>‹#›</a:t>
            </a:fld>
            <a:endParaRPr lang="en-US"/>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tabLst/>
              <a:defRPr sz="1800"/>
            </a:lvl6pPr>
            <a:lvl7pPr marL="2290763" indent="-344488">
              <a:tabLst/>
              <a:defRPr sz="1800"/>
            </a:lvl7pPr>
            <a:lvl8pPr marL="2290763" indent="-344488">
              <a:tabLst/>
              <a:defRPr sz="1800"/>
            </a:lvl8pPr>
            <a:lvl9pPr marL="2290763" indent="-344488">
              <a:tabLst/>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0"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14400"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1D2C810-BBC8-BA4C-B551-843F42E0DEED}" type="datetimeFigureOut">
              <a:rPr lang="en-US" smtClean="0"/>
              <a:t>10/30/11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D4BE5B-25C7-9A40-82AD-74EF969275A4}" type="slidenum">
              <a:rPr lang="en-US" smtClean="0"/>
              <a:t>‹#›</a:t>
            </a:fld>
            <a:endParaRPr lang="en-US"/>
          </a:p>
        </p:txBody>
      </p:sp>
      <p:sp>
        <p:nvSpPr>
          <p:cNvPr id="8" name="Content Placeholder 2"/>
          <p:cNvSpPr>
            <a:spLocks noGrp="1"/>
          </p:cNvSpPr>
          <p:nvPr>
            <p:ph sz="half" idx="13"/>
          </p:nvPr>
        </p:nvSpPr>
        <p:spPr>
          <a:xfrm>
            <a:off x="914400"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B1D2C810-BBC8-BA4C-B551-843F42E0DEED}" type="datetimeFigureOut">
              <a:rPr lang="en-US" smtClean="0"/>
              <a:t>10/30/11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D4BE5B-25C7-9A40-82AD-74EF969275A4}"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D2C810-BBC8-BA4C-B551-843F42E0DEED}" type="datetimeFigureOut">
              <a:rPr lang="en-US" smtClean="0"/>
              <a:t>10/30/11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D4BE5B-25C7-9A40-82AD-74EF969275A4}"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690048"/>
            <a:ext cx="3563938" cy="1162050"/>
          </a:xfrm>
        </p:spPr>
        <p:txBody>
          <a:bodyPr tIns="0" bIns="0" anchor="b"/>
          <a:lstStyle>
            <a:lvl1pPr algn="l">
              <a:lnSpc>
                <a:spcPts val="4600"/>
              </a:lnSpc>
              <a:defRPr sz="4200" b="1"/>
            </a:lvl1pPr>
          </a:lstStyle>
          <a:p>
            <a:r>
              <a:rPr lang="en-US" smtClean="0"/>
              <a:t>Click to edit Master title style</a:t>
            </a:r>
            <a:endParaRPr/>
          </a:p>
        </p:txBody>
      </p:sp>
      <p:sp>
        <p:nvSpPr>
          <p:cNvPr id="3" name="Content Placeholder 2"/>
          <p:cNvSpPr>
            <a:spLocks noGrp="1"/>
          </p:cNvSpPr>
          <p:nvPr>
            <p:ph idx="1"/>
          </p:nvPr>
        </p:nvSpPr>
        <p:spPr>
          <a:xfrm>
            <a:off x="4667250" y="368490"/>
            <a:ext cx="3566160" cy="5627498"/>
          </a:xfrm>
        </p:spPr>
        <p:txBody>
          <a:bodyPr/>
          <a:lstStyle>
            <a:lvl1pPr>
              <a:defRPr sz="2200"/>
            </a:lvl1pPr>
            <a:lvl2pPr>
              <a:defRPr sz="2000"/>
            </a:lvl2pPr>
            <a:lvl3pPr>
              <a:defRPr sz="1800"/>
            </a:lvl3pPr>
            <a:lvl4pPr>
              <a:defRPr sz="1800"/>
            </a:lvl4pPr>
            <a:lvl5pPr>
              <a:defRPr sz="1800"/>
            </a:lvl5pPr>
            <a:lvl6pPr>
              <a:defRPr sz="2000"/>
            </a:lvl6pPr>
            <a:lvl7pPr marL="2290763" indent="-344488">
              <a:defRPr sz="2000"/>
            </a:lvl7pPr>
            <a:lvl8pPr marL="2290763" indent="-344488">
              <a:defRPr sz="2000"/>
            </a:lvl8pPr>
            <a:lvl9pPr marL="2290763" indent="-344488">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914398" y="2866030"/>
            <a:ext cx="3563938"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D2C810-BBC8-BA4C-B551-843F42E0DEED}" type="datetimeFigureOut">
              <a:rPr lang="en-US" smtClean="0"/>
              <a:t>10/30/11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D4BE5B-25C7-9A40-82AD-74EF969275A4}"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en-US" smtClean="0"/>
              <a:t>Click to edit Master title style</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D2C810-BBC8-BA4C-B551-843F42E0DEED}" type="datetimeFigureOut">
              <a:rPr lang="en-US" smtClean="0"/>
              <a:t>10/30/11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D4BE5B-25C7-9A40-82AD-74EF969275A4}" type="slidenum">
              <a:rPr lang="en-US" smtClean="0"/>
              <a:t>‹#›</a:t>
            </a:fld>
            <a:endParaRPr lang="en-US"/>
          </a:p>
        </p:txBody>
      </p:sp>
      <p:grpSp>
        <p:nvGrpSpPr>
          <p:cNvPr id="3" name="Group 7"/>
          <p:cNvGrpSpPr/>
          <p:nvPr/>
        </p:nvGrpSpPr>
        <p:grpSpPr>
          <a:xfrm rot="21421631">
            <a:off x="629028" y="505650"/>
            <a:ext cx="3850925" cy="5516274"/>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grpSp>
        <p:nvGrpSpPr>
          <p:cNvPr id="3" name="Group 13"/>
          <p:cNvGrpSpPr/>
          <p:nvPr/>
        </p:nvGrpSpPr>
        <p:grpSpPr>
          <a:xfrm rot="21214351">
            <a:off x="313409" y="3520798"/>
            <a:ext cx="4088024" cy="302602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n-US" smtClean="0"/>
              <a:t>Drag picture to placeholder or click icon to add</a:t>
            </a:r>
            <a:endParaRPr/>
          </a:p>
        </p:txBody>
      </p:sp>
      <p:grpSp>
        <p:nvGrpSpPr>
          <p:cNvPr id="8" name="Group 9"/>
          <p:cNvGrpSpPr/>
          <p:nvPr/>
        </p:nvGrpSpPr>
        <p:grpSpPr>
          <a:xfrm rot="232774">
            <a:off x="169481" y="241256"/>
            <a:ext cx="4088024" cy="3026020"/>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n-US" smtClean="0"/>
              <a:t>Drag picture to placeholder or click icon to add</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n-US" smtClean="0"/>
              <a:t>Click to edit Master title style</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D2C810-BBC8-BA4C-B551-843F42E0DEED}" type="datetimeFigureOut">
              <a:rPr lang="en-US" smtClean="0"/>
              <a:t>10/30/11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D4BE5B-25C7-9A40-82AD-74EF969275A4}"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US" smtClean="0"/>
              <a:t>Click to edit Master title style</a:t>
            </a:r>
            <a:endParaRPr/>
          </a:p>
        </p:txBody>
      </p:sp>
      <p:grpSp>
        <p:nvGrpSpPr>
          <p:cNvPr id="3" name="Group 8"/>
          <p:cNvGrpSpPr/>
          <p:nvPr/>
        </p:nvGrpSpPr>
        <p:grpSpPr>
          <a:xfrm rot="232774">
            <a:off x="2059282" y="379100"/>
            <a:ext cx="5031327" cy="3443312"/>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Text Placeholder 3"/>
          <p:cNvSpPr>
            <a:spLocks noGrp="1"/>
          </p:cNvSpPr>
          <p:nvPr>
            <p:ph type="body" sz="half" idx="2"/>
          </p:nvPr>
        </p:nvSpPr>
        <p:spPr>
          <a:xfrm>
            <a:off x="914400" y="4928736"/>
            <a:ext cx="7315200" cy="98797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D2C810-BBC8-BA4C-B551-843F42E0DEED}" type="datetimeFigureOut">
              <a:rPr lang="en-US" smtClean="0"/>
              <a:t>10/30/11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D4BE5B-25C7-9A40-82AD-74EF969275A4}" type="slidenum">
              <a:rPr lang="en-US" smtClean="0"/>
              <a:t>‹#›</a:t>
            </a:fld>
            <a:endParaRPr lang="en-US"/>
          </a:p>
        </p:txBody>
      </p:sp>
      <p:sp>
        <p:nvSpPr>
          <p:cNvPr id="12" name="Picture Placeholder 9"/>
          <p:cNvSpPr>
            <a:spLocks noGrp="1"/>
          </p:cNvSpPr>
          <p:nvPr>
            <p:ph type="pic" sz="quarter" idx="15"/>
          </p:nvPr>
        </p:nvSpPr>
        <p:spPr>
          <a:xfrm rot="232774">
            <a:off x="2248157" y="564564"/>
            <a:ext cx="4653577" cy="3072384"/>
          </a:xfrm>
          <a:solidFill>
            <a:schemeClr val="bg1">
              <a:lumMod val="85000"/>
            </a:schemeClr>
          </a:solidFill>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 Pictures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US" smtClean="0"/>
              <a:t>Click to edit Master title style</a:t>
            </a:r>
            <a:endParaRPr/>
          </a:p>
        </p:txBody>
      </p:sp>
      <p:grpSp>
        <p:nvGrpSpPr>
          <p:cNvPr id="3" name="Group 13"/>
          <p:cNvGrpSpPr/>
          <p:nvPr/>
        </p:nvGrpSpPr>
        <p:grpSpPr>
          <a:xfrm rot="21420000">
            <a:off x="113687" y="116368"/>
            <a:ext cx="3969060" cy="370536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7"/>
          </p:nvPr>
        </p:nvSpPr>
        <p:spPr>
          <a:xfrm rot="21420000">
            <a:off x="299151" y="304998"/>
            <a:ext cx="3598455" cy="3334235"/>
          </a:xfrm>
          <a:solidFill>
            <a:schemeClr val="bg1">
              <a:lumMod val="85000"/>
            </a:schemeClr>
          </a:solidFill>
        </p:spPr>
        <p:txBody>
          <a:bodyPr/>
          <a:lstStyle>
            <a:lvl1pPr>
              <a:buNone/>
              <a:defRPr/>
            </a:lvl1pPr>
          </a:lstStyle>
          <a:p>
            <a:r>
              <a:rPr lang="en-US" smtClean="0"/>
              <a:t>Drag picture to placeholder or click icon to add</a:t>
            </a:r>
            <a:endParaRPr/>
          </a:p>
        </p:txBody>
      </p:sp>
      <p:grpSp>
        <p:nvGrpSpPr>
          <p:cNvPr id="8" name="Group 9"/>
          <p:cNvGrpSpPr/>
          <p:nvPr/>
        </p:nvGrpSpPr>
        <p:grpSpPr>
          <a:xfrm rot="360000">
            <a:off x="4165479" y="323141"/>
            <a:ext cx="4792693" cy="3443312"/>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6"/>
          </p:nvPr>
        </p:nvSpPr>
        <p:spPr>
          <a:xfrm rot="360000">
            <a:off x="4336486" y="507668"/>
            <a:ext cx="4432860" cy="3072384"/>
          </a:xfrm>
          <a:solidFill>
            <a:schemeClr val="bg1">
              <a:lumMod val="85000"/>
            </a:schemeClr>
          </a:solidFill>
        </p:spPr>
        <p:txBody>
          <a:bodyPr/>
          <a:lstStyle>
            <a:lvl1pPr>
              <a:buNone/>
              <a:defRPr/>
            </a:lvl1pPr>
          </a:lstStyle>
          <a:p>
            <a:r>
              <a:rPr lang="en-US" smtClean="0"/>
              <a:t>Drag picture to placeholder or click icon to add</a:t>
            </a:r>
            <a:endParaRPr/>
          </a:p>
        </p:txBody>
      </p:sp>
      <p:sp>
        <p:nvSpPr>
          <p:cNvPr id="4" name="Text Placeholder 3"/>
          <p:cNvSpPr>
            <a:spLocks noGrp="1"/>
          </p:cNvSpPr>
          <p:nvPr>
            <p:ph type="body" sz="half" idx="2"/>
          </p:nvPr>
        </p:nvSpPr>
        <p:spPr>
          <a:xfrm>
            <a:off x="914400" y="4926106"/>
            <a:ext cx="73152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D2C810-BBC8-BA4C-B551-843F42E0DEED}" type="datetimeFigureOut">
              <a:rPr lang="en-US" smtClean="0"/>
              <a:t>10/30/11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D4BE5B-25C7-9A40-82AD-74EF969275A4}"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1D2C810-BBC8-BA4C-B551-843F42E0DEED}" type="datetimeFigureOut">
              <a:rPr lang="en-US" smtClean="0"/>
              <a:t>10/30/11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D4BE5B-25C7-9A40-82AD-74EF969275A4}"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1682" y="450851"/>
            <a:ext cx="846083" cy="5357812"/>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914400" y="450851"/>
            <a:ext cx="5943600" cy="5357812"/>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1D2C810-BBC8-BA4C-B551-843F42E0DEED}" type="datetimeFigureOut">
              <a:rPr lang="en-US" smtClean="0"/>
              <a:t>10/30/11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D4BE5B-25C7-9A40-82AD-74EF969275A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22" Type="http://schemas.openxmlformats.org/officeDocument/2006/relationships/image" Target="../media/image6.png"/><Relationship Id="rId23" Type="http://schemas.openxmlformats.org/officeDocument/2006/relationships/image" Target="../media/image7.png"/><Relationship Id="rId24" Type="http://schemas.openxmlformats.org/officeDocument/2006/relationships/image" Target="../media/image8.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03238"/>
            <a:ext cx="7313613" cy="868362"/>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914400" y="1735138"/>
            <a:ext cx="7313613" cy="405606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7663438" y="6314461"/>
            <a:ext cx="1295400" cy="265089"/>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fld id="{B1D2C810-BBC8-BA4C-B551-843F42E0DEED}" type="datetimeFigureOut">
              <a:rPr lang="en-US" smtClean="0"/>
              <a:t>10/30/11</a:t>
            </a:fld>
            <a:endParaRPr lang="en-US"/>
          </a:p>
        </p:txBody>
      </p:sp>
      <p:sp>
        <p:nvSpPr>
          <p:cNvPr id="5" name="Footer Placeholder 4"/>
          <p:cNvSpPr>
            <a:spLocks noGrp="1"/>
          </p:cNvSpPr>
          <p:nvPr>
            <p:ph type="ftr" sz="quarter" idx="3"/>
          </p:nvPr>
        </p:nvSpPr>
        <p:spPr>
          <a:xfrm>
            <a:off x="3942607" y="6305797"/>
            <a:ext cx="3717967" cy="259278"/>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a:p>
        </p:txBody>
      </p:sp>
      <p:sp>
        <p:nvSpPr>
          <p:cNvPr id="6" name="Slide Number Placeholder 5"/>
          <p:cNvSpPr>
            <a:spLocks noGrp="1"/>
          </p:cNvSpPr>
          <p:nvPr>
            <p:ph type="sldNum" sz="quarter" idx="4"/>
          </p:nvPr>
        </p:nvSpPr>
        <p:spPr>
          <a:xfrm>
            <a:off x="7521388" y="5476097"/>
            <a:ext cx="1483056" cy="851848"/>
          </a:xfrm>
          <a:prstGeom prst="rect">
            <a:avLst/>
          </a:prstGeom>
        </p:spPr>
        <p:txBody>
          <a:bodyPr vert="horz" lIns="91440" tIns="45720" rIns="91440" bIns="45720" rtlCol="0" anchor="ctr"/>
          <a:lstStyle>
            <a:lvl1pPr algn="r">
              <a:defRPr sz="8200">
                <a:gradFill>
                  <a:gsLst>
                    <a:gs pos="0">
                      <a:schemeClr val="tx1">
                        <a:alpha val="10000"/>
                      </a:schemeClr>
                    </a:gs>
                    <a:gs pos="100000">
                      <a:schemeClr val="tx1">
                        <a:alpha val="10000"/>
                      </a:schemeClr>
                    </a:gs>
                  </a:gsLst>
                  <a:lin ang="5400000" scaled="0"/>
                </a:gradFill>
                <a:latin typeface="Impact" pitchFamily="34" charset="0"/>
              </a:defRPr>
            </a:lvl1pPr>
          </a:lstStyle>
          <a:p>
            <a:fld id="{3DD4BE5B-25C7-9A40-82AD-74EF969275A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Lst>
  <p:txStyles>
    <p:titleStyle>
      <a:lvl1pPr algn="ctr" defTabSz="914400" rtl="0" eaLnBrk="1" latinLnBrk="0" hangingPunct="1">
        <a:spcBef>
          <a:spcPct val="0"/>
        </a:spcBef>
        <a:buNone/>
        <a:defRPr sz="4600" kern="1200">
          <a:solidFill>
            <a:schemeClr val="tx1"/>
          </a:solidFill>
          <a:latin typeface="+mj-lt"/>
          <a:ea typeface="+mj-ea"/>
          <a:cs typeface="+mj-cs"/>
        </a:defRPr>
      </a:lvl1pPr>
    </p:titleStyle>
    <p:bodyStyle>
      <a:lvl1pPr marL="463550" indent="-463550" algn="l" defTabSz="914400" rtl="0" eaLnBrk="1" latinLnBrk="0" hangingPunct="1">
        <a:spcBef>
          <a:spcPts val="2000"/>
        </a:spcBef>
        <a:buSzPct val="90000"/>
        <a:buFontTx/>
        <a:buBlip>
          <a:blip r:embed="rId2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2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2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24"/>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23"/>
        </a:buBlip>
        <a:defRPr lang="en-US" sz="1800" kern="1200" dirty="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Appreciating Drama</a:t>
            </a:r>
            <a:endParaRPr lang="en-US" dirty="0"/>
          </a:p>
        </p:txBody>
      </p:sp>
      <p:sp>
        <p:nvSpPr>
          <p:cNvPr id="3" name="Subtitle 2"/>
          <p:cNvSpPr>
            <a:spLocks noGrp="1"/>
          </p:cNvSpPr>
          <p:nvPr>
            <p:ph type="subTitle" idx="1"/>
          </p:nvPr>
        </p:nvSpPr>
        <p:spPr/>
        <p:txBody>
          <a:bodyPr/>
          <a:lstStyle/>
          <a:p>
            <a:r>
              <a:rPr lang="en-US" dirty="0" smtClean="0"/>
              <a:t>Quotation Analyses</a:t>
            </a:r>
            <a:endParaRPr lang="en-US" dirty="0"/>
          </a:p>
        </p:txBody>
      </p:sp>
    </p:spTree>
    <p:extLst>
      <p:ext uri="{BB962C8B-B14F-4D97-AF65-F5344CB8AC3E}">
        <p14:creationId xmlns:p14="http://schemas.microsoft.com/office/powerpoint/2010/main" val="3270193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“People </a:t>
            </a:r>
            <a:r>
              <a:rPr lang="en-US" dirty="0"/>
              <a:t>of Thebes, my countrymen, look on Oedipus. He solved the famous riddle with his brilliance, he rose to power, a man beyond all power. Who could behold his greatness without envy? Now what a black sea of terror has overwhelmed him. Now as we keep our watch and wait the final day, count no man happy till he dies, free of pain at last</a:t>
            </a:r>
            <a:r>
              <a:rPr lang="en-US" dirty="0" smtClean="0"/>
              <a:t>.” </a:t>
            </a:r>
            <a:r>
              <a:rPr lang="en-US" dirty="0"/>
              <a:t>            (Oedipus the King, 1678–1684)</a:t>
            </a:r>
          </a:p>
        </p:txBody>
      </p:sp>
    </p:spTree>
    <p:extLst>
      <p:ext uri="{BB962C8B-B14F-4D97-AF65-F5344CB8AC3E}">
        <p14:creationId xmlns:p14="http://schemas.microsoft.com/office/powerpoint/2010/main" val="1709590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      These </a:t>
            </a:r>
            <a:r>
              <a:rPr lang="en-US" dirty="0" smtClean="0"/>
              <a:t>lines are taken from Sophocles’ Oedipus the King which was written around 441 B.C. These </a:t>
            </a:r>
            <a:r>
              <a:rPr lang="en-US" dirty="0"/>
              <a:t>words, spoken by the Chorus, form the conclusion of Oedipus the King. </a:t>
            </a:r>
            <a:endParaRPr lang="en-US" dirty="0" smtClean="0"/>
          </a:p>
          <a:p>
            <a:r>
              <a:rPr lang="en-US" dirty="0" smtClean="0"/>
              <a:t>     The </a:t>
            </a:r>
            <a:r>
              <a:rPr lang="en-US" dirty="0" smtClean="0"/>
              <a:t>quotation suggests that when Oedipus </a:t>
            </a:r>
            <a:r>
              <a:rPr lang="en-US" dirty="0"/>
              <a:t>“solved the famous riddle [of the Sphinx] </a:t>
            </a:r>
            <a:r>
              <a:rPr lang="en-US" dirty="0" smtClean="0"/>
              <a:t>he </a:t>
            </a:r>
            <a:r>
              <a:rPr lang="en-US" dirty="0"/>
              <a:t>“rose to power,” to an enviable greatness. </a:t>
            </a:r>
            <a:r>
              <a:rPr lang="en-US" dirty="0" smtClean="0"/>
              <a:t>For this reason, </a:t>
            </a:r>
            <a:r>
              <a:rPr lang="en-US" dirty="0"/>
              <a:t>the Chorus seems to suggest a causal link between Oedipus’s rise and his </a:t>
            </a:r>
            <a:r>
              <a:rPr lang="en-US" dirty="0" smtClean="0"/>
              <a:t>fall.</a:t>
            </a:r>
          </a:p>
          <a:p>
            <a:r>
              <a:rPr lang="en-US" dirty="0" smtClean="0"/>
              <a:t>     According </a:t>
            </a:r>
            <a:r>
              <a:rPr lang="en-US" dirty="0" smtClean="0"/>
              <a:t>to the Chorus, </a:t>
            </a:r>
            <a:r>
              <a:rPr lang="en-US" dirty="0"/>
              <a:t>Oedipus fell because he rose too high, because in his pride he inspired others to “envy.</a:t>
            </a:r>
            <a:r>
              <a:rPr lang="en-US" dirty="0" smtClean="0"/>
              <a:t>” In other words, they suggest, </a:t>
            </a:r>
            <a:r>
              <a:rPr lang="en-US" dirty="0"/>
              <a:t>“Oedipus fell for this reason; now you know how not to </a:t>
            </a:r>
            <a:r>
              <a:rPr lang="en-US" dirty="0" smtClean="0"/>
              <a:t>fall”</a:t>
            </a:r>
            <a:endParaRPr lang="en-US" dirty="0"/>
          </a:p>
        </p:txBody>
      </p:sp>
    </p:spTree>
    <p:extLst>
      <p:ext uri="{BB962C8B-B14F-4D97-AF65-F5344CB8AC3E}">
        <p14:creationId xmlns:p14="http://schemas.microsoft.com/office/powerpoint/2010/main" val="19456118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a:t>
            </a:r>
            <a:r>
              <a:rPr lang="en-US" dirty="0"/>
              <a:t>shady forest, and the narrow pass  Where three ways meet, who drank a father's blood  Shed by these hands, do you not still remember  The horrid deed, and what, when here I came,  Followed more dreadful? Fatal nuptials, you  Produced me, you returned me to the womb  That bare me; thence relations horrible  Of fathers, sons, and brothers came; of wives,  Sisters, and mothers, sad alliance! all  That man holds impious and detestable.  But what in act is vile the modest tongue  Should never name. Bury me, hide me, friends,  From every eye; destroy me, cast me forth  To the wide ocean--let me perish there:  Do anything to shake off hated life.  Seize me; approach, my friends--you need not fear,  Polluted though I am, to touch me; none  Shall suffer for my crimes but I alone. </a:t>
            </a:r>
            <a:r>
              <a:rPr lang="en-US" dirty="0" smtClean="0"/>
              <a:t>“</a:t>
            </a:r>
            <a:endParaRPr lang="en-US" dirty="0"/>
          </a:p>
        </p:txBody>
      </p:sp>
    </p:spTree>
    <p:extLst>
      <p:ext uri="{BB962C8B-B14F-4D97-AF65-F5344CB8AC3E}">
        <p14:creationId xmlns:p14="http://schemas.microsoft.com/office/powerpoint/2010/main" val="3015471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    These </a:t>
            </a:r>
            <a:r>
              <a:rPr lang="en-US" dirty="0" smtClean="0"/>
              <a:t>lines are taken from Sophocles’ Oedipus the King which was written around 441 B.C. In </a:t>
            </a:r>
            <a:r>
              <a:rPr lang="en-US" dirty="0"/>
              <a:t>this monologue, </a:t>
            </a:r>
            <a:r>
              <a:rPr lang="en-US" dirty="0" smtClean="0"/>
              <a:t>Oedipus </a:t>
            </a:r>
            <a:r>
              <a:rPr lang="en-US" dirty="0"/>
              <a:t>has blinded himself after witnessing his wife’s suicide. </a:t>
            </a:r>
            <a:endParaRPr lang="en-US" dirty="0" smtClean="0"/>
          </a:p>
          <a:p>
            <a:r>
              <a:rPr lang="en-US" dirty="0" smtClean="0"/>
              <a:t>    When </a:t>
            </a:r>
            <a:r>
              <a:rPr lang="en-US" dirty="0" smtClean="0"/>
              <a:t>he discovers the truth of his actions, he is wrought with horror and self-loathing. </a:t>
            </a:r>
            <a:r>
              <a:rPr lang="en-US" dirty="0"/>
              <a:t>He now devotes himself to his own punishment. He plans to walk the earth as an outcast until the end of his days</a:t>
            </a:r>
            <a:r>
              <a:rPr lang="en-US" dirty="0" smtClean="0"/>
              <a:t>.</a:t>
            </a:r>
          </a:p>
          <a:p>
            <a:r>
              <a:rPr lang="en-US" dirty="0" smtClean="0"/>
              <a:t>     Oedipus </a:t>
            </a:r>
            <a:r>
              <a:rPr lang="en-US" dirty="0"/>
              <a:t>the King serves to explain the causes of human suffering.  Though Oedipus' fate is determined, the reader still feels sympathy for the tragic hero, believing that somehow he doesn't deserve what ultimately comes to him.  Here, Sophocles attributes, at least partially, human suffering to the mere will of the gods.</a:t>
            </a:r>
            <a:endParaRPr lang="en-US" dirty="0" smtClean="0"/>
          </a:p>
          <a:p>
            <a:endParaRPr lang="en-US" dirty="0"/>
          </a:p>
        </p:txBody>
      </p:sp>
    </p:spTree>
    <p:extLst>
      <p:ext uri="{BB962C8B-B14F-4D97-AF65-F5344CB8AC3E}">
        <p14:creationId xmlns:p14="http://schemas.microsoft.com/office/powerpoint/2010/main" val="1128901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ctr">
              <a:buNone/>
            </a:pPr>
            <a:endParaRPr lang="en-US" sz="4800" b="1" smtClean="0">
              <a:latin typeface="American Typewriter"/>
              <a:cs typeface="American Typewriter"/>
            </a:endParaRPr>
          </a:p>
          <a:p>
            <a:pPr marL="0" indent="0" algn="ctr">
              <a:buNone/>
            </a:pPr>
            <a:r>
              <a:rPr lang="en-US" sz="4800" b="1" smtClean="0">
                <a:latin typeface="American Typewriter"/>
                <a:cs typeface="American Typewriter"/>
              </a:rPr>
              <a:t>Enjoy </a:t>
            </a:r>
            <a:r>
              <a:rPr lang="en-US" sz="4800" b="1" dirty="0" smtClean="0">
                <a:latin typeface="American Typewriter"/>
                <a:cs typeface="American Typewriter"/>
              </a:rPr>
              <a:t>your </a:t>
            </a:r>
            <a:r>
              <a:rPr lang="en-US" sz="4800" b="1" dirty="0" err="1" smtClean="0">
                <a:latin typeface="American Typewriter"/>
                <a:cs typeface="American Typewriter"/>
              </a:rPr>
              <a:t>Eid</a:t>
            </a:r>
            <a:r>
              <a:rPr lang="en-US" sz="4800" b="1" dirty="0" smtClean="0">
                <a:latin typeface="American Typewriter"/>
                <a:cs typeface="American Typewriter"/>
              </a:rPr>
              <a:t> </a:t>
            </a:r>
            <a:r>
              <a:rPr lang="en-US" sz="4800" b="1" dirty="0" smtClean="0">
                <a:latin typeface="American Typewriter"/>
                <a:cs typeface="American Typewriter"/>
                <a:sym typeface="Wingdings"/>
              </a:rPr>
              <a:t></a:t>
            </a:r>
            <a:endParaRPr lang="en-US" sz="4800" b="1" dirty="0">
              <a:latin typeface="American Typewriter"/>
              <a:cs typeface="American Typewriter"/>
            </a:endParaRPr>
          </a:p>
        </p:txBody>
      </p:sp>
    </p:spTree>
    <p:extLst>
      <p:ext uri="{BB962C8B-B14F-4D97-AF65-F5344CB8AC3E}">
        <p14:creationId xmlns:p14="http://schemas.microsoft.com/office/powerpoint/2010/main" val="3323895087"/>
      </p:ext>
    </p:extLst>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Inkwell">
  <a:themeElements>
    <a:clrScheme name="Inkwell">
      <a:dk1>
        <a:sysClr val="windowText" lastClr="000000"/>
      </a:dk1>
      <a:lt1>
        <a:sysClr val="window" lastClr="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Inkwell">
      <a:majorFont>
        <a:latin typeface="Goudy Old Style"/>
        <a:ea typeface=""/>
        <a:cs typeface=""/>
        <a:font script="Jpan" typeface="ＭＳ 明朝"/>
      </a:majorFont>
      <a:minorFont>
        <a:latin typeface="Goudy Old Style"/>
        <a:ea typeface=""/>
        <a:cs typeface=""/>
        <a:font script="Jpan" typeface="ＭＳ 明朝"/>
      </a:minorFont>
    </a:fontScheme>
    <a:fmtScheme name="Inkwell">
      <a:fillStyleLst>
        <a:solidFill>
          <a:schemeClr val="phClr"/>
        </a:solidFill>
        <a:blipFill rotWithShape="1">
          <a:blip xmlns:r="http://schemas.openxmlformats.org/officeDocument/2006/relationships" r:embed="rId1">
            <a:duotone>
              <a:schemeClr val="phClr">
                <a:shade val="30000"/>
              </a:schemeClr>
              <a:schemeClr val="phClr">
                <a:alpha val="10000"/>
                <a:satMod val="120000"/>
              </a:schemeClr>
            </a:duotone>
          </a:blip>
          <a:stretch/>
        </a:blipFill>
        <a:blipFill rotWithShape="1">
          <a:blip xmlns:r="http://schemas.openxmlformats.org/officeDocument/2006/relationships" r:embed="rId2">
            <a:duotone>
              <a:schemeClr val="phClr">
                <a:shade val="30000"/>
                <a:satMod val="150000"/>
              </a:schemeClr>
              <a:schemeClr val="phClr">
                <a:alpha val="10000"/>
                <a:satMod val="120000"/>
              </a:schemeClr>
            </a:duotone>
          </a:blip>
          <a:stretch/>
        </a:blipFill>
      </a:fillStyleLst>
      <a:lnStyleLst>
        <a:ln w="12700"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38100" dir="5400000" rotWithShape="0">
              <a:srgbClr val="000000">
                <a:alpha val="75000"/>
              </a:srgbClr>
            </a:outerShdw>
          </a:effectLst>
        </a:effectStyle>
        <a:effectStyle>
          <a:effectLst>
            <a:outerShdw blurRad="38100" dist="25400" dir="5400000" rotWithShape="0">
              <a:srgbClr val="000000">
                <a:alpha val="75000"/>
              </a:srgbClr>
            </a:outerShdw>
            <a:softEdge rad="25400"/>
          </a:effectLst>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Inkwell.thmx</Template>
  <TotalTime>34</TotalTime>
  <Words>501</Words>
  <Application>Microsoft Macintosh PowerPoint</Application>
  <PresentationFormat>On-screen Show (4:3)</PresentationFormat>
  <Paragraphs>12</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Inkwell</vt:lpstr>
      <vt:lpstr>Appreciating Drama</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Appreciating Drama</dc:title>
  <dc:creator>mac</dc:creator>
  <cp:lastModifiedBy>mac</cp:lastModifiedBy>
  <cp:revision>5</cp:revision>
  <dcterms:created xsi:type="dcterms:W3CDTF">2011-10-23T03:34:39Z</dcterms:created>
  <dcterms:modified xsi:type="dcterms:W3CDTF">2011-10-30T13:24:48Z</dcterms:modified>
</cp:coreProperties>
</file>