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79" r:id="rId1"/>
  </p:sldMasterIdLst>
  <p:sldIdLst>
    <p:sldId id="256" r:id="rId2"/>
    <p:sldId id="257" r:id="rId3"/>
    <p:sldId id="263" r:id="rId4"/>
    <p:sldId id="258" r:id="rId5"/>
    <p:sldId id="259" r:id="rId6"/>
    <p:sldId id="260" r:id="rId7"/>
    <p:sldId id="264" r:id="rId8"/>
    <p:sldId id="265" r:id="rId9"/>
    <p:sldId id="266" r:id="rId10"/>
    <p:sldId id="267" r:id="rId11"/>
    <p:sldId id="268"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6FC"/>
    <a:srgbClr val="F0B0FB"/>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99" d="100"/>
          <a:sy n="99" d="100"/>
        </p:scale>
        <p:origin x="-1664" y="-8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157319"/>
            <a:ext cx="8915400" cy="877824"/>
          </a:xfrm>
        </p:spPr>
        <p:txBody>
          <a:bodyPr/>
          <a:lstStyle/>
          <a:p>
            <a:r>
              <a:rPr lang="en-US" smtClean="0"/>
              <a:t>Click to edit Master title style</a:t>
            </a:r>
            <a:endParaRPr/>
          </a:p>
        </p:txBody>
      </p:sp>
      <p:sp>
        <p:nvSpPr>
          <p:cNvPr id="3" name="Subtitle 2"/>
          <p:cNvSpPr>
            <a:spLocks noGrp="1"/>
          </p:cNvSpPr>
          <p:nvPr>
            <p:ph type="subTitle" idx="1"/>
          </p:nvPr>
        </p:nvSpPr>
        <p:spPr>
          <a:xfrm>
            <a:off x="914400" y="3034553"/>
            <a:ext cx="8001000" cy="3823447"/>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9C3A2C05-AC7E-7D4D-A0BD-C5A1A5BF0DCA}" type="datetimeFigureOut">
              <a:rPr lang="en-US" smtClean="0"/>
              <a:t>11/7/12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9C3A2C05-AC7E-7D4D-A0BD-C5A1A5BF0DCA}" type="datetimeFigureOut">
              <a:rPr lang="en-US" smtClean="0"/>
              <a:t>11/7/12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D37A22-954F-F24A-9F69-510F6E7F4F5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0" y="5025435"/>
            <a:ext cx="8915400" cy="914400"/>
          </a:xfrm>
        </p:spPr>
        <p:txBody>
          <a:bodyPr/>
          <a:lstStyle/>
          <a:p>
            <a:r>
              <a:rPr lang="en-US" smtClean="0"/>
              <a:t>Click to edit Master title style</a:t>
            </a:r>
            <a:endParaRPr/>
          </a:p>
        </p:txBody>
      </p:sp>
      <p:sp>
        <p:nvSpPr>
          <p:cNvPr id="3" name="Subtitle 2"/>
          <p:cNvSpPr>
            <a:spLocks noGrp="1"/>
          </p:cNvSpPr>
          <p:nvPr>
            <p:ph type="subTitle" idx="1"/>
          </p:nvPr>
        </p:nvSpPr>
        <p:spPr>
          <a:xfrm>
            <a:off x="914400" y="5943600"/>
            <a:ext cx="8001000" cy="91440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91440" rIns="274320" bIns="91440" rtlCol="0" anchor="t" anchorCtr="0"/>
          <a:lstStyle>
            <a:lvl1pPr marL="0" indent="0" algn="l" defTabSz="914400" rtl="0" eaLnBrk="1" latinLnBrk="0" hangingPunct="1">
              <a:spcBef>
                <a:spcPts val="300"/>
              </a:spcBef>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9C3A2C05-AC7E-7D4D-A0BD-C5A1A5BF0DCA}" type="datetimeFigureOut">
              <a:rPr lang="en-US" smtClean="0"/>
              <a:t>11/7/12</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7988300" cy="3886200"/>
          </a:xfrm>
        </p:spPr>
        <p:txBody>
          <a:bodyPr>
            <a:normAutofit/>
          </a:bodyPr>
          <a:lstStyle>
            <a:lvl1pPr marL="0" indent="0">
              <a:buNone/>
              <a:defRPr sz="1800"/>
            </a:lvl1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3200399"/>
            <a:ext cx="8915400" cy="2286000"/>
          </a:xfrm>
          <a:solidFill>
            <a:schemeClr val="tx2"/>
          </a:solidFill>
        </p:spPr>
        <p:txBody>
          <a:bodyPr vert="horz" lIns="1188720" tIns="45720" rIns="274320" bIns="45720" rtlCol="0" anchor="b" anchorCtr="0">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914400" y="5484607"/>
            <a:ext cx="8001000" cy="77724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ctr" anchorCtr="0">
            <a:normAutofit/>
          </a:bodyPr>
          <a:lstStyle>
            <a:lvl1pPr marL="0" indent="0" algn="l" defTabSz="914400" rtl="0" eaLnBrk="1" latinLnBrk="0" hangingPunct="1">
              <a:spcBef>
                <a:spcPts val="3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3A2C05-AC7E-7D4D-A0BD-C5A1A5BF0DCA}" type="datetimeFigureOut">
              <a:rPr lang="en-US" smtClean="0"/>
              <a:t>11/7/12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117600" y="2595563"/>
            <a:ext cx="3566160" cy="3681412"/>
          </a:xfrm>
        </p:spPr>
        <p:txBody>
          <a:bodyPr>
            <a:normAutofit/>
          </a:bodyPr>
          <a:lstStyle>
            <a:lvl1pPr>
              <a:defRPr sz="18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5147534" y="2595563"/>
            <a:ext cx="3566160" cy="3681412"/>
          </a:xfrm>
        </p:spPr>
        <p:txBody>
          <a:bodyPr>
            <a:normAutofit/>
          </a:bodyPr>
          <a:lstStyle>
            <a:lvl1pPr>
              <a:defRPr sz="18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a:xfrm>
            <a:off x="6580094" y="188259"/>
            <a:ext cx="2133600" cy="365125"/>
          </a:xfrm>
        </p:spPr>
        <p:txBody>
          <a:bodyPr/>
          <a:lstStyle/>
          <a:p>
            <a:fld id="{9C3A2C05-AC7E-7D4D-A0BD-C5A1A5BF0DCA}" type="datetimeFigureOut">
              <a:rPr lang="en-US" smtClean="0"/>
              <a:t>11/7/12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D37A22-954F-F24A-9F69-510F6E7F4F5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120588"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588" y="3065929"/>
            <a:ext cx="3566160" cy="3211046"/>
          </a:xfrm>
        </p:spPr>
        <p:txBody>
          <a:bodyPr>
            <a:normAutofit/>
          </a:bodyPr>
          <a:lstStyle>
            <a:lvl1pPr>
              <a:defRPr sz="18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5147534"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47534" y="3065929"/>
            <a:ext cx="3566160" cy="3211046"/>
          </a:xfrm>
        </p:spPr>
        <p:txBody>
          <a:bodyPr>
            <a:normAutofit/>
          </a:bodyPr>
          <a:lstStyle>
            <a:lvl1pPr>
              <a:defRPr sz="18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a:xfrm>
            <a:off x="6580094" y="188259"/>
            <a:ext cx="2133600" cy="365125"/>
          </a:xfrm>
        </p:spPr>
        <p:txBody>
          <a:bodyPr/>
          <a:lstStyle/>
          <a:p>
            <a:fld id="{9C3A2C05-AC7E-7D4D-A0BD-C5A1A5BF0DCA}" type="datetimeFigureOut">
              <a:rPr lang="en-US" smtClean="0"/>
              <a:t>11/7/12</a:t>
            </a:fld>
            <a:endParaRPr lang="en-US"/>
          </a:p>
        </p:txBody>
      </p:sp>
      <p:sp>
        <p:nvSpPr>
          <p:cNvPr id="8" name="Footer Placeholder 7"/>
          <p:cNvSpPr>
            <a:spLocks noGrp="1"/>
          </p:cNvSpPr>
          <p:nvPr>
            <p:ph type="ftr" sz="quarter" idx="11"/>
          </p:nvPr>
        </p:nvSpPr>
        <p:spPr>
          <a:xfrm>
            <a:off x="1120588" y="188259"/>
            <a:ext cx="2895600" cy="365125"/>
          </a:xfrm>
        </p:spPr>
        <p:txBody>
          <a:bodyPr/>
          <a:lstStyle/>
          <a:p>
            <a:endParaRPr lang="en-US"/>
          </a:p>
        </p:txBody>
      </p:sp>
      <p:sp>
        <p:nvSpPr>
          <p:cNvPr id="9" name="Slide Number Placeholder 8"/>
          <p:cNvSpPr>
            <a:spLocks noGrp="1"/>
          </p:cNvSpPr>
          <p:nvPr>
            <p:ph type="sldNum" sz="quarter" idx="12"/>
          </p:nvPr>
        </p:nvSpPr>
        <p:spPr/>
        <p:txBody>
          <a:bodyPr/>
          <a:lstStyle/>
          <a:p>
            <a:fld id="{1BD37A22-954F-F24A-9F69-510F6E7F4F58}" type="slidenum">
              <a:rPr lang="en-US" smtClean="0"/>
              <a:t>‹#›</a:t>
            </a:fld>
            <a:endParaRPr lang="en-US"/>
          </a:p>
        </p:txBody>
      </p:sp>
      <p:cxnSp>
        <p:nvCxnSpPr>
          <p:cNvPr id="11" name="Straight Connector 10"/>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9C3A2C05-AC7E-7D4D-A0BD-C5A1A5BF0DCA}" type="datetimeFigureOut">
              <a:rPr lang="en-US" smtClean="0"/>
              <a:t>11/7/12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D37A22-954F-F24A-9F69-510F6E7F4F5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3A2C05-AC7E-7D4D-A0BD-C5A1A5BF0DCA}" type="datetimeFigureOut">
              <a:rPr lang="en-US" smtClean="0"/>
              <a:t>11/7/12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D37A22-954F-F24A-9F69-510F6E7F4F5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Content Placeholder 2"/>
          <p:cNvSpPr>
            <a:spLocks noGrp="1"/>
          </p:cNvSpPr>
          <p:nvPr>
            <p:ph idx="1"/>
          </p:nvPr>
        </p:nvSpPr>
        <p:spPr>
          <a:xfrm>
            <a:off x="5147534" y="2590800"/>
            <a:ext cx="3566160" cy="3686175"/>
          </a:xfrm>
        </p:spPr>
        <p:txBody>
          <a:bodyPr/>
          <a:lstStyle>
            <a:lvl1pPr>
              <a:defRPr sz="1800"/>
            </a:lvl1pPr>
            <a:lvl2pPr>
              <a:defRPr sz="1800"/>
            </a:lvl2pPr>
            <a:lvl3pPr>
              <a:defRPr sz="1800"/>
            </a:lvl3pPr>
            <a:lvl4pPr>
              <a:defRPr sz="1800"/>
            </a:lvl4pPr>
            <a:lvl5pPr>
              <a:defRPr sz="1800"/>
            </a:lvl5pPr>
            <a:lvl6pPr marL="2055813" indent="-344488">
              <a:defRPr sz="2000"/>
            </a:lvl6pPr>
            <a:lvl7pPr marL="2055813" indent="-344488">
              <a:defRPr sz="2000"/>
            </a:lvl7pPr>
            <a:lvl8pPr marL="2055813" indent="-344488">
              <a:defRPr sz="2000"/>
            </a:lvl8pPr>
            <a:lvl9pPr marL="2055813" indent="-344488">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900952" y="2039111"/>
            <a:ext cx="356616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580094" y="188259"/>
            <a:ext cx="2133600" cy="365125"/>
          </a:xfrm>
        </p:spPr>
        <p:txBody>
          <a:bodyPr/>
          <a:lstStyle/>
          <a:p>
            <a:fld id="{9C3A2C05-AC7E-7D4D-A0BD-C5A1A5BF0DCA}" type="datetimeFigureOut">
              <a:rPr lang="en-US" smtClean="0"/>
              <a:t>11/7/12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5487987" y="2048256"/>
            <a:ext cx="3427413" cy="4206240"/>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914400" y="2039112"/>
            <a:ext cx="457200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Clr>
                <a:schemeClr val="accent1"/>
              </a:buClr>
              <a:buFont typeface="Wingdings 2" pitchFamily="18" charset="2"/>
              <a:buNone/>
            </a:pPr>
            <a:r>
              <a:rPr lang="en-US" smtClean="0"/>
              <a:t>Click to edit Master text styles</a:t>
            </a:r>
          </a:p>
        </p:txBody>
      </p:sp>
      <p:sp>
        <p:nvSpPr>
          <p:cNvPr id="5" name="Date Placeholder 4"/>
          <p:cNvSpPr>
            <a:spLocks noGrp="1"/>
          </p:cNvSpPr>
          <p:nvPr>
            <p:ph type="dt" sz="half" idx="10"/>
          </p:nvPr>
        </p:nvSpPr>
        <p:spPr>
          <a:xfrm>
            <a:off x="6580094" y="188259"/>
            <a:ext cx="2133600" cy="365125"/>
          </a:xfrm>
        </p:spPr>
        <p:txBody>
          <a:bodyPr/>
          <a:lstStyle/>
          <a:p>
            <a:fld id="{9C3A2C05-AC7E-7D4D-A0BD-C5A1A5BF0DCA}" type="datetimeFigureOut">
              <a:rPr lang="en-US" smtClean="0"/>
              <a:t>11/7/12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D37A22-954F-F24A-9F69-510F6E7F4F5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9C3A2C05-AC7E-7D4D-A0BD-C5A1A5BF0DCA}" type="datetimeFigureOut">
              <a:rPr lang="en-US" smtClean="0"/>
              <a:t>11/7/12</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7988300" cy="2980944"/>
          </a:xfrm>
        </p:spPr>
        <p:txBody>
          <a:bodyPr>
            <a:normAutofit/>
          </a:bodyPr>
          <a:lstStyle>
            <a:lvl1pPr marL="0" indent="0">
              <a:buNone/>
              <a:defRPr sz="1800"/>
            </a:lvl1pPr>
          </a:lstStyle>
          <a:p>
            <a:r>
              <a:rPr lang="en-US" smtClean="0"/>
              <a:t>Drag picture to placeholder or click icon to add</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6580094" y="188259"/>
            <a:ext cx="2133600" cy="365125"/>
          </a:xfrm>
        </p:spPr>
        <p:txBody>
          <a:bodyPr/>
          <a:lstStyle/>
          <a:p>
            <a:fld id="{9C3A2C05-AC7E-7D4D-A0BD-C5A1A5BF0DCA}" type="datetimeFigureOut">
              <a:rPr lang="en-US" smtClean="0"/>
              <a:t>11/7/12</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3986784" cy="2980944"/>
          </a:xfrm>
        </p:spPr>
        <p:txBody>
          <a:bodyPr>
            <a:normAutofit/>
          </a:bodyPr>
          <a:lstStyle>
            <a:lvl1pPr marL="0" indent="0">
              <a:buNone/>
              <a:defRPr sz="1800"/>
            </a:lvl1pPr>
          </a:lstStyle>
          <a:p>
            <a:r>
              <a:rPr lang="en-US" smtClean="0"/>
              <a:t>Drag picture to placeholder or click icon to add</a:t>
            </a:r>
            <a:endParaRPr/>
          </a:p>
        </p:txBody>
      </p:sp>
      <p:sp>
        <p:nvSpPr>
          <p:cNvPr id="7" name="Picture Placeholder 8"/>
          <p:cNvSpPr>
            <a:spLocks noGrp="1"/>
          </p:cNvSpPr>
          <p:nvPr>
            <p:ph type="pic" sz="quarter" idx="14"/>
          </p:nvPr>
        </p:nvSpPr>
        <p:spPr>
          <a:xfrm>
            <a:off x="4928616" y="1129553"/>
            <a:ext cx="3986784" cy="2980944"/>
          </a:xfrm>
        </p:spPr>
        <p:txBody>
          <a:bodyPr>
            <a:normAutofit/>
          </a:bodyPr>
          <a:lstStyle>
            <a:lvl1pPr marL="0" indent="0">
              <a:buNone/>
              <a:defRPr sz="1800"/>
            </a:lvl1pPr>
          </a:lstStyle>
          <a:p>
            <a:r>
              <a:rPr lang="en-US"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6580094" y="188259"/>
            <a:ext cx="2133600" cy="365125"/>
          </a:xfrm>
        </p:spPr>
        <p:txBody>
          <a:bodyPr/>
          <a:lstStyle/>
          <a:p>
            <a:fld id="{9C3A2C05-AC7E-7D4D-A0BD-C5A1A5BF0DCA}" type="datetimeFigureOut">
              <a:rPr lang="en-US" smtClean="0"/>
              <a:t>11/7/12</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6601968" cy="2980944"/>
          </a:xfrm>
        </p:spPr>
        <p:txBody>
          <a:bodyPr>
            <a:normAutofit/>
          </a:bodyPr>
          <a:lstStyle>
            <a:lvl1pPr marL="0" indent="0">
              <a:buNone/>
              <a:defRPr sz="1800"/>
            </a:lvl1pPr>
          </a:lstStyle>
          <a:p>
            <a:r>
              <a:rPr lang="en-US" smtClean="0"/>
              <a:t>Drag picture to placeholder or click icon to add</a:t>
            </a:r>
            <a:endParaRPr/>
          </a:p>
        </p:txBody>
      </p:sp>
      <p:sp>
        <p:nvSpPr>
          <p:cNvPr id="7" name="Picture Placeholder 8"/>
          <p:cNvSpPr>
            <a:spLocks noGrp="1"/>
          </p:cNvSpPr>
          <p:nvPr>
            <p:ph type="pic" sz="quarter" idx="14"/>
          </p:nvPr>
        </p:nvSpPr>
        <p:spPr>
          <a:xfrm>
            <a:off x="7543800" y="1129553"/>
            <a:ext cx="1371600" cy="1481328"/>
          </a:xfrm>
        </p:spPr>
        <p:txBody>
          <a:bodyPr>
            <a:normAutofit/>
          </a:bodyPr>
          <a:lstStyle>
            <a:lvl1pPr marL="0" indent="0">
              <a:buNone/>
              <a:defRPr sz="1800"/>
            </a:lvl1pPr>
          </a:lstStyle>
          <a:p>
            <a:r>
              <a:rPr lang="en-US" smtClean="0"/>
              <a:t>Drag picture to placeholder or click icon to add</a:t>
            </a:r>
            <a:endParaRPr/>
          </a:p>
        </p:txBody>
      </p:sp>
      <p:sp>
        <p:nvSpPr>
          <p:cNvPr id="8" name="Picture Placeholder 8"/>
          <p:cNvSpPr>
            <a:spLocks noGrp="1"/>
          </p:cNvSpPr>
          <p:nvPr>
            <p:ph type="pic" sz="quarter" idx="15"/>
          </p:nvPr>
        </p:nvSpPr>
        <p:spPr>
          <a:xfrm>
            <a:off x="7543800" y="2629169"/>
            <a:ext cx="1371600" cy="1481328"/>
          </a:xfrm>
        </p:spPr>
        <p:txBody>
          <a:bodyPr>
            <a:normAutofit/>
          </a:bodyPr>
          <a:lstStyle>
            <a:lvl1pPr marL="0" indent="0">
              <a:buNone/>
              <a:defRPr sz="1800"/>
            </a:lvl1pPr>
          </a:lstStyle>
          <a:p>
            <a:r>
              <a:rPr lang="en-US" smtClean="0"/>
              <a:t>Drag picture to placeholder or click icon to add</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9C3A2C05-AC7E-7D4D-A0BD-C5A1A5BF0DCA}" type="datetimeFigureOut">
              <a:rPr lang="en-US" smtClean="0"/>
              <a:t>11/7/12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D37A22-954F-F24A-9F69-510F6E7F4F58}"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87553" y="1129554"/>
            <a:ext cx="914400" cy="5533278"/>
          </a:xfrm>
        </p:spPr>
        <p:txBody>
          <a:bodyPr vert="eaVert" lIns="274320" tIns="685800" bIns="685800"/>
          <a:lstStyle/>
          <a:p>
            <a:r>
              <a:rPr lang="en-US" smtClean="0"/>
              <a:t>Click to edit Master title style</a:t>
            </a:r>
            <a:endParaRPr/>
          </a:p>
        </p:txBody>
      </p:sp>
      <p:sp>
        <p:nvSpPr>
          <p:cNvPr id="3" name="Vertical Text Placeholder 2"/>
          <p:cNvSpPr>
            <a:spLocks noGrp="1"/>
          </p:cNvSpPr>
          <p:nvPr>
            <p:ph type="body" orient="vert" idx="1"/>
          </p:nvPr>
        </p:nvSpPr>
        <p:spPr>
          <a:xfrm>
            <a:off x="1117600" y="1734671"/>
            <a:ext cx="6426200" cy="4542304"/>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9C3A2C05-AC7E-7D4D-A0BD-C5A1A5BF0DCA}" type="datetimeFigureOut">
              <a:rPr lang="en-US" smtClean="0"/>
              <a:t>11/7/12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D37A22-954F-F24A-9F69-510F6E7F4F5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123856"/>
            <a:ext cx="8913813" cy="914400"/>
          </a:xfrm>
          <a:prstGeom prst="rect">
            <a:avLst/>
          </a:prstGeom>
          <a:solidFill>
            <a:schemeClr val="tx2"/>
          </a:solidFill>
        </p:spPr>
        <p:txBody>
          <a:bodyPr vert="horz" lIns="1188720" tIns="45720" rIns="274320" bIns="45720" rtlCol="0" anchor="ctr">
            <a:normAutofit/>
          </a:bodyPr>
          <a:lstStyle/>
          <a:p>
            <a:r>
              <a:rPr lang="en-US" smtClean="0"/>
              <a:t>Click to edit Master title style</a:t>
            </a:r>
            <a:endParaRPr/>
          </a:p>
        </p:txBody>
      </p:sp>
      <p:sp>
        <p:nvSpPr>
          <p:cNvPr id="3" name="Text Placeholder 2"/>
          <p:cNvSpPr>
            <a:spLocks noGrp="1"/>
          </p:cNvSpPr>
          <p:nvPr>
            <p:ph type="body" idx="1"/>
          </p:nvPr>
        </p:nvSpPr>
        <p:spPr>
          <a:xfrm>
            <a:off x="1114424" y="2595562"/>
            <a:ext cx="7610476" cy="367076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580094" y="188259"/>
            <a:ext cx="2133600" cy="365125"/>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9C3A2C05-AC7E-7D4D-A0BD-C5A1A5BF0DCA}" type="datetimeFigureOut">
              <a:rPr lang="en-US" smtClean="0"/>
              <a:t>11/7/12</a:t>
            </a:fld>
            <a:endParaRPr lang="en-US"/>
          </a:p>
        </p:txBody>
      </p:sp>
      <p:sp>
        <p:nvSpPr>
          <p:cNvPr id="5" name="Footer Placeholder 4"/>
          <p:cNvSpPr>
            <a:spLocks noGrp="1"/>
          </p:cNvSpPr>
          <p:nvPr>
            <p:ph type="ftr" sz="quarter" idx="3"/>
          </p:nvPr>
        </p:nvSpPr>
        <p:spPr>
          <a:xfrm>
            <a:off x="1120588" y="188259"/>
            <a:ext cx="2895600" cy="365125"/>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789894" y="6569075"/>
            <a:ext cx="457200" cy="365125"/>
          </a:xfrm>
          <a:prstGeom prst="rect">
            <a:avLst/>
          </a:prstGeom>
        </p:spPr>
        <p:txBody>
          <a:bodyPr vert="horz" lIns="91440" tIns="45720" rIns="91440" bIns="45720" rtlCol="0" anchor="ctr"/>
          <a:lstStyle>
            <a:lvl1pPr algn="ctr">
              <a:defRPr sz="800">
                <a:solidFill>
                  <a:schemeClr val="tx1">
                    <a:lumMod val="65000"/>
                    <a:lumOff val="35000"/>
                  </a:schemeClr>
                </a:solidFill>
              </a:defRPr>
            </a:lvl1pPr>
          </a:lstStyle>
          <a:p>
            <a:fld id="{1BD37A22-954F-F24A-9F69-510F6E7F4F58}" type="slidenum">
              <a:rPr lang="en-US" smtClean="0"/>
              <a:t>‹#›</a:t>
            </a:fld>
            <a:endParaRPr lang="en-US"/>
          </a:p>
        </p:txBody>
      </p:sp>
      <p:sp>
        <p:nvSpPr>
          <p:cNvPr id="7" name="Rectangle 6"/>
          <p:cNvSpPr/>
          <p:nvPr/>
        </p:nvSpPr>
        <p:spPr>
          <a:xfrm>
            <a:off x="914400" y="0"/>
            <a:ext cx="7999413" cy="18288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914400" y="6675120"/>
            <a:ext cx="7999413" cy="18288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4180" r:id="rId1"/>
    <p:sldLayoutId id="2147484181" r:id="rId2"/>
    <p:sldLayoutId id="2147484182" r:id="rId3"/>
    <p:sldLayoutId id="2147484183" r:id="rId4"/>
    <p:sldLayoutId id="2147484184" r:id="rId5"/>
    <p:sldLayoutId id="2147484185" r:id="rId6"/>
    <p:sldLayoutId id="2147484186" r:id="rId7"/>
    <p:sldLayoutId id="2147484187" r:id="rId8"/>
    <p:sldLayoutId id="2147484188" r:id="rId9"/>
    <p:sldLayoutId id="2147484189" r:id="rId10"/>
    <p:sldLayoutId id="2147484190" r:id="rId11"/>
    <p:sldLayoutId id="2147484191" r:id="rId12"/>
    <p:sldLayoutId id="2147484192" r:id="rId13"/>
    <p:sldLayoutId id="2147484193" r:id="rId14"/>
    <p:sldLayoutId id="2147484194" r:id="rId15"/>
  </p:sldLayoutIdLst>
  <p:txStyles>
    <p:titleStyle>
      <a:lvl1pPr marL="0" indent="0" algn="l"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ts val="20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2pPr>
      <a:lvl3pPr marL="10350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3pPr>
      <a:lvl4pPr marL="13716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4pPr>
      <a:lvl5pPr marL="17208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5pPr>
      <a:lvl6pPr marL="2055813"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D6FC"/>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William Blake</a:t>
            </a:r>
            <a:endParaRPr lang="en-US" dirty="0"/>
          </a:p>
        </p:txBody>
      </p:sp>
      <p:sp>
        <p:nvSpPr>
          <p:cNvPr id="3" name="Subtitle 2"/>
          <p:cNvSpPr>
            <a:spLocks noGrp="1"/>
          </p:cNvSpPr>
          <p:nvPr>
            <p:ph type="subTitle" idx="1"/>
          </p:nvPr>
        </p:nvSpPr>
        <p:spPr/>
        <p:txBody>
          <a:bodyPr>
            <a:normAutofit/>
          </a:bodyPr>
          <a:lstStyle/>
          <a:p>
            <a:r>
              <a:rPr lang="en-US" sz="3200" dirty="0" smtClean="0"/>
              <a:t> </a:t>
            </a:r>
            <a:r>
              <a:rPr lang="en-US" sz="3200" dirty="0"/>
              <a:t>(28 November 1757 – 12 August 1827)</a:t>
            </a:r>
          </a:p>
        </p:txBody>
      </p:sp>
    </p:spTree>
    <p:extLst>
      <p:ext uri="{BB962C8B-B14F-4D97-AF65-F5344CB8AC3E}">
        <p14:creationId xmlns:p14="http://schemas.microsoft.com/office/powerpoint/2010/main" val="16710436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D6FC"/>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 Hint</a:t>
            </a:r>
            <a:endParaRPr lang="en-US" dirty="0"/>
          </a:p>
        </p:txBody>
      </p:sp>
      <p:sp>
        <p:nvSpPr>
          <p:cNvPr id="3" name="Subtitle 2"/>
          <p:cNvSpPr>
            <a:spLocks noGrp="1"/>
          </p:cNvSpPr>
          <p:nvPr>
            <p:ph type="subTitle" idx="1"/>
          </p:nvPr>
        </p:nvSpPr>
        <p:spPr/>
        <p:txBody>
          <a:bodyPr>
            <a:noAutofit/>
          </a:bodyPr>
          <a:lstStyle/>
          <a:p>
            <a:r>
              <a:rPr lang="en-US" dirty="0"/>
              <a:t>T</a:t>
            </a:r>
            <a:r>
              <a:rPr lang="en-US" dirty="0" smtClean="0"/>
              <a:t>he </a:t>
            </a:r>
            <a:r>
              <a:rPr lang="en-US" dirty="0"/>
              <a:t>singularity of Blake's work makes him difficult to classify. The 19th-century scholar William Rossetti </a:t>
            </a:r>
            <a:r>
              <a:rPr lang="en-US" dirty="0" err="1"/>
              <a:t>characterised</a:t>
            </a:r>
            <a:r>
              <a:rPr lang="en-US" dirty="0"/>
              <a:t> Blake as a "glorious luminary,"[9] and as "a man not forestalled by predecessors, nor to be classed with contemporaries, nor to be replaced by known or readily </a:t>
            </a:r>
            <a:r>
              <a:rPr lang="en-US" dirty="0" err="1"/>
              <a:t>surmisable</a:t>
            </a:r>
            <a:r>
              <a:rPr lang="en-US" dirty="0"/>
              <a:t> successors"</a:t>
            </a:r>
          </a:p>
        </p:txBody>
      </p:sp>
    </p:spTree>
    <p:extLst>
      <p:ext uri="{BB962C8B-B14F-4D97-AF65-F5344CB8AC3E}">
        <p14:creationId xmlns:p14="http://schemas.microsoft.com/office/powerpoint/2010/main" val="13166082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D6FC"/>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Significant Outline:</a:t>
            </a:r>
            <a:endParaRPr lang="en-US" dirty="0"/>
          </a:p>
        </p:txBody>
      </p:sp>
      <p:sp>
        <p:nvSpPr>
          <p:cNvPr id="3" name="Subtitle 2"/>
          <p:cNvSpPr>
            <a:spLocks noGrp="1"/>
          </p:cNvSpPr>
          <p:nvPr>
            <p:ph type="subTitle" idx="1"/>
          </p:nvPr>
        </p:nvSpPr>
        <p:spPr>
          <a:xfrm>
            <a:off x="914400" y="3034554"/>
            <a:ext cx="8001000" cy="3315150"/>
          </a:xfrm>
        </p:spPr>
        <p:txBody>
          <a:bodyPr>
            <a:noAutofit/>
          </a:bodyPr>
          <a:lstStyle/>
          <a:p>
            <a:pPr>
              <a:lnSpc>
                <a:spcPct val="70000"/>
              </a:lnSpc>
            </a:pPr>
            <a:r>
              <a:rPr lang="en-US" sz="1400" dirty="0" smtClean="0"/>
              <a:t>Bo: 28 </a:t>
            </a:r>
            <a:r>
              <a:rPr lang="en-US" sz="1400" dirty="0"/>
              <a:t>November </a:t>
            </a:r>
            <a:r>
              <a:rPr lang="en-US" sz="1400" dirty="0" smtClean="0"/>
              <a:t>1757 at London</a:t>
            </a:r>
            <a:r>
              <a:rPr lang="en-US" sz="1400" dirty="0"/>
              <a:t>, Kingdom of Great Britain	</a:t>
            </a:r>
          </a:p>
          <a:p>
            <a:pPr>
              <a:lnSpc>
                <a:spcPct val="70000"/>
              </a:lnSpc>
            </a:pPr>
            <a:r>
              <a:rPr lang="en-US" sz="1400" dirty="0" smtClean="0"/>
              <a:t>Died: 12 </a:t>
            </a:r>
            <a:r>
              <a:rPr lang="en-US" sz="1400" dirty="0"/>
              <a:t>August 1827 (aged 69</a:t>
            </a:r>
            <a:r>
              <a:rPr lang="en-US" sz="1400" dirty="0" smtClean="0"/>
              <a:t>) at London</a:t>
            </a:r>
            <a:r>
              <a:rPr lang="en-US" sz="1400" dirty="0"/>
              <a:t>, United Kingdom	</a:t>
            </a:r>
          </a:p>
          <a:p>
            <a:pPr>
              <a:lnSpc>
                <a:spcPct val="70000"/>
              </a:lnSpc>
            </a:pPr>
            <a:r>
              <a:rPr lang="en-US" sz="1400" dirty="0" smtClean="0"/>
              <a:t>Occupation:</a:t>
            </a:r>
            <a:r>
              <a:rPr lang="en-US" sz="1400" dirty="0"/>
              <a:t> </a:t>
            </a:r>
            <a:r>
              <a:rPr lang="en-US" sz="1400" dirty="0" smtClean="0"/>
              <a:t>Writer </a:t>
            </a:r>
            <a:r>
              <a:rPr lang="en-US" sz="1400" dirty="0"/>
              <a:t>(poet), painter, </a:t>
            </a:r>
            <a:r>
              <a:rPr lang="en-US" sz="1400" dirty="0" smtClean="0"/>
              <a:t>printmaker</a:t>
            </a:r>
            <a:r>
              <a:rPr lang="en-US" sz="1400" dirty="0"/>
              <a:t>	</a:t>
            </a:r>
          </a:p>
          <a:p>
            <a:pPr>
              <a:lnSpc>
                <a:spcPct val="70000"/>
              </a:lnSpc>
            </a:pPr>
            <a:r>
              <a:rPr lang="en-US" sz="1400" dirty="0" smtClean="0"/>
              <a:t>Genres: Visionary</a:t>
            </a:r>
            <a:r>
              <a:rPr lang="en-US" sz="1400" dirty="0"/>
              <a:t>, poetry	</a:t>
            </a:r>
          </a:p>
          <a:p>
            <a:pPr>
              <a:lnSpc>
                <a:spcPct val="70000"/>
              </a:lnSpc>
            </a:pPr>
            <a:r>
              <a:rPr lang="en-US" sz="1400" dirty="0"/>
              <a:t>Literary </a:t>
            </a:r>
            <a:r>
              <a:rPr lang="en-US" sz="1400" dirty="0" smtClean="0"/>
              <a:t>movement: Romanticism</a:t>
            </a:r>
            <a:r>
              <a:rPr lang="en-US" sz="1400" dirty="0"/>
              <a:t>	</a:t>
            </a:r>
          </a:p>
          <a:p>
            <a:pPr>
              <a:lnSpc>
                <a:spcPct val="70000"/>
              </a:lnSpc>
            </a:pPr>
            <a:r>
              <a:rPr lang="en-US" sz="1400" dirty="0"/>
              <a:t>Notable </a:t>
            </a:r>
            <a:r>
              <a:rPr lang="en-US" sz="1400" dirty="0" smtClean="0"/>
              <a:t>work: </a:t>
            </a:r>
            <a:r>
              <a:rPr lang="en-US" sz="1400" i="1" dirty="0" smtClean="0"/>
              <a:t>Songs </a:t>
            </a:r>
            <a:r>
              <a:rPr lang="en-US" sz="1400" i="1" dirty="0"/>
              <a:t>of Innocence and of Experience, The Marriage of Heaven and Hell, The Four </a:t>
            </a:r>
            <a:r>
              <a:rPr lang="en-US" sz="1400" i="1" dirty="0" err="1"/>
              <a:t>Zoas</a:t>
            </a:r>
            <a:r>
              <a:rPr lang="en-US" sz="1400" i="1" dirty="0"/>
              <a:t>, Jerusalem, Milton a Poem, And did those feet in ancient time</a:t>
            </a:r>
            <a:r>
              <a:rPr lang="en-US" sz="1400" dirty="0"/>
              <a:t>	</a:t>
            </a:r>
          </a:p>
        </p:txBody>
      </p:sp>
    </p:spTree>
    <p:extLst>
      <p:ext uri="{BB962C8B-B14F-4D97-AF65-F5344CB8AC3E}">
        <p14:creationId xmlns:p14="http://schemas.microsoft.com/office/powerpoint/2010/main" val="30251807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D6FC"/>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Early Life</a:t>
            </a:r>
            <a:endParaRPr lang="en-US" dirty="0"/>
          </a:p>
        </p:txBody>
      </p:sp>
      <p:sp>
        <p:nvSpPr>
          <p:cNvPr id="3" name="Subtitle 2"/>
          <p:cNvSpPr>
            <a:spLocks noGrp="1"/>
          </p:cNvSpPr>
          <p:nvPr>
            <p:ph type="subTitle" idx="1"/>
          </p:nvPr>
        </p:nvSpPr>
        <p:spPr/>
        <p:txBody>
          <a:bodyPr>
            <a:normAutofit/>
          </a:bodyPr>
          <a:lstStyle/>
          <a:p>
            <a:r>
              <a:rPr lang="en-US" dirty="0"/>
              <a:t>His parents knew enough of his headstrong temperament that he was not sent to school but was instead enrolled in drawing classes. He read avidly on subjects of his own choosing. During this period, Blake was also making explorations into poetry</a:t>
            </a:r>
          </a:p>
        </p:txBody>
      </p:sp>
    </p:spTree>
    <p:extLst>
      <p:ext uri="{BB962C8B-B14F-4D97-AF65-F5344CB8AC3E}">
        <p14:creationId xmlns:p14="http://schemas.microsoft.com/office/powerpoint/2010/main" val="2318061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D6FC"/>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818543"/>
          </a:xfrm>
        </p:spPr>
        <p:txBody>
          <a:bodyPr>
            <a:normAutofit/>
          </a:bodyPr>
          <a:lstStyle/>
          <a:p>
            <a:r>
              <a:rPr lang="en-US" dirty="0" smtClean="0"/>
              <a:t>His Views</a:t>
            </a:r>
            <a:endParaRPr lang="en-US" dirty="0"/>
          </a:p>
        </p:txBody>
      </p:sp>
      <p:sp>
        <p:nvSpPr>
          <p:cNvPr id="3" name="Subtitle 2"/>
          <p:cNvSpPr>
            <a:spLocks noGrp="1"/>
          </p:cNvSpPr>
          <p:nvPr>
            <p:ph type="subTitle" idx="1"/>
          </p:nvPr>
        </p:nvSpPr>
        <p:spPr>
          <a:xfrm>
            <a:off x="685800" y="2815898"/>
            <a:ext cx="6400800" cy="2441902"/>
          </a:xfrm>
        </p:spPr>
        <p:txBody>
          <a:bodyPr>
            <a:noAutofit/>
          </a:bodyPr>
          <a:lstStyle/>
          <a:p>
            <a:pPr algn="l"/>
            <a:r>
              <a:rPr lang="en-US" sz="1600" dirty="0" smtClean="0"/>
              <a:t>-</a:t>
            </a:r>
            <a:r>
              <a:rPr lang="en-US" sz="1600" dirty="0"/>
              <a:t>later poetry contains a private mythology with complex </a:t>
            </a:r>
            <a:r>
              <a:rPr lang="en-US" sz="1600" dirty="0" smtClean="0"/>
              <a:t>symbolism.</a:t>
            </a:r>
          </a:p>
          <a:p>
            <a:pPr algn="l"/>
            <a:r>
              <a:rPr lang="en-US" sz="1600" dirty="0"/>
              <a:t>-</a:t>
            </a:r>
            <a:r>
              <a:rPr lang="en-US" sz="1600" dirty="0" smtClean="0"/>
              <a:t>The </a:t>
            </a:r>
            <a:r>
              <a:rPr lang="en-US" sz="1600" dirty="0"/>
              <a:t>earlier work is primarily rebellious in character and can be seen as a protestation against </a:t>
            </a:r>
            <a:r>
              <a:rPr lang="en-US" sz="1600" dirty="0" err="1" smtClean="0"/>
              <a:t>dogmaticism</a:t>
            </a:r>
            <a:r>
              <a:rPr lang="en-US" sz="1600" dirty="0" smtClean="0"/>
              <a:t>. (The Marriage of Heaven and Hell)</a:t>
            </a:r>
          </a:p>
          <a:p>
            <a:pPr algn="l"/>
            <a:r>
              <a:rPr lang="en-US" sz="1600" dirty="0" smtClean="0"/>
              <a:t>-</a:t>
            </a:r>
            <a:r>
              <a:rPr lang="en-US" sz="1600" dirty="0"/>
              <a:t>In the later works such as </a:t>
            </a:r>
            <a:r>
              <a:rPr lang="en-US" sz="1600" i="1" dirty="0"/>
              <a:t>Milton</a:t>
            </a:r>
            <a:r>
              <a:rPr lang="en-US" sz="1600" dirty="0"/>
              <a:t> and </a:t>
            </a:r>
            <a:r>
              <a:rPr lang="en-US" sz="1600" i="1" dirty="0"/>
              <a:t>Jerusalem</a:t>
            </a:r>
            <a:r>
              <a:rPr lang="en-US" sz="1600" dirty="0"/>
              <a:t>, Blake carves a distinctive vision of a humanity redeemed by self-sacrifice and forgiveness</a:t>
            </a:r>
            <a:r>
              <a:rPr lang="en-US" sz="1600" dirty="0" smtClean="0"/>
              <a:t>,</a:t>
            </a:r>
          </a:p>
          <a:p>
            <a:pPr algn="l"/>
            <a:r>
              <a:rPr lang="en-US" sz="1600" dirty="0" smtClean="0"/>
              <a:t>- the </a:t>
            </a:r>
            <a:r>
              <a:rPr lang="en-US" sz="1600" dirty="0"/>
              <a:t>later Blake </a:t>
            </a:r>
            <a:r>
              <a:rPr lang="en-US" sz="1600" dirty="0" smtClean="0"/>
              <a:t>emphasized </a:t>
            </a:r>
            <a:r>
              <a:rPr lang="en-US" sz="1600" dirty="0"/>
              <a:t>the notions of self-sacrifice and forgiveness as the road to interior wholeness</a:t>
            </a:r>
            <a:r>
              <a:rPr lang="en-US" sz="1600" dirty="0" smtClean="0"/>
              <a:t>.</a:t>
            </a:r>
          </a:p>
          <a:p>
            <a:pPr marL="285750" indent="-285750" algn="l">
              <a:buFontTx/>
              <a:buChar char="-"/>
            </a:pPr>
            <a:endParaRPr lang="en-US" sz="1600" dirty="0" smtClean="0"/>
          </a:p>
          <a:p>
            <a:pPr algn="l"/>
            <a:endParaRPr lang="en-US" sz="1600" dirty="0" smtClean="0"/>
          </a:p>
          <a:p>
            <a:pPr algn="l"/>
            <a:r>
              <a:rPr lang="en-US" sz="1600" dirty="0"/>
              <a:t>-</a:t>
            </a:r>
          </a:p>
        </p:txBody>
      </p:sp>
    </p:spTree>
    <p:extLst>
      <p:ext uri="{BB962C8B-B14F-4D97-AF65-F5344CB8AC3E}">
        <p14:creationId xmlns:p14="http://schemas.microsoft.com/office/powerpoint/2010/main" val="10290355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D6FC"/>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Songs of Innocence</a:t>
            </a:r>
            <a:r>
              <a:rPr lang="en-US" dirty="0"/>
              <a:t/>
            </a:r>
            <a:br>
              <a:rPr lang="en-US" dirty="0"/>
            </a:br>
            <a:endParaRPr lang="en-US" dirty="0"/>
          </a:p>
        </p:txBody>
      </p:sp>
      <p:sp>
        <p:nvSpPr>
          <p:cNvPr id="3" name="Subtitle 2"/>
          <p:cNvSpPr>
            <a:spLocks noGrp="1"/>
          </p:cNvSpPr>
          <p:nvPr>
            <p:ph type="subTitle" idx="1"/>
          </p:nvPr>
        </p:nvSpPr>
        <p:spPr/>
        <p:txBody>
          <a:bodyPr/>
          <a:lstStyle/>
          <a:p>
            <a:r>
              <a:rPr lang="en-US" dirty="0" smtClean="0"/>
              <a:t>‪”The </a:t>
            </a:r>
            <a:r>
              <a:rPr lang="en-US" dirty="0"/>
              <a:t>Chimney </a:t>
            </a:r>
            <a:r>
              <a:rPr lang="en-US" dirty="0" smtClean="0"/>
              <a:t>Sweeper‬”</a:t>
            </a:r>
            <a:endParaRPr lang="en-US" dirty="0"/>
          </a:p>
          <a:p>
            <a:endParaRPr lang="en-US" dirty="0"/>
          </a:p>
        </p:txBody>
      </p:sp>
    </p:spTree>
    <p:extLst>
      <p:ext uri="{BB962C8B-B14F-4D97-AF65-F5344CB8AC3E}">
        <p14:creationId xmlns:p14="http://schemas.microsoft.com/office/powerpoint/2010/main" val="809756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D6F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When my mother died I was very young, And my father sold me while yet my tongue Could scarcely cry 'weep! 'weep! 'weep! 'weep! So your chimneys I sweep, and in soot I sleep.  There's little Tom </a:t>
            </a:r>
            <a:r>
              <a:rPr lang="en-US" dirty="0" err="1"/>
              <a:t>Dacre</a:t>
            </a:r>
            <a:r>
              <a:rPr lang="en-US" dirty="0"/>
              <a:t>, who cried when his head, That curled like a lamb's back, was shaved: so I said, "Hush, Tom! never mind it, for when your head's bare, You know that the soot cannot spoil your white hair.</a:t>
            </a:r>
          </a:p>
        </p:txBody>
      </p:sp>
    </p:spTree>
    <p:extLst>
      <p:ext uri="{BB962C8B-B14F-4D97-AF65-F5344CB8AC3E}">
        <p14:creationId xmlns:p14="http://schemas.microsoft.com/office/powerpoint/2010/main" val="14034796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D6F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And so he was quiet; and that very night, As Tom was a-sleeping, he had such a sight, - That thousands of sweepers, Dick, Joe, Ned, and Jack, Were all of them locked up in coffins of black.  And by came an angel who had a bright key, And he opened the coffins and set them all free; Then down a green plain leaping, laughing, they run, And wash in a river, and shine in the sun. </a:t>
            </a:r>
          </a:p>
        </p:txBody>
      </p:sp>
    </p:spTree>
    <p:extLst>
      <p:ext uri="{BB962C8B-B14F-4D97-AF65-F5344CB8AC3E}">
        <p14:creationId xmlns:p14="http://schemas.microsoft.com/office/powerpoint/2010/main" val="42331485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D6F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Then naked and white, all their bags left behind, They rise upon clouds and sport in the wind; And the angel told Tom, if he'd be a good boy, He'd have God for his father, and never want joy.  And so Tom awoke; and we rose in the dark, And got with our bags and our brushes to work.</a:t>
            </a:r>
            <a:r>
              <a:rPr lang="en-US" dirty="0" smtClean="0"/>
              <a:t> </a:t>
            </a:r>
            <a:endParaRPr lang="en-US" dirty="0"/>
          </a:p>
        </p:txBody>
      </p:sp>
    </p:spTree>
    <p:extLst>
      <p:ext uri="{BB962C8B-B14F-4D97-AF65-F5344CB8AC3E}">
        <p14:creationId xmlns:p14="http://schemas.microsoft.com/office/powerpoint/2010/main" val="36361193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D6F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Though the morning was cold, Tom was happy and warm; So if all do their duty they need not fear harm.</a:t>
            </a:r>
          </a:p>
        </p:txBody>
      </p:sp>
    </p:spTree>
    <p:extLst>
      <p:ext uri="{BB962C8B-B14F-4D97-AF65-F5344CB8AC3E}">
        <p14:creationId xmlns:p14="http://schemas.microsoft.com/office/powerpoint/2010/main" val="7525974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D6F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Quotation</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      These lines are taken from William Blake’s </a:t>
            </a:r>
            <a:r>
              <a:rPr lang="en-US" i="1" dirty="0" smtClean="0"/>
              <a:t>Songs of Innocence: “</a:t>
            </a:r>
            <a:r>
              <a:rPr lang="en-US" dirty="0" smtClean="0"/>
              <a:t>The Chimney Sweepers</a:t>
            </a:r>
            <a:r>
              <a:rPr lang="en-US" i="1" dirty="0" smtClean="0"/>
              <a:t>.” </a:t>
            </a:r>
            <a:r>
              <a:rPr lang="en-US" dirty="0" smtClean="0"/>
              <a:t>It was written in the Eighteenth Century (Romantic Age).</a:t>
            </a:r>
          </a:p>
          <a:p>
            <a:r>
              <a:rPr lang="en-US" i="1" dirty="0"/>
              <a:t> </a:t>
            </a:r>
            <a:r>
              <a:rPr lang="en-US" i="1" dirty="0" smtClean="0"/>
              <a:t>     </a:t>
            </a:r>
            <a:r>
              <a:rPr lang="en-US" dirty="0" smtClean="0"/>
              <a:t>This poem represents the Romantic era in different ways. First, there is a vast use of imagination, for example</a:t>
            </a:r>
            <a:r>
              <a:rPr lang="en-US" dirty="0"/>
              <a:t>, “And by came an angel who had a bright key</a:t>
            </a:r>
            <a:r>
              <a:rPr lang="en-US" dirty="0" smtClean="0"/>
              <a:t>, /And </a:t>
            </a:r>
            <a:r>
              <a:rPr lang="en-US" dirty="0"/>
              <a:t>he opened the coffins and set them all </a:t>
            </a:r>
            <a:r>
              <a:rPr lang="en-US" dirty="0" smtClean="0"/>
              <a:t>free” (13-14). Second, there is a sense of humanism, for example, “</a:t>
            </a:r>
            <a:r>
              <a:rPr lang="en-US" dirty="0"/>
              <a:t>my father sold me while yet my </a:t>
            </a:r>
            <a:r>
              <a:rPr lang="en-US" dirty="0" smtClean="0"/>
              <a:t>tongue/ Could </a:t>
            </a:r>
            <a:r>
              <a:rPr lang="en-US" dirty="0"/>
              <a:t>scarcely cry 'weep! 'weep! 'weep! 'weep</a:t>
            </a:r>
            <a:r>
              <a:rPr lang="en-US" dirty="0" smtClean="0"/>
              <a:t>!/ So </a:t>
            </a:r>
            <a:r>
              <a:rPr lang="en-US" dirty="0"/>
              <a:t>your chimneys I sweep, and in soot I </a:t>
            </a:r>
            <a:r>
              <a:rPr lang="en-US" dirty="0" smtClean="0"/>
              <a:t>sleep” (2-4). Third, there is an employment of symbolism, for example, “a bright key” (13).</a:t>
            </a:r>
          </a:p>
          <a:p>
            <a:r>
              <a:rPr lang="en-US" dirty="0" smtClean="0"/>
              <a:t>     This poem is interesting in so many ways. It tackles </a:t>
            </a:r>
            <a:r>
              <a:rPr lang="en-US" smtClean="0"/>
              <a:t>touching issue, </a:t>
            </a:r>
            <a:r>
              <a:rPr lang="en-US" dirty="0" smtClean="0"/>
              <a:t>heart-felt story, </a:t>
            </a:r>
            <a:r>
              <a:rPr lang="en-US" smtClean="0"/>
              <a:t>and reflects </a:t>
            </a:r>
            <a:r>
              <a:rPr lang="en-US" dirty="0" smtClean="0"/>
              <a:t>a sense of humor as well.</a:t>
            </a:r>
            <a:endParaRPr lang="en-US" dirty="0"/>
          </a:p>
        </p:txBody>
      </p:sp>
    </p:spTree>
    <p:extLst>
      <p:ext uri="{BB962C8B-B14F-4D97-AF65-F5344CB8AC3E}">
        <p14:creationId xmlns:p14="http://schemas.microsoft.com/office/powerpoint/2010/main" val="42798764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Perception">
  <a:themeElements>
    <a:clrScheme name="Perception">
      <a:dk1>
        <a:sysClr val="windowText" lastClr="000000"/>
      </a:dk1>
      <a:lt1>
        <a:sysClr val="window" lastClr="FFFFFF"/>
      </a:lt1>
      <a:dk2>
        <a:srgbClr val="333333"/>
      </a:dk2>
      <a:lt2>
        <a:srgbClr val="BBC0AC"/>
      </a:lt2>
      <a:accent1>
        <a:srgbClr val="A2C816"/>
      </a:accent1>
      <a:accent2>
        <a:srgbClr val="E07602"/>
      </a:accent2>
      <a:accent3>
        <a:srgbClr val="E4C402"/>
      </a:accent3>
      <a:accent4>
        <a:srgbClr val="7DC1EF"/>
      </a:accent4>
      <a:accent5>
        <a:srgbClr val="21449B"/>
      </a:accent5>
      <a:accent6>
        <a:srgbClr val="A2B170"/>
      </a:accent6>
      <a:hlink>
        <a:srgbClr val="8DA440"/>
      </a:hlink>
      <a:folHlink>
        <a:srgbClr val="4C4F3F"/>
      </a:folHlink>
    </a:clrScheme>
    <a:fontScheme name="Perception">
      <a:majorFont>
        <a:latin typeface="Century Gothic"/>
        <a:ea typeface=""/>
        <a:cs typeface=""/>
        <a:font script="Jpan" typeface="メイリオ"/>
      </a:majorFont>
      <a:minorFont>
        <a:latin typeface="Century Gothic"/>
        <a:ea typeface=""/>
        <a:cs typeface=""/>
        <a:font script="Jpan" typeface="メイリオ"/>
      </a:minorFont>
    </a:fontScheme>
    <a:fmtScheme name="Perception">
      <a:fillStyleLst>
        <a:solidFill>
          <a:schemeClr val="phClr"/>
        </a:solidFill>
        <a:solidFill>
          <a:schemeClr val="phClr">
            <a:shade val="90000"/>
          </a:schemeClr>
        </a:solidFill>
        <a:solidFill>
          <a:schemeClr val="phClr">
            <a:shade val="80000"/>
          </a:schemeClr>
        </a:solidFill>
      </a:fillStyleLst>
      <a:lnStyleLst>
        <a:ln w="12700" cap="flat" cmpd="sng" algn="ctr">
          <a:solidFill>
            <a:schemeClr val="phClr">
              <a:satMod val="105000"/>
            </a:schemeClr>
          </a:solidFill>
          <a:prstDash val="solid"/>
        </a:ln>
        <a:ln w="25400" cap="flat" cmpd="sng" algn="ctr">
          <a:solidFill>
            <a:schemeClr val="phClr"/>
          </a:solidFill>
          <a:prstDash val="solid"/>
        </a:ln>
        <a:ln w="25400" cap="flat" cmpd="sng" algn="ctr">
          <a:solidFill>
            <a:schemeClr val="phClr">
              <a:alpha val="80000"/>
            </a:schemeClr>
          </a:solidFill>
          <a:prstDash val="solid"/>
        </a:ln>
      </a:lnStyleLst>
      <a:effectStyleLst>
        <a:effectStyle>
          <a:effectLst/>
        </a:effectStyle>
        <a:effectStyle>
          <a:effectLst/>
          <a:scene3d>
            <a:camera prst="obliqueTopRight"/>
            <a:lightRig rig="threePt" dir="tl"/>
          </a:scene3d>
          <a:sp3d>
            <a:bevelT w="25400" h="25400"/>
          </a:sp3d>
        </a:effectStyle>
        <a:effectStyle>
          <a:effectLst/>
          <a:scene3d>
            <a:camera prst="perspectiveFront" fov="4200000"/>
            <a:lightRig rig="balanced" dir="tl">
              <a:rot lat="0" lon="0" rev="18600000"/>
            </a:lightRig>
          </a:scene3d>
          <a:sp3d prstMaterial="metal">
            <a:bevelT w="63500" h="50800" prst="angle"/>
          </a:sp3d>
        </a:effectStyle>
      </a:effectStyleLst>
      <a:bgFillStyleLst>
        <a:solidFill>
          <a:schemeClr val="phClr">
            <a:tint val="90000"/>
          </a:schemeClr>
        </a:solidFill>
        <a:solidFill>
          <a:schemeClr val="phClr">
            <a:tint val="50000"/>
          </a:schemeClr>
        </a:solidFill>
        <a:solidFill>
          <a:schemeClr val="phClr">
            <a:shade val="60000"/>
          </a:schemeClr>
        </a:soli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Perception.thmx</Template>
  <TotalTime>146</TotalTime>
  <Words>726</Words>
  <Application>Microsoft Macintosh PowerPoint</Application>
  <PresentationFormat>On-screen Show (4:3)</PresentationFormat>
  <Paragraphs>31</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Perception</vt:lpstr>
      <vt:lpstr>William Blake</vt:lpstr>
      <vt:lpstr>A Hint</vt:lpstr>
      <vt:lpstr>Significant Outline:</vt:lpstr>
      <vt:lpstr>Early Life</vt:lpstr>
      <vt:lpstr>His Views</vt:lpstr>
      <vt:lpstr>Songs of Innocence </vt:lpstr>
      <vt:lpstr>PowerPoint Presentation</vt:lpstr>
      <vt:lpstr>PowerPoint Presentation</vt:lpstr>
      <vt:lpstr>PowerPoint Presentation</vt:lpstr>
      <vt:lpstr>PowerPoint Presentation</vt:lpstr>
      <vt:lpstr>Quotation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mac</dc:creator>
  <cp:lastModifiedBy>mac</cp:lastModifiedBy>
  <cp:revision>13</cp:revision>
  <dcterms:created xsi:type="dcterms:W3CDTF">2012-10-03T03:30:07Z</dcterms:created>
  <dcterms:modified xsi:type="dcterms:W3CDTF">2012-11-07T04:12:35Z</dcterms:modified>
</cp:coreProperties>
</file>