
<file path=[Content_Types].xml><?xml version="1.0" encoding="utf-8"?>
<Types xmlns="http://schemas.openxmlformats.org/package/2006/content-types">
  <Default Extension="xml" ContentType="application/xml"/>
  <Default Extension="jpeg" ContentType="image/jpeg"/>
  <Default Extension="jpg" ContentType="image/jpeg"/>
  <Default Extension="rels" ContentType="application/vnd.openxmlformats-package.relationships+xml"/>
  <Default Extension="gif" ContentType="image/gif"/>
  <Default Extension="mov" ContentType="video/unknown"/>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9.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0.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1.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notesSlides/notesSlide20.xml" ContentType="application/vnd.openxmlformats-officedocument.presentationml.notesSlide+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33"/>
  </p:notesMasterIdLst>
  <p:sldIdLst>
    <p:sldId id="257" r:id="rId2"/>
    <p:sldId id="286" r:id="rId3"/>
    <p:sldId id="285" r:id="rId4"/>
    <p:sldId id="289" r:id="rId5"/>
    <p:sldId id="262" r:id="rId6"/>
    <p:sldId id="259" r:id="rId7"/>
    <p:sldId id="290" r:id="rId8"/>
    <p:sldId id="292" r:id="rId9"/>
    <p:sldId id="291" r:id="rId10"/>
    <p:sldId id="283" r:id="rId11"/>
    <p:sldId id="266" r:id="rId12"/>
    <p:sldId id="293" r:id="rId13"/>
    <p:sldId id="274" r:id="rId14"/>
    <p:sldId id="273" r:id="rId15"/>
    <p:sldId id="282" r:id="rId16"/>
    <p:sldId id="295" r:id="rId17"/>
    <p:sldId id="294" r:id="rId18"/>
    <p:sldId id="296" r:id="rId19"/>
    <p:sldId id="297" r:id="rId20"/>
    <p:sldId id="298" r:id="rId21"/>
    <p:sldId id="275" r:id="rId22"/>
    <p:sldId id="281" r:id="rId23"/>
    <p:sldId id="299" r:id="rId24"/>
    <p:sldId id="276" r:id="rId25"/>
    <p:sldId id="277" r:id="rId26"/>
    <p:sldId id="300" r:id="rId27"/>
    <p:sldId id="267" r:id="rId28"/>
    <p:sldId id="269" r:id="rId29"/>
    <p:sldId id="271" r:id="rId30"/>
    <p:sldId id="268" r:id="rId31"/>
    <p:sldId id="272" r:id="rId3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p:scale>
          <a:sx n="68" d="100"/>
          <a:sy n="68" d="100"/>
        </p:scale>
        <p:origin x="-1584" y="-47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notesMaster" Target="notesMasters/notesMaster1.xml"/><Relationship Id="rId34" Type="http://schemas.openxmlformats.org/officeDocument/2006/relationships/printerSettings" Target="printerSettings/printerSettings1.bin"/><Relationship Id="rId35" Type="http://schemas.openxmlformats.org/officeDocument/2006/relationships/presProps" Target="presProps.xml"/><Relationship Id="rId36" Type="http://schemas.openxmlformats.org/officeDocument/2006/relationships/viewProps" Target="viewProp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theme" Target="theme/theme1.xml"/><Relationship Id="rId38" Type="http://schemas.openxmlformats.org/officeDocument/2006/relationships/tableStyles" Target="tableStyles.xml"/></Relationships>
</file>

<file path=ppt/diagrams/_rels/data4.xml.rels><?xml version="1.0" encoding="UTF-8" standalone="yes"?>
<Relationships xmlns="http://schemas.openxmlformats.org/package/2006/relationships"><Relationship Id="rId1" Type="http://schemas.openxmlformats.org/officeDocument/2006/relationships/image" Target="../media/image17.jpg"/><Relationship Id="rId2" Type="http://schemas.openxmlformats.org/officeDocument/2006/relationships/image" Target="../media/image18.jpg"/></Relationships>
</file>

<file path=ppt/diagrams/_rels/data5.xml.rels><?xml version="1.0" encoding="UTF-8" standalone="yes"?>
<Relationships xmlns="http://schemas.openxmlformats.org/package/2006/relationships"><Relationship Id="rId3" Type="http://schemas.openxmlformats.org/officeDocument/2006/relationships/image" Target="../media/image21.jpg"/><Relationship Id="rId4" Type="http://schemas.openxmlformats.org/officeDocument/2006/relationships/image" Target="../media/image22.jpg"/><Relationship Id="rId1" Type="http://schemas.openxmlformats.org/officeDocument/2006/relationships/image" Target="../media/image19.gif"/><Relationship Id="rId2" Type="http://schemas.openxmlformats.org/officeDocument/2006/relationships/image" Target="../media/image20.jpg"/></Relationships>
</file>

<file path=ppt/diagrams/_rels/data6.xml.rels><?xml version="1.0" encoding="UTF-8" standalone="yes"?>
<Relationships xmlns="http://schemas.openxmlformats.org/package/2006/relationships"><Relationship Id="rId1" Type="http://schemas.openxmlformats.org/officeDocument/2006/relationships/image" Target="../media/image18.jpg"/><Relationship Id="rId2" Type="http://schemas.openxmlformats.org/officeDocument/2006/relationships/image" Target="../media/image26.jpg"/></Relationships>
</file>

<file path=ppt/diagrams/_rels/data8.xml.rels><?xml version="1.0" encoding="UTF-8" standalone="yes"?>
<Relationships xmlns="http://schemas.openxmlformats.org/package/2006/relationships"><Relationship Id="rId1" Type="http://schemas.openxmlformats.org/officeDocument/2006/relationships/image" Target="../media/image30.jpg"/></Relationships>
</file>

<file path=ppt/diagrams/_rels/data10.xml.rels><?xml version="1.0" encoding="UTF-8" standalone="yes"?>
<Relationships xmlns="http://schemas.openxmlformats.org/package/2006/relationships"><Relationship Id="rId1" Type="http://schemas.openxmlformats.org/officeDocument/2006/relationships/image" Target="../media/image32.jpg"/></Relationships>
</file>

<file path=ppt/diagrams/_rels/drawing4.xml.rels><?xml version="1.0" encoding="UTF-8" standalone="yes"?>
<Relationships xmlns="http://schemas.openxmlformats.org/package/2006/relationships"><Relationship Id="rId1" Type="http://schemas.openxmlformats.org/officeDocument/2006/relationships/image" Target="../media/image17.jpg"/><Relationship Id="rId2" Type="http://schemas.openxmlformats.org/officeDocument/2006/relationships/image" Target="../media/image18.jpg"/></Relationships>
</file>

<file path=ppt/diagrams/_rels/drawing5.xml.rels><?xml version="1.0" encoding="UTF-8" standalone="yes"?>
<Relationships xmlns="http://schemas.openxmlformats.org/package/2006/relationships"><Relationship Id="rId3" Type="http://schemas.openxmlformats.org/officeDocument/2006/relationships/image" Target="../media/image21.jpg"/><Relationship Id="rId4" Type="http://schemas.openxmlformats.org/officeDocument/2006/relationships/image" Target="../media/image22.jpg"/><Relationship Id="rId1" Type="http://schemas.openxmlformats.org/officeDocument/2006/relationships/image" Target="../media/image19.gif"/><Relationship Id="rId2" Type="http://schemas.openxmlformats.org/officeDocument/2006/relationships/image" Target="../media/image20.jpg"/></Relationships>
</file>

<file path=ppt/diagrams/_rels/drawing6.xml.rels><?xml version="1.0" encoding="UTF-8" standalone="yes"?>
<Relationships xmlns="http://schemas.openxmlformats.org/package/2006/relationships"><Relationship Id="rId1" Type="http://schemas.openxmlformats.org/officeDocument/2006/relationships/image" Target="../media/image18.jpg"/><Relationship Id="rId2" Type="http://schemas.openxmlformats.org/officeDocument/2006/relationships/image" Target="../media/image26.jpg"/></Relationships>
</file>

<file path=ppt/diagrams/_rels/drawing8.xml.rels><?xml version="1.0" encoding="UTF-8" standalone="yes"?>
<Relationships xmlns="http://schemas.openxmlformats.org/package/2006/relationships"><Relationship Id="rId1" Type="http://schemas.openxmlformats.org/officeDocument/2006/relationships/image" Target="../media/image30.jpg"/></Relationships>
</file>

<file path=ppt/diagrams/_rels/drawing10.xml.rels><?xml version="1.0" encoding="UTF-8" standalone="yes"?>
<Relationships xmlns="http://schemas.openxmlformats.org/package/2006/relationships"><Relationship Id="rId1" Type="http://schemas.openxmlformats.org/officeDocument/2006/relationships/image" Target="../media/image32.jpg"/></Relationships>
</file>

<file path=ppt/diagrams/colors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A91C630-2F34-C045-87D4-E7D0320E4C46}" type="doc">
      <dgm:prSet loTypeId="urn:microsoft.com/office/officeart/2009/3/layout/CircleRelationship" loCatId="" qsTypeId="urn:microsoft.com/office/officeart/2005/8/quickstyle/3D3" qsCatId="3D" csTypeId="urn:microsoft.com/office/officeart/2005/8/colors/colorful3" csCatId="colorful" phldr="1"/>
      <dgm:spPr/>
      <dgm:t>
        <a:bodyPr/>
        <a:lstStyle/>
        <a:p>
          <a:endParaRPr lang="en-US"/>
        </a:p>
      </dgm:t>
    </dgm:pt>
    <dgm:pt modelId="{EAD56C76-F5BE-4043-AD7B-248BF240E458}">
      <dgm:prSet phldrT="[Text]" custT="1"/>
      <dgm:spPr/>
      <dgm:t>
        <a:bodyPr/>
        <a:lstStyle/>
        <a:p>
          <a:r>
            <a:rPr lang="ar-sa" sz="8000" dirty="0" smtClean="0"/>
            <a:t>ماذا  أحتاج؟</a:t>
          </a:r>
          <a:endParaRPr lang="en-US" sz="8000" dirty="0"/>
        </a:p>
      </dgm:t>
    </dgm:pt>
    <dgm:pt modelId="{E66B1A49-DD33-6945-BA28-D2304ED04D58}" type="parTrans" cxnId="{C2AB9E00-5CB3-2843-A457-6CD5FCB09FFF}">
      <dgm:prSet/>
      <dgm:spPr/>
      <dgm:t>
        <a:bodyPr/>
        <a:lstStyle/>
        <a:p>
          <a:endParaRPr lang="en-US"/>
        </a:p>
      </dgm:t>
    </dgm:pt>
    <dgm:pt modelId="{18B81AE5-DC1A-A64C-9710-B8947185965E}" type="sibTrans" cxnId="{C2AB9E00-5CB3-2843-A457-6CD5FCB09FFF}">
      <dgm:prSet/>
      <dgm:spPr/>
      <dgm:t>
        <a:bodyPr/>
        <a:lstStyle/>
        <a:p>
          <a:endParaRPr lang="en-US"/>
        </a:p>
      </dgm:t>
    </dgm:pt>
    <dgm:pt modelId="{D769F5C6-03B0-0140-9821-320060B19639}">
      <dgm:prSet phldrT="[Text]" custT="1"/>
      <dgm:spPr/>
      <dgm:t>
        <a:bodyPr/>
        <a:lstStyle/>
        <a:p>
          <a:r>
            <a:rPr lang="en-US" sz="2400" dirty="0" smtClean="0"/>
            <a:t>GPA</a:t>
          </a:r>
          <a:endParaRPr lang="en-US" sz="2400" dirty="0"/>
        </a:p>
      </dgm:t>
    </dgm:pt>
    <dgm:pt modelId="{5CC0210E-2B3A-DB45-907F-556BD8090526}" type="parTrans" cxnId="{BDDF98CF-A811-2A48-A1F3-42D3240AC83A}">
      <dgm:prSet/>
      <dgm:spPr/>
      <dgm:t>
        <a:bodyPr/>
        <a:lstStyle/>
        <a:p>
          <a:endParaRPr lang="en-US"/>
        </a:p>
      </dgm:t>
    </dgm:pt>
    <dgm:pt modelId="{B27918C6-1AD5-1B4D-AF2C-9D6E7DD0CDEA}" type="sibTrans" cxnId="{BDDF98CF-A811-2A48-A1F3-42D3240AC83A}">
      <dgm:prSet/>
      <dgm:spPr/>
      <dgm:t>
        <a:bodyPr/>
        <a:lstStyle/>
        <a:p>
          <a:endParaRPr lang="en-US"/>
        </a:p>
      </dgm:t>
    </dgm:pt>
    <dgm:pt modelId="{534996CB-1556-4848-BF11-70AA915E489B}">
      <dgm:prSet phldrT="[Text]"/>
      <dgm:spPr/>
      <dgm:t>
        <a:bodyPr/>
        <a:lstStyle/>
        <a:p>
          <a:endParaRPr lang="en-US"/>
        </a:p>
      </dgm:t>
    </dgm:pt>
    <dgm:pt modelId="{9FC8D170-FE48-E548-95EE-17A819E2C080}" type="parTrans" cxnId="{61517613-37F9-F247-9024-A13AEF49D675}">
      <dgm:prSet/>
      <dgm:spPr/>
      <dgm:t>
        <a:bodyPr/>
        <a:lstStyle/>
        <a:p>
          <a:endParaRPr lang="en-US"/>
        </a:p>
      </dgm:t>
    </dgm:pt>
    <dgm:pt modelId="{E0003D10-CDDF-4F4A-AB4D-B1C02FBB6AAF}" type="sibTrans" cxnId="{61517613-37F9-F247-9024-A13AEF49D675}">
      <dgm:prSet/>
      <dgm:spPr/>
      <dgm:t>
        <a:bodyPr/>
        <a:lstStyle/>
        <a:p>
          <a:endParaRPr lang="en-US"/>
        </a:p>
      </dgm:t>
    </dgm:pt>
    <dgm:pt modelId="{53FC1E39-A430-AD49-BC7A-3F59A6466AAD}">
      <dgm:prSet custT="1"/>
      <dgm:spPr/>
      <dgm:t>
        <a:bodyPr/>
        <a:lstStyle/>
        <a:p>
          <a:r>
            <a:rPr lang="en-US" sz="1800" b="0" dirty="0" smtClean="0"/>
            <a:t>Acceptance</a:t>
          </a:r>
          <a:endParaRPr lang="en-US" sz="1800" b="0" dirty="0"/>
        </a:p>
      </dgm:t>
    </dgm:pt>
    <dgm:pt modelId="{9DD0EBED-8345-8C4D-9B8E-DEAE2DEC3B10}" type="parTrans" cxnId="{613C0185-DE96-8049-992E-D79EBA961D37}">
      <dgm:prSet/>
      <dgm:spPr/>
      <dgm:t>
        <a:bodyPr/>
        <a:lstStyle/>
        <a:p>
          <a:endParaRPr lang="en-US"/>
        </a:p>
      </dgm:t>
    </dgm:pt>
    <dgm:pt modelId="{19A938E7-2551-C24B-9EB8-6518611EF063}" type="sibTrans" cxnId="{613C0185-DE96-8049-992E-D79EBA961D37}">
      <dgm:prSet/>
      <dgm:spPr/>
      <dgm:t>
        <a:bodyPr/>
        <a:lstStyle/>
        <a:p>
          <a:endParaRPr lang="en-US"/>
        </a:p>
      </dgm:t>
    </dgm:pt>
    <dgm:pt modelId="{3565B16A-02E3-5E4B-BA23-0DD06F17926F}">
      <dgm:prSet/>
      <dgm:spPr/>
      <dgm:t>
        <a:bodyPr/>
        <a:lstStyle/>
        <a:p>
          <a:r>
            <a:rPr lang="en-US" dirty="0" smtClean="0"/>
            <a:t>Pass Tests</a:t>
          </a:r>
          <a:endParaRPr lang="en-US" dirty="0"/>
        </a:p>
      </dgm:t>
    </dgm:pt>
    <dgm:pt modelId="{A6C28FCE-4ED7-A74A-B983-FDB0BA950471}" type="parTrans" cxnId="{68EC5D48-E743-214E-9710-5B4D90398508}">
      <dgm:prSet/>
      <dgm:spPr/>
      <dgm:t>
        <a:bodyPr/>
        <a:lstStyle/>
        <a:p>
          <a:endParaRPr lang="en-US"/>
        </a:p>
      </dgm:t>
    </dgm:pt>
    <dgm:pt modelId="{5C5B97CB-C1F4-634C-A62D-04532E0C57A8}" type="sibTrans" cxnId="{68EC5D48-E743-214E-9710-5B4D90398508}">
      <dgm:prSet/>
      <dgm:spPr/>
      <dgm:t>
        <a:bodyPr/>
        <a:lstStyle/>
        <a:p>
          <a:endParaRPr lang="en-US"/>
        </a:p>
      </dgm:t>
    </dgm:pt>
    <dgm:pt modelId="{755CE7FC-9B39-9244-BC0C-6B830B8FF01F}">
      <dgm:prSet/>
      <dgm:spPr/>
      <dgm:t>
        <a:bodyPr/>
        <a:lstStyle/>
        <a:p>
          <a:r>
            <a:rPr lang="en-US" dirty="0" smtClean="0"/>
            <a:t>Interviews</a:t>
          </a:r>
          <a:endParaRPr lang="en-US" dirty="0"/>
        </a:p>
      </dgm:t>
    </dgm:pt>
    <dgm:pt modelId="{470587AB-C801-044A-B05F-978A184FCDDE}" type="parTrans" cxnId="{653B3AA5-120E-D54F-8DE0-6637FD0EE89C}">
      <dgm:prSet/>
      <dgm:spPr/>
      <dgm:t>
        <a:bodyPr/>
        <a:lstStyle/>
        <a:p>
          <a:endParaRPr lang="en-US"/>
        </a:p>
      </dgm:t>
    </dgm:pt>
    <dgm:pt modelId="{4A7378AC-5629-2640-B042-643D4C50A21F}" type="sibTrans" cxnId="{653B3AA5-120E-D54F-8DE0-6637FD0EE89C}">
      <dgm:prSet/>
      <dgm:spPr/>
      <dgm:t>
        <a:bodyPr/>
        <a:lstStyle/>
        <a:p>
          <a:endParaRPr lang="en-US"/>
        </a:p>
      </dgm:t>
    </dgm:pt>
    <dgm:pt modelId="{25FD79F1-C048-564C-B7B1-8095AF2F6B45}">
      <dgm:prSet custT="1"/>
      <dgm:spPr/>
      <dgm:t>
        <a:bodyPr/>
        <a:lstStyle/>
        <a:p>
          <a:r>
            <a:rPr lang="en-US" sz="2400" dirty="0" smtClean="0"/>
            <a:t>Motif</a:t>
          </a:r>
          <a:endParaRPr lang="en-US" sz="2400" dirty="0"/>
        </a:p>
      </dgm:t>
    </dgm:pt>
    <dgm:pt modelId="{2DC7FCFC-A260-8F42-B004-51CB4A5CE770}" type="parTrans" cxnId="{C1BAACC5-2ECA-BD48-A41E-C118D597B9CE}">
      <dgm:prSet/>
      <dgm:spPr/>
      <dgm:t>
        <a:bodyPr/>
        <a:lstStyle/>
        <a:p>
          <a:endParaRPr lang="en-US"/>
        </a:p>
      </dgm:t>
    </dgm:pt>
    <dgm:pt modelId="{9538727D-BBB9-444A-A50A-3C1C9FF59221}" type="sibTrans" cxnId="{C1BAACC5-2ECA-BD48-A41E-C118D597B9CE}">
      <dgm:prSet/>
      <dgm:spPr/>
      <dgm:t>
        <a:bodyPr/>
        <a:lstStyle/>
        <a:p>
          <a:endParaRPr lang="en-US"/>
        </a:p>
      </dgm:t>
    </dgm:pt>
    <dgm:pt modelId="{9D6198C6-3868-7F49-B521-A7055013F58F}">
      <dgm:prSet/>
      <dgm:spPr/>
      <dgm:t>
        <a:bodyPr/>
        <a:lstStyle/>
        <a:p>
          <a:endParaRPr lang="en-US" dirty="0"/>
        </a:p>
      </dgm:t>
    </dgm:pt>
    <dgm:pt modelId="{9B55D59C-4B71-3348-B512-99D342F23490}" type="parTrans" cxnId="{CE9B73A8-D47F-D541-8F64-E52FE44504A5}">
      <dgm:prSet/>
      <dgm:spPr/>
      <dgm:t>
        <a:bodyPr/>
        <a:lstStyle/>
        <a:p>
          <a:endParaRPr lang="en-US"/>
        </a:p>
      </dgm:t>
    </dgm:pt>
    <dgm:pt modelId="{97BA509B-C634-CB45-8BA9-CD9EC3793402}" type="sibTrans" cxnId="{CE9B73A8-D47F-D541-8F64-E52FE44504A5}">
      <dgm:prSet/>
      <dgm:spPr/>
      <dgm:t>
        <a:bodyPr/>
        <a:lstStyle/>
        <a:p>
          <a:endParaRPr lang="en-US"/>
        </a:p>
      </dgm:t>
    </dgm:pt>
    <dgm:pt modelId="{E0D6EC59-CC07-5B4B-B7AE-5D9C6EDBBE8C}" type="pres">
      <dgm:prSet presAssocID="{0A91C630-2F34-C045-87D4-E7D0320E4C46}" presName="Name0" presStyleCnt="0">
        <dgm:presLayoutVars>
          <dgm:chMax val="1"/>
          <dgm:chPref val="1"/>
        </dgm:presLayoutVars>
      </dgm:prSet>
      <dgm:spPr/>
      <dgm:t>
        <a:bodyPr/>
        <a:lstStyle/>
        <a:p>
          <a:endParaRPr lang="en-US"/>
        </a:p>
      </dgm:t>
    </dgm:pt>
    <dgm:pt modelId="{B4FF1AB7-639C-2B4C-A47A-DF7175360313}" type="pres">
      <dgm:prSet presAssocID="{EAD56C76-F5BE-4043-AD7B-248BF240E458}" presName="Parent" presStyleLbl="node0" presStyleIdx="0" presStyleCnt="1" custScaleX="156158" custScaleY="150096">
        <dgm:presLayoutVars>
          <dgm:chMax val="5"/>
          <dgm:chPref val="5"/>
        </dgm:presLayoutVars>
      </dgm:prSet>
      <dgm:spPr/>
      <dgm:t>
        <a:bodyPr/>
        <a:lstStyle/>
        <a:p>
          <a:endParaRPr lang="en-US"/>
        </a:p>
      </dgm:t>
    </dgm:pt>
    <dgm:pt modelId="{EE403AB0-0C99-C947-88DE-7CD666E71BE0}" type="pres">
      <dgm:prSet presAssocID="{EAD56C76-F5BE-4043-AD7B-248BF240E458}" presName="Accent2" presStyleLbl="node1" presStyleIdx="0" presStyleCnt="19"/>
      <dgm:spPr/>
    </dgm:pt>
    <dgm:pt modelId="{84C70DAB-9D7F-8D4F-9D37-3D8367B39DA8}" type="pres">
      <dgm:prSet presAssocID="{EAD56C76-F5BE-4043-AD7B-248BF240E458}" presName="Accent3" presStyleLbl="node1" presStyleIdx="1" presStyleCnt="19"/>
      <dgm:spPr/>
    </dgm:pt>
    <dgm:pt modelId="{E51026B8-66EC-5643-BB77-FD5F02AC304D}" type="pres">
      <dgm:prSet presAssocID="{EAD56C76-F5BE-4043-AD7B-248BF240E458}" presName="Accent4" presStyleLbl="node1" presStyleIdx="2" presStyleCnt="19"/>
      <dgm:spPr/>
    </dgm:pt>
    <dgm:pt modelId="{4FA2154A-1476-7F4C-A4A7-EC9A51B4A78A}" type="pres">
      <dgm:prSet presAssocID="{EAD56C76-F5BE-4043-AD7B-248BF240E458}" presName="Accent5" presStyleLbl="node1" presStyleIdx="3" presStyleCnt="19"/>
      <dgm:spPr/>
    </dgm:pt>
    <dgm:pt modelId="{18EF3929-7E2F-8842-9AE0-AB4E469B5F91}" type="pres">
      <dgm:prSet presAssocID="{EAD56C76-F5BE-4043-AD7B-248BF240E458}" presName="Accent6" presStyleLbl="node1" presStyleIdx="4" presStyleCnt="19"/>
      <dgm:spPr/>
    </dgm:pt>
    <dgm:pt modelId="{DA80F89A-FE06-5947-83F4-F7D3C1C45A9C}" type="pres">
      <dgm:prSet presAssocID="{D769F5C6-03B0-0140-9821-320060B19639}" presName="Child1" presStyleLbl="node1" presStyleIdx="5" presStyleCnt="19" custScaleX="144620" custScaleY="155017">
        <dgm:presLayoutVars>
          <dgm:chMax val="0"/>
          <dgm:chPref val="0"/>
        </dgm:presLayoutVars>
      </dgm:prSet>
      <dgm:spPr/>
      <dgm:t>
        <a:bodyPr/>
        <a:lstStyle/>
        <a:p>
          <a:endParaRPr lang="en-US"/>
        </a:p>
      </dgm:t>
    </dgm:pt>
    <dgm:pt modelId="{440883EA-56AA-9644-A562-E9ED4CFB8D57}" type="pres">
      <dgm:prSet presAssocID="{D769F5C6-03B0-0140-9821-320060B19639}" presName="Accent7" presStyleCnt="0"/>
      <dgm:spPr/>
    </dgm:pt>
    <dgm:pt modelId="{C6409407-3793-3445-BE40-C4ADCD65F0E6}" type="pres">
      <dgm:prSet presAssocID="{D769F5C6-03B0-0140-9821-320060B19639}" presName="AccentHold1" presStyleLbl="node1" presStyleIdx="6" presStyleCnt="19"/>
      <dgm:spPr/>
    </dgm:pt>
    <dgm:pt modelId="{3DB9B3A1-B6C8-2641-8647-F5D613FA49F5}" type="pres">
      <dgm:prSet presAssocID="{D769F5C6-03B0-0140-9821-320060B19639}" presName="Accent8" presStyleCnt="0"/>
      <dgm:spPr/>
    </dgm:pt>
    <dgm:pt modelId="{9696E8BE-73F4-434C-B987-C24279D81932}" type="pres">
      <dgm:prSet presAssocID="{D769F5C6-03B0-0140-9821-320060B19639}" presName="AccentHold2" presStyleLbl="node1" presStyleIdx="7" presStyleCnt="19"/>
      <dgm:spPr/>
    </dgm:pt>
    <dgm:pt modelId="{327FA159-E21E-5246-874F-7444A82106F2}" type="pres">
      <dgm:prSet presAssocID="{53FC1E39-A430-AD49-BC7A-3F59A6466AAD}" presName="Child2" presStyleLbl="node1" presStyleIdx="8" presStyleCnt="19" custScaleX="141337" custScaleY="149355">
        <dgm:presLayoutVars>
          <dgm:chMax val="0"/>
          <dgm:chPref val="0"/>
        </dgm:presLayoutVars>
      </dgm:prSet>
      <dgm:spPr/>
      <dgm:t>
        <a:bodyPr/>
        <a:lstStyle/>
        <a:p>
          <a:endParaRPr lang="en-US"/>
        </a:p>
      </dgm:t>
    </dgm:pt>
    <dgm:pt modelId="{D7BB952A-6CE0-8848-B67A-849D1E5BF704}" type="pres">
      <dgm:prSet presAssocID="{53FC1E39-A430-AD49-BC7A-3F59A6466AAD}" presName="Accent9" presStyleCnt="0"/>
      <dgm:spPr/>
    </dgm:pt>
    <dgm:pt modelId="{6BF449A1-4581-5745-9C6E-0C3BEE316815}" type="pres">
      <dgm:prSet presAssocID="{53FC1E39-A430-AD49-BC7A-3F59A6466AAD}" presName="AccentHold1" presStyleLbl="node1" presStyleIdx="9" presStyleCnt="19"/>
      <dgm:spPr/>
    </dgm:pt>
    <dgm:pt modelId="{932B7E79-D73B-3141-9D99-E038AF140951}" type="pres">
      <dgm:prSet presAssocID="{53FC1E39-A430-AD49-BC7A-3F59A6466AAD}" presName="Accent10" presStyleCnt="0"/>
      <dgm:spPr/>
    </dgm:pt>
    <dgm:pt modelId="{DA134A38-408B-6249-9427-60B9AC4ABA69}" type="pres">
      <dgm:prSet presAssocID="{53FC1E39-A430-AD49-BC7A-3F59A6466AAD}" presName="AccentHold2" presStyleLbl="node1" presStyleIdx="10" presStyleCnt="19"/>
      <dgm:spPr/>
    </dgm:pt>
    <dgm:pt modelId="{809A6A54-B4BE-0044-9552-D0078039FE19}" type="pres">
      <dgm:prSet presAssocID="{53FC1E39-A430-AD49-BC7A-3F59A6466AAD}" presName="Accent11" presStyleCnt="0"/>
      <dgm:spPr/>
    </dgm:pt>
    <dgm:pt modelId="{D8D1EB57-96CB-C84F-A888-12ECA4204B5D}" type="pres">
      <dgm:prSet presAssocID="{53FC1E39-A430-AD49-BC7A-3F59A6466AAD}" presName="AccentHold3" presStyleLbl="node1" presStyleIdx="11" presStyleCnt="19"/>
      <dgm:spPr/>
    </dgm:pt>
    <dgm:pt modelId="{28EF7959-F7ED-8942-8EB1-63E11354BD11}" type="pres">
      <dgm:prSet presAssocID="{3565B16A-02E3-5E4B-BA23-0DD06F17926F}" presName="Child3" presStyleLbl="node1" presStyleIdx="12" presStyleCnt="19" custScaleX="166517" custScaleY="163790">
        <dgm:presLayoutVars>
          <dgm:chMax val="0"/>
          <dgm:chPref val="0"/>
        </dgm:presLayoutVars>
      </dgm:prSet>
      <dgm:spPr/>
      <dgm:t>
        <a:bodyPr/>
        <a:lstStyle/>
        <a:p>
          <a:endParaRPr lang="en-US"/>
        </a:p>
      </dgm:t>
    </dgm:pt>
    <dgm:pt modelId="{9092675B-90AD-DB43-B1E6-46FF6A3A20F1}" type="pres">
      <dgm:prSet presAssocID="{3565B16A-02E3-5E4B-BA23-0DD06F17926F}" presName="Accent12" presStyleCnt="0"/>
      <dgm:spPr/>
    </dgm:pt>
    <dgm:pt modelId="{6EB0CF92-AB36-A74F-AB12-EDC046F0FE4C}" type="pres">
      <dgm:prSet presAssocID="{3565B16A-02E3-5E4B-BA23-0DD06F17926F}" presName="AccentHold1" presStyleLbl="node1" presStyleIdx="13" presStyleCnt="19"/>
      <dgm:spPr/>
    </dgm:pt>
    <dgm:pt modelId="{01B7AE07-A4AB-604F-99F4-2380BD971762}" type="pres">
      <dgm:prSet presAssocID="{755CE7FC-9B39-9244-BC0C-6B830B8FF01F}" presName="Child4" presStyleLbl="node1" presStyleIdx="14" presStyleCnt="19" custScaleX="185175" custScaleY="153810">
        <dgm:presLayoutVars>
          <dgm:chMax val="0"/>
          <dgm:chPref val="0"/>
        </dgm:presLayoutVars>
      </dgm:prSet>
      <dgm:spPr/>
      <dgm:t>
        <a:bodyPr/>
        <a:lstStyle/>
        <a:p>
          <a:endParaRPr lang="en-US"/>
        </a:p>
      </dgm:t>
    </dgm:pt>
    <dgm:pt modelId="{CBFB0F90-79DE-D246-B34E-18E11ACF4AA0}" type="pres">
      <dgm:prSet presAssocID="{755CE7FC-9B39-9244-BC0C-6B830B8FF01F}" presName="Accent13" presStyleCnt="0"/>
      <dgm:spPr/>
    </dgm:pt>
    <dgm:pt modelId="{295EBF50-AFBE-424F-A1E2-FD31E5E7B872}" type="pres">
      <dgm:prSet presAssocID="{755CE7FC-9B39-9244-BC0C-6B830B8FF01F}" presName="AccentHold1" presStyleLbl="node1" presStyleIdx="15" presStyleCnt="19"/>
      <dgm:spPr/>
    </dgm:pt>
    <dgm:pt modelId="{6F873855-D96E-EA4D-A4DC-3E1C7009CA78}" type="pres">
      <dgm:prSet presAssocID="{25FD79F1-C048-564C-B7B1-8095AF2F6B45}" presName="Child5" presStyleLbl="node1" presStyleIdx="16" presStyleCnt="19" custScaleX="145810" custScaleY="139268">
        <dgm:presLayoutVars>
          <dgm:chMax val="0"/>
          <dgm:chPref val="0"/>
        </dgm:presLayoutVars>
      </dgm:prSet>
      <dgm:spPr/>
      <dgm:t>
        <a:bodyPr/>
        <a:lstStyle/>
        <a:p>
          <a:endParaRPr lang="en-US"/>
        </a:p>
      </dgm:t>
    </dgm:pt>
    <dgm:pt modelId="{60F81812-EF34-7E4B-A16B-3CFFDA347DEE}" type="pres">
      <dgm:prSet presAssocID="{25FD79F1-C048-564C-B7B1-8095AF2F6B45}" presName="Accent15" presStyleCnt="0"/>
      <dgm:spPr/>
    </dgm:pt>
    <dgm:pt modelId="{0811EFA5-1E71-EE4D-B2F9-8EDD560A9611}" type="pres">
      <dgm:prSet presAssocID="{25FD79F1-C048-564C-B7B1-8095AF2F6B45}" presName="AccentHold2" presStyleLbl="node1" presStyleIdx="17" presStyleCnt="19"/>
      <dgm:spPr/>
    </dgm:pt>
    <dgm:pt modelId="{C15492D5-6308-3E4C-ABCD-343267B15FA7}" type="pres">
      <dgm:prSet presAssocID="{25FD79F1-C048-564C-B7B1-8095AF2F6B45}" presName="Accent16" presStyleCnt="0"/>
      <dgm:spPr/>
    </dgm:pt>
    <dgm:pt modelId="{0F0B0C22-D3A8-664E-A847-B5CFE738AD1C}" type="pres">
      <dgm:prSet presAssocID="{25FD79F1-C048-564C-B7B1-8095AF2F6B45}" presName="AccentHold3" presStyleLbl="node1" presStyleIdx="18" presStyleCnt="19"/>
      <dgm:spPr/>
    </dgm:pt>
  </dgm:ptLst>
  <dgm:cxnLst>
    <dgm:cxn modelId="{462959E6-D4C4-9B4F-9872-014B06C18EE2}" type="presOf" srcId="{755CE7FC-9B39-9244-BC0C-6B830B8FF01F}" destId="{01B7AE07-A4AB-604F-99F4-2380BD971762}" srcOrd="0" destOrd="0" presId="urn:microsoft.com/office/officeart/2009/3/layout/CircleRelationship"/>
    <dgm:cxn modelId="{FE99418B-8FE4-F54B-950B-0D63BC8113EA}" type="presOf" srcId="{0A91C630-2F34-C045-87D4-E7D0320E4C46}" destId="{E0D6EC59-CC07-5B4B-B7AE-5D9C6EDBBE8C}" srcOrd="0" destOrd="0" presId="urn:microsoft.com/office/officeart/2009/3/layout/CircleRelationship"/>
    <dgm:cxn modelId="{2EB5B794-CACE-2940-9FFF-C1216B186B3C}" type="presOf" srcId="{3565B16A-02E3-5E4B-BA23-0DD06F17926F}" destId="{28EF7959-F7ED-8942-8EB1-63E11354BD11}" srcOrd="0" destOrd="0" presId="urn:microsoft.com/office/officeart/2009/3/layout/CircleRelationship"/>
    <dgm:cxn modelId="{BDDF98CF-A811-2A48-A1F3-42D3240AC83A}" srcId="{EAD56C76-F5BE-4043-AD7B-248BF240E458}" destId="{D769F5C6-03B0-0140-9821-320060B19639}" srcOrd="0" destOrd="0" parTransId="{5CC0210E-2B3A-DB45-907F-556BD8090526}" sibTransId="{B27918C6-1AD5-1B4D-AF2C-9D6E7DD0CDEA}"/>
    <dgm:cxn modelId="{138F5D55-3832-284F-A70A-02E3882A1CC3}" type="presOf" srcId="{EAD56C76-F5BE-4043-AD7B-248BF240E458}" destId="{B4FF1AB7-639C-2B4C-A47A-DF7175360313}" srcOrd="0" destOrd="0" presId="urn:microsoft.com/office/officeart/2009/3/layout/CircleRelationship"/>
    <dgm:cxn modelId="{61517613-37F9-F247-9024-A13AEF49D675}" srcId="{EAD56C76-F5BE-4043-AD7B-248BF240E458}" destId="{534996CB-1556-4848-BF11-70AA915E489B}" srcOrd="6" destOrd="0" parTransId="{9FC8D170-FE48-E548-95EE-17A819E2C080}" sibTransId="{E0003D10-CDDF-4F4A-AB4D-B1C02FBB6AAF}"/>
    <dgm:cxn modelId="{C2AB9E00-5CB3-2843-A457-6CD5FCB09FFF}" srcId="{0A91C630-2F34-C045-87D4-E7D0320E4C46}" destId="{EAD56C76-F5BE-4043-AD7B-248BF240E458}" srcOrd="0" destOrd="0" parTransId="{E66B1A49-DD33-6945-BA28-D2304ED04D58}" sibTransId="{18B81AE5-DC1A-A64C-9710-B8947185965E}"/>
    <dgm:cxn modelId="{2EFA1DDD-A51E-C44F-8BA0-299180B7B5CC}" type="presOf" srcId="{53FC1E39-A430-AD49-BC7A-3F59A6466AAD}" destId="{327FA159-E21E-5246-874F-7444A82106F2}" srcOrd="0" destOrd="0" presId="urn:microsoft.com/office/officeart/2009/3/layout/CircleRelationship"/>
    <dgm:cxn modelId="{96EA1398-9C82-0147-A65E-F3F684B9CE14}" type="presOf" srcId="{D769F5C6-03B0-0140-9821-320060B19639}" destId="{DA80F89A-FE06-5947-83F4-F7D3C1C45A9C}" srcOrd="0" destOrd="0" presId="urn:microsoft.com/office/officeart/2009/3/layout/CircleRelationship"/>
    <dgm:cxn modelId="{613C0185-DE96-8049-992E-D79EBA961D37}" srcId="{EAD56C76-F5BE-4043-AD7B-248BF240E458}" destId="{53FC1E39-A430-AD49-BC7A-3F59A6466AAD}" srcOrd="1" destOrd="0" parTransId="{9DD0EBED-8345-8C4D-9B8E-DEAE2DEC3B10}" sibTransId="{19A938E7-2551-C24B-9EB8-6518611EF063}"/>
    <dgm:cxn modelId="{CE9B73A8-D47F-D541-8F64-E52FE44504A5}" srcId="{EAD56C76-F5BE-4043-AD7B-248BF240E458}" destId="{9D6198C6-3868-7F49-B521-A7055013F58F}" srcOrd="5" destOrd="0" parTransId="{9B55D59C-4B71-3348-B512-99D342F23490}" sibTransId="{97BA509B-C634-CB45-8BA9-CD9EC3793402}"/>
    <dgm:cxn modelId="{9AFE99FA-EE5A-F44C-AEE2-93E5BF025C74}" type="presOf" srcId="{25FD79F1-C048-564C-B7B1-8095AF2F6B45}" destId="{6F873855-D96E-EA4D-A4DC-3E1C7009CA78}" srcOrd="0" destOrd="0" presId="urn:microsoft.com/office/officeart/2009/3/layout/CircleRelationship"/>
    <dgm:cxn modelId="{653B3AA5-120E-D54F-8DE0-6637FD0EE89C}" srcId="{EAD56C76-F5BE-4043-AD7B-248BF240E458}" destId="{755CE7FC-9B39-9244-BC0C-6B830B8FF01F}" srcOrd="3" destOrd="0" parTransId="{470587AB-C801-044A-B05F-978A184FCDDE}" sibTransId="{4A7378AC-5629-2640-B042-643D4C50A21F}"/>
    <dgm:cxn modelId="{68EC5D48-E743-214E-9710-5B4D90398508}" srcId="{EAD56C76-F5BE-4043-AD7B-248BF240E458}" destId="{3565B16A-02E3-5E4B-BA23-0DD06F17926F}" srcOrd="2" destOrd="0" parTransId="{A6C28FCE-4ED7-A74A-B983-FDB0BA950471}" sibTransId="{5C5B97CB-C1F4-634C-A62D-04532E0C57A8}"/>
    <dgm:cxn modelId="{C1BAACC5-2ECA-BD48-A41E-C118D597B9CE}" srcId="{EAD56C76-F5BE-4043-AD7B-248BF240E458}" destId="{25FD79F1-C048-564C-B7B1-8095AF2F6B45}" srcOrd="4" destOrd="0" parTransId="{2DC7FCFC-A260-8F42-B004-51CB4A5CE770}" sibTransId="{9538727D-BBB9-444A-A50A-3C1C9FF59221}"/>
    <dgm:cxn modelId="{023B925B-BF36-FE44-ADB1-F52BB9845613}" type="presParOf" srcId="{E0D6EC59-CC07-5B4B-B7AE-5D9C6EDBBE8C}" destId="{B4FF1AB7-639C-2B4C-A47A-DF7175360313}" srcOrd="0" destOrd="0" presId="urn:microsoft.com/office/officeart/2009/3/layout/CircleRelationship"/>
    <dgm:cxn modelId="{2EAAD008-B946-D94C-8D7B-134CEA8BA6D2}" type="presParOf" srcId="{E0D6EC59-CC07-5B4B-B7AE-5D9C6EDBBE8C}" destId="{EE403AB0-0C99-C947-88DE-7CD666E71BE0}" srcOrd="1" destOrd="0" presId="urn:microsoft.com/office/officeart/2009/3/layout/CircleRelationship"/>
    <dgm:cxn modelId="{F7998E59-6455-FD41-856A-E87CD76B0729}" type="presParOf" srcId="{E0D6EC59-CC07-5B4B-B7AE-5D9C6EDBBE8C}" destId="{84C70DAB-9D7F-8D4F-9D37-3D8367B39DA8}" srcOrd="2" destOrd="0" presId="urn:microsoft.com/office/officeart/2009/3/layout/CircleRelationship"/>
    <dgm:cxn modelId="{C7597311-9372-8249-B714-47C9AE36FA08}" type="presParOf" srcId="{E0D6EC59-CC07-5B4B-B7AE-5D9C6EDBBE8C}" destId="{E51026B8-66EC-5643-BB77-FD5F02AC304D}" srcOrd="3" destOrd="0" presId="urn:microsoft.com/office/officeart/2009/3/layout/CircleRelationship"/>
    <dgm:cxn modelId="{E85D24C3-DE36-7349-9A6B-70F8F1BD2675}" type="presParOf" srcId="{E0D6EC59-CC07-5B4B-B7AE-5D9C6EDBBE8C}" destId="{4FA2154A-1476-7F4C-A4A7-EC9A51B4A78A}" srcOrd="4" destOrd="0" presId="urn:microsoft.com/office/officeart/2009/3/layout/CircleRelationship"/>
    <dgm:cxn modelId="{B4EDBF11-3405-4348-AEB4-BC42C7017630}" type="presParOf" srcId="{E0D6EC59-CC07-5B4B-B7AE-5D9C6EDBBE8C}" destId="{18EF3929-7E2F-8842-9AE0-AB4E469B5F91}" srcOrd="5" destOrd="0" presId="urn:microsoft.com/office/officeart/2009/3/layout/CircleRelationship"/>
    <dgm:cxn modelId="{03B7DC32-4226-4F4A-91FB-771276D03D0A}" type="presParOf" srcId="{E0D6EC59-CC07-5B4B-B7AE-5D9C6EDBBE8C}" destId="{DA80F89A-FE06-5947-83F4-F7D3C1C45A9C}" srcOrd="6" destOrd="0" presId="urn:microsoft.com/office/officeart/2009/3/layout/CircleRelationship"/>
    <dgm:cxn modelId="{39532AFC-645B-784A-8FCB-6561412E0595}" type="presParOf" srcId="{E0D6EC59-CC07-5B4B-B7AE-5D9C6EDBBE8C}" destId="{440883EA-56AA-9644-A562-E9ED4CFB8D57}" srcOrd="7" destOrd="0" presId="urn:microsoft.com/office/officeart/2009/3/layout/CircleRelationship"/>
    <dgm:cxn modelId="{CF436367-A054-6641-9500-C8E343A186E1}" type="presParOf" srcId="{440883EA-56AA-9644-A562-E9ED4CFB8D57}" destId="{C6409407-3793-3445-BE40-C4ADCD65F0E6}" srcOrd="0" destOrd="0" presId="urn:microsoft.com/office/officeart/2009/3/layout/CircleRelationship"/>
    <dgm:cxn modelId="{2BC28432-D562-574F-A34E-AC105BFB43DC}" type="presParOf" srcId="{E0D6EC59-CC07-5B4B-B7AE-5D9C6EDBBE8C}" destId="{3DB9B3A1-B6C8-2641-8647-F5D613FA49F5}" srcOrd="8" destOrd="0" presId="urn:microsoft.com/office/officeart/2009/3/layout/CircleRelationship"/>
    <dgm:cxn modelId="{B946A6E9-1180-0F4F-A3F7-6BED73A90D52}" type="presParOf" srcId="{3DB9B3A1-B6C8-2641-8647-F5D613FA49F5}" destId="{9696E8BE-73F4-434C-B987-C24279D81932}" srcOrd="0" destOrd="0" presId="urn:microsoft.com/office/officeart/2009/3/layout/CircleRelationship"/>
    <dgm:cxn modelId="{02745B0D-4249-D546-B2EF-E01C3A3FB535}" type="presParOf" srcId="{E0D6EC59-CC07-5B4B-B7AE-5D9C6EDBBE8C}" destId="{327FA159-E21E-5246-874F-7444A82106F2}" srcOrd="9" destOrd="0" presId="urn:microsoft.com/office/officeart/2009/3/layout/CircleRelationship"/>
    <dgm:cxn modelId="{A09A1D28-A51A-A14C-B4F4-FE69B7A2D238}" type="presParOf" srcId="{E0D6EC59-CC07-5B4B-B7AE-5D9C6EDBBE8C}" destId="{D7BB952A-6CE0-8848-B67A-849D1E5BF704}" srcOrd="10" destOrd="0" presId="urn:microsoft.com/office/officeart/2009/3/layout/CircleRelationship"/>
    <dgm:cxn modelId="{AE60548F-4013-6A43-B459-C0D13BF8AE21}" type="presParOf" srcId="{D7BB952A-6CE0-8848-B67A-849D1E5BF704}" destId="{6BF449A1-4581-5745-9C6E-0C3BEE316815}" srcOrd="0" destOrd="0" presId="urn:microsoft.com/office/officeart/2009/3/layout/CircleRelationship"/>
    <dgm:cxn modelId="{1958149C-8332-2C4C-83F2-6E28CC38E831}" type="presParOf" srcId="{E0D6EC59-CC07-5B4B-B7AE-5D9C6EDBBE8C}" destId="{932B7E79-D73B-3141-9D99-E038AF140951}" srcOrd="11" destOrd="0" presId="urn:microsoft.com/office/officeart/2009/3/layout/CircleRelationship"/>
    <dgm:cxn modelId="{847AB347-3C08-9E4B-9478-243D2204D811}" type="presParOf" srcId="{932B7E79-D73B-3141-9D99-E038AF140951}" destId="{DA134A38-408B-6249-9427-60B9AC4ABA69}" srcOrd="0" destOrd="0" presId="urn:microsoft.com/office/officeart/2009/3/layout/CircleRelationship"/>
    <dgm:cxn modelId="{44F3F1FA-7B4F-1647-B2A5-C0F29F827BE9}" type="presParOf" srcId="{E0D6EC59-CC07-5B4B-B7AE-5D9C6EDBBE8C}" destId="{809A6A54-B4BE-0044-9552-D0078039FE19}" srcOrd="12" destOrd="0" presId="urn:microsoft.com/office/officeart/2009/3/layout/CircleRelationship"/>
    <dgm:cxn modelId="{0E8F996C-131D-4645-ACDE-4917184B1AAD}" type="presParOf" srcId="{809A6A54-B4BE-0044-9552-D0078039FE19}" destId="{D8D1EB57-96CB-C84F-A888-12ECA4204B5D}" srcOrd="0" destOrd="0" presId="urn:microsoft.com/office/officeart/2009/3/layout/CircleRelationship"/>
    <dgm:cxn modelId="{43CCBCF4-05B0-4D44-8AFB-CA292D364DE0}" type="presParOf" srcId="{E0D6EC59-CC07-5B4B-B7AE-5D9C6EDBBE8C}" destId="{28EF7959-F7ED-8942-8EB1-63E11354BD11}" srcOrd="13" destOrd="0" presId="urn:microsoft.com/office/officeart/2009/3/layout/CircleRelationship"/>
    <dgm:cxn modelId="{F4D93ADF-A684-C940-9F77-39BFD8FF85F7}" type="presParOf" srcId="{E0D6EC59-CC07-5B4B-B7AE-5D9C6EDBBE8C}" destId="{9092675B-90AD-DB43-B1E6-46FF6A3A20F1}" srcOrd="14" destOrd="0" presId="urn:microsoft.com/office/officeart/2009/3/layout/CircleRelationship"/>
    <dgm:cxn modelId="{7FE2430D-9470-A843-9B54-E9A61218E647}" type="presParOf" srcId="{9092675B-90AD-DB43-B1E6-46FF6A3A20F1}" destId="{6EB0CF92-AB36-A74F-AB12-EDC046F0FE4C}" srcOrd="0" destOrd="0" presId="urn:microsoft.com/office/officeart/2009/3/layout/CircleRelationship"/>
    <dgm:cxn modelId="{C41BC248-F5A1-CA4C-8CEC-EE43D376A211}" type="presParOf" srcId="{E0D6EC59-CC07-5B4B-B7AE-5D9C6EDBBE8C}" destId="{01B7AE07-A4AB-604F-99F4-2380BD971762}" srcOrd="15" destOrd="0" presId="urn:microsoft.com/office/officeart/2009/3/layout/CircleRelationship"/>
    <dgm:cxn modelId="{277D1D82-100B-7745-B377-97348526F86D}" type="presParOf" srcId="{E0D6EC59-CC07-5B4B-B7AE-5D9C6EDBBE8C}" destId="{CBFB0F90-79DE-D246-B34E-18E11ACF4AA0}" srcOrd="16" destOrd="0" presId="urn:microsoft.com/office/officeart/2009/3/layout/CircleRelationship"/>
    <dgm:cxn modelId="{9914C43B-4C2E-4D4A-BB0B-0C5A8FD46430}" type="presParOf" srcId="{CBFB0F90-79DE-D246-B34E-18E11ACF4AA0}" destId="{295EBF50-AFBE-424F-A1E2-FD31E5E7B872}" srcOrd="0" destOrd="0" presId="urn:microsoft.com/office/officeart/2009/3/layout/CircleRelationship"/>
    <dgm:cxn modelId="{51ECD9E9-2D5D-8043-9B10-46085B5AD506}" type="presParOf" srcId="{E0D6EC59-CC07-5B4B-B7AE-5D9C6EDBBE8C}" destId="{6F873855-D96E-EA4D-A4DC-3E1C7009CA78}" srcOrd="17" destOrd="0" presId="urn:microsoft.com/office/officeart/2009/3/layout/CircleRelationship"/>
    <dgm:cxn modelId="{4F6AC8D3-4110-A74B-BEEF-473EA4E2F9D3}" type="presParOf" srcId="{E0D6EC59-CC07-5B4B-B7AE-5D9C6EDBBE8C}" destId="{60F81812-EF34-7E4B-A16B-3CFFDA347DEE}" srcOrd="18" destOrd="0" presId="urn:microsoft.com/office/officeart/2009/3/layout/CircleRelationship"/>
    <dgm:cxn modelId="{4C229F53-1DA0-074B-A7FE-48CA9C766BA1}" type="presParOf" srcId="{60F81812-EF34-7E4B-A16B-3CFFDA347DEE}" destId="{0811EFA5-1E71-EE4D-B2F9-8EDD560A9611}" srcOrd="0" destOrd="0" presId="urn:microsoft.com/office/officeart/2009/3/layout/CircleRelationship"/>
    <dgm:cxn modelId="{DCB6E263-095C-D94E-93CE-B11F5F738CDD}" type="presParOf" srcId="{E0D6EC59-CC07-5B4B-B7AE-5D9C6EDBBE8C}" destId="{C15492D5-6308-3E4C-ABCD-343267B15FA7}" srcOrd="19" destOrd="0" presId="urn:microsoft.com/office/officeart/2009/3/layout/CircleRelationship"/>
    <dgm:cxn modelId="{58E8842B-7FC7-894F-B995-F795541513C7}" type="presParOf" srcId="{C15492D5-6308-3E4C-ABCD-343267B15FA7}" destId="{0F0B0C22-D3A8-664E-A847-B5CFE738AD1C}" srcOrd="0" destOrd="0" presId="urn:microsoft.com/office/officeart/2009/3/layout/CircleRelationship"/>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43B9CFA-AD06-8E4F-8515-3B2FDDE833E7}" type="doc">
      <dgm:prSet loTypeId="urn:microsoft.com/office/officeart/2005/8/layout/funnel1" loCatId="" qsTypeId="urn:microsoft.com/office/officeart/2005/8/quickstyle/3D3" qsCatId="3D" csTypeId="urn:microsoft.com/office/officeart/2005/8/colors/colorful1" csCatId="colorful" phldr="1"/>
      <dgm:spPr/>
      <dgm:t>
        <a:bodyPr/>
        <a:lstStyle/>
        <a:p>
          <a:endParaRPr lang="en-US"/>
        </a:p>
      </dgm:t>
    </dgm:pt>
    <dgm:pt modelId="{770DC98F-9442-754F-8519-7861629459EE}">
      <dgm:prSet phldrT="[Text]"/>
      <dgm:spPr/>
      <dgm:t>
        <a:bodyPr/>
        <a:lstStyle/>
        <a:p>
          <a:r>
            <a:rPr lang="ar-sa" dirty="0" smtClean="0"/>
            <a:t>توصيات علمية</a:t>
          </a:r>
          <a:endParaRPr lang="en-US" dirty="0"/>
        </a:p>
      </dgm:t>
    </dgm:pt>
    <dgm:pt modelId="{849699FC-B52C-104F-92DE-0B6322E6E318}" type="parTrans" cxnId="{E0129491-BD68-BF4C-8A2F-57174A35EA95}">
      <dgm:prSet/>
      <dgm:spPr/>
      <dgm:t>
        <a:bodyPr/>
        <a:lstStyle/>
        <a:p>
          <a:endParaRPr lang="en-US"/>
        </a:p>
      </dgm:t>
    </dgm:pt>
    <dgm:pt modelId="{FE3762F8-A70B-B447-954D-111B3343163F}" type="sibTrans" cxnId="{E0129491-BD68-BF4C-8A2F-57174A35EA95}">
      <dgm:prSet/>
      <dgm:spPr/>
      <dgm:t>
        <a:bodyPr/>
        <a:lstStyle/>
        <a:p>
          <a:endParaRPr lang="en-US"/>
        </a:p>
      </dgm:t>
    </dgm:pt>
    <dgm:pt modelId="{F3553761-4FB5-A449-AB16-2A1459BD1A26}">
      <dgm:prSet phldrT="[Text]"/>
      <dgm:spPr/>
      <dgm:t>
        <a:bodyPr/>
        <a:lstStyle/>
        <a:p>
          <a:r>
            <a:rPr lang="ar-sa" dirty="0" smtClean="0"/>
            <a:t>شهادات و سجل أكاديمي</a:t>
          </a:r>
          <a:endParaRPr lang="en-US" dirty="0"/>
        </a:p>
      </dgm:t>
    </dgm:pt>
    <dgm:pt modelId="{3C9D778F-23A1-1E45-A088-6D34461F2D1F}" type="parTrans" cxnId="{1E5B5EEF-A121-B243-A40D-236937C33DF5}">
      <dgm:prSet/>
      <dgm:spPr/>
      <dgm:t>
        <a:bodyPr/>
        <a:lstStyle/>
        <a:p>
          <a:endParaRPr lang="en-US"/>
        </a:p>
      </dgm:t>
    </dgm:pt>
    <dgm:pt modelId="{31D37E74-5802-CC44-A468-D5763F38436C}" type="sibTrans" cxnId="{1E5B5EEF-A121-B243-A40D-236937C33DF5}">
      <dgm:prSet/>
      <dgm:spPr/>
      <dgm:t>
        <a:bodyPr/>
        <a:lstStyle/>
        <a:p>
          <a:endParaRPr lang="en-US"/>
        </a:p>
      </dgm:t>
    </dgm:pt>
    <dgm:pt modelId="{C5CA5E4A-20F0-724F-8B3F-F07E43568BA0}">
      <dgm:prSet phldrT="[Text]"/>
      <dgm:spPr/>
      <dgm:t>
        <a:bodyPr/>
        <a:lstStyle/>
        <a:p>
          <a:r>
            <a:rPr lang="en-US" dirty="0" smtClean="0"/>
            <a:t>C.V</a:t>
          </a:r>
          <a:endParaRPr lang="en-US" dirty="0"/>
        </a:p>
      </dgm:t>
    </dgm:pt>
    <dgm:pt modelId="{C014E824-EE1D-6147-A993-C2A3E4F62152}" type="parTrans" cxnId="{81234132-FF9C-404E-AD3E-491BF1CF3042}">
      <dgm:prSet/>
      <dgm:spPr/>
      <dgm:t>
        <a:bodyPr/>
        <a:lstStyle/>
        <a:p>
          <a:endParaRPr lang="en-US"/>
        </a:p>
      </dgm:t>
    </dgm:pt>
    <dgm:pt modelId="{EBDB552F-CD7C-9E47-B179-4DD34C5225A0}" type="sibTrans" cxnId="{81234132-FF9C-404E-AD3E-491BF1CF3042}">
      <dgm:prSet/>
      <dgm:spPr/>
      <dgm:t>
        <a:bodyPr/>
        <a:lstStyle/>
        <a:p>
          <a:endParaRPr lang="en-US"/>
        </a:p>
      </dgm:t>
    </dgm:pt>
    <dgm:pt modelId="{F1A3EFBB-07A6-DA42-A275-19DC8F4EEEA5}">
      <dgm:prSet phldrT="[Text]" custT="1"/>
      <dgm:spPr/>
      <dgm:t>
        <a:bodyPr/>
        <a:lstStyle/>
        <a:p>
          <a:r>
            <a:rPr lang="ar-sa" sz="8000" dirty="0" smtClean="0"/>
            <a:t>جهزي نفسك من الآن</a:t>
          </a:r>
          <a:endParaRPr lang="en-US" sz="8000" dirty="0"/>
        </a:p>
      </dgm:t>
    </dgm:pt>
    <dgm:pt modelId="{91FBCC0F-F39C-F34C-8517-61567057B6E5}" type="parTrans" cxnId="{8BB4F6A1-6490-C445-826F-8CCF9559EBE1}">
      <dgm:prSet/>
      <dgm:spPr/>
      <dgm:t>
        <a:bodyPr/>
        <a:lstStyle/>
        <a:p>
          <a:endParaRPr lang="en-US"/>
        </a:p>
      </dgm:t>
    </dgm:pt>
    <dgm:pt modelId="{90E93CD7-AB97-EE4C-AACB-A87E40A1FB1B}" type="sibTrans" cxnId="{8BB4F6A1-6490-C445-826F-8CCF9559EBE1}">
      <dgm:prSet/>
      <dgm:spPr/>
      <dgm:t>
        <a:bodyPr/>
        <a:lstStyle/>
        <a:p>
          <a:endParaRPr lang="en-US"/>
        </a:p>
      </dgm:t>
    </dgm:pt>
    <dgm:pt modelId="{7B697DD0-E905-6F43-B495-28512CEF8912}" type="pres">
      <dgm:prSet presAssocID="{243B9CFA-AD06-8E4F-8515-3B2FDDE833E7}" presName="Name0" presStyleCnt="0">
        <dgm:presLayoutVars>
          <dgm:chMax val="4"/>
          <dgm:resizeHandles val="exact"/>
        </dgm:presLayoutVars>
      </dgm:prSet>
      <dgm:spPr/>
      <dgm:t>
        <a:bodyPr/>
        <a:lstStyle/>
        <a:p>
          <a:endParaRPr lang="en-US"/>
        </a:p>
      </dgm:t>
    </dgm:pt>
    <dgm:pt modelId="{BDC65219-7762-7948-BF61-D49082A5470D}" type="pres">
      <dgm:prSet presAssocID="{243B9CFA-AD06-8E4F-8515-3B2FDDE833E7}" presName="ellipse" presStyleLbl="trBgShp" presStyleIdx="0" presStyleCnt="1"/>
      <dgm:spPr/>
    </dgm:pt>
    <dgm:pt modelId="{AA8B78D0-D4F0-C344-838C-0DE4A4124218}" type="pres">
      <dgm:prSet presAssocID="{243B9CFA-AD06-8E4F-8515-3B2FDDE833E7}" presName="arrow1" presStyleLbl="fgShp" presStyleIdx="0" presStyleCnt="1"/>
      <dgm:spPr/>
    </dgm:pt>
    <dgm:pt modelId="{36FD1E9F-74CD-664D-B986-B0ABAA2508AF}" type="pres">
      <dgm:prSet presAssocID="{243B9CFA-AD06-8E4F-8515-3B2FDDE833E7}" presName="rectangle" presStyleLbl="revTx" presStyleIdx="0" presStyleCnt="1" custScaleX="209736">
        <dgm:presLayoutVars>
          <dgm:bulletEnabled val="1"/>
        </dgm:presLayoutVars>
      </dgm:prSet>
      <dgm:spPr/>
      <dgm:t>
        <a:bodyPr/>
        <a:lstStyle/>
        <a:p>
          <a:endParaRPr lang="en-US"/>
        </a:p>
      </dgm:t>
    </dgm:pt>
    <dgm:pt modelId="{D52EFF4D-4969-614A-BC2E-B86CEB211798}" type="pres">
      <dgm:prSet presAssocID="{F3553761-4FB5-A449-AB16-2A1459BD1A26}" presName="item1" presStyleLbl="node1" presStyleIdx="0" presStyleCnt="3">
        <dgm:presLayoutVars>
          <dgm:bulletEnabled val="1"/>
        </dgm:presLayoutVars>
      </dgm:prSet>
      <dgm:spPr/>
      <dgm:t>
        <a:bodyPr/>
        <a:lstStyle/>
        <a:p>
          <a:endParaRPr lang="en-US"/>
        </a:p>
      </dgm:t>
    </dgm:pt>
    <dgm:pt modelId="{2BEA660D-BC64-AE44-8BD3-3F3BEE30D685}" type="pres">
      <dgm:prSet presAssocID="{C5CA5E4A-20F0-724F-8B3F-F07E43568BA0}" presName="item2" presStyleLbl="node1" presStyleIdx="1" presStyleCnt="3" custScaleX="273444" custScaleY="248944" custLinFactNeighborX="-24389" custLinFactNeighborY="-63521">
        <dgm:presLayoutVars>
          <dgm:bulletEnabled val="1"/>
        </dgm:presLayoutVars>
      </dgm:prSet>
      <dgm:spPr/>
      <dgm:t>
        <a:bodyPr/>
        <a:lstStyle/>
        <a:p>
          <a:endParaRPr lang="en-US"/>
        </a:p>
      </dgm:t>
    </dgm:pt>
    <dgm:pt modelId="{1078F614-4066-514E-A943-2966A494D586}" type="pres">
      <dgm:prSet presAssocID="{F1A3EFBB-07A6-DA42-A275-19DC8F4EEEA5}" presName="item3" presStyleLbl="node1" presStyleIdx="2" presStyleCnt="3" custScaleX="178603" custScaleY="193122" custLinFactNeighborX="76634" custLinFactNeighborY="-2594">
        <dgm:presLayoutVars>
          <dgm:bulletEnabled val="1"/>
        </dgm:presLayoutVars>
      </dgm:prSet>
      <dgm:spPr/>
      <dgm:t>
        <a:bodyPr/>
        <a:lstStyle/>
        <a:p>
          <a:endParaRPr lang="en-US"/>
        </a:p>
      </dgm:t>
    </dgm:pt>
    <dgm:pt modelId="{AFA30C53-4CB2-454C-AAA1-150B8F28420B}" type="pres">
      <dgm:prSet presAssocID="{243B9CFA-AD06-8E4F-8515-3B2FDDE833E7}" presName="funnel" presStyleLbl="trAlignAcc1" presStyleIdx="0" presStyleCnt="1" custScaleX="215988" custScaleY="142857" custLinFactNeighborX="0" custLinFactNeighborY="4862"/>
      <dgm:spPr/>
    </dgm:pt>
  </dgm:ptLst>
  <dgm:cxnLst>
    <dgm:cxn modelId="{1E5B5EEF-A121-B243-A40D-236937C33DF5}" srcId="{243B9CFA-AD06-8E4F-8515-3B2FDDE833E7}" destId="{F3553761-4FB5-A449-AB16-2A1459BD1A26}" srcOrd="1" destOrd="0" parTransId="{3C9D778F-23A1-1E45-A088-6D34461F2D1F}" sibTransId="{31D37E74-5802-CC44-A468-D5763F38436C}"/>
    <dgm:cxn modelId="{1BB662F8-CA03-AB4A-8417-D80D48086BB8}" type="presOf" srcId="{F3553761-4FB5-A449-AB16-2A1459BD1A26}" destId="{2BEA660D-BC64-AE44-8BD3-3F3BEE30D685}" srcOrd="0" destOrd="0" presId="urn:microsoft.com/office/officeart/2005/8/layout/funnel1"/>
    <dgm:cxn modelId="{FC87F24A-F727-0945-BF12-522702F90B8E}" type="presOf" srcId="{C5CA5E4A-20F0-724F-8B3F-F07E43568BA0}" destId="{D52EFF4D-4969-614A-BC2E-B86CEB211798}" srcOrd="0" destOrd="0" presId="urn:microsoft.com/office/officeart/2005/8/layout/funnel1"/>
    <dgm:cxn modelId="{740E6A65-5080-1B4E-834D-1051DC6A995D}" type="presOf" srcId="{F1A3EFBB-07A6-DA42-A275-19DC8F4EEEA5}" destId="{36FD1E9F-74CD-664D-B986-B0ABAA2508AF}" srcOrd="0" destOrd="0" presId="urn:microsoft.com/office/officeart/2005/8/layout/funnel1"/>
    <dgm:cxn modelId="{8BB4F6A1-6490-C445-826F-8CCF9559EBE1}" srcId="{243B9CFA-AD06-8E4F-8515-3B2FDDE833E7}" destId="{F1A3EFBB-07A6-DA42-A275-19DC8F4EEEA5}" srcOrd="3" destOrd="0" parTransId="{91FBCC0F-F39C-F34C-8517-61567057B6E5}" sibTransId="{90E93CD7-AB97-EE4C-AACB-A87E40A1FB1B}"/>
    <dgm:cxn modelId="{81234132-FF9C-404E-AD3E-491BF1CF3042}" srcId="{243B9CFA-AD06-8E4F-8515-3B2FDDE833E7}" destId="{C5CA5E4A-20F0-724F-8B3F-F07E43568BA0}" srcOrd="2" destOrd="0" parTransId="{C014E824-EE1D-6147-A993-C2A3E4F62152}" sibTransId="{EBDB552F-CD7C-9E47-B179-4DD34C5225A0}"/>
    <dgm:cxn modelId="{E0129491-BD68-BF4C-8A2F-57174A35EA95}" srcId="{243B9CFA-AD06-8E4F-8515-3B2FDDE833E7}" destId="{770DC98F-9442-754F-8519-7861629459EE}" srcOrd="0" destOrd="0" parTransId="{849699FC-B52C-104F-92DE-0B6322E6E318}" sibTransId="{FE3762F8-A70B-B447-954D-111B3343163F}"/>
    <dgm:cxn modelId="{99DAA9CD-4AA2-A046-A771-F5A6EC57EA54}" type="presOf" srcId="{770DC98F-9442-754F-8519-7861629459EE}" destId="{1078F614-4066-514E-A943-2966A494D586}" srcOrd="0" destOrd="0" presId="urn:microsoft.com/office/officeart/2005/8/layout/funnel1"/>
    <dgm:cxn modelId="{68CD87EC-236A-5244-83F4-90B569275EC2}" type="presOf" srcId="{243B9CFA-AD06-8E4F-8515-3B2FDDE833E7}" destId="{7B697DD0-E905-6F43-B495-28512CEF8912}" srcOrd="0" destOrd="0" presId="urn:microsoft.com/office/officeart/2005/8/layout/funnel1"/>
    <dgm:cxn modelId="{1FFDA64E-08EB-E843-BA20-85F6E6D345AC}" type="presParOf" srcId="{7B697DD0-E905-6F43-B495-28512CEF8912}" destId="{BDC65219-7762-7948-BF61-D49082A5470D}" srcOrd="0" destOrd="0" presId="urn:microsoft.com/office/officeart/2005/8/layout/funnel1"/>
    <dgm:cxn modelId="{A4082B27-B881-7441-AEBD-BA0CDDB8D9BC}" type="presParOf" srcId="{7B697DD0-E905-6F43-B495-28512CEF8912}" destId="{AA8B78D0-D4F0-C344-838C-0DE4A4124218}" srcOrd="1" destOrd="0" presId="urn:microsoft.com/office/officeart/2005/8/layout/funnel1"/>
    <dgm:cxn modelId="{B226AF8A-A09B-AD48-A3B4-166A3163A6BC}" type="presParOf" srcId="{7B697DD0-E905-6F43-B495-28512CEF8912}" destId="{36FD1E9F-74CD-664D-B986-B0ABAA2508AF}" srcOrd="2" destOrd="0" presId="urn:microsoft.com/office/officeart/2005/8/layout/funnel1"/>
    <dgm:cxn modelId="{F7DFDD11-3F77-2645-95EB-C6F69A7E6510}" type="presParOf" srcId="{7B697DD0-E905-6F43-B495-28512CEF8912}" destId="{D52EFF4D-4969-614A-BC2E-B86CEB211798}" srcOrd="3" destOrd="0" presId="urn:microsoft.com/office/officeart/2005/8/layout/funnel1"/>
    <dgm:cxn modelId="{1CA2AEE1-7634-3747-B805-F3AECACC5A31}" type="presParOf" srcId="{7B697DD0-E905-6F43-B495-28512CEF8912}" destId="{2BEA660D-BC64-AE44-8BD3-3F3BEE30D685}" srcOrd="4" destOrd="0" presId="urn:microsoft.com/office/officeart/2005/8/layout/funnel1"/>
    <dgm:cxn modelId="{3AF0DC26-B656-8246-B3C0-F562DCFF9FA2}" type="presParOf" srcId="{7B697DD0-E905-6F43-B495-28512CEF8912}" destId="{1078F614-4066-514E-A943-2966A494D586}" srcOrd="5" destOrd="0" presId="urn:microsoft.com/office/officeart/2005/8/layout/funnel1"/>
    <dgm:cxn modelId="{FE47E896-3D9A-B244-A7A8-E983540C4D52}" type="presParOf" srcId="{7B697DD0-E905-6F43-B495-28512CEF8912}" destId="{AFA30C53-4CB2-454C-AAA1-150B8F28420B}" srcOrd="6" destOrd="0" presId="urn:microsoft.com/office/officeart/2005/8/layout/funnel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C329E836-2825-AC43-A34F-6D635B572E31}" type="doc">
      <dgm:prSet loTypeId="urn:microsoft.com/office/officeart/2005/8/layout/radial4" loCatId="" qsTypeId="urn:microsoft.com/office/officeart/2005/8/quickstyle/simple4" qsCatId="simple" csTypeId="urn:microsoft.com/office/officeart/2005/8/colors/colorful1" csCatId="colorful" phldr="1"/>
      <dgm:spPr/>
      <dgm:t>
        <a:bodyPr/>
        <a:lstStyle/>
        <a:p>
          <a:endParaRPr lang="en-US"/>
        </a:p>
      </dgm:t>
    </dgm:pt>
    <dgm:pt modelId="{8AF5F7F0-71DB-8243-B1A8-58CF10F730A4}">
      <dgm:prSet phldrT="[Text]"/>
      <dgm:spPr/>
      <dgm:t>
        <a:bodyPr/>
        <a:lstStyle/>
        <a:p>
          <a:r>
            <a:rPr lang="en-US" dirty="0" smtClean="0"/>
            <a:t>Motif</a:t>
          </a:r>
          <a:endParaRPr lang="en-US" dirty="0"/>
        </a:p>
      </dgm:t>
    </dgm:pt>
    <dgm:pt modelId="{74965FF7-52D7-364B-BD3C-8B27CAFE6CC3}" type="parTrans" cxnId="{F094D048-75E3-CE4F-9CD4-BFC686CFBAA3}">
      <dgm:prSet/>
      <dgm:spPr/>
      <dgm:t>
        <a:bodyPr/>
        <a:lstStyle/>
        <a:p>
          <a:endParaRPr lang="en-US"/>
        </a:p>
      </dgm:t>
    </dgm:pt>
    <dgm:pt modelId="{6E663F6D-FBB1-CD40-8BCE-85755BFD2523}" type="sibTrans" cxnId="{F094D048-75E3-CE4F-9CD4-BFC686CFBAA3}">
      <dgm:prSet/>
      <dgm:spPr/>
      <dgm:t>
        <a:bodyPr/>
        <a:lstStyle/>
        <a:p>
          <a:endParaRPr lang="en-US"/>
        </a:p>
      </dgm:t>
    </dgm:pt>
    <dgm:pt modelId="{E595F3FE-E7D6-AB45-B47E-E6B05A1B91B9}">
      <dgm:prSet phldrT="[Text]"/>
      <dgm:spPr/>
      <dgm:t>
        <a:bodyPr/>
        <a:lstStyle/>
        <a:p>
          <a:r>
            <a:rPr lang="en-US" dirty="0" smtClean="0"/>
            <a:t>Do you really want it?</a:t>
          </a:r>
          <a:endParaRPr lang="en-US" dirty="0"/>
        </a:p>
      </dgm:t>
    </dgm:pt>
    <dgm:pt modelId="{D4FFB71E-4E75-7346-9F14-8C7E2060C4BF}" type="parTrans" cxnId="{D3234216-F391-1C4C-926D-17027BC5303E}">
      <dgm:prSet/>
      <dgm:spPr/>
      <dgm:t>
        <a:bodyPr/>
        <a:lstStyle/>
        <a:p>
          <a:endParaRPr lang="en-US"/>
        </a:p>
      </dgm:t>
    </dgm:pt>
    <dgm:pt modelId="{AB802E30-0812-F649-A4C6-CF3999E7DE72}" type="sibTrans" cxnId="{D3234216-F391-1C4C-926D-17027BC5303E}">
      <dgm:prSet/>
      <dgm:spPr/>
      <dgm:t>
        <a:bodyPr/>
        <a:lstStyle/>
        <a:p>
          <a:endParaRPr lang="en-US"/>
        </a:p>
      </dgm:t>
    </dgm:pt>
    <dgm:pt modelId="{A6CB04D9-28BA-7540-B367-0F2F1DF44734}">
      <dgm:prSet phldrT="[Text]"/>
      <dgm:spPr/>
      <dgm:t>
        <a:bodyPr/>
        <a:lstStyle/>
        <a:p>
          <a:r>
            <a:rPr lang="en-US" dirty="0" smtClean="0"/>
            <a:t>How much you want it?</a:t>
          </a:r>
          <a:endParaRPr lang="en-US" dirty="0"/>
        </a:p>
      </dgm:t>
    </dgm:pt>
    <dgm:pt modelId="{FA638E85-DC1C-E64E-B773-60433CA034DE}" type="parTrans" cxnId="{EB4C64D8-7985-CE46-8D1F-C5457666035B}">
      <dgm:prSet/>
      <dgm:spPr/>
      <dgm:t>
        <a:bodyPr/>
        <a:lstStyle/>
        <a:p>
          <a:endParaRPr lang="en-US"/>
        </a:p>
      </dgm:t>
    </dgm:pt>
    <dgm:pt modelId="{821CF73B-F9C7-2D4A-A71A-0E2750995321}" type="sibTrans" cxnId="{EB4C64D8-7985-CE46-8D1F-C5457666035B}">
      <dgm:prSet/>
      <dgm:spPr/>
      <dgm:t>
        <a:bodyPr/>
        <a:lstStyle/>
        <a:p>
          <a:endParaRPr lang="en-US"/>
        </a:p>
      </dgm:t>
    </dgm:pt>
    <dgm:pt modelId="{DCC5318D-16A9-BD40-8326-BB9AD77AA4FF}">
      <dgm:prSet phldrT="[Text]"/>
      <dgm:spPr/>
      <dgm:t>
        <a:bodyPr/>
        <a:lstStyle/>
        <a:p>
          <a:r>
            <a:rPr lang="en-US" dirty="0" smtClean="0"/>
            <a:t>Do you already think of excuses not to?</a:t>
          </a:r>
          <a:endParaRPr lang="en-US" dirty="0"/>
        </a:p>
      </dgm:t>
    </dgm:pt>
    <dgm:pt modelId="{60F57DEB-04AE-9C43-80B0-68613AA09E8E}" type="parTrans" cxnId="{C1318E5E-28CC-0842-8439-65F2897F356E}">
      <dgm:prSet/>
      <dgm:spPr/>
      <dgm:t>
        <a:bodyPr/>
        <a:lstStyle/>
        <a:p>
          <a:endParaRPr lang="en-US"/>
        </a:p>
      </dgm:t>
    </dgm:pt>
    <dgm:pt modelId="{4388269F-7551-1443-B84C-617FEA36D0B2}" type="sibTrans" cxnId="{C1318E5E-28CC-0842-8439-65F2897F356E}">
      <dgm:prSet/>
      <dgm:spPr/>
      <dgm:t>
        <a:bodyPr/>
        <a:lstStyle/>
        <a:p>
          <a:endParaRPr lang="en-US"/>
        </a:p>
      </dgm:t>
    </dgm:pt>
    <dgm:pt modelId="{63E3C07C-5300-EF46-8C91-05ECBF6D9628}">
      <dgm:prSet phldrT="[Text]"/>
      <dgm:spPr/>
      <dgm:t>
        <a:bodyPr/>
        <a:lstStyle/>
        <a:p>
          <a:r>
            <a:rPr lang="en-US" dirty="0" smtClean="0"/>
            <a:t>If you can, or can not; both ways you’re right.</a:t>
          </a:r>
          <a:endParaRPr lang="en-US" dirty="0"/>
        </a:p>
      </dgm:t>
    </dgm:pt>
    <dgm:pt modelId="{AA9A7276-AA0B-2642-A034-D80BC8E056E0}" type="parTrans" cxnId="{846B2DEF-8A55-7043-8E88-9B2D01351C1C}">
      <dgm:prSet/>
      <dgm:spPr/>
      <dgm:t>
        <a:bodyPr/>
        <a:lstStyle/>
        <a:p>
          <a:endParaRPr lang="en-US"/>
        </a:p>
      </dgm:t>
    </dgm:pt>
    <dgm:pt modelId="{72BC3F71-E432-9D4C-9D86-C17D289C84D0}" type="sibTrans" cxnId="{846B2DEF-8A55-7043-8E88-9B2D01351C1C}">
      <dgm:prSet/>
      <dgm:spPr/>
      <dgm:t>
        <a:bodyPr/>
        <a:lstStyle/>
        <a:p>
          <a:endParaRPr lang="en-US"/>
        </a:p>
      </dgm:t>
    </dgm:pt>
    <dgm:pt modelId="{203821B4-6B79-DB47-93A6-22B9ED133B83}">
      <dgm:prSet phldrT="[Text]"/>
      <dgm:spPr/>
      <dgm:t>
        <a:bodyPr/>
        <a:lstStyle/>
        <a:p>
          <a:r>
            <a:rPr lang="en-US" dirty="0" smtClean="0"/>
            <a:t>Determination is the key.</a:t>
          </a:r>
          <a:endParaRPr lang="en-US" dirty="0"/>
        </a:p>
      </dgm:t>
    </dgm:pt>
    <dgm:pt modelId="{8542C7FB-CAEA-834E-84C6-AF53C0C24DD2}" type="parTrans" cxnId="{6AC47236-F714-5147-9FF9-F557A8A091A9}">
      <dgm:prSet/>
      <dgm:spPr/>
      <dgm:t>
        <a:bodyPr/>
        <a:lstStyle/>
        <a:p>
          <a:endParaRPr lang="en-US"/>
        </a:p>
      </dgm:t>
    </dgm:pt>
    <dgm:pt modelId="{6C8ED543-5C2D-A940-8B48-A65BF0D6EB66}" type="sibTrans" cxnId="{6AC47236-F714-5147-9FF9-F557A8A091A9}">
      <dgm:prSet/>
      <dgm:spPr/>
      <dgm:t>
        <a:bodyPr/>
        <a:lstStyle/>
        <a:p>
          <a:endParaRPr lang="en-US"/>
        </a:p>
      </dgm:t>
    </dgm:pt>
    <dgm:pt modelId="{79CB3E47-9807-E24F-BFFD-DBE44E6D28BF}" type="pres">
      <dgm:prSet presAssocID="{C329E836-2825-AC43-A34F-6D635B572E31}" presName="cycle" presStyleCnt="0">
        <dgm:presLayoutVars>
          <dgm:chMax val="1"/>
          <dgm:dir/>
          <dgm:animLvl val="ctr"/>
          <dgm:resizeHandles val="exact"/>
        </dgm:presLayoutVars>
      </dgm:prSet>
      <dgm:spPr/>
      <dgm:t>
        <a:bodyPr/>
        <a:lstStyle/>
        <a:p>
          <a:endParaRPr lang="en-US"/>
        </a:p>
      </dgm:t>
    </dgm:pt>
    <dgm:pt modelId="{D2C04FEC-4333-8947-93E7-6E5CCE676C1F}" type="pres">
      <dgm:prSet presAssocID="{8AF5F7F0-71DB-8243-B1A8-58CF10F730A4}" presName="centerShape" presStyleLbl="node0" presStyleIdx="0" presStyleCnt="1"/>
      <dgm:spPr/>
      <dgm:t>
        <a:bodyPr/>
        <a:lstStyle/>
        <a:p>
          <a:endParaRPr lang="en-US"/>
        </a:p>
      </dgm:t>
    </dgm:pt>
    <dgm:pt modelId="{7BC64C01-9D6B-A148-838F-12112E7F1592}" type="pres">
      <dgm:prSet presAssocID="{D4FFB71E-4E75-7346-9F14-8C7E2060C4BF}" presName="parTrans" presStyleLbl="bgSibTrans2D1" presStyleIdx="0" presStyleCnt="5"/>
      <dgm:spPr/>
      <dgm:t>
        <a:bodyPr/>
        <a:lstStyle/>
        <a:p>
          <a:endParaRPr lang="en-US"/>
        </a:p>
      </dgm:t>
    </dgm:pt>
    <dgm:pt modelId="{4234DDFF-EAF4-7349-823F-61EDBC014DD0}" type="pres">
      <dgm:prSet presAssocID="{E595F3FE-E7D6-AB45-B47E-E6B05A1B91B9}" presName="node" presStyleLbl="node1" presStyleIdx="0" presStyleCnt="5">
        <dgm:presLayoutVars>
          <dgm:bulletEnabled val="1"/>
        </dgm:presLayoutVars>
      </dgm:prSet>
      <dgm:spPr/>
      <dgm:t>
        <a:bodyPr/>
        <a:lstStyle/>
        <a:p>
          <a:endParaRPr lang="en-US"/>
        </a:p>
      </dgm:t>
    </dgm:pt>
    <dgm:pt modelId="{77811600-F98E-B140-A0DE-B1D7FA465AE1}" type="pres">
      <dgm:prSet presAssocID="{FA638E85-DC1C-E64E-B773-60433CA034DE}" presName="parTrans" presStyleLbl="bgSibTrans2D1" presStyleIdx="1" presStyleCnt="5"/>
      <dgm:spPr/>
      <dgm:t>
        <a:bodyPr/>
        <a:lstStyle/>
        <a:p>
          <a:endParaRPr lang="en-US"/>
        </a:p>
      </dgm:t>
    </dgm:pt>
    <dgm:pt modelId="{5236A435-0CE2-1644-B012-CBEE5159F7D8}" type="pres">
      <dgm:prSet presAssocID="{A6CB04D9-28BA-7540-B367-0F2F1DF44734}" presName="node" presStyleLbl="node1" presStyleIdx="1" presStyleCnt="5">
        <dgm:presLayoutVars>
          <dgm:bulletEnabled val="1"/>
        </dgm:presLayoutVars>
      </dgm:prSet>
      <dgm:spPr/>
      <dgm:t>
        <a:bodyPr/>
        <a:lstStyle/>
        <a:p>
          <a:endParaRPr lang="en-US"/>
        </a:p>
      </dgm:t>
    </dgm:pt>
    <dgm:pt modelId="{EA86EDDA-FA55-7742-A392-D88F7799DC6E}" type="pres">
      <dgm:prSet presAssocID="{60F57DEB-04AE-9C43-80B0-68613AA09E8E}" presName="parTrans" presStyleLbl="bgSibTrans2D1" presStyleIdx="2" presStyleCnt="5"/>
      <dgm:spPr/>
      <dgm:t>
        <a:bodyPr/>
        <a:lstStyle/>
        <a:p>
          <a:endParaRPr lang="en-US"/>
        </a:p>
      </dgm:t>
    </dgm:pt>
    <dgm:pt modelId="{2D77995C-7F9A-6049-9C4F-B74BA8313908}" type="pres">
      <dgm:prSet presAssocID="{DCC5318D-16A9-BD40-8326-BB9AD77AA4FF}" presName="node" presStyleLbl="node1" presStyleIdx="2" presStyleCnt="5">
        <dgm:presLayoutVars>
          <dgm:bulletEnabled val="1"/>
        </dgm:presLayoutVars>
      </dgm:prSet>
      <dgm:spPr/>
      <dgm:t>
        <a:bodyPr/>
        <a:lstStyle/>
        <a:p>
          <a:endParaRPr lang="en-US"/>
        </a:p>
      </dgm:t>
    </dgm:pt>
    <dgm:pt modelId="{688BC91C-D0E6-E144-9BF3-8CCA38AFDE7E}" type="pres">
      <dgm:prSet presAssocID="{AA9A7276-AA0B-2642-A034-D80BC8E056E0}" presName="parTrans" presStyleLbl="bgSibTrans2D1" presStyleIdx="3" presStyleCnt="5"/>
      <dgm:spPr/>
      <dgm:t>
        <a:bodyPr/>
        <a:lstStyle/>
        <a:p>
          <a:endParaRPr lang="en-US"/>
        </a:p>
      </dgm:t>
    </dgm:pt>
    <dgm:pt modelId="{68CA6E5B-FCDF-EE4B-B591-3BA682DFAE8A}" type="pres">
      <dgm:prSet presAssocID="{63E3C07C-5300-EF46-8C91-05ECBF6D9628}" presName="node" presStyleLbl="node1" presStyleIdx="3" presStyleCnt="5">
        <dgm:presLayoutVars>
          <dgm:bulletEnabled val="1"/>
        </dgm:presLayoutVars>
      </dgm:prSet>
      <dgm:spPr/>
      <dgm:t>
        <a:bodyPr/>
        <a:lstStyle/>
        <a:p>
          <a:endParaRPr lang="en-US"/>
        </a:p>
      </dgm:t>
    </dgm:pt>
    <dgm:pt modelId="{E8C61EE1-BAA3-0C47-9282-058A83E091F2}" type="pres">
      <dgm:prSet presAssocID="{8542C7FB-CAEA-834E-84C6-AF53C0C24DD2}" presName="parTrans" presStyleLbl="bgSibTrans2D1" presStyleIdx="4" presStyleCnt="5"/>
      <dgm:spPr/>
      <dgm:t>
        <a:bodyPr/>
        <a:lstStyle/>
        <a:p>
          <a:endParaRPr lang="en-US"/>
        </a:p>
      </dgm:t>
    </dgm:pt>
    <dgm:pt modelId="{20D9E21C-E738-454B-93B2-CE5D65D1E8E5}" type="pres">
      <dgm:prSet presAssocID="{203821B4-6B79-DB47-93A6-22B9ED133B83}" presName="node" presStyleLbl="node1" presStyleIdx="4" presStyleCnt="5">
        <dgm:presLayoutVars>
          <dgm:bulletEnabled val="1"/>
        </dgm:presLayoutVars>
      </dgm:prSet>
      <dgm:spPr/>
      <dgm:t>
        <a:bodyPr/>
        <a:lstStyle/>
        <a:p>
          <a:endParaRPr lang="en-US"/>
        </a:p>
      </dgm:t>
    </dgm:pt>
  </dgm:ptLst>
  <dgm:cxnLst>
    <dgm:cxn modelId="{F094D048-75E3-CE4F-9CD4-BFC686CFBAA3}" srcId="{C329E836-2825-AC43-A34F-6D635B572E31}" destId="{8AF5F7F0-71DB-8243-B1A8-58CF10F730A4}" srcOrd="0" destOrd="0" parTransId="{74965FF7-52D7-364B-BD3C-8B27CAFE6CC3}" sibTransId="{6E663F6D-FBB1-CD40-8BCE-85755BFD2523}"/>
    <dgm:cxn modelId="{5F36EF53-BB8C-9D44-A967-ED77312002E6}" type="presOf" srcId="{63E3C07C-5300-EF46-8C91-05ECBF6D9628}" destId="{68CA6E5B-FCDF-EE4B-B591-3BA682DFAE8A}" srcOrd="0" destOrd="0" presId="urn:microsoft.com/office/officeart/2005/8/layout/radial4"/>
    <dgm:cxn modelId="{39F774B6-1025-2048-8C8D-A02342FA0AD7}" type="presOf" srcId="{FA638E85-DC1C-E64E-B773-60433CA034DE}" destId="{77811600-F98E-B140-A0DE-B1D7FA465AE1}" srcOrd="0" destOrd="0" presId="urn:microsoft.com/office/officeart/2005/8/layout/radial4"/>
    <dgm:cxn modelId="{C1318E5E-28CC-0842-8439-65F2897F356E}" srcId="{8AF5F7F0-71DB-8243-B1A8-58CF10F730A4}" destId="{DCC5318D-16A9-BD40-8326-BB9AD77AA4FF}" srcOrd="2" destOrd="0" parTransId="{60F57DEB-04AE-9C43-80B0-68613AA09E8E}" sibTransId="{4388269F-7551-1443-B84C-617FEA36D0B2}"/>
    <dgm:cxn modelId="{480AEA6F-7941-8C40-BBF4-BE6CAB786F40}" type="presOf" srcId="{E595F3FE-E7D6-AB45-B47E-E6B05A1B91B9}" destId="{4234DDFF-EAF4-7349-823F-61EDBC014DD0}" srcOrd="0" destOrd="0" presId="urn:microsoft.com/office/officeart/2005/8/layout/radial4"/>
    <dgm:cxn modelId="{60A1FD51-C305-814D-95F1-7910333E0139}" type="presOf" srcId="{C329E836-2825-AC43-A34F-6D635B572E31}" destId="{79CB3E47-9807-E24F-BFFD-DBE44E6D28BF}" srcOrd="0" destOrd="0" presId="urn:microsoft.com/office/officeart/2005/8/layout/radial4"/>
    <dgm:cxn modelId="{9D0AAF78-A630-BB4B-A5F2-2DD3E598F65A}" type="presOf" srcId="{DCC5318D-16A9-BD40-8326-BB9AD77AA4FF}" destId="{2D77995C-7F9A-6049-9C4F-B74BA8313908}" srcOrd="0" destOrd="0" presId="urn:microsoft.com/office/officeart/2005/8/layout/radial4"/>
    <dgm:cxn modelId="{D3234216-F391-1C4C-926D-17027BC5303E}" srcId="{8AF5F7F0-71DB-8243-B1A8-58CF10F730A4}" destId="{E595F3FE-E7D6-AB45-B47E-E6B05A1B91B9}" srcOrd="0" destOrd="0" parTransId="{D4FFB71E-4E75-7346-9F14-8C7E2060C4BF}" sibTransId="{AB802E30-0812-F649-A4C6-CF3999E7DE72}"/>
    <dgm:cxn modelId="{6AC47236-F714-5147-9FF9-F557A8A091A9}" srcId="{8AF5F7F0-71DB-8243-B1A8-58CF10F730A4}" destId="{203821B4-6B79-DB47-93A6-22B9ED133B83}" srcOrd="4" destOrd="0" parTransId="{8542C7FB-CAEA-834E-84C6-AF53C0C24DD2}" sibTransId="{6C8ED543-5C2D-A940-8B48-A65BF0D6EB66}"/>
    <dgm:cxn modelId="{85E432BD-874E-094A-B93A-E1EB9623BF90}" type="presOf" srcId="{D4FFB71E-4E75-7346-9F14-8C7E2060C4BF}" destId="{7BC64C01-9D6B-A148-838F-12112E7F1592}" srcOrd="0" destOrd="0" presId="urn:microsoft.com/office/officeart/2005/8/layout/radial4"/>
    <dgm:cxn modelId="{786749C9-7843-CA4D-853A-D4B82AD81193}" type="presOf" srcId="{60F57DEB-04AE-9C43-80B0-68613AA09E8E}" destId="{EA86EDDA-FA55-7742-A392-D88F7799DC6E}" srcOrd="0" destOrd="0" presId="urn:microsoft.com/office/officeart/2005/8/layout/radial4"/>
    <dgm:cxn modelId="{A10A9C53-227D-2A41-9FB9-D461B6E59616}" type="presOf" srcId="{8542C7FB-CAEA-834E-84C6-AF53C0C24DD2}" destId="{E8C61EE1-BAA3-0C47-9282-058A83E091F2}" srcOrd="0" destOrd="0" presId="urn:microsoft.com/office/officeart/2005/8/layout/radial4"/>
    <dgm:cxn modelId="{BAEA8EDD-1DEC-3B4B-8013-19A88A8759CD}" type="presOf" srcId="{203821B4-6B79-DB47-93A6-22B9ED133B83}" destId="{20D9E21C-E738-454B-93B2-CE5D65D1E8E5}" srcOrd="0" destOrd="0" presId="urn:microsoft.com/office/officeart/2005/8/layout/radial4"/>
    <dgm:cxn modelId="{EB4C64D8-7985-CE46-8D1F-C5457666035B}" srcId="{8AF5F7F0-71DB-8243-B1A8-58CF10F730A4}" destId="{A6CB04D9-28BA-7540-B367-0F2F1DF44734}" srcOrd="1" destOrd="0" parTransId="{FA638E85-DC1C-E64E-B773-60433CA034DE}" sibTransId="{821CF73B-F9C7-2D4A-A71A-0E2750995321}"/>
    <dgm:cxn modelId="{359ED828-13B6-A244-94AA-9606EE7DB243}" type="presOf" srcId="{8AF5F7F0-71DB-8243-B1A8-58CF10F730A4}" destId="{D2C04FEC-4333-8947-93E7-6E5CCE676C1F}" srcOrd="0" destOrd="0" presId="urn:microsoft.com/office/officeart/2005/8/layout/radial4"/>
    <dgm:cxn modelId="{EDF1087A-6433-F24B-A08B-C9753B50DB6A}" type="presOf" srcId="{A6CB04D9-28BA-7540-B367-0F2F1DF44734}" destId="{5236A435-0CE2-1644-B012-CBEE5159F7D8}" srcOrd="0" destOrd="0" presId="urn:microsoft.com/office/officeart/2005/8/layout/radial4"/>
    <dgm:cxn modelId="{846B2DEF-8A55-7043-8E88-9B2D01351C1C}" srcId="{8AF5F7F0-71DB-8243-B1A8-58CF10F730A4}" destId="{63E3C07C-5300-EF46-8C91-05ECBF6D9628}" srcOrd="3" destOrd="0" parTransId="{AA9A7276-AA0B-2642-A034-D80BC8E056E0}" sibTransId="{72BC3F71-E432-9D4C-9D86-C17D289C84D0}"/>
    <dgm:cxn modelId="{D179589A-5664-F744-A7D6-F39FB01F345A}" type="presOf" srcId="{AA9A7276-AA0B-2642-A034-D80BC8E056E0}" destId="{688BC91C-D0E6-E144-9BF3-8CCA38AFDE7E}" srcOrd="0" destOrd="0" presId="urn:microsoft.com/office/officeart/2005/8/layout/radial4"/>
    <dgm:cxn modelId="{E2BA98E9-CE12-5243-B296-2AA9099DD978}" type="presParOf" srcId="{79CB3E47-9807-E24F-BFFD-DBE44E6D28BF}" destId="{D2C04FEC-4333-8947-93E7-6E5CCE676C1F}" srcOrd="0" destOrd="0" presId="urn:microsoft.com/office/officeart/2005/8/layout/radial4"/>
    <dgm:cxn modelId="{2C945867-5A15-7545-BB32-E21F86A80EAF}" type="presParOf" srcId="{79CB3E47-9807-E24F-BFFD-DBE44E6D28BF}" destId="{7BC64C01-9D6B-A148-838F-12112E7F1592}" srcOrd="1" destOrd="0" presId="urn:microsoft.com/office/officeart/2005/8/layout/radial4"/>
    <dgm:cxn modelId="{4FE45246-33D3-8940-B966-B382B141D930}" type="presParOf" srcId="{79CB3E47-9807-E24F-BFFD-DBE44E6D28BF}" destId="{4234DDFF-EAF4-7349-823F-61EDBC014DD0}" srcOrd="2" destOrd="0" presId="urn:microsoft.com/office/officeart/2005/8/layout/radial4"/>
    <dgm:cxn modelId="{D29F0664-766E-1C42-B51D-6C73A17CEE40}" type="presParOf" srcId="{79CB3E47-9807-E24F-BFFD-DBE44E6D28BF}" destId="{77811600-F98E-B140-A0DE-B1D7FA465AE1}" srcOrd="3" destOrd="0" presId="urn:microsoft.com/office/officeart/2005/8/layout/radial4"/>
    <dgm:cxn modelId="{8F978A86-4E0D-D647-9F76-F8318D24E2E9}" type="presParOf" srcId="{79CB3E47-9807-E24F-BFFD-DBE44E6D28BF}" destId="{5236A435-0CE2-1644-B012-CBEE5159F7D8}" srcOrd="4" destOrd="0" presId="urn:microsoft.com/office/officeart/2005/8/layout/radial4"/>
    <dgm:cxn modelId="{2838C03A-C7A5-D44B-AABA-B6A0994AC8BA}" type="presParOf" srcId="{79CB3E47-9807-E24F-BFFD-DBE44E6D28BF}" destId="{EA86EDDA-FA55-7742-A392-D88F7799DC6E}" srcOrd="5" destOrd="0" presId="urn:microsoft.com/office/officeart/2005/8/layout/radial4"/>
    <dgm:cxn modelId="{6CF5898F-37FB-244E-9012-AE3D8DBA39FD}" type="presParOf" srcId="{79CB3E47-9807-E24F-BFFD-DBE44E6D28BF}" destId="{2D77995C-7F9A-6049-9C4F-B74BA8313908}" srcOrd="6" destOrd="0" presId="urn:microsoft.com/office/officeart/2005/8/layout/radial4"/>
    <dgm:cxn modelId="{A588F622-FCB6-5E4E-88BE-541E37412032}" type="presParOf" srcId="{79CB3E47-9807-E24F-BFFD-DBE44E6D28BF}" destId="{688BC91C-D0E6-E144-9BF3-8CCA38AFDE7E}" srcOrd="7" destOrd="0" presId="urn:microsoft.com/office/officeart/2005/8/layout/radial4"/>
    <dgm:cxn modelId="{8698D8C1-9097-AD4A-8427-D6C32AB9635C}" type="presParOf" srcId="{79CB3E47-9807-E24F-BFFD-DBE44E6D28BF}" destId="{68CA6E5B-FCDF-EE4B-B591-3BA682DFAE8A}" srcOrd="8" destOrd="0" presId="urn:microsoft.com/office/officeart/2005/8/layout/radial4"/>
    <dgm:cxn modelId="{756609DB-2960-D342-ACDF-205A0896E32A}" type="presParOf" srcId="{79CB3E47-9807-E24F-BFFD-DBE44E6D28BF}" destId="{E8C61EE1-BAA3-0C47-9282-058A83E091F2}" srcOrd="9" destOrd="0" presId="urn:microsoft.com/office/officeart/2005/8/layout/radial4"/>
    <dgm:cxn modelId="{608E1E78-ED52-ED4A-B0F1-42FC233ED07D}" type="presParOf" srcId="{79CB3E47-9807-E24F-BFFD-DBE44E6D28BF}" destId="{20D9E21C-E738-454B-93B2-CE5D65D1E8E5}" srcOrd="10" destOrd="0" presId="urn:microsoft.com/office/officeart/2005/8/layout/radial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5D9F6B3-7556-CE4C-A593-A8BC6516C32C}" type="doc">
      <dgm:prSet loTypeId="urn:microsoft.com/office/officeart/2008/layout/CircularPictureCallout" loCatId="" qsTypeId="urn:microsoft.com/office/officeart/2005/8/quickstyle/simple4" qsCatId="simple" csTypeId="urn:microsoft.com/office/officeart/2005/8/colors/accent1_2" csCatId="accent1" phldr="1"/>
      <dgm:spPr/>
      <dgm:t>
        <a:bodyPr/>
        <a:lstStyle/>
        <a:p>
          <a:endParaRPr lang="en-US"/>
        </a:p>
      </dgm:t>
    </dgm:pt>
    <dgm:pt modelId="{AE5F2738-0628-554B-905B-A1C30E47FAA3}">
      <dgm:prSet/>
      <dgm:spPr/>
      <dgm:t>
        <a:bodyPr/>
        <a:lstStyle/>
        <a:p>
          <a:endParaRPr lang="en-US"/>
        </a:p>
      </dgm:t>
    </dgm:pt>
    <dgm:pt modelId="{A2E0865A-16BB-4448-A22C-3CDAD384998A}" type="parTrans" cxnId="{F245F8F5-F96B-F548-AF83-28E0C7694C8C}">
      <dgm:prSet/>
      <dgm:spPr/>
      <dgm:t>
        <a:bodyPr/>
        <a:lstStyle/>
        <a:p>
          <a:endParaRPr lang="en-US"/>
        </a:p>
      </dgm:t>
    </dgm:pt>
    <dgm:pt modelId="{22154744-17BC-A041-B86E-C22C0F55BFDB}" type="sibTrans" cxnId="{F245F8F5-F96B-F548-AF83-28E0C7694C8C}">
      <dgm:prSet/>
      <dgm:spPr>
        <a:blipFill>
          <a:blip xmlns:r="http://schemas.openxmlformats.org/officeDocument/2006/relationships" r:embed="rId1">
            <a:extLst>
              <a:ext uri="{28A0092B-C50C-407E-A947-70E740481C1C}">
                <a14:useLocalDpi xmlns:a14="http://schemas.microsoft.com/office/drawing/2010/main" val="0"/>
              </a:ext>
            </a:extLst>
          </a:blip>
          <a:srcRect/>
          <a:stretch>
            <a:fillRect l="-17000" r="-17000"/>
          </a:stretch>
        </a:blipFill>
      </dgm:spPr>
      <dgm:t>
        <a:bodyPr/>
        <a:lstStyle/>
        <a:p>
          <a:endParaRPr lang="en-US"/>
        </a:p>
      </dgm:t>
    </dgm:pt>
    <dgm:pt modelId="{C5AB03BA-7324-BE49-A9DE-510EFAF9077E}">
      <dgm:prSet phldrT="[Text]" custT="1"/>
      <dgm:spPr/>
      <dgm:t>
        <a:bodyPr/>
        <a:lstStyle/>
        <a:p>
          <a:r>
            <a:rPr lang="ar-sa" sz="3200" b="1" dirty="0" smtClean="0"/>
            <a:t>أي جامعة؟؟</a:t>
          </a:r>
          <a:endParaRPr lang="en-US" sz="3200" b="1" dirty="0"/>
        </a:p>
      </dgm:t>
    </dgm:pt>
    <dgm:pt modelId="{90081A30-6465-2742-906A-3F492F839173}" type="parTrans" cxnId="{4EDC05DA-B1B0-4148-801C-B76383CF9D99}">
      <dgm:prSet/>
      <dgm:spPr/>
      <dgm:t>
        <a:bodyPr/>
        <a:lstStyle/>
        <a:p>
          <a:endParaRPr lang="en-US"/>
        </a:p>
      </dgm:t>
    </dgm:pt>
    <dgm:pt modelId="{F73915F9-229A-2245-B6E3-A38F11980BC6}" type="sibTrans" cxnId="{4EDC05DA-B1B0-4148-801C-B76383CF9D99}">
      <dgm:prSet/>
      <dgm:spPr>
        <a:blipFill>
          <a:blip xmlns:r="http://schemas.openxmlformats.org/officeDocument/2006/relationships" r:embed="rId2">
            <a:extLst>
              <a:ext uri="{28A0092B-C50C-407E-A947-70E740481C1C}">
                <a14:useLocalDpi xmlns:a14="http://schemas.microsoft.com/office/drawing/2010/main" val="0"/>
              </a:ext>
            </a:extLst>
          </a:blip>
          <a:srcRect/>
          <a:stretch>
            <a:fillRect/>
          </a:stretch>
        </a:blipFill>
      </dgm:spPr>
      <dgm:t>
        <a:bodyPr/>
        <a:lstStyle/>
        <a:p>
          <a:endParaRPr lang="en-US"/>
        </a:p>
      </dgm:t>
    </dgm:pt>
    <dgm:pt modelId="{0651BBBA-70D2-B541-B92D-717A4B459A49}">
      <dgm:prSet phldrT="[Text]" custT="1"/>
      <dgm:spPr/>
      <dgm:t>
        <a:bodyPr/>
        <a:lstStyle/>
        <a:p>
          <a:r>
            <a:rPr lang="ar-sa" sz="3200" b="1" dirty="0" smtClean="0"/>
            <a:t>أي برنامج؟؟</a:t>
          </a:r>
          <a:endParaRPr lang="en-US" sz="3200" b="1" dirty="0"/>
        </a:p>
      </dgm:t>
    </dgm:pt>
    <dgm:pt modelId="{685023A1-2DDE-0E47-A4FB-D06C00EA35EA}" type="parTrans" cxnId="{450F820C-E32B-D54E-85DE-14BB47539E71}">
      <dgm:prSet/>
      <dgm:spPr/>
      <dgm:t>
        <a:bodyPr/>
        <a:lstStyle/>
        <a:p>
          <a:endParaRPr lang="en-US"/>
        </a:p>
      </dgm:t>
    </dgm:pt>
    <dgm:pt modelId="{24A3DDED-F537-2D46-882A-03E187FF5A84}" type="sibTrans" cxnId="{450F820C-E32B-D54E-85DE-14BB47539E71}">
      <dgm:prSet/>
      <dgm:spPr>
        <a:blipFill>
          <a:blip xmlns:r="http://schemas.openxmlformats.org/officeDocument/2006/relationships" r:embed="rId2">
            <a:extLst>
              <a:ext uri="{28A0092B-C50C-407E-A947-70E740481C1C}">
                <a14:useLocalDpi xmlns:a14="http://schemas.microsoft.com/office/drawing/2010/main" val="0"/>
              </a:ext>
            </a:extLst>
          </a:blip>
          <a:srcRect/>
          <a:stretch>
            <a:fillRect/>
          </a:stretch>
        </a:blipFill>
      </dgm:spPr>
      <dgm:t>
        <a:bodyPr/>
        <a:lstStyle/>
        <a:p>
          <a:endParaRPr lang="en-US"/>
        </a:p>
      </dgm:t>
    </dgm:pt>
    <dgm:pt modelId="{62099511-4503-E94B-9F71-F128A4C6F94B}">
      <dgm:prSet phldrT="[Text]" custT="1"/>
      <dgm:spPr/>
      <dgm:t>
        <a:bodyPr/>
        <a:lstStyle/>
        <a:p>
          <a:r>
            <a:rPr lang="ar-sa" sz="2800" b="1" dirty="0" smtClean="0"/>
            <a:t>أي </a:t>
          </a:r>
        </a:p>
        <a:p>
          <a:r>
            <a:rPr lang="ar-sa" sz="2800" b="1" dirty="0" smtClean="0"/>
            <a:t>تخصص</a:t>
          </a:r>
        </a:p>
        <a:p>
          <a:r>
            <a:rPr lang="ar-sa" sz="2800" b="1" dirty="0" smtClean="0"/>
            <a:t>؟؟؟</a:t>
          </a:r>
          <a:endParaRPr lang="en-US" sz="2800" b="1" dirty="0"/>
        </a:p>
      </dgm:t>
    </dgm:pt>
    <dgm:pt modelId="{A5B7BABA-FEFB-E14C-A0A4-388E173F4BD2}" type="parTrans" cxnId="{A412F260-C879-0845-A7E5-78534D4DBC65}">
      <dgm:prSet/>
      <dgm:spPr/>
      <dgm:t>
        <a:bodyPr/>
        <a:lstStyle/>
        <a:p>
          <a:endParaRPr lang="en-US"/>
        </a:p>
      </dgm:t>
    </dgm:pt>
    <dgm:pt modelId="{010460A1-4A63-8B49-8F3B-FBF17FE1ABAA}" type="sibTrans" cxnId="{A412F260-C879-0845-A7E5-78534D4DBC65}">
      <dgm:prSet/>
      <dgm:spPr>
        <a:blipFill>
          <a:blip xmlns:r="http://schemas.openxmlformats.org/officeDocument/2006/relationships" r:embed="rId2">
            <a:extLst>
              <a:ext uri="{28A0092B-C50C-407E-A947-70E740481C1C}">
                <a14:useLocalDpi xmlns:a14="http://schemas.microsoft.com/office/drawing/2010/main" val="0"/>
              </a:ext>
            </a:extLst>
          </a:blip>
          <a:srcRect/>
          <a:stretch>
            <a:fillRect/>
          </a:stretch>
        </a:blipFill>
      </dgm:spPr>
      <dgm:t>
        <a:bodyPr/>
        <a:lstStyle/>
        <a:p>
          <a:endParaRPr lang="en-US"/>
        </a:p>
      </dgm:t>
    </dgm:pt>
    <dgm:pt modelId="{8E4D7FDD-1204-F045-9FEC-332C5D43C83B}" type="pres">
      <dgm:prSet presAssocID="{45D9F6B3-7556-CE4C-A593-A8BC6516C32C}" presName="Name0" presStyleCnt="0">
        <dgm:presLayoutVars>
          <dgm:chMax val="7"/>
          <dgm:chPref val="7"/>
          <dgm:dir/>
        </dgm:presLayoutVars>
      </dgm:prSet>
      <dgm:spPr/>
      <dgm:t>
        <a:bodyPr/>
        <a:lstStyle/>
        <a:p>
          <a:endParaRPr lang="en-US"/>
        </a:p>
      </dgm:t>
    </dgm:pt>
    <dgm:pt modelId="{AE385DC8-5968-9F47-BCD4-5AC4F6DD428D}" type="pres">
      <dgm:prSet presAssocID="{45D9F6B3-7556-CE4C-A593-A8BC6516C32C}" presName="Name1" presStyleCnt="0"/>
      <dgm:spPr/>
    </dgm:pt>
    <dgm:pt modelId="{A453920A-DFD8-F947-8698-3C25DBFDA2B2}" type="pres">
      <dgm:prSet presAssocID="{22154744-17BC-A041-B86E-C22C0F55BFDB}" presName="picture_1" presStyleCnt="0"/>
      <dgm:spPr/>
    </dgm:pt>
    <dgm:pt modelId="{97BD736D-7227-F340-80AE-68517BC9AB06}" type="pres">
      <dgm:prSet presAssocID="{22154744-17BC-A041-B86E-C22C0F55BFDB}" presName="pictureRepeatNode" presStyleLbl="alignImgPlace1" presStyleIdx="0" presStyleCnt="4" custScaleX="134329" custScaleY="141079" custLinFactNeighborX="400" custLinFactNeighborY="15606"/>
      <dgm:spPr/>
      <dgm:t>
        <a:bodyPr/>
        <a:lstStyle/>
        <a:p>
          <a:endParaRPr lang="en-US"/>
        </a:p>
      </dgm:t>
    </dgm:pt>
    <dgm:pt modelId="{E38E8500-3ACA-0445-8696-FD44A456EF8A}" type="pres">
      <dgm:prSet presAssocID="{AE5F2738-0628-554B-905B-A1C30E47FAA3}" presName="text_1" presStyleLbl="node1" presStyleIdx="0" presStyleCnt="0">
        <dgm:presLayoutVars>
          <dgm:bulletEnabled val="1"/>
        </dgm:presLayoutVars>
      </dgm:prSet>
      <dgm:spPr/>
      <dgm:t>
        <a:bodyPr/>
        <a:lstStyle/>
        <a:p>
          <a:endParaRPr lang="en-US"/>
        </a:p>
      </dgm:t>
    </dgm:pt>
    <dgm:pt modelId="{FACB5B11-8BC6-1244-91DD-C1D407163C21}" type="pres">
      <dgm:prSet presAssocID="{F73915F9-229A-2245-B6E3-A38F11980BC6}" presName="picture_2" presStyleCnt="0"/>
      <dgm:spPr/>
    </dgm:pt>
    <dgm:pt modelId="{08885B11-6869-DF41-A5E2-EC620EB76086}" type="pres">
      <dgm:prSet presAssocID="{F73915F9-229A-2245-B6E3-A38F11980BC6}" presName="pictureRepeatNode" presStyleLbl="alignImgPlace1" presStyleIdx="1" presStyleCnt="4"/>
      <dgm:spPr/>
      <dgm:t>
        <a:bodyPr/>
        <a:lstStyle/>
        <a:p>
          <a:endParaRPr lang="en-US"/>
        </a:p>
      </dgm:t>
    </dgm:pt>
    <dgm:pt modelId="{CBCE72E7-B7EF-074D-82AB-8E166F44AAE8}" type="pres">
      <dgm:prSet presAssocID="{C5AB03BA-7324-BE49-A9DE-510EFAF9077E}" presName="line_2" presStyleLbl="parChTrans1D1" presStyleIdx="0" presStyleCnt="3"/>
      <dgm:spPr/>
    </dgm:pt>
    <dgm:pt modelId="{8A7D153B-B8B2-B14E-9BBA-2106963F26E1}" type="pres">
      <dgm:prSet presAssocID="{C5AB03BA-7324-BE49-A9DE-510EFAF9077E}" presName="textparent_2" presStyleLbl="node1" presStyleIdx="0" presStyleCnt="0"/>
      <dgm:spPr/>
    </dgm:pt>
    <dgm:pt modelId="{10A98FE0-7316-7840-AA84-7767CAA99C23}" type="pres">
      <dgm:prSet presAssocID="{C5AB03BA-7324-BE49-A9DE-510EFAF9077E}" presName="text_2" presStyleLbl="revTx" presStyleIdx="0" presStyleCnt="3">
        <dgm:presLayoutVars>
          <dgm:bulletEnabled val="1"/>
        </dgm:presLayoutVars>
      </dgm:prSet>
      <dgm:spPr/>
      <dgm:t>
        <a:bodyPr/>
        <a:lstStyle/>
        <a:p>
          <a:endParaRPr lang="en-US"/>
        </a:p>
      </dgm:t>
    </dgm:pt>
    <dgm:pt modelId="{0DCB7532-2905-014A-9814-0EE90C3E21CB}" type="pres">
      <dgm:prSet presAssocID="{24A3DDED-F537-2D46-882A-03E187FF5A84}" presName="picture_3" presStyleCnt="0"/>
      <dgm:spPr/>
    </dgm:pt>
    <dgm:pt modelId="{23C16E0F-0C99-3A46-8882-D45940C27CD2}" type="pres">
      <dgm:prSet presAssocID="{24A3DDED-F537-2D46-882A-03E187FF5A84}" presName="pictureRepeatNode" presStyleLbl="alignImgPlace1" presStyleIdx="2" presStyleCnt="4"/>
      <dgm:spPr/>
      <dgm:t>
        <a:bodyPr/>
        <a:lstStyle/>
        <a:p>
          <a:endParaRPr lang="en-US"/>
        </a:p>
      </dgm:t>
    </dgm:pt>
    <dgm:pt modelId="{CA93B869-F044-734E-BAF9-BF35934237D3}" type="pres">
      <dgm:prSet presAssocID="{0651BBBA-70D2-B541-B92D-717A4B459A49}" presName="line_3" presStyleLbl="parChTrans1D1" presStyleIdx="1" presStyleCnt="3"/>
      <dgm:spPr/>
    </dgm:pt>
    <dgm:pt modelId="{AB442872-8EDC-CE4C-883E-1F9A7CFE2F06}" type="pres">
      <dgm:prSet presAssocID="{0651BBBA-70D2-B541-B92D-717A4B459A49}" presName="textparent_3" presStyleLbl="node1" presStyleIdx="0" presStyleCnt="0"/>
      <dgm:spPr/>
    </dgm:pt>
    <dgm:pt modelId="{1C321BEA-FA3D-A143-BBE3-E96D9E230D16}" type="pres">
      <dgm:prSet presAssocID="{0651BBBA-70D2-B541-B92D-717A4B459A49}" presName="text_3" presStyleLbl="revTx" presStyleIdx="1" presStyleCnt="3">
        <dgm:presLayoutVars>
          <dgm:bulletEnabled val="1"/>
        </dgm:presLayoutVars>
      </dgm:prSet>
      <dgm:spPr/>
      <dgm:t>
        <a:bodyPr/>
        <a:lstStyle/>
        <a:p>
          <a:endParaRPr lang="en-US"/>
        </a:p>
      </dgm:t>
    </dgm:pt>
    <dgm:pt modelId="{24EACBC4-FD05-1049-825B-5D9A325BF550}" type="pres">
      <dgm:prSet presAssocID="{010460A1-4A63-8B49-8F3B-FBF17FE1ABAA}" presName="picture_4" presStyleCnt="0"/>
      <dgm:spPr/>
    </dgm:pt>
    <dgm:pt modelId="{0EE7F29F-001E-D647-B02F-BBEE34A42972}" type="pres">
      <dgm:prSet presAssocID="{010460A1-4A63-8B49-8F3B-FBF17FE1ABAA}" presName="pictureRepeatNode" presStyleLbl="alignImgPlace1" presStyleIdx="3" presStyleCnt="4"/>
      <dgm:spPr/>
      <dgm:t>
        <a:bodyPr/>
        <a:lstStyle/>
        <a:p>
          <a:endParaRPr lang="en-US"/>
        </a:p>
      </dgm:t>
    </dgm:pt>
    <dgm:pt modelId="{C2A3A554-67E1-944F-9F25-915DCA4B8A6F}" type="pres">
      <dgm:prSet presAssocID="{62099511-4503-E94B-9F71-F128A4C6F94B}" presName="line_4" presStyleLbl="parChTrans1D1" presStyleIdx="2" presStyleCnt="3"/>
      <dgm:spPr/>
    </dgm:pt>
    <dgm:pt modelId="{E299C4E5-98C5-4649-9722-24120FBE665C}" type="pres">
      <dgm:prSet presAssocID="{62099511-4503-E94B-9F71-F128A4C6F94B}" presName="textparent_4" presStyleLbl="node1" presStyleIdx="0" presStyleCnt="0"/>
      <dgm:spPr/>
    </dgm:pt>
    <dgm:pt modelId="{4EFDABBA-D319-A94E-A958-66ABF76F0617}" type="pres">
      <dgm:prSet presAssocID="{62099511-4503-E94B-9F71-F128A4C6F94B}" presName="text_4" presStyleLbl="revTx" presStyleIdx="2" presStyleCnt="3">
        <dgm:presLayoutVars>
          <dgm:bulletEnabled val="1"/>
        </dgm:presLayoutVars>
      </dgm:prSet>
      <dgm:spPr/>
      <dgm:t>
        <a:bodyPr/>
        <a:lstStyle/>
        <a:p>
          <a:endParaRPr lang="en-US"/>
        </a:p>
      </dgm:t>
    </dgm:pt>
  </dgm:ptLst>
  <dgm:cxnLst>
    <dgm:cxn modelId="{49EED798-BDD3-8448-BDE8-B2403F738C28}" type="presOf" srcId="{F73915F9-229A-2245-B6E3-A38F11980BC6}" destId="{08885B11-6869-DF41-A5E2-EC620EB76086}" srcOrd="0" destOrd="0" presId="urn:microsoft.com/office/officeart/2008/layout/CircularPictureCallout"/>
    <dgm:cxn modelId="{A412F260-C879-0845-A7E5-78534D4DBC65}" srcId="{45D9F6B3-7556-CE4C-A593-A8BC6516C32C}" destId="{62099511-4503-E94B-9F71-F128A4C6F94B}" srcOrd="3" destOrd="0" parTransId="{A5B7BABA-FEFB-E14C-A0A4-388E173F4BD2}" sibTransId="{010460A1-4A63-8B49-8F3B-FBF17FE1ABAA}"/>
    <dgm:cxn modelId="{AF254540-A243-4644-9152-30C6A50A89C0}" type="presOf" srcId="{22154744-17BC-A041-B86E-C22C0F55BFDB}" destId="{97BD736D-7227-F340-80AE-68517BC9AB06}" srcOrd="0" destOrd="0" presId="urn:microsoft.com/office/officeart/2008/layout/CircularPictureCallout"/>
    <dgm:cxn modelId="{808FB6E6-C565-464D-B890-BAB8D0B5E354}" type="presOf" srcId="{0651BBBA-70D2-B541-B92D-717A4B459A49}" destId="{1C321BEA-FA3D-A143-BBE3-E96D9E230D16}" srcOrd="0" destOrd="0" presId="urn:microsoft.com/office/officeart/2008/layout/CircularPictureCallout"/>
    <dgm:cxn modelId="{A4313B85-88A6-1B49-AB10-03836993F7D9}" type="presOf" srcId="{45D9F6B3-7556-CE4C-A593-A8BC6516C32C}" destId="{8E4D7FDD-1204-F045-9FEC-332C5D43C83B}" srcOrd="0" destOrd="0" presId="urn:microsoft.com/office/officeart/2008/layout/CircularPictureCallout"/>
    <dgm:cxn modelId="{D17C9A27-4BB6-7A45-B5A2-D31FFCE4960D}" type="presOf" srcId="{C5AB03BA-7324-BE49-A9DE-510EFAF9077E}" destId="{10A98FE0-7316-7840-AA84-7767CAA99C23}" srcOrd="0" destOrd="0" presId="urn:microsoft.com/office/officeart/2008/layout/CircularPictureCallout"/>
    <dgm:cxn modelId="{20CE7CAB-9162-D940-98E9-57048CFC4EBD}" type="presOf" srcId="{AE5F2738-0628-554B-905B-A1C30E47FAA3}" destId="{E38E8500-3ACA-0445-8696-FD44A456EF8A}" srcOrd="0" destOrd="0" presId="urn:microsoft.com/office/officeart/2008/layout/CircularPictureCallout"/>
    <dgm:cxn modelId="{F245F8F5-F96B-F548-AF83-28E0C7694C8C}" srcId="{45D9F6B3-7556-CE4C-A593-A8BC6516C32C}" destId="{AE5F2738-0628-554B-905B-A1C30E47FAA3}" srcOrd="0" destOrd="0" parTransId="{A2E0865A-16BB-4448-A22C-3CDAD384998A}" sibTransId="{22154744-17BC-A041-B86E-C22C0F55BFDB}"/>
    <dgm:cxn modelId="{21A24932-8BB2-CA48-876D-389097FECECB}" type="presOf" srcId="{62099511-4503-E94B-9F71-F128A4C6F94B}" destId="{4EFDABBA-D319-A94E-A958-66ABF76F0617}" srcOrd="0" destOrd="0" presId="urn:microsoft.com/office/officeart/2008/layout/CircularPictureCallout"/>
    <dgm:cxn modelId="{77DB6F9F-A630-E547-BBC2-23B0CCBED2FF}" type="presOf" srcId="{010460A1-4A63-8B49-8F3B-FBF17FE1ABAA}" destId="{0EE7F29F-001E-D647-B02F-BBEE34A42972}" srcOrd="0" destOrd="0" presId="urn:microsoft.com/office/officeart/2008/layout/CircularPictureCallout"/>
    <dgm:cxn modelId="{4EDC05DA-B1B0-4148-801C-B76383CF9D99}" srcId="{45D9F6B3-7556-CE4C-A593-A8BC6516C32C}" destId="{C5AB03BA-7324-BE49-A9DE-510EFAF9077E}" srcOrd="1" destOrd="0" parTransId="{90081A30-6465-2742-906A-3F492F839173}" sibTransId="{F73915F9-229A-2245-B6E3-A38F11980BC6}"/>
    <dgm:cxn modelId="{450F820C-E32B-D54E-85DE-14BB47539E71}" srcId="{45D9F6B3-7556-CE4C-A593-A8BC6516C32C}" destId="{0651BBBA-70D2-B541-B92D-717A4B459A49}" srcOrd="2" destOrd="0" parTransId="{685023A1-2DDE-0E47-A4FB-D06C00EA35EA}" sibTransId="{24A3DDED-F537-2D46-882A-03E187FF5A84}"/>
    <dgm:cxn modelId="{D856FED0-97F0-9E40-88F5-1CB362812500}" type="presOf" srcId="{24A3DDED-F537-2D46-882A-03E187FF5A84}" destId="{23C16E0F-0C99-3A46-8882-D45940C27CD2}" srcOrd="0" destOrd="0" presId="urn:microsoft.com/office/officeart/2008/layout/CircularPictureCallout"/>
    <dgm:cxn modelId="{FD6CB4C0-CB90-9849-A597-0CAB8A39F831}" type="presParOf" srcId="{8E4D7FDD-1204-F045-9FEC-332C5D43C83B}" destId="{AE385DC8-5968-9F47-BCD4-5AC4F6DD428D}" srcOrd="0" destOrd="0" presId="urn:microsoft.com/office/officeart/2008/layout/CircularPictureCallout"/>
    <dgm:cxn modelId="{45E4D71E-743A-2946-859F-BE8EF8BA660E}" type="presParOf" srcId="{AE385DC8-5968-9F47-BCD4-5AC4F6DD428D}" destId="{A453920A-DFD8-F947-8698-3C25DBFDA2B2}" srcOrd="0" destOrd="0" presId="urn:microsoft.com/office/officeart/2008/layout/CircularPictureCallout"/>
    <dgm:cxn modelId="{8D7F3285-B6B4-AE4F-8C84-F70F582B3329}" type="presParOf" srcId="{A453920A-DFD8-F947-8698-3C25DBFDA2B2}" destId="{97BD736D-7227-F340-80AE-68517BC9AB06}" srcOrd="0" destOrd="0" presId="urn:microsoft.com/office/officeart/2008/layout/CircularPictureCallout"/>
    <dgm:cxn modelId="{6E8C2C3B-C79E-174F-9F5A-64C2D7C42AFA}" type="presParOf" srcId="{AE385DC8-5968-9F47-BCD4-5AC4F6DD428D}" destId="{E38E8500-3ACA-0445-8696-FD44A456EF8A}" srcOrd="1" destOrd="0" presId="urn:microsoft.com/office/officeart/2008/layout/CircularPictureCallout"/>
    <dgm:cxn modelId="{29DC37A3-6361-584C-B540-849B1BB08C55}" type="presParOf" srcId="{AE385DC8-5968-9F47-BCD4-5AC4F6DD428D}" destId="{FACB5B11-8BC6-1244-91DD-C1D407163C21}" srcOrd="2" destOrd="0" presId="urn:microsoft.com/office/officeart/2008/layout/CircularPictureCallout"/>
    <dgm:cxn modelId="{E1E4C2FF-0A43-754B-B75E-291284152858}" type="presParOf" srcId="{FACB5B11-8BC6-1244-91DD-C1D407163C21}" destId="{08885B11-6869-DF41-A5E2-EC620EB76086}" srcOrd="0" destOrd="0" presId="urn:microsoft.com/office/officeart/2008/layout/CircularPictureCallout"/>
    <dgm:cxn modelId="{BBBCECAF-CA7A-AA47-BB3A-9EACBE9DF861}" type="presParOf" srcId="{AE385DC8-5968-9F47-BCD4-5AC4F6DD428D}" destId="{CBCE72E7-B7EF-074D-82AB-8E166F44AAE8}" srcOrd="3" destOrd="0" presId="urn:microsoft.com/office/officeart/2008/layout/CircularPictureCallout"/>
    <dgm:cxn modelId="{D10A932A-F656-654C-9C03-50FA64560438}" type="presParOf" srcId="{AE385DC8-5968-9F47-BCD4-5AC4F6DD428D}" destId="{8A7D153B-B8B2-B14E-9BBA-2106963F26E1}" srcOrd="4" destOrd="0" presId="urn:microsoft.com/office/officeart/2008/layout/CircularPictureCallout"/>
    <dgm:cxn modelId="{163EFD5D-141F-C149-ACBD-B30EE543A354}" type="presParOf" srcId="{8A7D153B-B8B2-B14E-9BBA-2106963F26E1}" destId="{10A98FE0-7316-7840-AA84-7767CAA99C23}" srcOrd="0" destOrd="0" presId="urn:microsoft.com/office/officeart/2008/layout/CircularPictureCallout"/>
    <dgm:cxn modelId="{513F924E-67DB-014D-856D-3A78FBF323BD}" type="presParOf" srcId="{AE385DC8-5968-9F47-BCD4-5AC4F6DD428D}" destId="{0DCB7532-2905-014A-9814-0EE90C3E21CB}" srcOrd="5" destOrd="0" presId="urn:microsoft.com/office/officeart/2008/layout/CircularPictureCallout"/>
    <dgm:cxn modelId="{50C9AC9D-107E-6D42-86DC-648A7925CD42}" type="presParOf" srcId="{0DCB7532-2905-014A-9814-0EE90C3E21CB}" destId="{23C16E0F-0C99-3A46-8882-D45940C27CD2}" srcOrd="0" destOrd="0" presId="urn:microsoft.com/office/officeart/2008/layout/CircularPictureCallout"/>
    <dgm:cxn modelId="{7D847752-B89C-6A4C-9FEB-D4320E243B5F}" type="presParOf" srcId="{AE385DC8-5968-9F47-BCD4-5AC4F6DD428D}" destId="{CA93B869-F044-734E-BAF9-BF35934237D3}" srcOrd="6" destOrd="0" presId="urn:microsoft.com/office/officeart/2008/layout/CircularPictureCallout"/>
    <dgm:cxn modelId="{469A8BD8-7FA2-A440-8ECE-FC8ABAD907EA}" type="presParOf" srcId="{AE385DC8-5968-9F47-BCD4-5AC4F6DD428D}" destId="{AB442872-8EDC-CE4C-883E-1F9A7CFE2F06}" srcOrd="7" destOrd="0" presId="urn:microsoft.com/office/officeart/2008/layout/CircularPictureCallout"/>
    <dgm:cxn modelId="{C3C6B7F7-D222-E041-8AC3-B23FE34EFEAB}" type="presParOf" srcId="{AB442872-8EDC-CE4C-883E-1F9A7CFE2F06}" destId="{1C321BEA-FA3D-A143-BBE3-E96D9E230D16}" srcOrd="0" destOrd="0" presId="urn:microsoft.com/office/officeart/2008/layout/CircularPictureCallout"/>
    <dgm:cxn modelId="{6409A9A8-DF15-5B49-B13E-3B58F1BCEF42}" type="presParOf" srcId="{AE385DC8-5968-9F47-BCD4-5AC4F6DD428D}" destId="{24EACBC4-FD05-1049-825B-5D9A325BF550}" srcOrd="8" destOrd="0" presId="urn:microsoft.com/office/officeart/2008/layout/CircularPictureCallout"/>
    <dgm:cxn modelId="{712F6F50-91BD-E24A-8EE2-A76C847E909A}" type="presParOf" srcId="{24EACBC4-FD05-1049-825B-5D9A325BF550}" destId="{0EE7F29F-001E-D647-B02F-BBEE34A42972}" srcOrd="0" destOrd="0" presId="urn:microsoft.com/office/officeart/2008/layout/CircularPictureCallout"/>
    <dgm:cxn modelId="{46332D0B-6F7D-A941-958F-A0316F29C531}" type="presParOf" srcId="{AE385DC8-5968-9F47-BCD4-5AC4F6DD428D}" destId="{C2A3A554-67E1-944F-9F25-915DCA4B8A6F}" srcOrd="9" destOrd="0" presId="urn:microsoft.com/office/officeart/2008/layout/CircularPictureCallout"/>
    <dgm:cxn modelId="{C8443253-C510-F44A-9DB3-B0D24B25A6E3}" type="presParOf" srcId="{AE385DC8-5968-9F47-BCD4-5AC4F6DD428D}" destId="{E299C4E5-98C5-4649-9722-24120FBE665C}" srcOrd="10" destOrd="0" presId="urn:microsoft.com/office/officeart/2008/layout/CircularPictureCallout"/>
    <dgm:cxn modelId="{75154777-D80E-D941-BB45-600F0CF406BD}" type="presParOf" srcId="{E299C4E5-98C5-4649-9722-24120FBE665C}" destId="{4EFDABBA-D319-A94E-A958-66ABF76F0617}" srcOrd="0" destOrd="0" presId="urn:microsoft.com/office/officeart/2008/layout/CircularPictureCallou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4913A866-E8A9-074A-A48D-0139FF4D0064}" type="doc">
      <dgm:prSet loTypeId="urn:microsoft.com/office/officeart/2005/8/layout/hList7" loCatId="" qsTypeId="urn:microsoft.com/office/officeart/2005/8/quickstyle/simple4" qsCatId="simple" csTypeId="urn:microsoft.com/office/officeart/2005/8/colors/colorful1" csCatId="colorful" phldr="1"/>
      <dgm:spPr/>
    </dgm:pt>
    <dgm:pt modelId="{7080CFA9-5026-E747-8960-5470B489DDC8}">
      <dgm:prSet phldrT="[Text]"/>
      <dgm:spPr/>
      <dgm:t>
        <a:bodyPr/>
        <a:lstStyle/>
        <a:p>
          <a:r>
            <a:rPr lang="ar-sa" smtClean="0"/>
            <a:t>جامعات محلية</a:t>
          </a:r>
          <a:endParaRPr lang="en-US" dirty="0"/>
        </a:p>
      </dgm:t>
    </dgm:pt>
    <dgm:pt modelId="{329F8E3D-BC94-DA46-8FB6-9FDD89350F4D}" type="parTrans" cxnId="{004F2314-92D6-9641-9BE0-8AED41CD8F42}">
      <dgm:prSet/>
      <dgm:spPr/>
      <dgm:t>
        <a:bodyPr/>
        <a:lstStyle/>
        <a:p>
          <a:endParaRPr lang="en-US"/>
        </a:p>
      </dgm:t>
    </dgm:pt>
    <dgm:pt modelId="{F78C561D-9D55-594C-8EDE-28B4C03C9EDF}" type="sibTrans" cxnId="{004F2314-92D6-9641-9BE0-8AED41CD8F42}">
      <dgm:prSet/>
      <dgm:spPr/>
      <dgm:t>
        <a:bodyPr/>
        <a:lstStyle/>
        <a:p>
          <a:endParaRPr lang="en-US"/>
        </a:p>
      </dgm:t>
    </dgm:pt>
    <dgm:pt modelId="{9F83AD3F-1636-BF4D-844F-0B31F25E5415}">
      <dgm:prSet phldrT="[Text]"/>
      <dgm:spPr/>
      <dgm:t>
        <a:bodyPr/>
        <a:lstStyle/>
        <a:p>
          <a:r>
            <a:rPr lang="ar-sa" smtClean="0"/>
            <a:t>جامعات خارجية</a:t>
          </a:r>
          <a:endParaRPr lang="en-US" dirty="0"/>
        </a:p>
      </dgm:t>
    </dgm:pt>
    <dgm:pt modelId="{7E5489A5-3F4D-564F-AE3E-FC4AC3B09937}" type="parTrans" cxnId="{155C9D55-67C7-4843-87F1-E10ACAD0B904}">
      <dgm:prSet/>
      <dgm:spPr/>
      <dgm:t>
        <a:bodyPr/>
        <a:lstStyle/>
        <a:p>
          <a:endParaRPr lang="en-US"/>
        </a:p>
      </dgm:t>
    </dgm:pt>
    <dgm:pt modelId="{A803DB91-AFA5-5447-B7B8-C796AE8C0F78}" type="sibTrans" cxnId="{155C9D55-67C7-4843-87F1-E10ACAD0B904}">
      <dgm:prSet/>
      <dgm:spPr/>
      <dgm:t>
        <a:bodyPr/>
        <a:lstStyle/>
        <a:p>
          <a:endParaRPr lang="en-US"/>
        </a:p>
      </dgm:t>
    </dgm:pt>
    <dgm:pt modelId="{4F158BB4-4581-F443-85AC-69DC7A1A3B13}">
      <dgm:prSet phldrT="[Text]"/>
      <dgm:spPr/>
      <dgm:t>
        <a:bodyPr/>
        <a:lstStyle/>
        <a:p>
          <a:r>
            <a:rPr lang="ar-sa" dirty="0" smtClean="0"/>
            <a:t>برامج الإشراف الخارجي المشترك</a:t>
          </a:r>
          <a:endParaRPr lang="en-US" dirty="0"/>
        </a:p>
      </dgm:t>
    </dgm:pt>
    <dgm:pt modelId="{85D7BDD8-A5F2-A344-B0C5-69F3EF223B08}" type="parTrans" cxnId="{4A3536EC-1BAD-3644-AE7D-A4D040F5FB1B}">
      <dgm:prSet/>
      <dgm:spPr/>
      <dgm:t>
        <a:bodyPr/>
        <a:lstStyle/>
        <a:p>
          <a:endParaRPr lang="en-US"/>
        </a:p>
      </dgm:t>
    </dgm:pt>
    <dgm:pt modelId="{CE948AC2-A60E-3247-B096-ADD1151B5B9F}" type="sibTrans" cxnId="{4A3536EC-1BAD-3644-AE7D-A4D040F5FB1B}">
      <dgm:prSet/>
      <dgm:spPr/>
      <dgm:t>
        <a:bodyPr/>
        <a:lstStyle/>
        <a:p>
          <a:endParaRPr lang="en-US"/>
        </a:p>
      </dgm:t>
    </dgm:pt>
    <dgm:pt modelId="{B7EA1FE7-7AB5-7946-91FE-B7592260AD28}">
      <dgm:prSet phldrT="[Text]"/>
      <dgm:spPr/>
      <dgm:t>
        <a:bodyPr/>
        <a:lstStyle/>
        <a:p>
          <a:r>
            <a:rPr lang="ar-sa" dirty="0" smtClean="0"/>
            <a:t>برامج التعليم عن بعد</a:t>
          </a:r>
          <a:endParaRPr lang="en-US" dirty="0"/>
        </a:p>
      </dgm:t>
    </dgm:pt>
    <dgm:pt modelId="{05063675-DC91-C945-8BE1-6EA4DE87A421}" type="parTrans" cxnId="{3721E0A6-BE7F-3547-BF91-23F09EC50075}">
      <dgm:prSet/>
      <dgm:spPr/>
      <dgm:t>
        <a:bodyPr/>
        <a:lstStyle/>
        <a:p>
          <a:endParaRPr lang="en-US"/>
        </a:p>
      </dgm:t>
    </dgm:pt>
    <dgm:pt modelId="{7C394A6F-835B-1843-B2A7-B013993DCA81}" type="sibTrans" cxnId="{3721E0A6-BE7F-3547-BF91-23F09EC50075}">
      <dgm:prSet/>
      <dgm:spPr/>
      <dgm:t>
        <a:bodyPr/>
        <a:lstStyle/>
        <a:p>
          <a:endParaRPr lang="en-US"/>
        </a:p>
      </dgm:t>
    </dgm:pt>
    <dgm:pt modelId="{6742A1BD-6C40-0B44-A56C-654F0CE8D324}" type="pres">
      <dgm:prSet presAssocID="{4913A866-E8A9-074A-A48D-0139FF4D0064}" presName="Name0" presStyleCnt="0">
        <dgm:presLayoutVars>
          <dgm:dir/>
          <dgm:resizeHandles val="exact"/>
        </dgm:presLayoutVars>
      </dgm:prSet>
      <dgm:spPr/>
    </dgm:pt>
    <dgm:pt modelId="{2410647F-DE10-BB4C-ABAD-730C42CD292C}" type="pres">
      <dgm:prSet presAssocID="{4913A866-E8A9-074A-A48D-0139FF4D0064}" presName="fgShape" presStyleLbl="fgShp" presStyleIdx="0" presStyleCnt="1"/>
      <dgm:spPr/>
    </dgm:pt>
    <dgm:pt modelId="{2E013285-7CC9-AD49-876B-2E006951936C}" type="pres">
      <dgm:prSet presAssocID="{4913A866-E8A9-074A-A48D-0139FF4D0064}" presName="linComp" presStyleCnt="0"/>
      <dgm:spPr/>
    </dgm:pt>
    <dgm:pt modelId="{E08CB38C-A4CA-D745-9F03-2865A6A9B349}" type="pres">
      <dgm:prSet presAssocID="{7080CFA9-5026-E747-8960-5470B489DDC8}" presName="compNode" presStyleCnt="0"/>
      <dgm:spPr/>
    </dgm:pt>
    <dgm:pt modelId="{BF6E65C6-2B16-A94A-A952-271C2454B383}" type="pres">
      <dgm:prSet presAssocID="{7080CFA9-5026-E747-8960-5470B489DDC8}" presName="bkgdShape" presStyleLbl="node1" presStyleIdx="0" presStyleCnt="4"/>
      <dgm:spPr/>
      <dgm:t>
        <a:bodyPr/>
        <a:lstStyle/>
        <a:p>
          <a:endParaRPr lang="en-US"/>
        </a:p>
      </dgm:t>
    </dgm:pt>
    <dgm:pt modelId="{BB18A9DF-936A-6548-AB3D-2A10BF148AF8}" type="pres">
      <dgm:prSet presAssocID="{7080CFA9-5026-E747-8960-5470B489DDC8}" presName="nodeTx" presStyleLbl="node1" presStyleIdx="0" presStyleCnt="4">
        <dgm:presLayoutVars>
          <dgm:bulletEnabled val="1"/>
        </dgm:presLayoutVars>
      </dgm:prSet>
      <dgm:spPr/>
      <dgm:t>
        <a:bodyPr/>
        <a:lstStyle/>
        <a:p>
          <a:endParaRPr lang="en-US"/>
        </a:p>
      </dgm:t>
    </dgm:pt>
    <dgm:pt modelId="{D774DF1C-652B-F044-9125-EF4B7692D675}" type="pres">
      <dgm:prSet presAssocID="{7080CFA9-5026-E747-8960-5470B489DDC8}" presName="invisiNode" presStyleLbl="node1" presStyleIdx="0" presStyleCnt="4"/>
      <dgm:spPr/>
    </dgm:pt>
    <dgm:pt modelId="{E47B341C-1A6B-4B4F-BE9F-22C1BA585A0D}" type="pres">
      <dgm:prSet presAssocID="{7080CFA9-5026-E747-8960-5470B489DDC8}" presName="imagNode" presStyleLbl="fgImgPlace1" presStyleIdx="0" presStyleCnt="4"/>
      <dgm:spPr>
        <a:blipFill>
          <a:blip xmlns:r="http://schemas.openxmlformats.org/officeDocument/2006/relationships" r:embed="rId1">
            <a:extLst>
              <a:ext uri="{28A0092B-C50C-407E-A947-70E740481C1C}">
                <a14:useLocalDpi xmlns:a14="http://schemas.microsoft.com/office/drawing/2010/main" val="0"/>
              </a:ext>
            </a:extLst>
          </a:blip>
          <a:srcRect/>
          <a:stretch>
            <a:fillRect/>
          </a:stretch>
        </a:blipFill>
      </dgm:spPr>
    </dgm:pt>
    <dgm:pt modelId="{4DA67B29-D8A8-4C4D-B4EF-213AE2903510}" type="pres">
      <dgm:prSet presAssocID="{F78C561D-9D55-594C-8EDE-28B4C03C9EDF}" presName="sibTrans" presStyleLbl="sibTrans2D1" presStyleIdx="0" presStyleCnt="0"/>
      <dgm:spPr/>
      <dgm:t>
        <a:bodyPr/>
        <a:lstStyle/>
        <a:p>
          <a:endParaRPr lang="en-US"/>
        </a:p>
      </dgm:t>
    </dgm:pt>
    <dgm:pt modelId="{8F354757-5F5A-1C40-B784-538576106BAF}" type="pres">
      <dgm:prSet presAssocID="{9F83AD3F-1636-BF4D-844F-0B31F25E5415}" presName="compNode" presStyleCnt="0"/>
      <dgm:spPr/>
    </dgm:pt>
    <dgm:pt modelId="{DE877FED-2FCC-A947-A2F9-95763509403F}" type="pres">
      <dgm:prSet presAssocID="{9F83AD3F-1636-BF4D-844F-0B31F25E5415}" presName="bkgdShape" presStyleLbl="node1" presStyleIdx="1" presStyleCnt="4"/>
      <dgm:spPr/>
      <dgm:t>
        <a:bodyPr/>
        <a:lstStyle/>
        <a:p>
          <a:endParaRPr lang="en-US"/>
        </a:p>
      </dgm:t>
    </dgm:pt>
    <dgm:pt modelId="{509CC610-88A0-164A-992E-67853C358D6B}" type="pres">
      <dgm:prSet presAssocID="{9F83AD3F-1636-BF4D-844F-0B31F25E5415}" presName="nodeTx" presStyleLbl="node1" presStyleIdx="1" presStyleCnt="4">
        <dgm:presLayoutVars>
          <dgm:bulletEnabled val="1"/>
        </dgm:presLayoutVars>
      </dgm:prSet>
      <dgm:spPr/>
      <dgm:t>
        <a:bodyPr/>
        <a:lstStyle/>
        <a:p>
          <a:endParaRPr lang="en-US"/>
        </a:p>
      </dgm:t>
    </dgm:pt>
    <dgm:pt modelId="{86546DED-7E1F-4348-A5A4-9F5F838471D6}" type="pres">
      <dgm:prSet presAssocID="{9F83AD3F-1636-BF4D-844F-0B31F25E5415}" presName="invisiNode" presStyleLbl="node1" presStyleIdx="1" presStyleCnt="4"/>
      <dgm:spPr/>
    </dgm:pt>
    <dgm:pt modelId="{9FFC6B80-074F-8143-BA26-55FC2CA795E8}" type="pres">
      <dgm:prSet presAssocID="{9F83AD3F-1636-BF4D-844F-0B31F25E5415}" presName="imagNode" presStyleLbl="fgImgPlace1" presStyleIdx="1" presStyleCnt="4"/>
      <dgm:spPr>
        <a:blipFill>
          <a:blip xmlns:r="http://schemas.openxmlformats.org/officeDocument/2006/relationships" r:embed="rId2">
            <a:extLst>
              <a:ext uri="{28A0092B-C50C-407E-A947-70E740481C1C}">
                <a14:useLocalDpi xmlns:a14="http://schemas.microsoft.com/office/drawing/2010/main" val="0"/>
              </a:ext>
            </a:extLst>
          </a:blip>
          <a:srcRect/>
          <a:stretch>
            <a:fillRect l="-15000" r="-15000"/>
          </a:stretch>
        </a:blipFill>
      </dgm:spPr>
    </dgm:pt>
    <dgm:pt modelId="{53A4DD21-D6ED-FF4C-B9E2-5C82E5855050}" type="pres">
      <dgm:prSet presAssocID="{A803DB91-AFA5-5447-B7B8-C796AE8C0F78}" presName="sibTrans" presStyleLbl="sibTrans2D1" presStyleIdx="0" presStyleCnt="0"/>
      <dgm:spPr/>
      <dgm:t>
        <a:bodyPr/>
        <a:lstStyle/>
        <a:p>
          <a:endParaRPr lang="en-US"/>
        </a:p>
      </dgm:t>
    </dgm:pt>
    <dgm:pt modelId="{9ED99BC3-6EC0-DD40-946E-A54589254A73}" type="pres">
      <dgm:prSet presAssocID="{B7EA1FE7-7AB5-7946-91FE-B7592260AD28}" presName="compNode" presStyleCnt="0"/>
      <dgm:spPr/>
    </dgm:pt>
    <dgm:pt modelId="{5CCF3BE5-5E24-DB46-8DE2-12078176D427}" type="pres">
      <dgm:prSet presAssocID="{B7EA1FE7-7AB5-7946-91FE-B7592260AD28}" presName="bkgdShape" presStyleLbl="node1" presStyleIdx="2" presStyleCnt="4"/>
      <dgm:spPr/>
      <dgm:t>
        <a:bodyPr/>
        <a:lstStyle/>
        <a:p>
          <a:endParaRPr lang="en-US"/>
        </a:p>
      </dgm:t>
    </dgm:pt>
    <dgm:pt modelId="{F8FE78A5-43F8-F14C-A797-E966E8B583D4}" type="pres">
      <dgm:prSet presAssocID="{B7EA1FE7-7AB5-7946-91FE-B7592260AD28}" presName="nodeTx" presStyleLbl="node1" presStyleIdx="2" presStyleCnt="4">
        <dgm:presLayoutVars>
          <dgm:bulletEnabled val="1"/>
        </dgm:presLayoutVars>
      </dgm:prSet>
      <dgm:spPr/>
      <dgm:t>
        <a:bodyPr/>
        <a:lstStyle/>
        <a:p>
          <a:endParaRPr lang="en-US"/>
        </a:p>
      </dgm:t>
    </dgm:pt>
    <dgm:pt modelId="{784B0AAA-B490-2642-AC7B-C18E98B35590}" type="pres">
      <dgm:prSet presAssocID="{B7EA1FE7-7AB5-7946-91FE-B7592260AD28}" presName="invisiNode" presStyleLbl="node1" presStyleIdx="2" presStyleCnt="4"/>
      <dgm:spPr/>
    </dgm:pt>
    <dgm:pt modelId="{C3760C0F-D706-404C-8C5F-F47EF4E944F6}" type="pres">
      <dgm:prSet presAssocID="{B7EA1FE7-7AB5-7946-91FE-B7592260AD28}" presName="imagNode" presStyleLbl="fgImgPlace1" presStyleIdx="2" presStyleCnt="4"/>
      <dgm:spPr>
        <a:blipFill>
          <a:blip xmlns:r="http://schemas.openxmlformats.org/officeDocument/2006/relationships" r:embed="rId3">
            <a:extLst>
              <a:ext uri="{28A0092B-C50C-407E-A947-70E740481C1C}">
                <a14:useLocalDpi xmlns:a14="http://schemas.microsoft.com/office/drawing/2010/main" val="0"/>
              </a:ext>
            </a:extLst>
          </a:blip>
          <a:srcRect/>
          <a:stretch>
            <a:fillRect l="-32000" r="-32000"/>
          </a:stretch>
        </a:blipFill>
      </dgm:spPr>
    </dgm:pt>
    <dgm:pt modelId="{AE853851-B881-C54F-8C4D-7FF4388CB0EE}" type="pres">
      <dgm:prSet presAssocID="{7C394A6F-835B-1843-B2A7-B013993DCA81}" presName="sibTrans" presStyleLbl="sibTrans2D1" presStyleIdx="0" presStyleCnt="0"/>
      <dgm:spPr/>
      <dgm:t>
        <a:bodyPr/>
        <a:lstStyle/>
        <a:p>
          <a:endParaRPr lang="en-US"/>
        </a:p>
      </dgm:t>
    </dgm:pt>
    <dgm:pt modelId="{F80B8AEC-A073-DD4D-9946-308DCCDAE415}" type="pres">
      <dgm:prSet presAssocID="{4F158BB4-4581-F443-85AC-69DC7A1A3B13}" presName="compNode" presStyleCnt="0"/>
      <dgm:spPr/>
    </dgm:pt>
    <dgm:pt modelId="{D206088B-696E-A047-90C4-29D70D941CAA}" type="pres">
      <dgm:prSet presAssocID="{4F158BB4-4581-F443-85AC-69DC7A1A3B13}" presName="bkgdShape" presStyleLbl="node1" presStyleIdx="3" presStyleCnt="4"/>
      <dgm:spPr/>
      <dgm:t>
        <a:bodyPr/>
        <a:lstStyle/>
        <a:p>
          <a:endParaRPr lang="en-US"/>
        </a:p>
      </dgm:t>
    </dgm:pt>
    <dgm:pt modelId="{DF7A92C3-33D2-5249-A2AD-F9D44F1FA361}" type="pres">
      <dgm:prSet presAssocID="{4F158BB4-4581-F443-85AC-69DC7A1A3B13}" presName="nodeTx" presStyleLbl="node1" presStyleIdx="3" presStyleCnt="4">
        <dgm:presLayoutVars>
          <dgm:bulletEnabled val="1"/>
        </dgm:presLayoutVars>
      </dgm:prSet>
      <dgm:spPr/>
      <dgm:t>
        <a:bodyPr/>
        <a:lstStyle/>
        <a:p>
          <a:endParaRPr lang="en-US"/>
        </a:p>
      </dgm:t>
    </dgm:pt>
    <dgm:pt modelId="{8F1A1677-6328-8A4A-9698-E711EACA7D40}" type="pres">
      <dgm:prSet presAssocID="{4F158BB4-4581-F443-85AC-69DC7A1A3B13}" presName="invisiNode" presStyleLbl="node1" presStyleIdx="3" presStyleCnt="4"/>
      <dgm:spPr/>
    </dgm:pt>
    <dgm:pt modelId="{285FC788-5C55-4142-8E96-991ADC4C3E99}" type="pres">
      <dgm:prSet presAssocID="{4F158BB4-4581-F443-85AC-69DC7A1A3B13}" presName="imagNode" presStyleLbl="fgImgPlace1" presStyleIdx="3" presStyleCnt="4"/>
      <dgm:spPr>
        <a:blipFill>
          <a:blip xmlns:r="http://schemas.openxmlformats.org/officeDocument/2006/relationships" r:embed="rId4">
            <a:extLst>
              <a:ext uri="{28A0092B-C50C-407E-A947-70E740481C1C}">
                <a14:useLocalDpi xmlns:a14="http://schemas.microsoft.com/office/drawing/2010/main" val="0"/>
              </a:ext>
            </a:extLst>
          </a:blip>
          <a:srcRect/>
          <a:stretch>
            <a:fillRect l="-1000" r="-1000"/>
          </a:stretch>
        </a:blipFill>
      </dgm:spPr>
    </dgm:pt>
  </dgm:ptLst>
  <dgm:cxnLst>
    <dgm:cxn modelId="{3721E0A6-BE7F-3547-BF91-23F09EC50075}" srcId="{4913A866-E8A9-074A-A48D-0139FF4D0064}" destId="{B7EA1FE7-7AB5-7946-91FE-B7592260AD28}" srcOrd="2" destOrd="0" parTransId="{05063675-DC91-C945-8BE1-6EA4DE87A421}" sibTransId="{7C394A6F-835B-1843-B2A7-B013993DCA81}"/>
    <dgm:cxn modelId="{A7D244C8-4D26-C041-88F2-47D8816C3366}" type="presOf" srcId="{A803DB91-AFA5-5447-B7B8-C796AE8C0F78}" destId="{53A4DD21-D6ED-FF4C-B9E2-5C82E5855050}" srcOrd="0" destOrd="0" presId="urn:microsoft.com/office/officeart/2005/8/layout/hList7"/>
    <dgm:cxn modelId="{004F2314-92D6-9641-9BE0-8AED41CD8F42}" srcId="{4913A866-E8A9-074A-A48D-0139FF4D0064}" destId="{7080CFA9-5026-E747-8960-5470B489DDC8}" srcOrd="0" destOrd="0" parTransId="{329F8E3D-BC94-DA46-8FB6-9FDD89350F4D}" sibTransId="{F78C561D-9D55-594C-8EDE-28B4C03C9EDF}"/>
    <dgm:cxn modelId="{AF9398EC-823C-B943-9B20-17159ABF6626}" type="presOf" srcId="{4F158BB4-4581-F443-85AC-69DC7A1A3B13}" destId="{D206088B-696E-A047-90C4-29D70D941CAA}" srcOrd="0" destOrd="0" presId="urn:microsoft.com/office/officeart/2005/8/layout/hList7"/>
    <dgm:cxn modelId="{CE22AA8E-EBB8-AF4F-AC69-40529F3DEAC7}" type="presOf" srcId="{9F83AD3F-1636-BF4D-844F-0B31F25E5415}" destId="{509CC610-88A0-164A-992E-67853C358D6B}" srcOrd="1" destOrd="0" presId="urn:microsoft.com/office/officeart/2005/8/layout/hList7"/>
    <dgm:cxn modelId="{AACCFB1B-7BE6-DD46-8F3F-4D9CD62E7D2D}" type="presOf" srcId="{B7EA1FE7-7AB5-7946-91FE-B7592260AD28}" destId="{5CCF3BE5-5E24-DB46-8DE2-12078176D427}" srcOrd="0" destOrd="0" presId="urn:microsoft.com/office/officeart/2005/8/layout/hList7"/>
    <dgm:cxn modelId="{7E4D2716-2738-5740-9085-71F72E350D9A}" type="presOf" srcId="{7080CFA9-5026-E747-8960-5470B489DDC8}" destId="{BB18A9DF-936A-6548-AB3D-2A10BF148AF8}" srcOrd="1" destOrd="0" presId="urn:microsoft.com/office/officeart/2005/8/layout/hList7"/>
    <dgm:cxn modelId="{4B80E99C-9B33-BF43-89A2-FB2FD39625B6}" type="presOf" srcId="{7C394A6F-835B-1843-B2A7-B013993DCA81}" destId="{AE853851-B881-C54F-8C4D-7FF4388CB0EE}" srcOrd="0" destOrd="0" presId="urn:microsoft.com/office/officeart/2005/8/layout/hList7"/>
    <dgm:cxn modelId="{4A3536EC-1BAD-3644-AE7D-A4D040F5FB1B}" srcId="{4913A866-E8A9-074A-A48D-0139FF4D0064}" destId="{4F158BB4-4581-F443-85AC-69DC7A1A3B13}" srcOrd="3" destOrd="0" parTransId="{85D7BDD8-A5F2-A344-B0C5-69F3EF223B08}" sibTransId="{CE948AC2-A60E-3247-B096-ADD1151B5B9F}"/>
    <dgm:cxn modelId="{D1625177-3222-2946-982E-C76AAC3F8AB6}" type="presOf" srcId="{B7EA1FE7-7AB5-7946-91FE-B7592260AD28}" destId="{F8FE78A5-43F8-F14C-A797-E966E8B583D4}" srcOrd="1" destOrd="0" presId="urn:microsoft.com/office/officeart/2005/8/layout/hList7"/>
    <dgm:cxn modelId="{11AD77E6-3267-494D-85F9-15B354E9CF8C}" type="presOf" srcId="{9F83AD3F-1636-BF4D-844F-0B31F25E5415}" destId="{DE877FED-2FCC-A947-A2F9-95763509403F}" srcOrd="0" destOrd="0" presId="urn:microsoft.com/office/officeart/2005/8/layout/hList7"/>
    <dgm:cxn modelId="{F04B83B7-D8D8-CE4F-BF40-7AA500B1F797}" type="presOf" srcId="{F78C561D-9D55-594C-8EDE-28B4C03C9EDF}" destId="{4DA67B29-D8A8-4C4D-B4EF-213AE2903510}" srcOrd="0" destOrd="0" presId="urn:microsoft.com/office/officeart/2005/8/layout/hList7"/>
    <dgm:cxn modelId="{155C9D55-67C7-4843-87F1-E10ACAD0B904}" srcId="{4913A866-E8A9-074A-A48D-0139FF4D0064}" destId="{9F83AD3F-1636-BF4D-844F-0B31F25E5415}" srcOrd="1" destOrd="0" parTransId="{7E5489A5-3F4D-564F-AE3E-FC4AC3B09937}" sibTransId="{A803DB91-AFA5-5447-B7B8-C796AE8C0F78}"/>
    <dgm:cxn modelId="{83EEDFCA-C33E-DC41-A4E5-1AC949457DCE}" type="presOf" srcId="{4F158BB4-4581-F443-85AC-69DC7A1A3B13}" destId="{DF7A92C3-33D2-5249-A2AD-F9D44F1FA361}" srcOrd="1" destOrd="0" presId="urn:microsoft.com/office/officeart/2005/8/layout/hList7"/>
    <dgm:cxn modelId="{F02DB673-CD9E-5046-9045-BE5D440ED4A5}" type="presOf" srcId="{4913A866-E8A9-074A-A48D-0139FF4D0064}" destId="{6742A1BD-6C40-0B44-A56C-654F0CE8D324}" srcOrd="0" destOrd="0" presId="urn:microsoft.com/office/officeart/2005/8/layout/hList7"/>
    <dgm:cxn modelId="{FA200AEA-6DDF-C74C-A866-84721E1FAC51}" type="presOf" srcId="{7080CFA9-5026-E747-8960-5470B489DDC8}" destId="{BF6E65C6-2B16-A94A-A952-271C2454B383}" srcOrd="0" destOrd="0" presId="urn:microsoft.com/office/officeart/2005/8/layout/hList7"/>
    <dgm:cxn modelId="{6FD99F5E-A8DF-6C48-8B30-21B7DAD34046}" type="presParOf" srcId="{6742A1BD-6C40-0B44-A56C-654F0CE8D324}" destId="{2410647F-DE10-BB4C-ABAD-730C42CD292C}" srcOrd="0" destOrd="0" presId="urn:microsoft.com/office/officeart/2005/8/layout/hList7"/>
    <dgm:cxn modelId="{F0ABB858-A609-084C-91EE-D38FFCAC2B6D}" type="presParOf" srcId="{6742A1BD-6C40-0B44-A56C-654F0CE8D324}" destId="{2E013285-7CC9-AD49-876B-2E006951936C}" srcOrd="1" destOrd="0" presId="urn:microsoft.com/office/officeart/2005/8/layout/hList7"/>
    <dgm:cxn modelId="{478DA716-EED2-7745-98CF-C6FA0C0A47B4}" type="presParOf" srcId="{2E013285-7CC9-AD49-876B-2E006951936C}" destId="{E08CB38C-A4CA-D745-9F03-2865A6A9B349}" srcOrd="0" destOrd="0" presId="urn:microsoft.com/office/officeart/2005/8/layout/hList7"/>
    <dgm:cxn modelId="{FA400D08-4859-5647-BC92-6682ECC1778C}" type="presParOf" srcId="{E08CB38C-A4CA-D745-9F03-2865A6A9B349}" destId="{BF6E65C6-2B16-A94A-A952-271C2454B383}" srcOrd="0" destOrd="0" presId="urn:microsoft.com/office/officeart/2005/8/layout/hList7"/>
    <dgm:cxn modelId="{9001239B-4159-2842-8769-D94AEBE3BD63}" type="presParOf" srcId="{E08CB38C-A4CA-D745-9F03-2865A6A9B349}" destId="{BB18A9DF-936A-6548-AB3D-2A10BF148AF8}" srcOrd="1" destOrd="0" presId="urn:microsoft.com/office/officeart/2005/8/layout/hList7"/>
    <dgm:cxn modelId="{16636B2C-ADCA-B549-B3D0-CB189020DACB}" type="presParOf" srcId="{E08CB38C-A4CA-D745-9F03-2865A6A9B349}" destId="{D774DF1C-652B-F044-9125-EF4B7692D675}" srcOrd="2" destOrd="0" presId="urn:microsoft.com/office/officeart/2005/8/layout/hList7"/>
    <dgm:cxn modelId="{B73063A6-F89D-3345-B9B3-8F52841DEB5E}" type="presParOf" srcId="{E08CB38C-A4CA-D745-9F03-2865A6A9B349}" destId="{E47B341C-1A6B-4B4F-BE9F-22C1BA585A0D}" srcOrd="3" destOrd="0" presId="urn:microsoft.com/office/officeart/2005/8/layout/hList7"/>
    <dgm:cxn modelId="{59F8A62B-A365-9D41-A155-E5DE67D8704E}" type="presParOf" srcId="{2E013285-7CC9-AD49-876B-2E006951936C}" destId="{4DA67B29-D8A8-4C4D-B4EF-213AE2903510}" srcOrd="1" destOrd="0" presId="urn:microsoft.com/office/officeart/2005/8/layout/hList7"/>
    <dgm:cxn modelId="{6C6A15E5-D255-074B-9598-0AC705B731CA}" type="presParOf" srcId="{2E013285-7CC9-AD49-876B-2E006951936C}" destId="{8F354757-5F5A-1C40-B784-538576106BAF}" srcOrd="2" destOrd="0" presId="urn:microsoft.com/office/officeart/2005/8/layout/hList7"/>
    <dgm:cxn modelId="{C8372133-0C6D-4146-A472-73BF52172414}" type="presParOf" srcId="{8F354757-5F5A-1C40-B784-538576106BAF}" destId="{DE877FED-2FCC-A947-A2F9-95763509403F}" srcOrd="0" destOrd="0" presId="urn:microsoft.com/office/officeart/2005/8/layout/hList7"/>
    <dgm:cxn modelId="{5CBA57FF-64F7-0449-8119-EB70A42DEE8E}" type="presParOf" srcId="{8F354757-5F5A-1C40-B784-538576106BAF}" destId="{509CC610-88A0-164A-992E-67853C358D6B}" srcOrd="1" destOrd="0" presId="urn:microsoft.com/office/officeart/2005/8/layout/hList7"/>
    <dgm:cxn modelId="{A197BCEF-8E77-4141-98DA-886E6F8C2507}" type="presParOf" srcId="{8F354757-5F5A-1C40-B784-538576106BAF}" destId="{86546DED-7E1F-4348-A5A4-9F5F838471D6}" srcOrd="2" destOrd="0" presId="urn:microsoft.com/office/officeart/2005/8/layout/hList7"/>
    <dgm:cxn modelId="{B5C0973B-3C07-604E-9791-693F78F6FB8A}" type="presParOf" srcId="{8F354757-5F5A-1C40-B784-538576106BAF}" destId="{9FFC6B80-074F-8143-BA26-55FC2CA795E8}" srcOrd="3" destOrd="0" presId="urn:microsoft.com/office/officeart/2005/8/layout/hList7"/>
    <dgm:cxn modelId="{A0A9FEEC-F859-7C4E-83D1-BD6F5928BED2}" type="presParOf" srcId="{2E013285-7CC9-AD49-876B-2E006951936C}" destId="{53A4DD21-D6ED-FF4C-B9E2-5C82E5855050}" srcOrd="3" destOrd="0" presId="urn:microsoft.com/office/officeart/2005/8/layout/hList7"/>
    <dgm:cxn modelId="{714B2FEA-EBF1-774A-B3BB-CAFC767D1E71}" type="presParOf" srcId="{2E013285-7CC9-AD49-876B-2E006951936C}" destId="{9ED99BC3-6EC0-DD40-946E-A54589254A73}" srcOrd="4" destOrd="0" presId="urn:microsoft.com/office/officeart/2005/8/layout/hList7"/>
    <dgm:cxn modelId="{E336A001-4977-7C47-8720-65E00354E4EF}" type="presParOf" srcId="{9ED99BC3-6EC0-DD40-946E-A54589254A73}" destId="{5CCF3BE5-5E24-DB46-8DE2-12078176D427}" srcOrd="0" destOrd="0" presId="urn:microsoft.com/office/officeart/2005/8/layout/hList7"/>
    <dgm:cxn modelId="{891DB386-54A7-4741-9A59-477F4C96FDBA}" type="presParOf" srcId="{9ED99BC3-6EC0-DD40-946E-A54589254A73}" destId="{F8FE78A5-43F8-F14C-A797-E966E8B583D4}" srcOrd="1" destOrd="0" presId="urn:microsoft.com/office/officeart/2005/8/layout/hList7"/>
    <dgm:cxn modelId="{62B1F894-257E-FF4A-8A06-C77216584E5C}" type="presParOf" srcId="{9ED99BC3-6EC0-DD40-946E-A54589254A73}" destId="{784B0AAA-B490-2642-AC7B-C18E98B35590}" srcOrd="2" destOrd="0" presId="urn:microsoft.com/office/officeart/2005/8/layout/hList7"/>
    <dgm:cxn modelId="{922642DC-5ABA-8141-84AC-AF70163908A7}" type="presParOf" srcId="{9ED99BC3-6EC0-DD40-946E-A54589254A73}" destId="{C3760C0F-D706-404C-8C5F-F47EF4E944F6}" srcOrd="3" destOrd="0" presId="urn:microsoft.com/office/officeart/2005/8/layout/hList7"/>
    <dgm:cxn modelId="{D9F07385-0D68-634F-BE65-8BB4A101C1A3}" type="presParOf" srcId="{2E013285-7CC9-AD49-876B-2E006951936C}" destId="{AE853851-B881-C54F-8C4D-7FF4388CB0EE}" srcOrd="5" destOrd="0" presId="urn:microsoft.com/office/officeart/2005/8/layout/hList7"/>
    <dgm:cxn modelId="{5117ABFD-1029-BF49-A365-6E9B20B1202B}" type="presParOf" srcId="{2E013285-7CC9-AD49-876B-2E006951936C}" destId="{F80B8AEC-A073-DD4D-9946-308DCCDAE415}" srcOrd="6" destOrd="0" presId="urn:microsoft.com/office/officeart/2005/8/layout/hList7"/>
    <dgm:cxn modelId="{B991C73A-B390-654F-A2D5-1004992B5A14}" type="presParOf" srcId="{F80B8AEC-A073-DD4D-9946-308DCCDAE415}" destId="{D206088B-696E-A047-90C4-29D70D941CAA}" srcOrd="0" destOrd="0" presId="urn:microsoft.com/office/officeart/2005/8/layout/hList7"/>
    <dgm:cxn modelId="{2E25449D-2F58-0A4F-9C40-978FF2F0AEC4}" type="presParOf" srcId="{F80B8AEC-A073-DD4D-9946-308DCCDAE415}" destId="{DF7A92C3-33D2-5249-A2AD-F9D44F1FA361}" srcOrd="1" destOrd="0" presId="urn:microsoft.com/office/officeart/2005/8/layout/hList7"/>
    <dgm:cxn modelId="{D89ADBD7-23DA-2B4C-917E-21246B352AAA}" type="presParOf" srcId="{F80B8AEC-A073-DD4D-9946-308DCCDAE415}" destId="{8F1A1677-6328-8A4A-9698-E711EACA7D40}" srcOrd="2" destOrd="0" presId="urn:microsoft.com/office/officeart/2005/8/layout/hList7"/>
    <dgm:cxn modelId="{ACEC2949-127E-8E4D-80D9-1CC31990450F}" type="presParOf" srcId="{F80B8AEC-A073-DD4D-9946-308DCCDAE415}" destId="{285FC788-5C55-4142-8E96-991ADC4C3E99}" srcOrd="3" destOrd="0" presId="urn:microsoft.com/office/officeart/2005/8/layout/hList7"/>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567F56CE-B577-4242-B6E4-0C1433B85492}" type="doc">
      <dgm:prSet loTypeId="urn:microsoft.com/office/officeart/2008/layout/CircularPictureCallout" loCatId="" qsTypeId="urn:microsoft.com/office/officeart/2005/8/quickstyle/simple4" qsCatId="simple" csTypeId="urn:microsoft.com/office/officeart/2005/8/colors/accent1_2" csCatId="accent1" phldr="1"/>
      <dgm:spPr/>
      <dgm:t>
        <a:bodyPr/>
        <a:lstStyle/>
        <a:p>
          <a:endParaRPr lang="en-US"/>
        </a:p>
      </dgm:t>
    </dgm:pt>
    <dgm:pt modelId="{30D0ADFC-DD50-6948-B0A7-42146C6EB42E}">
      <dgm:prSet/>
      <dgm:spPr/>
      <dgm:t>
        <a:bodyPr/>
        <a:lstStyle/>
        <a:p>
          <a:r>
            <a:rPr lang="ar-sa" dirty="0" smtClean="0">
              <a:solidFill>
                <a:srgbClr val="FF0000"/>
              </a:solidFill>
            </a:rPr>
            <a:t>لما أهدف من دراستي؟</a:t>
          </a:r>
          <a:endParaRPr lang="en-US" dirty="0">
            <a:solidFill>
              <a:srgbClr val="FF0000"/>
            </a:solidFill>
          </a:endParaRPr>
        </a:p>
      </dgm:t>
    </dgm:pt>
    <dgm:pt modelId="{A65587E9-ABA4-8046-8940-A13F7BB1A877}" type="parTrans" cxnId="{C5FC95E9-D896-F24C-B403-BE32AAD8566A}">
      <dgm:prSet/>
      <dgm:spPr/>
      <dgm:t>
        <a:bodyPr/>
        <a:lstStyle/>
        <a:p>
          <a:endParaRPr lang="en-US"/>
        </a:p>
      </dgm:t>
    </dgm:pt>
    <dgm:pt modelId="{7F54138C-95E2-994A-9591-CF6552C8471E}" type="sibTrans" cxnId="{C5FC95E9-D896-F24C-B403-BE32AAD8566A}">
      <dgm:prSet/>
      <dgm:spPr>
        <a:blipFill>
          <a:blip xmlns:r="http://schemas.openxmlformats.org/officeDocument/2006/relationships" r:embed="rId1">
            <a:extLst>
              <a:ext uri="{28A0092B-C50C-407E-A947-70E740481C1C}">
                <a14:useLocalDpi xmlns:a14="http://schemas.microsoft.com/office/drawing/2010/main" val="0"/>
              </a:ext>
            </a:extLst>
          </a:blip>
          <a:srcRect/>
          <a:stretch>
            <a:fillRect/>
          </a:stretch>
        </a:blipFill>
      </dgm:spPr>
      <dgm:t>
        <a:bodyPr/>
        <a:lstStyle/>
        <a:p>
          <a:endParaRPr lang="en-US"/>
        </a:p>
      </dgm:t>
    </dgm:pt>
    <dgm:pt modelId="{218B9715-5B34-3442-83B8-136182303C7B}">
      <dgm:prSet phldrT="[Text]"/>
      <dgm:spPr/>
      <dgm:t>
        <a:bodyPr/>
        <a:lstStyle/>
        <a:p>
          <a:r>
            <a:rPr lang="ar-sa" dirty="0" smtClean="0"/>
            <a:t>شهادة لا أكثر</a:t>
          </a:r>
          <a:endParaRPr lang="en-US" dirty="0"/>
        </a:p>
      </dgm:t>
    </dgm:pt>
    <dgm:pt modelId="{AC70D3EB-2FBB-F244-8B30-3F7F683C2A91}" type="parTrans" cxnId="{9025C499-A85B-F647-B078-E01BE4F96912}">
      <dgm:prSet/>
      <dgm:spPr/>
      <dgm:t>
        <a:bodyPr/>
        <a:lstStyle/>
        <a:p>
          <a:endParaRPr lang="en-US"/>
        </a:p>
      </dgm:t>
    </dgm:pt>
    <dgm:pt modelId="{FE262247-DD02-BE45-87BD-E90BB66C2B09}" type="sibTrans" cxnId="{9025C499-A85B-F647-B078-E01BE4F96912}">
      <dgm:prSet/>
      <dgm:spPr>
        <a:blipFill>
          <a:blip xmlns:r="http://schemas.openxmlformats.org/officeDocument/2006/relationships" r:embed="rId2">
            <a:extLst>
              <a:ext uri="{28A0092B-C50C-407E-A947-70E740481C1C}">
                <a14:useLocalDpi xmlns:a14="http://schemas.microsoft.com/office/drawing/2010/main" val="0"/>
              </a:ext>
            </a:extLst>
          </a:blip>
          <a:srcRect/>
          <a:stretch>
            <a:fillRect l="-7000" r="-7000"/>
          </a:stretch>
        </a:blipFill>
      </dgm:spPr>
      <dgm:t>
        <a:bodyPr/>
        <a:lstStyle/>
        <a:p>
          <a:endParaRPr lang="en-US"/>
        </a:p>
      </dgm:t>
    </dgm:pt>
    <dgm:pt modelId="{3F81339F-B823-4C46-A720-CEFC5E7DCB38}">
      <dgm:prSet phldrT="[Text]"/>
      <dgm:spPr/>
      <dgm:t>
        <a:bodyPr/>
        <a:lstStyle/>
        <a:p>
          <a:r>
            <a:rPr lang="ar-sa" dirty="0" smtClean="0"/>
            <a:t>أدرس حتى أحصل وظيفة</a:t>
          </a:r>
          <a:endParaRPr lang="en-US" dirty="0"/>
        </a:p>
      </dgm:t>
    </dgm:pt>
    <dgm:pt modelId="{4B48AAF3-B93E-0140-AD5E-7C04C2D167E7}" type="parTrans" cxnId="{D1FECED8-BEBB-1343-9395-416E783E12C5}">
      <dgm:prSet/>
      <dgm:spPr/>
      <dgm:t>
        <a:bodyPr/>
        <a:lstStyle/>
        <a:p>
          <a:endParaRPr lang="en-US"/>
        </a:p>
      </dgm:t>
    </dgm:pt>
    <dgm:pt modelId="{0DC310DB-5366-EE4D-BAB5-C5D96916C2F5}" type="sibTrans" cxnId="{D1FECED8-BEBB-1343-9395-416E783E12C5}">
      <dgm:prSet/>
      <dgm:spPr>
        <a:blipFill>
          <a:blip xmlns:r="http://schemas.openxmlformats.org/officeDocument/2006/relationships" r:embed="rId2">
            <a:extLst>
              <a:ext uri="{28A0092B-C50C-407E-A947-70E740481C1C}">
                <a14:useLocalDpi xmlns:a14="http://schemas.microsoft.com/office/drawing/2010/main" val="0"/>
              </a:ext>
            </a:extLst>
          </a:blip>
          <a:srcRect/>
          <a:stretch>
            <a:fillRect l="-7000" r="-7000"/>
          </a:stretch>
        </a:blipFill>
      </dgm:spPr>
      <dgm:t>
        <a:bodyPr/>
        <a:lstStyle/>
        <a:p>
          <a:endParaRPr lang="en-US"/>
        </a:p>
      </dgm:t>
    </dgm:pt>
    <dgm:pt modelId="{5F5AAC03-2317-6A4F-A1B1-773F44E1D494}">
      <dgm:prSet phldrT="[Text]"/>
      <dgm:spPr/>
      <dgm:t>
        <a:bodyPr/>
        <a:lstStyle/>
        <a:p>
          <a:r>
            <a:rPr lang="ar-sa" dirty="0" smtClean="0"/>
            <a:t>وجاهة إجتماعية</a:t>
          </a:r>
          <a:endParaRPr lang="en-US" dirty="0"/>
        </a:p>
      </dgm:t>
    </dgm:pt>
    <dgm:pt modelId="{8375E8B1-6937-FF4C-8B9C-2E002C3D3211}" type="parTrans" cxnId="{1CF51183-6793-C04E-8700-DB6AF1AE2F72}">
      <dgm:prSet/>
      <dgm:spPr/>
      <dgm:t>
        <a:bodyPr/>
        <a:lstStyle/>
        <a:p>
          <a:endParaRPr lang="en-US"/>
        </a:p>
      </dgm:t>
    </dgm:pt>
    <dgm:pt modelId="{B8380AB5-F7DB-8045-AD2B-127CA88A2585}" type="sibTrans" cxnId="{1CF51183-6793-C04E-8700-DB6AF1AE2F72}">
      <dgm:prSet/>
      <dgm:spPr>
        <a:blipFill>
          <a:blip xmlns:r="http://schemas.openxmlformats.org/officeDocument/2006/relationships" r:embed="rId2">
            <a:extLst>
              <a:ext uri="{28A0092B-C50C-407E-A947-70E740481C1C}">
                <a14:useLocalDpi xmlns:a14="http://schemas.microsoft.com/office/drawing/2010/main" val="0"/>
              </a:ext>
            </a:extLst>
          </a:blip>
          <a:srcRect/>
          <a:stretch>
            <a:fillRect l="-7000" r="-7000"/>
          </a:stretch>
        </a:blipFill>
      </dgm:spPr>
      <dgm:t>
        <a:bodyPr/>
        <a:lstStyle/>
        <a:p>
          <a:endParaRPr lang="en-US"/>
        </a:p>
      </dgm:t>
    </dgm:pt>
    <dgm:pt modelId="{CD50C578-38D7-8D4B-9130-BF8E7636848E}" type="pres">
      <dgm:prSet presAssocID="{567F56CE-B577-4242-B6E4-0C1433B85492}" presName="Name0" presStyleCnt="0">
        <dgm:presLayoutVars>
          <dgm:chMax val="7"/>
          <dgm:chPref val="7"/>
          <dgm:dir/>
        </dgm:presLayoutVars>
      </dgm:prSet>
      <dgm:spPr/>
      <dgm:t>
        <a:bodyPr/>
        <a:lstStyle/>
        <a:p>
          <a:endParaRPr lang="en-US"/>
        </a:p>
      </dgm:t>
    </dgm:pt>
    <dgm:pt modelId="{535FCCC7-B0CF-AB4C-B598-1C6365611F1A}" type="pres">
      <dgm:prSet presAssocID="{567F56CE-B577-4242-B6E4-0C1433B85492}" presName="Name1" presStyleCnt="0"/>
      <dgm:spPr/>
    </dgm:pt>
    <dgm:pt modelId="{B09EFF00-7C14-2A47-AF36-831658D00ECA}" type="pres">
      <dgm:prSet presAssocID="{7F54138C-95E2-994A-9591-CF6552C8471E}" presName="picture_1" presStyleCnt="0"/>
      <dgm:spPr/>
    </dgm:pt>
    <dgm:pt modelId="{2623E24D-ED61-3A4F-A20E-1BC7A53A52B4}" type="pres">
      <dgm:prSet presAssocID="{7F54138C-95E2-994A-9591-CF6552C8471E}" presName="pictureRepeatNode" presStyleLbl="alignImgPlace1" presStyleIdx="0" presStyleCnt="4" custLinFactNeighborX="0" custLinFactNeighborY="-15816"/>
      <dgm:spPr/>
      <dgm:t>
        <a:bodyPr/>
        <a:lstStyle/>
        <a:p>
          <a:endParaRPr lang="en-US"/>
        </a:p>
      </dgm:t>
    </dgm:pt>
    <dgm:pt modelId="{77DA7CD6-6F94-3147-8059-9BDA0EC76BE0}" type="pres">
      <dgm:prSet presAssocID="{30D0ADFC-DD50-6948-B0A7-42146C6EB42E}" presName="text_1" presStyleLbl="node1" presStyleIdx="0" presStyleCnt="0" custScaleX="119367" custScaleY="183150" custLinFactNeighborX="-18441" custLinFactNeighborY="57137">
        <dgm:presLayoutVars>
          <dgm:bulletEnabled val="1"/>
        </dgm:presLayoutVars>
      </dgm:prSet>
      <dgm:spPr/>
      <dgm:t>
        <a:bodyPr/>
        <a:lstStyle/>
        <a:p>
          <a:endParaRPr lang="en-US"/>
        </a:p>
      </dgm:t>
    </dgm:pt>
    <dgm:pt modelId="{8EC04F92-5BA9-5B4B-8D3A-FFCC68AD0B16}" type="pres">
      <dgm:prSet presAssocID="{FE262247-DD02-BE45-87BD-E90BB66C2B09}" presName="picture_2" presStyleCnt="0"/>
      <dgm:spPr/>
    </dgm:pt>
    <dgm:pt modelId="{4F22B3F1-CA20-4248-AF4B-8655F7EB4183}" type="pres">
      <dgm:prSet presAssocID="{FE262247-DD02-BE45-87BD-E90BB66C2B09}" presName="pictureRepeatNode" presStyleLbl="alignImgPlace1" presStyleIdx="1" presStyleCnt="4"/>
      <dgm:spPr/>
      <dgm:t>
        <a:bodyPr/>
        <a:lstStyle/>
        <a:p>
          <a:endParaRPr lang="en-US"/>
        </a:p>
      </dgm:t>
    </dgm:pt>
    <dgm:pt modelId="{57514A0D-7623-0E40-9514-C443B23B4722}" type="pres">
      <dgm:prSet presAssocID="{218B9715-5B34-3442-83B8-136182303C7B}" presName="line_2" presStyleLbl="parChTrans1D1" presStyleIdx="0" presStyleCnt="3"/>
      <dgm:spPr/>
    </dgm:pt>
    <dgm:pt modelId="{81E1F089-607F-3E48-B4A8-8C323EB9AC70}" type="pres">
      <dgm:prSet presAssocID="{218B9715-5B34-3442-83B8-136182303C7B}" presName="textparent_2" presStyleLbl="node1" presStyleIdx="0" presStyleCnt="0"/>
      <dgm:spPr/>
    </dgm:pt>
    <dgm:pt modelId="{2D0915F9-65F1-DC44-AB94-3D3F0892C562}" type="pres">
      <dgm:prSet presAssocID="{218B9715-5B34-3442-83B8-136182303C7B}" presName="text_2" presStyleLbl="revTx" presStyleIdx="0" presStyleCnt="3">
        <dgm:presLayoutVars>
          <dgm:bulletEnabled val="1"/>
        </dgm:presLayoutVars>
      </dgm:prSet>
      <dgm:spPr/>
      <dgm:t>
        <a:bodyPr/>
        <a:lstStyle/>
        <a:p>
          <a:endParaRPr lang="en-US"/>
        </a:p>
      </dgm:t>
    </dgm:pt>
    <dgm:pt modelId="{C1CC37AC-7104-4748-956D-E9875C7CDC69}" type="pres">
      <dgm:prSet presAssocID="{0DC310DB-5366-EE4D-BAB5-C5D96916C2F5}" presName="picture_3" presStyleCnt="0"/>
      <dgm:spPr/>
    </dgm:pt>
    <dgm:pt modelId="{DE89AA0B-C5E0-3649-80C4-30DC2B1A2013}" type="pres">
      <dgm:prSet presAssocID="{0DC310DB-5366-EE4D-BAB5-C5D96916C2F5}" presName="pictureRepeatNode" presStyleLbl="alignImgPlace1" presStyleIdx="2" presStyleCnt="4"/>
      <dgm:spPr/>
      <dgm:t>
        <a:bodyPr/>
        <a:lstStyle/>
        <a:p>
          <a:endParaRPr lang="en-US"/>
        </a:p>
      </dgm:t>
    </dgm:pt>
    <dgm:pt modelId="{49A4CAA2-F730-5049-BC46-BBEADFCA9B0A}" type="pres">
      <dgm:prSet presAssocID="{3F81339F-B823-4C46-A720-CEFC5E7DCB38}" presName="line_3" presStyleLbl="parChTrans1D1" presStyleIdx="1" presStyleCnt="3"/>
      <dgm:spPr/>
    </dgm:pt>
    <dgm:pt modelId="{7A7516B2-6732-0C40-B7FC-9088FF5B3A30}" type="pres">
      <dgm:prSet presAssocID="{3F81339F-B823-4C46-A720-CEFC5E7DCB38}" presName="textparent_3" presStyleLbl="node1" presStyleIdx="0" presStyleCnt="0"/>
      <dgm:spPr/>
    </dgm:pt>
    <dgm:pt modelId="{287087AA-7536-F042-B4B0-BAC0F795732A}" type="pres">
      <dgm:prSet presAssocID="{3F81339F-B823-4C46-A720-CEFC5E7DCB38}" presName="text_3" presStyleLbl="revTx" presStyleIdx="1" presStyleCnt="3">
        <dgm:presLayoutVars>
          <dgm:bulletEnabled val="1"/>
        </dgm:presLayoutVars>
      </dgm:prSet>
      <dgm:spPr/>
      <dgm:t>
        <a:bodyPr/>
        <a:lstStyle/>
        <a:p>
          <a:endParaRPr lang="en-US"/>
        </a:p>
      </dgm:t>
    </dgm:pt>
    <dgm:pt modelId="{6AC0B4BE-F402-ED41-B79A-258448D0FC93}" type="pres">
      <dgm:prSet presAssocID="{B8380AB5-F7DB-8045-AD2B-127CA88A2585}" presName="picture_4" presStyleCnt="0"/>
      <dgm:spPr/>
    </dgm:pt>
    <dgm:pt modelId="{9B60830E-E7DF-E943-B190-F1F079BF723D}" type="pres">
      <dgm:prSet presAssocID="{B8380AB5-F7DB-8045-AD2B-127CA88A2585}" presName="pictureRepeatNode" presStyleLbl="alignImgPlace1" presStyleIdx="3" presStyleCnt="4"/>
      <dgm:spPr/>
      <dgm:t>
        <a:bodyPr/>
        <a:lstStyle/>
        <a:p>
          <a:endParaRPr lang="en-US"/>
        </a:p>
      </dgm:t>
    </dgm:pt>
    <dgm:pt modelId="{37CA7A52-35B7-CF46-96C0-48696C54F7FD}" type="pres">
      <dgm:prSet presAssocID="{5F5AAC03-2317-6A4F-A1B1-773F44E1D494}" presName="line_4" presStyleLbl="parChTrans1D1" presStyleIdx="2" presStyleCnt="3"/>
      <dgm:spPr/>
    </dgm:pt>
    <dgm:pt modelId="{61F616A1-5CAB-2F48-B99E-74236EF52ED4}" type="pres">
      <dgm:prSet presAssocID="{5F5AAC03-2317-6A4F-A1B1-773F44E1D494}" presName="textparent_4" presStyleLbl="node1" presStyleIdx="0" presStyleCnt="0"/>
      <dgm:spPr/>
    </dgm:pt>
    <dgm:pt modelId="{5B53DE3D-26D7-E54C-A054-05DE205EB6AA}" type="pres">
      <dgm:prSet presAssocID="{5F5AAC03-2317-6A4F-A1B1-773F44E1D494}" presName="text_4" presStyleLbl="revTx" presStyleIdx="2" presStyleCnt="3">
        <dgm:presLayoutVars>
          <dgm:bulletEnabled val="1"/>
        </dgm:presLayoutVars>
      </dgm:prSet>
      <dgm:spPr/>
      <dgm:t>
        <a:bodyPr/>
        <a:lstStyle/>
        <a:p>
          <a:endParaRPr lang="en-US"/>
        </a:p>
      </dgm:t>
    </dgm:pt>
  </dgm:ptLst>
  <dgm:cxnLst>
    <dgm:cxn modelId="{6D59C94C-40BA-F048-AEE3-24967D00F05A}" type="presOf" srcId="{7F54138C-95E2-994A-9591-CF6552C8471E}" destId="{2623E24D-ED61-3A4F-A20E-1BC7A53A52B4}" srcOrd="0" destOrd="0" presId="urn:microsoft.com/office/officeart/2008/layout/CircularPictureCallout"/>
    <dgm:cxn modelId="{09CA29A4-5E2F-FE40-9363-275ED4013E15}" type="presOf" srcId="{0DC310DB-5366-EE4D-BAB5-C5D96916C2F5}" destId="{DE89AA0B-C5E0-3649-80C4-30DC2B1A2013}" srcOrd="0" destOrd="0" presId="urn:microsoft.com/office/officeart/2008/layout/CircularPictureCallout"/>
    <dgm:cxn modelId="{F728D237-8380-B644-97E5-C9065CB617F1}" type="presOf" srcId="{567F56CE-B577-4242-B6E4-0C1433B85492}" destId="{CD50C578-38D7-8D4B-9130-BF8E7636848E}" srcOrd="0" destOrd="0" presId="urn:microsoft.com/office/officeart/2008/layout/CircularPictureCallout"/>
    <dgm:cxn modelId="{5CBA9733-33FF-C24F-BC3F-4FE0A641E2FD}" type="presOf" srcId="{FE262247-DD02-BE45-87BD-E90BB66C2B09}" destId="{4F22B3F1-CA20-4248-AF4B-8655F7EB4183}" srcOrd="0" destOrd="0" presId="urn:microsoft.com/office/officeart/2008/layout/CircularPictureCallout"/>
    <dgm:cxn modelId="{E4F15483-EAF8-D647-B9C8-9D1840664BA6}" type="presOf" srcId="{218B9715-5B34-3442-83B8-136182303C7B}" destId="{2D0915F9-65F1-DC44-AB94-3D3F0892C562}" srcOrd="0" destOrd="0" presId="urn:microsoft.com/office/officeart/2008/layout/CircularPictureCallout"/>
    <dgm:cxn modelId="{0EB5449C-D980-DB47-BF41-A4971DE9048F}" type="presOf" srcId="{5F5AAC03-2317-6A4F-A1B1-773F44E1D494}" destId="{5B53DE3D-26D7-E54C-A054-05DE205EB6AA}" srcOrd="0" destOrd="0" presId="urn:microsoft.com/office/officeart/2008/layout/CircularPictureCallout"/>
    <dgm:cxn modelId="{9025C499-A85B-F647-B078-E01BE4F96912}" srcId="{567F56CE-B577-4242-B6E4-0C1433B85492}" destId="{218B9715-5B34-3442-83B8-136182303C7B}" srcOrd="1" destOrd="0" parTransId="{AC70D3EB-2FBB-F244-8B30-3F7F683C2A91}" sibTransId="{FE262247-DD02-BE45-87BD-E90BB66C2B09}"/>
    <dgm:cxn modelId="{15D00407-353F-9541-8D1F-64F7AE7AC7EB}" type="presOf" srcId="{B8380AB5-F7DB-8045-AD2B-127CA88A2585}" destId="{9B60830E-E7DF-E943-B190-F1F079BF723D}" srcOrd="0" destOrd="0" presId="urn:microsoft.com/office/officeart/2008/layout/CircularPictureCallout"/>
    <dgm:cxn modelId="{D1FECED8-BEBB-1343-9395-416E783E12C5}" srcId="{567F56CE-B577-4242-B6E4-0C1433B85492}" destId="{3F81339F-B823-4C46-A720-CEFC5E7DCB38}" srcOrd="2" destOrd="0" parTransId="{4B48AAF3-B93E-0140-AD5E-7C04C2D167E7}" sibTransId="{0DC310DB-5366-EE4D-BAB5-C5D96916C2F5}"/>
    <dgm:cxn modelId="{C5FC95E9-D896-F24C-B403-BE32AAD8566A}" srcId="{567F56CE-B577-4242-B6E4-0C1433B85492}" destId="{30D0ADFC-DD50-6948-B0A7-42146C6EB42E}" srcOrd="0" destOrd="0" parTransId="{A65587E9-ABA4-8046-8940-A13F7BB1A877}" sibTransId="{7F54138C-95E2-994A-9591-CF6552C8471E}"/>
    <dgm:cxn modelId="{B766C85D-AE50-124D-84FC-E264DA64941F}" type="presOf" srcId="{3F81339F-B823-4C46-A720-CEFC5E7DCB38}" destId="{287087AA-7536-F042-B4B0-BAC0F795732A}" srcOrd="0" destOrd="0" presId="urn:microsoft.com/office/officeart/2008/layout/CircularPictureCallout"/>
    <dgm:cxn modelId="{1CF51183-6793-C04E-8700-DB6AF1AE2F72}" srcId="{567F56CE-B577-4242-B6E4-0C1433B85492}" destId="{5F5AAC03-2317-6A4F-A1B1-773F44E1D494}" srcOrd="3" destOrd="0" parTransId="{8375E8B1-6937-FF4C-8B9C-2E002C3D3211}" sibTransId="{B8380AB5-F7DB-8045-AD2B-127CA88A2585}"/>
    <dgm:cxn modelId="{DB58C6E6-4AE4-4447-9E79-93F17D9BE006}" type="presOf" srcId="{30D0ADFC-DD50-6948-B0A7-42146C6EB42E}" destId="{77DA7CD6-6F94-3147-8059-9BDA0EC76BE0}" srcOrd="0" destOrd="0" presId="urn:microsoft.com/office/officeart/2008/layout/CircularPictureCallout"/>
    <dgm:cxn modelId="{6740A4F8-F26B-D149-ACA0-19F410477434}" type="presParOf" srcId="{CD50C578-38D7-8D4B-9130-BF8E7636848E}" destId="{535FCCC7-B0CF-AB4C-B598-1C6365611F1A}" srcOrd="0" destOrd="0" presId="urn:microsoft.com/office/officeart/2008/layout/CircularPictureCallout"/>
    <dgm:cxn modelId="{6AE40552-8454-9444-8CC3-64BF91ECBB8D}" type="presParOf" srcId="{535FCCC7-B0CF-AB4C-B598-1C6365611F1A}" destId="{B09EFF00-7C14-2A47-AF36-831658D00ECA}" srcOrd="0" destOrd="0" presId="urn:microsoft.com/office/officeart/2008/layout/CircularPictureCallout"/>
    <dgm:cxn modelId="{65221DD0-1DE7-2745-A185-D3A9B684CAF5}" type="presParOf" srcId="{B09EFF00-7C14-2A47-AF36-831658D00ECA}" destId="{2623E24D-ED61-3A4F-A20E-1BC7A53A52B4}" srcOrd="0" destOrd="0" presId="urn:microsoft.com/office/officeart/2008/layout/CircularPictureCallout"/>
    <dgm:cxn modelId="{4C3D8E0F-04D6-D54E-B9DE-04DCD05AE506}" type="presParOf" srcId="{535FCCC7-B0CF-AB4C-B598-1C6365611F1A}" destId="{77DA7CD6-6F94-3147-8059-9BDA0EC76BE0}" srcOrd="1" destOrd="0" presId="urn:microsoft.com/office/officeart/2008/layout/CircularPictureCallout"/>
    <dgm:cxn modelId="{25CE7141-38E2-CD4B-A112-4EDC7DF1188B}" type="presParOf" srcId="{535FCCC7-B0CF-AB4C-B598-1C6365611F1A}" destId="{8EC04F92-5BA9-5B4B-8D3A-FFCC68AD0B16}" srcOrd="2" destOrd="0" presId="urn:microsoft.com/office/officeart/2008/layout/CircularPictureCallout"/>
    <dgm:cxn modelId="{8F067CA7-A44C-714D-9278-D459E5E2A455}" type="presParOf" srcId="{8EC04F92-5BA9-5B4B-8D3A-FFCC68AD0B16}" destId="{4F22B3F1-CA20-4248-AF4B-8655F7EB4183}" srcOrd="0" destOrd="0" presId="urn:microsoft.com/office/officeart/2008/layout/CircularPictureCallout"/>
    <dgm:cxn modelId="{D34AFA88-187E-4144-9075-879D9742BFD9}" type="presParOf" srcId="{535FCCC7-B0CF-AB4C-B598-1C6365611F1A}" destId="{57514A0D-7623-0E40-9514-C443B23B4722}" srcOrd="3" destOrd="0" presId="urn:microsoft.com/office/officeart/2008/layout/CircularPictureCallout"/>
    <dgm:cxn modelId="{18B30624-EA0D-CB49-B63E-956A781328B0}" type="presParOf" srcId="{535FCCC7-B0CF-AB4C-B598-1C6365611F1A}" destId="{81E1F089-607F-3E48-B4A8-8C323EB9AC70}" srcOrd="4" destOrd="0" presId="urn:microsoft.com/office/officeart/2008/layout/CircularPictureCallout"/>
    <dgm:cxn modelId="{4BE98513-EE94-074F-B8BB-C7AFEEBAF194}" type="presParOf" srcId="{81E1F089-607F-3E48-B4A8-8C323EB9AC70}" destId="{2D0915F9-65F1-DC44-AB94-3D3F0892C562}" srcOrd="0" destOrd="0" presId="urn:microsoft.com/office/officeart/2008/layout/CircularPictureCallout"/>
    <dgm:cxn modelId="{1A2F6092-D89C-3447-9EAA-0925477FD43B}" type="presParOf" srcId="{535FCCC7-B0CF-AB4C-B598-1C6365611F1A}" destId="{C1CC37AC-7104-4748-956D-E9875C7CDC69}" srcOrd="5" destOrd="0" presId="urn:microsoft.com/office/officeart/2008/layout/CircularPictureCallout"/>
    <dgm:cxn modelId="{8E05D535-5287-6041-8787-5A86D30C5219}" type="presParOf" srcId="{C1CC37AC-7104-4748-956D-E9875C7CDC69}" destId="{DE89AA0B-C5E0-3649-80C4-30DC2B1A2013}" srcOrd="0" destOrd="0" presId="urn:microsoft.com/office/officeart/2008/layout/CircularPictureCallout"/>
    <dgm:cxn modelId="{960B9727-84E5-BA46-AF9C-EAA6E91E1329}" type="presParOf" srcId="{535FCCC7-B0CF-AB4C-B598-1C6365611F1A}" destId="{49A4CAA2-F730-5049-BC46-BBEADFCA9B0A}" srcOrd="6" destOrd="0" presId="urn:microsoft.com/office/officeart/2008/layout/CircularPictureCallout"/>
    <dgm:cxn modelId="{0A73D03C-2208-444B-861D-0BE1A2CC2056}" type="presParOf" srcId="{535FCCC7-B0CF-AB4C-B598-1C6365611F1A}" destId="{7A7516B2-6732-0C40-B7FC-9088FF5B3A30}" srcOrd="7" destOrd="0" presId="urn:microsoft.com/office/officeart/2008/layout/CircularPictureCallout"/>
    <dgm:cxn modelId="{178935A7-4ABC-4841-AB99-71D3FCA6E979}" type="presParOf" srcId="{7A7516B2-6732-0C40-B7FC-9088FF5B3A30}" destId="{287087AA-7536-F042-B4B0-BAC0F795732A}" srcOrd="0" destOrd="0" presId="urn:microsoft.com/office/officeart/2008/layout/CircularPictureCallout"/>
    <dgm:cxn modelId="{C801B16F-73EC-5D4C-8A4C-F54402F552DD}" type="presParOf" srcId="{535FCCC7-B0CF-AB4C-B598-1C6365611F1A}" destId="{6AC0B4BE-F402-ED41-B79A-258448D0FC93}" srcOrd="8" destOrd="0" presId="urn:microsoft.com/office/officeart/2008/layout/CircularPictureCallout"/>
    <dgm:cxn modelId="{3EA63CE9-F20A-944A-AA17-843619237851}" type="presParOf" srcId="{6AC0B4BE-F402-ED41-B79A-258448D0FC93}" destId="{9B60830E-E7DF-E943-B190-F1F079BF723D}" srcOrd="0" destOrd="0" presId="urn:microsoft.com/office/officeart/2008/layout/CircularPictureCallout"/>
    <dgm:cxn modelId="{1AD1A413-E7B8-AA4B-A3B0-E91A624CC807}" type="presParOf" srcId="{535FCCC7-B0CF-AB4C-B598-1C6365611F1A}" destId="{37CA7A52-35B7-CF46-96C0-48696C54F7FD}" srcOrd="9" destOrd="0" presId="urn:microsoft.com/office/officeart/2008/layout/CircularPictureCallout"/>
    <dgm:cxn modelId="{20A19E5B-4EBE-FE4A-B1A0-C82B229876B4}" type="presParOf" srcId="{535FCCC7-B0CF-AB4C-B598-1C6365611F1A}" destId="{61F616A1-5CAB-2F48-B99E-74236EF52ED4}" srcOrd="10" destOrd="0" presId="urn:microsoft.com/office/officeart/2008/layout/CircularPictureCallout"/>
    <dgm:cxn modelId="{43DBBDFB-89D2-F644-BD17-81B08D1F26CD}" type="presParOf" srcId="{61F616A1-5CAB-2F48-B99E-74236EF52ED4}" destId="{5B53DE3D-26D7-E54C-A054-05DE205EB6AA}" srcOrd="0" destOrd="0" presId="urn:microsoft.com/office/officeart/2008/layout/CircularPictureCallou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054BC8F8-E3AD-1140-BC9E-C455D43F5807}" type="doc">
      <dgm:prSet loTypeId="urn:microsoft.com/office/officeart/2005/8/layout/hProcess3" loCatId="" qsTypeId="urn:microsoft.com/office/officeart/2005/8/quickstyle/3D9" qsCatId="3D" csTypeId="urn:microsoft.com/office/officeart/2005/8/colors/colorful3" csCatId="colorful" phldr="1"/>
      <dgm:spPr/>
    </dgm:pt>
    <dgm:pt modelId="{698E5222-D142-864D-A172-7463335AEF69}">
      <dgm:prSet phldrT="[Text]"/>
      <dgm:spPr/>
      <dgm:t>
        <a:bodyPr/>
        <a:lstStyle/>
        <a:p>
          <a:r>
            <a:rPr lang="ar-sa" dirty="0" smtClean="0"/>
            <a:t> </a:t>
          </a:r>
          <a:endParaRPr lang="en-US" dirty="0"/>
        </a:p>
      </dgm:t>
    </dgm:pt>
    <dgm:pt modelId="{D048C466-7BD2-7549-AF1F-18DBD2FA9E9A}" type="parTrans" cxnId="{8338B3E3-0493-0D4C-B2E1-E021E7B3388D}">
      <dgm:prSet/>
      <dgm:spPr/>
      <dgm:t>
        <a:bodyPr/>
        <a:lstStyle/>
        <a:p>
          <a:endParaRPr lang="en-US"/>
        </a:p>
      </dgm:t>
    </dgm:pt>
    <dgm:pt modelId="{71A18C09-685D-CC45-8263-36E5CB8D6F3D}" type="sibTrans" cxnId="{8338B3E3-0493-0D4C-B2E1-E021E7B3388D}">
      <dgm:prSet/>
      <dgm:spPr/>
      <dgm:t>
        <a:bodyPr/>
        <a:lstStyle/>
        <a:p>
          <a:endParaRPr lang="en-US"/>
        </a:p>
      </dgm:t>
    </dgm:pt>
    <dgm:pt modelId="{B4FEC3AE-5304-E44C-AD27-C80D618C9354}">
      <dgm:prSet phldrT="[Text]"/>
      <dgm:spPr/>
      <dgm:t>
        <a:bodyPr/>
        <a:lstStyle/>
        <a:p>
          <a:r>
            <a:rPr lang="ar-sa" dirty="0" smtClean="0"/>
            <a:t> </a:t>
          </a:r>
          <a:endParaRPr lang="en-US" dirty="0"/>
        </a:p>
      </dgm:t>
    </dgm:pt>
    <dgm:pt modelId="{AD9F66A0-E417-B04B-9DDB-9FCC88B39441}" type="parTrans" cxnId="{C31D6F1E-3AD6-C649-A09D-BA548087481E}">
      <dgm:prSet/>
      <dgm:spPr/>
      <dgm:t>
        <a:bodyPr/>
        <a:lstStyle/>
        <a:p>
          <a:endParaRPr lang="en-US"/>
        </a:p>
      </dgm:t>
    </dgm:pt>
    <dgm:pt modelId="{F9E2B3F2-A27B-8A43-A7F8-FAAB1EB7FBAA}" type="sibTrans" cxnId="{C31D6F1E-3AD6-C649-A09D-BA548087481E}">
      <dgm:prSet/>
      <dgm:spPr/>
      <dgm:t>
        <a:bodyPr/>
        <a:lstStyle/>
        <a:p>
          <a:endParaRPr lang="en-US"/>
        </a:p>
      </dgm:t>
    </dgm:pt>
    <dgm:pt modelId="{62DE9B01-8620-E24E-849E-39C85859F831}">
      <dgm:prSet phldrT="[Text]"/>
      <dgm:spPr/>
      <dgm:t>
        <a:bodyPr/>
        <a:lstStyle/>
        <a:p>
          <a:r>
            <a:rPr lang="ar-sa" dirty="0" smtClean="0"/>
            <a:t> </a:t>
          </a:r>
          <a:endParaRPr lang="en-US" dirty="0"/>
        </a:p>
      </dgm:t>
    </dgm:pt>
    <dgm:pt modelId="{E6406FB5-42AB-8746-8A90-B865DE36B44B}" type="parTrans" cxnId="{6A214228-FB6E-BD4E-96C8-C7C95833289B}">
      <dgm:prSet/>
      <dgm:spPr/>
      <dgm:t>
        <a:bodyPr/>
        <a:lstStyle/>
        <a:p>
          <a:endParaRPr lang="en-US"/>
        </a:p>
      </dgm:t>
    </dgm:pt>
    <dgm:pt modelId="{AF518B45-6C86-C845-83A7-3308512DB61E}" type="sibTrans" cxnId="{6A214228-FB6E-BD4E-96C8-C7C95833289B}">
      <dgm:prSet/>
      <dgm:spPr/>
      <dgm:t>
        <a:bodyPr/>
        <a:lstStyle/>
        <a:p>
          <a:endParaRPr lang="en-US"/>
        </a:p>
      </dgm:t>
    </dgm:pt>
    <dgm:pt modelId="{C323CD7D-9A76-E745-AE11-A8C65105ACF1}" type="pres">
      <dgm:prSet presAssocID="{054BC8F8-E3AD-1140-BC9E-C455D43F5807}" presName="Name0" presStyleCnt="0">
        <dgm:presLayoutVars>
          <dgm:dir/>
          <dgm:animLvl val="lvl"/>
          <dgm:resizeHandles val="exact"/>
        </dgm:presLayoutVars>
      </dgm:prSet>
      <dgm:spPr/>
    </dgm:pt>
    <dgm:pt modelId="{51F43055-29A7-F04F-AD04-6A8142471940}" type="pres">
      <dgm:prSet presAssocID="{054BC8F8-E3AD-1140-BC9E-C455D43F5807}" presName="dummy" presStyleCnt="0"/>
      <dgm:spPr/>
    </dgm:pt>
    <dgm:pt modelId="{C81157A5-F465-0C4C-B29E-3258AB5D7384}" type="pres">
      <dgm:prSet presAssocID="{054BC8F8-E3AD-1140-BC9E-C455D43F5807}" presName="linH" presStyleCnt="0"/>
      <dgm:spPr/>
    </dgm:pt>
    <dgm:pt modelId="{40D2F3A4-7329-7A43-B923-241E2CF13363}" type="pres">
      <dgm:prSet presAssocID="{054BC8F8-E3AD-1140-BC9E-C455D43F5807}" presName="padding1" presStyleCnt="0"/>
      <dgm:spPr/>
    </dgm:pt>
    <dgm:pt modelId="{8CCC2A1A-DE41-B444-A3A4-066F0647CD05}" type="pres">
      <dgm:prSet presAssocID="{698E5222-D142-864D-A172-7463335AEF69}" presName="linV" presStyleCnt="0"/>
      <dgm:spPr/>
    </dgm:pt>
    <dgm:pt modelId="{486A19C8-8F84-D744-AFBE-2E0F8B93FEC1}" type="pres">
      <dgm:prSet presAssocID="{698E5222-D142-864D-A172-7463335AEF69}" presName="spVertical1" presStyleCnt="0"/>
      <dgm:spPr/>
    </dgm:pt>
    <dgm:pt modelId="{2206323B-0185-BC4D-9F62-89F86DBFFE2E}" type="pres">
      <dgm:prSet presAssocID="{698E5222-D142-864D-A172-7463335AEF69}" presName="parTx" presStyleLbl="revTx" presStyleIdx="0" presStyleCnt="3">
        <dgm:presLayoutVars>
          <dgm:chMax val="0"/>
          <dgm:chPref val="0"/>
          <dgm:bulletEnabled val="1"/>
        </dgm:presLayoutVars>
      </dgm:prSet>
      <dgm:spPr/>
      <dgm:t>
        <a:bodyPr/>
        <a:lstStyle/>
        <a:p>
          <a:endParaRPr lang="en-US"/>
        </a:p>
      </dgm:t>
    </dgm:pt>
    <dgm:pt modelId="{372B84A3-6E59-1F42-B9F5-56C3E219628C}" type="pres">
      <dgm:prSet presAssocID="{698E5222-D142-864D-A172-7463335AEF69}" presName="spVertical2" presStyleCnt="0"/>
      <dgm:spPr/>
    </dgm:pt>
    <dgm:pt modelId="{F3D5B527-ADF6-7942-AF29-B91399D9BF50}" type="pres">
      <dgm:prSet presAssocID="{698E5222-D142-864D-A172-7463335AEF69}" presName="spVertical3" presStyleCnt="0"/>
      <dgm:spPr/>
    </dgm:pt>
    <dgm:pt modelId="{C10EB66B-6483-CA49-9AFD-01BE99778872}" type="pres">
      <dgm:prSet presAssocID="{71A18C09-685D-CC45-8263-36E5CB8D6F3D}" presName="space" presStyleCnt="0"/>
      <dgm:spPr/>
    </dgm:pt>
    <dgm:pt modelId="{E87B59BD-E2EC-224D-AB38-B43685A70CB0}" type="pres">
      <dgm:prSet presAssocID="{B4FEC3AE-5304-E44C-AD27-C80D618C9354}" presName="linV" presStyleCnt="0"/>
      <dgm:spPr/>
    </dgm:pt>
    <dgm:pt modelId="{3C6CDA30-A9E9-FB4A-A4DE-1D3FFCC2C503}" type="pres">
      <dgm:prSet presAssocID="{B4FEC3AE-5304-E44C-AD27-C80D618C9354}" presName="spVertical1" presStyleCnt="0"/>
      <dgm:spPr/>
    </dgm:pt>
    <dgm:pt modelId="{AA8B6D80-FD7E-CF41-A9E2-72961EF3F7D5}" type="pres">
      <dgm:prSet presAssocID="{B4FEC3AE-5304-E44C-AD27-C80D618C9354}" presName="parTx" presStyleLbl="revTx" presStyleIdx="1" presStyleCnt="3">
        <dgm:presLayoutVars>
          <dgm:chMax val="0"/>
          <dgm:chPref val="0"/>
          <dgm:bulletEnabled val="1"/>
        </dgm:presLayoutVars>
      </dgm:prSet>
      <dgm:spPr/>
      <dgm:t>
        <a:bodyPr/>
        <a:lstStyle/>
        <a:p>
          <a:endParaRPr lang="en-US"/>
        </a:p>
      </dgm:t>
    </dgm:pt>
    <dgm:pt modelId="{C02D31B4-1BBF-0045-B498-B7246CF37BDE}" type="pres">
      <dgm:prSet presAssocID="{B4FEC3AE-5304-E44C-AD27-C80D618C9354}" presName="spVertical2" presStyleCnt="0"/>
      <dgm:spPr/>
    </dgm:pt>
    <dgm:pt modelId="{99988656-5423-714C-9E74-45233E9509D7}" type="pres">
      <dgm:prSet presAssocID="{B4FEC3AE-5304-E44C-AD27-C80D618C9354}" presName="spVertical3" presStyleCnt="0"/>
      <dgm:spPr/>
    </dgm:pt>
    <dgm:pt modelId="{0F5E755A-68AC-324E-912B-4F581A301A03}" type="pres">
      <dgm:prSet presAssocID="{F9E2B3F2-A27B-8A43-A7F8-FAAB1EB7FBAA}" presName="space" presStyleCnt="0"/>
      <dgm:spPr/>
    </dgm:pt>
    <dgm:pt modelId="{53ADB10C-F6A9-934A-AC03-3669815D9EB9}" type="pres">
      <dgm:prSet presAssocID="{62DE9B01-8620-E24E-849E-39C85859F831}" presName="linV" presStyleCnt="0"/>
      <dgm:spPr/>
    </dgm:pt>
    <dgm:pt modelId="{1E0D3D02-21AF-6247-8E0F-8237B2CE7BFF}" type="pres">
      <dgm:prSet presAssocID="{62DE9B01-8620-E24E-849E-39C85859F831}" presName="spVertical1" presStyleCnt="0"/>
      <dgm:spPr/>
    </dgm:pt>
    <dgm:pt modelId="{ECE57E1A-B380-6644-A311-5F3D26999B3F}" type="pres">
      <dgm:prSet presAssocID="{62DE9B01-8620-E24E-849E-39C85859F831}" presName="parTx" presStyleLbl="revTx" presStyleIdx="2" presStyleCnt="3">
        <dgm:presLayoutVars>
          <dgm:chMax val="0"/>
          <dgm:chPref val="0"/>
          <dgm:bulletEnabled val="1"/>
        </dgm:presLayoutVars>
      </dgm:prSet>
      <dgm:spPr/>
      <dgm:t>
        <a:bodyPr/>
        <a:lstStyle/>
        <a:p>
          <a:endParaRPr lang="en-US"/>
        </a:p>
      </dgm:t>
    </dgm:pt>
    <dgm:pt modelId="{08BCD889-BA45-4F47-8CE3-7A6424162D30}" type="pres">
      <dgm:prSet presAssocID="{62DE9B01-8620-E24E-849E-39C85859F831}" presName="spVertical2" presStyleCnt="0"/>
      <dgm:spPr/>
    </dgm:pt>
    <dgm:pt modelId="{FC852E0A-DB43-3E4B-807F-FD3D6A903FED}" type="pres">
      <dgm:prSet presAssocID="{62DE9B01-8620-E24E-849E-39C85859F831}" presName="spVertical3" presStyleCnt="0"/>
      <dgm:spPr/>
    </dgm:pt>
    <dgm:pt modelId="{F28999A0-160F-8F43-B08C-C551A5D1C72B}" type="pres">
      <dgm:prSet presAssocID="{054BC8F8-E3AD-1140-BC9E-C455D43F5807}" presName="padding2" presStyleCnt="0"/>
      <dgm:spPr/>
    </dgm:pt>
    <dgm:pt modelId="{D500E035-E1D1-DB4D-9369-330A04CF6742}" type="pres">
      <dgm:prSet presAssocID="{054BC8F8-E3AD-1140-BC9E-C455D43F5807}" presName="negArrow" presStyleCnt="0"/>
      <dgm:spPr/>
    </dgm:pt>
    <dgm:pt modelId="{AC0A2792-7ACB-D44D-928C-C46A6E1605CF}" type="pres">
      <dgm:prSet presAssocID="{054BC8F8-E3AD-1140-BC9E-C455D43F5807}" presName="backgroundArrow" presStyleLbl="node1" presStyleIdx="0" presStyleCnt="1" custLinFactNeighborY="1233"/>
      <dgm:spPr/>
    </dgm:pt>
  </dgm:ptLst>
  <dgm:cxnLst>
    <dgm:cxn modelId="{F34FF7C0-ED3B-B849-B7E9-F61C5F0E77EF}" type="presOf" srcId="{62DE9B01-8620-E24E-849E-39C85859F831}" destId="{ECE57E1A-B380-6644-A311-5F3D26999B3F}" srcOrd="0" destOrd="0" presId="urn:microsoft.com/office/officeart/2005/8/layout/hProcess3"/>
    <dgm:cxn modelId="{71DB84FF-D64E-7C4D-B8A1-680B6DADD36C}" type="presOf" srcId="{054BC8F8-E3AD-1140-BC9E-C455D43F5807}" destId="{C323CD7D-9A76-E745-AE11-A8C65105ACF1}" srcOrd="0" destOrd="0" presId="urn:microsoft.com/office/officeart/2005/8/layout/hProcess3"/>
    <dgm:cxn modelId="{93CDE862-FF0A-B843-A864-64E4C8AEB502}" type="presOf" srcId="{698E5222-D142-864D-A172-7463335AEF69}" destId="{2206323B-0185-BC4D-9F62-89F86DBFFE2E}" srcOrd="0" destOrd="0" presId="urn:microsoft.com/office/officeart/2005/8/layout/hProcess3"/>
    <dgm:cxn modelId="{6A214228-FB6E-BD4E-96C8-C7C95833289B}" srcId="{054BC8F8-E3AD-1140-BC9E-C455D43F5807}" destId="{62DE9B01-8620-E24E-849E-39C85859F831}" srcOrd="2" destOrd="0" parTransId="{E6406FB5-42AB-8746-8A90-B865DE36B44B}" sibTransId="{AF518B45-6C86-C845-83A7-3308512DB61E}"/>
    <dgm:cxn modelId="{9BA230B9-FEC2-4744-BEB4-B3B656CFD1C6}" type="presOf" srcId="{B4FEC3AE-5304-E44C-AD27-C80D618C9354}" destId="{AA8B6D80-FD7E-CF41-A9E2-72961EF3F7D5}" srcOrd="0" destOrd="0" presId="urn:microsoft.com/office/officeart/2005/8/layout/hProcess3"/>
    <dgm:cxn modelId="{8338B3E3-0493-0D4C-B2E1-E021E7B3388D}" srcId="{054BC8F8-E3AD-1140-BC9E-C455D43F5807}" destId="{698E5222-D142-864D-A172-7463335AEF69}" srcOrd="0" destOrd="0" parTransId="{D048C466-7BD2-7549-AF1F-18DBD2FA9E9A}" sibTransId="{71A18C09-685D-CC45-8263-36E5CB8D6F3D}"/>
    <dgm:cxn modelId="{C31D6F1E-3AD6-C649-A09D-BA548087481E}" srcId="{054BC8F8-E3AD-1140-BC9E-C455D43F5807}" destId="{B4FEC3AE-5304-E44C-AD27-C80D618C9354}" srcOrd="1" destOrd="0" parTransId="{AD9F66A0-E417-B04B-9DDB-9FCC88B39441}" sibTransId="{F9E2B3F2-A27B-8A43-A7F8-FAAB1EB7FBAA}"/>
    <dgm:cxn modelId="{0B93027A-F7B6-FC40-9985-B85F835E3062}" type="presParOf" srcId="{C323CD7D-9A76-E745-AE11-A8C65105ACF1}" destId="{51F43055-29A7-F04F-AD04-6A8142471940}" srcOrd="0" destOrd="0" presId="urn:microsoft.com/office/officeart/2005/8/layout/hProcess3"/>
    <dgm:cxn modelId="{E3392A37-2258-4242-A0B5-CD48607EF9E1}" type="presParOf" srcId="{C323CD7D-9A76-E745-AE11-A8C65105ACF1}" destId="{C81157A5-F465-0C4C-B29E-3258AB5D7384}" srcOrd="1" destOrd="0" presId="urn:microsoft.com/office/officeart/2005/8/layout/hProcess3"/>
    <dgm:cxn modelId="{314F7593-E0CD-B140-8AE3-88832347BB7F}" type="presParOf" srcId="{C81157A5-F465-0C4C-B29E-3258AB5D7384}" destId="{40D2F3A4-7329-7A43-B923-241E2CF13363}" srcOrd="0" destOrd="0" presId="urn:microsoft.com/office/officeart/2005/8/layout/hProcess3"/>
    <dgm:cxn modelId="{F25D9583-A3E5-0948-A09A-9AC714C45C1E}" type="presParOf" srcId="{C81157A5-F465-0C4C-B29E-3258AB5D7384}" destId="{8CCC2A1A-DE41-B444-A3A4-066F0647CD05}" srcOrd="1" destOrd="0" presId="urn:microsoft.com/office/officeart/2005/8/layout/hProcess3"/>
    <dgm:cxn modelId="{800685D8-308C-6D40-A696-7339B461E950}" type="presParOf" srcId="{8CCC2A1A-DE41-B444-A3A4-066F0647CD05}" destId="{486A19C8-8F84-D744-AFBE-2E0F8B93FEC1}" srcOrd="0" destOrd="0" presId="urn:microsoft.com/office/officeart/2005/8/layout/hProcess3"/>
    <dgm:cxn modelId="{20016930-4FDE-CB44-9492-8172D2949A5E}" type="presParOf" srcId="{8CCC2A1A-DE41-B444-A3A4-066F0647CD05}" destId="{2206323B-0185-BC4D-9F62-89F86DBFFE2E}" srcOrd="1" destOrd="0" presId="urn:microsoft.com/office/officeart/2005/8/layout/hProcess3"/>
    <dgm:cxn modelId="{28EE27F9-B023-754A-BF74-30AC42EB0EAC}" type="presParOf" srcId="{8CCC2A1A-DE41-B444-A3A4-066F0647CD05}" destId="{372B84A3-6E59-1F42-B9F5-56C3E219628C}" srcOrd="2" destOrd="0" presId="urn:microsoft.com/office/officeart/2005/8/layout/hProcess3"/>
    <dgm:cxn modelId="{C5621678-3F0A-AA46-A2FF-7F5C9A07DEBA}" type="presParOf" srcId="{8CCC2A1A-DE41-B444-A3A4-066F0647CD05}" destId="{F3D5B527-ADF6-7942-AF29-B91399D9BF50}" srcOrd="3" destOrd="0" presId="urn:microsoft.com/office/officeart/2005/8/layout/hProcess3"/>
    <dgm:cxn modelId="{F4D8236B-DAB8-A740-B813-6CE0DBBA33B5}" type="presParOf" srcId="{C81157A5-F465-0C4C-B29E-3258AB5D7384}" destId="{C10EB66B-6483-CA49-9AFD-01BE99778872}" srcOrd="2" destOrd="0" presId="urn:microsoft.com/office/officeart/2005/8/layout/hProcess3"/>
    <dgm:cxn modelId="{267D87E7-AA61-0542-826F-68DB0C5D79B1}" type="presParOf" srcId="{C81157A5-F465-0C4C-B29E-3258AB5D7384}" destId="{E87B59BD-E2EC-224D-AB38-B43685A70CB0}" srcOrd="3" destOrd="0" presId="urn:microsoft.com/office/officeart/2005/8/layout/hProcess3"/>
    <dgm:cxn modelId="{BE31CA73-A0BD-114D-85DE-803C88B8AE88}" type="presParOf" srcId="{E87B59BD-E2EC-224D-AB38-B43685A70CB0}" destId="{3C6CDA30-A9E9-FB4A-A4DE-1D3FFCC2C503}" srcOrd="0" destOrd="0" presId="urn:microsoft.com/office/officeart/2005/8/layout/hProcess3"/>
    <dgm:cxn modelId="{7CC1B537-1A8D-E643-8469-866333095778}" type="presParOf" srcId="{E87B59BD-E2EC-224D-AB38-B43685A70CB0}" destId="{AA8B6D80-FD7E-CF41-A9E2-72961EF3F7D5}" srcOrd="1" destOrd="0" presId="urn:microsoft.com/office/officeart/2005/8/layout/hProcess3"/>
    <dgm:cxn modelId="{DB96D7C3-08EA-E84B-B6A4-C322A5A845A7}" type="presParOf" srcId="{E87B59BD-E2EC-224D-AB38-B43685A70CB0}" destId="{C02D31B4-1BBF-0045-B498-B7246CF37BDE}" srcOrd="2" destOrd="0" presId="urn:microsoft.com/office/officeart/2005/8/layout/hProcess3"/>
    <dgm:cxn modelId="{2D9405D7-EEEA-4549-AFF4-4CBEFF59BC8B}" type="presParOf" srcId="{E87B59BD-E2EC-224D-AB38-B43685A70CB0}" destId="{99988656-5423-714C-9E74-45233E9509D7}" srcOrd="3" destOrd="0" presId="urn:microsoft.com/office/officeart/2005/8/layout/hProcess3"/>
    <dgm:cxn modelId="{B63CDA22-E310-5E42-A26A-3F7BCEA2F7D9}" type="presParOf" srcId="{C81157A5-F465-0C4C-B29E-3258AB5D7384}" destId="{0F5E755A-68AC-324E-912B-4F581A301A03}" srcOrd="4" destOrd="0" presId="urn:microsoft.com/office/officeart/2005/8/layout/hProcess3"/>
    <dgm:cxn modelId="{E6E86776-CAC8-7A4D-A797-D98275B95BF6}" type="presParOf" srcId="{C81157A5-F465-0C4C-B29E-3258AB5D7384}" destId="{53ADB10C-F6A9-934A-AC03-3669815D9EB9}" srcOrd="5" destOrd="0" presId="urn:microsoft.com/office/officeart/2005/8/layout/hProcess3"/>
    <dgm:cxn modelId="{B977B3BE-FE57-7747-8E7B-7C1B03228F49}" type="presParOf" srcId="{53ADB10C-F6A9-934A-AC03-3669815D9EB9}" destId="{1E0D3D02-21AF-6247-8E0F-8237B2CE7BFF}" srcOrd="0" destOrd="0" presId="urn:microsoft.com/office/officeart/2005/8/layout/hProcess3"/>
    <dgm:cxn modelId="{E58F268F-5586-DA42-914B-C60D613DA064}" type="presParOf" srcId="{53ADB10C-F6A9-934A-AC03-3669815D9EB9}" destId="{ECE57E1A-B380-6644-A311-5F3D26999B3F}" srcOrd="1" destOrd="0" presId="urn:microsoft.com/office/officeart/2005/8/layout/hProcess3"/>
    <dgm:cxn modelId="{7DD32DFE-6F04-A44F-AEDA-CDF7A9B82DC7}" type="presParOf" srcId="{53ADB10C-F6A9-934A-AC03-3669815D9EB9}" destId="{08BCD889-BA45-4F47-8CE3-7A6424162D30}" srcOrd="2" destOrd="0" presId="urn:microsoft.com/office/officeart/2005/8/layout/hProcess3"/>
    <dgm:cxn modelId="{71550F75-F456-0C4F-B781-5517F92BE5C5}" type="presParOf" srcId="{53ADB10C-F6A9-934A-AC03-3669815D9EB9}" destId="{FC852E0A-DB43-3E4B-807F-FD3D6A903FED}" srcOrd="3" destOrd="0" presId="urn:microsoft.com/office/officeart/2005/8/layout/hProcess3"/>
    <dgm:cxn modelId="{86B9E321-7FF4-6C42-A50B-52DC2D21C6FF}" type="presParOf" srcId="{C81157A5-F465-0C4C-B29E-3258AB5D7384}" destId="{F28999A0-160F-8F43-B08C-C551A5D1C72B}" srcOrd="6" destOrd="0" presId="urn:microsoft.com/office/officeart/2005/8/layout/hProcess3"/>
    <dgm:cxn modelId="{8C37A055-B443-2E40-809A-9C09D8DB4229}" type="presParOf" srcId="{C81157A5-F465-0C4C-B29E-3258AB5D7384}" destId="{D500E035-E1D1-DB4D-9369-330A04CF6742}" srcOrd="7" destOrd="0" presId="urn:microsoft.com/office/officeart/2005/8/layout/hProcess3"/>
    <dgm:cxn modelId="{4B166092-E072-1D47-83D6-DCC29577A359}" type="presParOf" srcId="{C81157A5-F465-0C4C-B29E-3258AB5D7384}" destId="{AC0A2792-7ACB-D44D-928C-C46A6E1605CF}" srcOrd="8" destOrd="0" presId="urn:microsoft.com/office/officeart/2005/8/layout/hProcess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911C92B-C158-B545-8239-630D399F092D}" type="doc">
      <dgm:prSet loTypeId="urn:microsoft.com/office/officeart/2005/8/layout/radial2" loCatId="" qsTypeId="urn:microsoft.com/office/officeart/2005/8/quickstyle/simple4" qsCatId="simple" csTypeId="urn:microsoft.com/office/officeart/2005/8/colors/colorful1" csCatId="colorful" phldr="1"/>
      <dgm:spPr/>
      <dgm:t>
        <a:bodyPr/>
        <a:lstStyle/>
        <a:p>
          <a:endParaRPr lang="en-US"/>
        </a:p>
      </dgm:t>
    </dgm:pt>
    <dgm:pt modelId="{40216DAE-3491-8748-BB2C-528EB10B9A58}">
      <dgm:prSet phldrT="[Text]"/>
      <dgm:spPr/>
      <dgm:t>
        <a:bodyPr/>
        <a:lstStyle/>
        <a:p>
          <a:r>
            <a:rPr lang="ar-sa" dirty="0" smtClean="0"/>
            <a:t>برنامج عام</a:t>
          </a:r>
          <a:endParaRPr lang="en-US" dirty="0"/>
        </a:p>
      </dgm:t>
    </dgm:pt>
    <dgm:pt modelId="{69D9A063-9BD7-2044-9D4B-BA31A51005F1}" type="parTrans" cxnId="{31B2B146-5D33-A743-94F8-637AA89329CC}">
      <dgm:prSet/>
      <dgm:spPr/>
      <dgm:t>
        <a:bodyPr/>
        <a:lstStyle/>
        <a:p>
          <a:endParaRPr lang="en-US"/>
        </a:p>
      </dgm:t>
    </dgm:pt>
    <dgm:pt modelId="{682223D0-884C-864C-8B6E-A0FF551D01BE}" type="sibTrans" cxnId="{31B2B146-5D33-A743-94F8-637AA89329CC}">
      <dgm:prSet/>
      <dgm:spPr/>
      <dgm:t>
        <a:bodyPr/>
        <a:lstStyle/>
        <a:p>
          <a:endParaRPr lang="en-US"/>
        </a:p>
      </dgm:t>
    </dgm:pt>
    <dgm:pt modelId="{D5C21B04-4A1B-2442-A8D9-D953D2A60F01}">
      <dgm:prSet phldrT="[Text]"/>
      <dgm:spPr/>
      <dgm:t>
        <a:bodyPr/>
        <a:lstStyle/>
        <a:p>
          <a:endParaRPr lang="en-US" dirty="0"/>
        </a:p>
      </dgm:t>
    </dgm:pt>
    <dgm:pt modelId="{6A2148A2-42D5-CD49-A174-C5B169011A5E}" type="parTrans" cxnId="{CBAB00C7-771D-6B4D-AFE0-F90D3C7BA02B}">
      <dgm:prSet/>
      <dgm:spPr/>
      <dgm:t>
        <a:bodyPr/>
        <a:lstStyle/>
        <a:p>
          <a:endParaRPr lang="en-US"/>
        </a:p>
      </dgm:t>
    </dgm:pt>
    <dgm:pt modelId="{7F40661B-CA77-B641-BF0C-0EBDDAE8C150}" type="sibTrans" cxnId="{CBAB00C7-771D-6B4D-AFE0-F90D3C7BA02B}">
      <dgm:prSet/>
      <dgm:spPr/>
      <dgm:t>
        <a:bodyPr/>
        <a:lstStyle/>
        <a:p>
          <a:endParaRPr lang="en-US"/>
        </a:p>
      </dgm:t>
    </dgm:pt>
    <dgm:pt modelId="{FFD9C93E-7966-4E45-BABF-24242BCAD8E0}">
      <dgm:prSet phldrT="[Text]"/>
      <dgm:spPr/>
      <dgm:t>
        <a:bodyPr/>
        <a:lstStyle/>
        <a:p>
          <a:r>
            <a:rPr lang="ar-sa" dirty="0" smtClean="0"/>
            <a:t>برنامج خاص</a:t>
          </a:r>
          <a:endParaRPr lang="en-US" dirty="0"/>
        </a:p>
      </dgm:t>
    </dgm:pt>
    <dgm:pt modelId="{CF8F48FB-7DDE-DA4C-9BB3-89BA987D26E1}" type="parTrans" cxnId="{9F58F97D-3582-0E4F-BB65-821464B752A7}">
      <dgm:prSet/>
      <dgm:spPr/>
      <dgm:t>
        <a:bodyPr/>
        <a:lstStyle/>
        <a:p>
          <a:endParaRPr lang="en-US"/>
        </a:p>
      </dgm:t>
    </dgm:pt>
    <dgm:pt modelId="{CFAEED6F-654F-5149-B45E-F62E1B46F183}" type="sibTrans" cxnId="{9F58F97D-3582-0E4F-BB65-821464B752A7}">
      <dgm:prSet/>
      <dgm:spPr/>
      <dgm:t>
        <a:bodyPr/>
        <a:lstStyle/>
        <a:p>
          <a:endParaRPr lang="en-US"/>
        </a:p>
      </dgm:t>
    </dgm:pt>
    <dgm:pt modelId="{D7367431-4CAD-BF42-A571-33FAF5D698B9}">
      <dgm:prSet phldrT="[Text]" custT="1"/>
      <dgm:spPr/>
      <dgm:t>
        <a:bodyPr/>
        <a:lstStyle/>
        <a:p>
          <a:r>
            <a:rPr lang="en-US" sz="2800" b="1" dirty="0" smtClean="0"/>
            <a:t>Plan A (Thesis or Project)</a:t>
          </a:r>
          <a:r>
            <a:rPr lang="en-US" sz="2800" dirty="0" smtClean="0"/>
            <a:t/>
          </a:r>
          <a:br>
            <a:rPr lang="en-US" sz="2800" dirty="0" smtClean="0"/>
          </a:br>
          <a:r>
            <a:rPr lang="ar-sa" sz="2800" dirty="0" smtClean="0"/>
            <a:t> </a:t>
          </a:r>
          <a:r>
            <a:rPr lang="en-US" sz="2800" dirty="0" smtClean="0"/>
            <a:t/>
          </a:r>
          <a:br>
            <a:rPr lang="en-US" sz="2800" dirty="0" smtClean="0"/>
          </a:br>
          <a:endParaRPr lang="en-US" sz="2800" dirty="0"/>
        </a:p>
      </dgm:t>
    </dgm:pt>
    <dgm:pt modelId="{38C61809-FE70-824F-86B9-96CE6D341053}" type="parTrans" cxnId="{544840CA-5023-F048-A26C-D83D7354B553}">
      <dgm:prSet/>
      <dgm:spPr/>
      <dgm:t>
        <a:bodyPr/>
        <a:lstStyle/>
        <a:p>
          <a:endParaRPr lang="en-US"/>
        </a:p>
      </dgm:t>
    </dgm:pt>
    <dgm:pt modelId="{02DDC81C-ADBB-2047-9465-D7B475186712}" type="sibTrans" cxnId="{544840CA-5023-F048-A26C-D83D7354B553}">
      <dgm:prSet/>
      <dgm:spPr/>
      <dgm:t>
        <a:bodyPr/>
        <a:lstStyle/>
        <a:p>
          <a:endParaRPr lang="en-US"/>
        </a:p>
      </dgm:t>
    </dgm:pt>
    <dgm:pt modelId="{C5F718D8-6823-6F41-B05F-A78D315756A6}">
      <dgm:prSet phldrT="[Text]"/>
      <dgm:spPr/>
      <dgm:t>
        <a:bodyPr/>
        <a:lstStyle/>
        <a:p>
          <a:r>
            <a:rPr lang="ar-sa" dirty="0" smtClean="0"/>
            <a:t>برامج موازية</a:t>
          </a:r>
          <a:endParaRPr lang="en-US" dirty="0"/>
        </a:p>
      </dgm:t>
    </dgm:pt>
    <dgm:pt modelId="{5C2B226A-E8C7-0143-BD03-7E80642C0BBD}" type="parTrans" cxnId="{ECA899EE-FB18-F046-B737-ACEC773BFE12}">
      <dgm:prSet/>
      <dgm:spPr/>
      <dgm:t>
        <a:bodyPr/>
        <a:lstStyle/>
        <a:p>
          <a:endParaRPr lang="en-US"/>
        </a:p>
      </dgm:t>
    </dgm:pt>
    <dgm:pt modelId="{21FB2342-9F98-D146-A637-E4B142F301AA}" type="sibTrans" cxnId="{ECA899EE-FB18-F046-B737-ACEC773BFE12}">
      <dgm:prSet/>
      <dgm:spPr/>
      <dgm:t>
        <a:bodyPr/>
        <a:lstStyle/>
        <a:p>
          <a:endParaRPr lang="en-US"/>
        </a:p>
      </dgm:t>
    </dgm:pt>
    <dgm:pt modelId="{233C773B-0FCD-D243-BE5C-ADDBB8268D0F}">
      <dgm:prSet phldrT="[Text]" custT="1"/>
      <dgm:spPr/>
      <dgm:t>
        <a:bodyPr/>
        <a:lstStyle/>
        <a:p>
          <a:r>
            <a:rPr lang="de-DE" sz="1800" b="1" dirty="0" smtClean="0"/>
            <a:t>Plan B (</a:t>
          </a:r>
          <a:r>
            <a:rPr lang="de-DE" sz="1800" b="1" dirty="0" err="1" smtClean="0"/>
            <a:t>Coursework</a:t>
          </a:r>
          <a:r>
            <a:rPr lang="de-DE" sz="1800" b="1" dirty="0" smtClean="0"/>
            <a:t>, Small Research, </a:t>
          </a:r>
          <a:r>
            <a:rPr lang="de-DE" sz="1800" b="1" dirty="0" err="1" smtClean="0"/>
            <a:t>or</a:t>
          </a:r>
          <a:r>
            <a:rPr lang="de-DE" sz="1800" b="1" dirty="0" smtClean="0"/>
            <a:t> </a:t>
          </a:r>
          <a:r>
            <a:rPr lang="de-DE" sz="1800" b="1" dirty="0" err="1" smtClean="0"/>
            <a:t>Comprehensive</a:t>
          </a:r>
          <a:r>
            <a:rPr lang="de-DE" sz="1800" b="1" dirty="0" smtClean="0"/>
            <a:t> </a:t>
          </a:r>
          <a:r>
            <a:rPr lang="de-DE" sz="1800" b="1" dirty="0" err="1" smtClean="0"/>
            <a:t>Examination</a:t>
          </a:r>
          <a:r>
            <a:rPr lang="de-DE" sz="1800" b="1" dirty="0" smtClean="0"/>
            <a:t>)</a:t>
          </a:r>
          <a:r>
            <a:rPr lang="ar-sa" sz="1800" dirty="0" smtClean="0"/>
            <a:t> </a:t>
          </a:r>
          <a:r>
            <a:rPr lang="en-US" sz="1800" dirty="0" smtClean="0"/>
            <a:t/>
          </a:r>
          <a:br>
            <a:rPr lang="en-US" sz="1800" dirty="0" smtClean="0"/>
          </a:br>
          <a:r>
            <a:rPr lang="en-US" sz="1800" dirty="0" smtClean="0"/>
            <a:t/>
          </a:r>
          <a:br>
            <a:rPr lang="en-US" sz="1800" dirty="0" smtClean="0"/>
          </a:br>
          <a:endParaRPr lang="en-US" sz="1800" dirty="0"/>
        </a:p>
      </dgm:t>
    </dgm:pt>
    <dgm:pt modelId="{A7DD87D0-862D-A74E-B2F2-489FA53D903B}" type="parTrans" cxnId="{3D9F4BEF-C88E-8E4D-9ACB-3535F67BB270}">
      <dgm:prSet/>
      <dgm:spPr/>
      <dgm:t>
        <a:bodyPr/>
        <a:lstStyle/>
        <a:p>
          <a:endParaRPr lang="en-US"/>
        </a:p>
      </dgm:t>
    </dgm:pt>
    <dgm:pt modelId="{6CC918E4-51B1-A148-B406-2A913227EFCA}" type="sibTrans" cxnId="{3D9F4BEF-C88E-8E4D-9ACB-3535F67BB270}">
      <dgm:prSet/>
      <dgm:spPr/>
      <dgm:t>
        <a:bodyPr/>
        <a:lstStyle/>
        <a:p>
          <a:endParaRPr lang="en-US"/>
        </a:p>
      </dgm:t>
    </dgm:pt>
    <dgm:pt modelId="{48363A6B-3B9A-FC44-BFAB-B1F6D4D40F51}" type="pres">
      <dgm:prSet presAssocID="{1911C92B-C158-B545-8239-630D399F092D}" presName="composite" presStyleCnt="0">
        <dgm:presLayoutVars>
          <dgm:chMax val="5"/>
          <dgm:dir/>
          <dgm:animLvl val="ctr"/>
          <dgm:resizeHandles val="exact"/>
        </dgm:presLayoutVars>
      </dgm:prSet>
      <dgm:spPr/>
      <dgm:t>
        <a:bodyPr/>
        <a:lstStyle/>
        <a:p>
          <a:endParaRPr lang="en-US"/>
        </a:p>
      </dgm:t>
    </dgm:pt>
    <dgm:pt modelId="{29FE231B-E055-6342-896D-9C68EE811F32}" type="pres">
      <dgm:prSet presAssocID="{1911C92B-C158-B545-8239-630D399F092D}" presName="cycle" presStyleCnt="0"/>
      <dgm:spPr/>
    </dgm:pt>
    <dgm:pt modelId="{94C6FF01-126E-5B47-9CD4-B369E1A6B2C3}" type="pres">
      <dgm:prSet presAssocID="{1911C92B-C158-B545-8239-630D399F092D}" presName="centerShape" presStyleCnt="0"/>
      <dgm:spPr/>
    </dgm:pt>
    <dgm:pt modelId="{E85706EF-93A7-5E43-85D1-94E5F33636C0}" type="pres">
      <dgm:prSet presAssocID="{1911C92B-C158-B545-8239-630D399F092D}" presName="connSite" presStyleLbl="node1" presStyleIdx="0" presStyleCnt="4"/>
      <dgm:spPr/>
    </dgm:pt>
    <dgm:pt modelId="{2020CA70-4A1B-C64C-B582-F971681005AF}" type="pres">
      <dgm:prSet presAssocID="{1911C92B-C158-B545-8239-630D399F092D}" presName="visible" presStyleLbl="node1" presStyleIdx="0" presStyleCnt="4" custLinFactNeighborX="-16149" custLinFactNeighborY="673"/>
      <dgm:spPr>
        <a:blipFill>
          <a:blip xmlns:r="http://schemas.openxmlformats.org/officeDocument/2006/relationships" r:embed="rId1">
            <a:extLst>
              <a:ext uri="{28A0092B-C50C-407E-A947-70E740481C1C}">
                <a14:useLocalDpi xmlns:a14="http://schemas.microsoft.com/office/drawing/2010/main" val="0"/>
              </a:ext>
            </a:extLst>
          </a:blip>
          <a:srcRect/>
          <a:stretch>
            <a:fillRect l="-15000" r="-15000"/>
          </a:stretch>
        </a:blipFill>
      </dgm:spPr>
    </dgm:pt>
    <dgm:pt modelId="{635A1139-F913-BB4D-9F2F-A6D7C2B9F851}" type="pres">
      <dgm:prSet presAssocID="{69D9A063-9BD7-2044-9D4B-BA31A51005F1}" presName="Name25" presStyleLbl="parChTrans1D1" presStyleIdx="0" presStyleCnt="3"/>
      <dgm:spPr/>
      <dgm:t>
        <a:bodyPr/>
        <a:lstStyle/>
        <a:p>
          <a:endParaRPr lang="en-US"/>
        </a:p>
      </dgm:t>
    </dgm:pt>
    <dgm:pt modelId="{C4C9850E-BCD8-1245-83DF-0EF6F1B312FA}" type="pres">
      <dgm:prSet presAssocID="{40216DAE-3491-8748-BB2C-528EB10B9A58}" presName="node" presStyleCnt="0"/>
      <dgm:spPr/>
    </dgm:pt>
    <dgm:pt modelId="{081113D2-2A7D-534A-96C5-F147A649165A}" type="pres">
      <dgm:prSet presAssocID="{40216DAE-3491-8748-BB2C-528EB10B9A58}" presName="parentNode" presStyleLbl="node1" presStyleIdx="1" presStyleCnt="4">
        <dgm:presLayoutVars>
          <dgm:chMax val="1"/>
          <dgm:bulletEnabled val="1"/>
        </dgm:presLayoutVars>
      </dgm:prSet>
      <dgm:spPr/>
      <dgm:t>
        <a:bodyPr/>
        <a:lstStyle/>
        <a:p>
          <a:endParaRPr lang="en-US"/>
        </a:p>
      </dgm:t>
    </dgm:pt>
    <dgm:pt modelId="{9697761F-7386-4340-BE1A-5A5F87882622}" type="pres">
      <dgm:prSet presAssocID="{40216DAE-3491-8748-BB2C-528EB10B9A58}" presName="childNode" presStyleLbl="revTx" presStyleIdx="0" presStyleCnt="3">
        <dgm:presLayoutVars>
          <dgm:bulletEnabled val="1"/>
        </dgm:presLayoutVars>
      </dgm:prSet>
      <dgm:spPr/>
      <dgm:t>
        <a:bodyPr/>
        <a:lstStyle/>
        <a:p>
          <a:endParaRPr lang="en-US"/>
        </a:p>
      </dgm:t>
    </dgm:pt>
    <dgm:pt modelId="{ADEF73BB-9964-3541-AC93-47FA78966845}" type="pres">
      <dgm:prSet presAssocID="{CF8F48FB-7DDE-DA4C-9BB3-89BA987D26E1}" presName="Name25" presStyleLbl="parChTrans1D1" presStyleIdx="1" presStyleCnt="3"/>
      <dgm:spPr/>
      <dgm:t>
        <a:bodyPr/>
        <a:lstStyle/>
        <a:p>
          <a:endParaRPr lang="en-US"/>
        </a:p>
      </dgm:t>
    </dgm:pt>
    <dgm:pt modelId="{13D6E478-9F5D-574E-80DD-92672CAFDE59}" type="pres">
      <dgm:prSet presAssocID="{FFD9C93E-7966-4E45-BABF-24242BCAD8E0}" presName="node" presStyleCnt="0"/>
      <dgm:spPr/>
    </dgm:pt>
    <dgm:pt modelId="{47B9F24E-9D45-C741-AB4E-9A3628C3BCD6}" type="pres">
      <dgm:prSet presAssocID="{FFD9C93E-7966-4E45-BABF-24242BCAD8E0}" presName="parentNode" presStyleLbl="node1" presStyleIdx="2" presStyleCnt="4">
        <dgm:presLayoutVars>
          <dgm:chMax val="1"/>
          <dgm:bulletEnabled val="1"/>
        </dgm:presLayoutVars>
      </dgm:prSet>
      <dgm:spPr/>
      <dgm:t>
        <a:bodyPr/>
        <a:lstStyle/>
        <a:p>
          <a:endParaRPr lang="en-US"/>
        </a:p>
      </dgm:t>
    </dgm:pt>
    <dgm:pt modelId="{424667F0-E84E-314C-B92D-435C9062C6AA}" type="pres">
      <dgm:prSet presAssocID="{FFD9C93E-7966-4E45-BABF-24242BCAD8E0}" presName="childNode" presStyleLbl="revTx" presStyleIdx="1" presStyleCnt="3">
        <dgm:presLayoutVars>
          <dgm:bulletEnabled val="1"/>
        </dgm:presLayoutVars>
      </dgm:prSet>
      <dgm:spPr/>
      <dgm:t>
        <a:bodyPr/>
        <a:lstStyle/>
        <a:p>
          <a:endParaRPr lang="en-US"/>
        </a:p>
      </dgm:t>
    </dgm:pt>
    <dgm:pt modelId="{83740FC6-1B03-1D44-90E0-E3385FCFA4D0}" type="pres">
      <dgm:prSet presAssocID="{5C2B226A-E8C7-0143-BD03-7E80642C0BBD}" presName="Name25" presStyleLbl="parChTrans1D1" presStyleIdx="2" presStyleCnt="3"/>
      <dgm:spPr/>
      <dgm:t>
        <a:bodyPr/>
        <a:lstStyle/>
        <a:p>
          <a:endParaRPr lang="en-US"/>
        </a:p>
      </dgm:t>
    </dgm:pt>
    <dgm:pt modelId="{BDFE5423-B11E-4C46-9F79-5AAABEF767C9}" type="pres">
      <dgm:prSet presAssocID="{C5F718D8-6823-6F41-B05F-A78D315756A6}" presName="node" presStyleCnt="0"/>
      <dgm:spPr/>
    </dgm:pt>
    <dgm:pt modelId="{623A8FB4-33E8-B64E-B3AA-999A6E5E9329}" type="pres">
      <dgm:prSet presAssocID="{C5F718D8-6823-6F41-B05F-A78D315756A6}" presName="parentNode" presStyleLbl="node1" presStyleIdx="3" presStyleCnt="4">
        <dgm:presLayoutVars>
          <dgm:chMax val="1"/>
          <dgm:bulletEnabled val="1"/>
        </dgm:presLayoutVars>
      </dgm:prSet>
      <dgm:spPr/>
      <dgm:t>
        <a:bodyPr/>
        <a:lstStyle/>
        <a:p>
          <a:endParaRPr lang="en-US"/>
        </a:p>
      </dgm:t>
    </dgm:pt>
    <dgm:pt modelId="{55D43DEE-BF29-B047-B89A-843626F13A47}" type="pres">
      <dgm:prSet presAssocID="{C5F718D8-6823-6F41-B05F-A78D315756A6}" presName="childNode" presStyleLbl="revTx" presStyleIdx="2" presStyleCnt="3">
        <dgm:presLayoutVars>
          <dgm:bulletEnabled val="1"/>
        </dgm:presLayoutVars>
      </dgm:prSet>
      <dgm:spPr/>
      <dgm:t>
        <a:bodyPr/>
        <a:lstStyle/>
        <a:p>
          <a:endParaRPr lang="en-US"/>
        </a:p>
      </dgm:t>
    </dgm:pt>
  </dgm:ptLst>
  <dgm:cxnLst>
    <dgm:cxn modelId="{30888191-5433-894C-93E1-6A1378D16E54}" type="presOf" srcId="{D7367431-4CAD-BF42-A571-33FAF5D698B9}" destId="{424667F0-E84E-314C-B92D-435C9062C6AA}" srcOrd="0" destOrd="0" presId="urn:microsoft.com/office/officeart/2005/8/layout/radial2"/>
    <dgm:cxn modelId="{334090BA-A90C-4A4D-9A50-D2F2129C89FD}" type="presOf" srcId="{D5C21B04-4A1B-2442-A8D9-D953D2A60F01}" destId="{9697761F-7386-4340-BE1A-5A5F87882622}" srcOrd="0" destOrd="0" presId="urn:microsoft.com/office/officeart/2005/8/layout/radial2"/>
    <dgm:cxn modelId="{654B0B69-FFAB-C54C-ADEA-A26021BF9A6F}" type="presOf" srcId="{CF8F48FB-7DDE-DA4C-9BB3-89BA987D26E1}" destId="{ADEF73BB-9964-3541-AC93-47FA78966845}" srcOrd="0" destOrd="0" presId="urn:microsoft.com/office/officeart/2005/8/layout/radial2"/>
    <dgm:cxn modelId="{ECA899EE-FB18-F046-B737-ACEC773BFE12}" srcId="{1911C92B-C158-B545-8239-630D399F092D}" destId="{C5F718D8-6823-6F41-B05F-A78D315756A6}" srcOrd="2" destOrd="0" parTransId="{5C2B226A-E8C7-0143-BD03-7E80642C0BBD}" sibTransId="{21FB2342-9F98-D146-A637-E4B142F301AA}"/>
    <dgm:cxn modelId="{191FD277-28F7-0A4D-A9D0-9AFC663DF28A}" type="presOf" srcId="{5C2B226A-E8C7-0143-BD03-7E80642C0BBD}" destId="{83740FC6-1B03-1D44-90E0-E3385FCFA4D0}" srcOrd="0" destOrd="0" presId="urn:microsoft.com/office/officeart/2005/8/layout/radial2"/>
    <dgm:cxn modelId="{965A8703-8B7E-0440-9C64-6A46C586DBAD}" type="presOf" srcId="{69D9A063-9BD7-2044-9D4B-BA31A51005F1}" destId="{635A1139-F913-BB4D-9F2F-A6D7C2B9F851}" srcOrd="0" destOrd="0" presId="urn:microsoft.com/office/officeart/2005/8/layout/radial2"/>
    <dgm:cxn modelId="{9EB4B842-FA78-3845-94FA-9C02A6DCFAE9}" type="presOf" srcId="{40216DAE-3491-8748-BB2C-528EB10B9A58}" destId="{081113D2-2A7D-534A-96C5-F147A649165A}" srcOrd="0" destOrd="0" presId="urn:microsoft.com/office/officeart/2005/8/layout/radial2"/>
    <dgm:cxn modelId="{3D9F4BEF-C88E-8E4D-9ACB-3535F67BB270}" srcId="{C5F718D8-6823-6F41-B05F-A78D315756A6}" destId="{233C773B-0FCD-D243-BE5C-ADDBB8268D0F}" srcOrd="0" destOrd="0" parTransId="{A7DD87D0-862D-A74E-B2F2-489FA53D903B}" sibTransId="{6CC918E4-51B1-A148-B406-2A913227EFCA}"/>
    <dgm:cxn modelId="{E4ED48BC-212A-3843-9A14-558C02344DBC}" type="presOf" srcId="{FFD9C93E-7966-4E45-BABF-24242BCAD8E0}" destId="{47B9F24E-9D45-C741-AB4E-9A3628C3BCD6}" srcOrd="0" destOrd="0" presId="urn:microsoft.com/office/officeart/2005/8/layout/radial2"/>
    <dgm:cxn modelId="{8CDE6679-6F32-5C43-9B19-DD79873C871D}" type="presOf" srcId="{C5F718D8-6823-6F41-B05F-A78D315756A6}" destId="{623A8FB4-33E8-B64E-B3AA-999A6E5E9329}" srcOrd="0" destOrd="0" presId="urn:microsoft.com/office/officeart/2005/8/layout/radial2"/>
    <dgm:cxn modelId="{CBAB00C7-771D-6B4D-AFE0-F90D3C7BA02B}" srcId="{40216DAE-3491-8748-BB2C-528EB10B9A58}" destId="{D5C21B04-4A1B-2442-A8D9-D953D2A60F01}" srcOrd="0" destOrd="0" parTransId="{6A2148A2-42D5-CD49-A174-C5B169011A5E}" sibTransId="{7F40661B-CA77-B641-BF0C-0EBDDAE8C150}"/>
    <dgm:cxn modelId="{A035B501-3834-FF4B-89F7-1812A94018CF}" type="presOf" srcId="{1911C92B-C158-B545-8239-630D399F092D}" destId="{48363A6B-3B9A-FC44-BFAB-B1F6D4D40F51}" srcOrd="0" destOrd="0" presId="urn:microsoft.com/office/officeart/2005/8/layout/radial2"/>
    <dgm:cxn modelId="{12D02EA8-A98F-5844-A15B-452743DFD67D}" type="presOf" srcId="{233C773B-0FCD-D243-BE5C-ADDBB8268D0F}" destId="{55D43DEE-BF29-B047-B89A-843626F13A47}" srcOrd="0" destOrd="0" presId="urn:microsoft.com/office/officeart/2005/8/layout/radial2"/>
    <dgm:cxn modelId="{544840CA-5023-F048-A26C-D83D7354B553}" srcId="{FFD9C93E-7966-4E45-BABF-24242BCAD8E0}" destId="{D7367431-4CAD-BF42-A571-33FAF5D698B9}" srcOrd="0" destOrd="0" parTransId="{38C61809-FE70-824F-86B9-96CE6D341053}" sibTransId="{02DDC81C-ADBB-2047-9465-D7B475186712}"/>
    <dgm:cxn modelId="{31B2B146-5D33-A743-94F8-637AA89329CC}" srcId="{1911C92B-C158-B545-8239-630D399F092D}" destId="{40216DAE-3491-8748-BB2C-528EB10B9A58}" srcOrd="0" destOrd="0" parTransId="{69D9A063-9BD7-2044-9D4B-BA31A51005F1}" sibTransId="{682223D0-884C-864C-8B6E-A0FF551D01BE}"/>
    <dgm:cxn modelId="{9F58F97D-3582-0E4F-BB65-821464B752A7}" srcId="{1911C92B-C158-B545-8239-630D399F092D}" destId="{FFD9C93E-7966-4E45-BABF-24242BCAD8E0}" srcOrd="1" destOrd="0" parTransId="{CF8F48FB-7DDE-DA4C-9BB3-89BA987D26E1}" sibTransId="{CFAEED6F-654F-5149-B45E-F62E1B46F183}"/>
    <dgm:cxn modelId="{B67461D5-E9ED-1641-B9E8-313C1687ADD3}" type="presParOf" srcId="{48363A6B-3B9A-FC44-BFAB-B1F6D4D40F51}" destId="{29FE231B-E055-6342-896D-9C68EE811F32}" srcOrd="0" destOrd="0" presId="urn:microsoft.com/office/officeart/2005/8/layout/radial2"/>
    <dgm:cxn modelId="{7ACD00C0-3DBE-BD4B-874F-56BF3ACEA2BA}" type="presParOf" srcId="{29FE231B-E055-6342-896D-9C68EE811F32}" destId="{94C6FF01-126E-5B47-9CD4-B369E1A6B2C3}" srcOrd="0" destOrd="0" presId="urn:microsoft.com/office/officeart/2005/8/layout/radial2"/>
    <dgm:cxn modelId="{CDA790F5-59B5-A84F-A18D-69D9A87F3E0B}" type="presParOf" srcId="{94C6FF01-126E-5B47-9CD4-B369E1A6B2C3}" destId="{E85706EF-93A7-5E43-85D1-94E5F33636C0}" srcOrd="0" destOrd="0" presId="urn:microsoft.com/office/officeart/2005/8/layout/radial2"/>
    <dgm:cxn modelId="{F2493117-9CD7-8845-9D1D-B7EB6CBC033B}" type="presParOf" srcId="{94C6FF01-126E-5B47-9CD4-B369E1A6B2C3}" destId="{2020CA70-4A1B-C64C-B582-F971681005AF}" srcOrd="1" destOrd="0" presId="urn:microsoft.com/office/officeart/2005/8/layout/radial2"/>
    <dgm:cxn modelId="{21BA71C2-80D6-8142-9319-20E765E4AC5D}" type="presParOf" srcId="{29FE231B-E055-6342-896D-9C68EE811F32}" destId="{635A1139-F913-BB4D-9F2F-A6D7C2B9F851}" srcOrd="1" destOrd="0" presId="urn:microsoft.com/office/officeart/2005/8/layout/radial2"/>
    <dgm:cxn modelId="{25284EEB-25CA-7F49-AE86-60AE8CC844EA}" type="presParOf" srcId="{29FE231B-E055-6342-896D-9C68EE811F32}" destId="{C4C9850E-BCD8-1245-83DF-0EF6F1B312FA}" srcOrd="2" destOrd="0" presId="urn:microsoft.com/office/officeart/2005/8/layout/radial2"/>
    <dgm:cxn modelId="{689D97A8-D3A4-3946-95BF-10C3EB974919}" type="presParOf" srcId="{C4C9850E-BCD8-1245-83DF-0EF6F1B312FA}" destId="{081113D2-2A7D-534A-96C5-F147A649165A}" srcOrd="0" destOrd="0" presId="urn:microsoft.com/office/officeart/2005/8/layout/radial2"/>
    <dgm:cxn modelId="{1ED516B7-C60C-5A41-9A36-3475BF137B67}" type="presParOf" srcId="{C4C9850E-BCD8-1245-83DF-0EF6F1B312FA}" destId="{9697761F-7386-4340-BE1A-5A5F87882622}" srcOrd="1" destOrd="0" presId="urn:microsoft.com/office/officeart/2005/8/layout/radial2"/>
    <dgm:cxn modelId="{F9DA58DB-BD74-CC4D-9595-5B6174805F9F}" type="presParOf" srcId="{29FE231B-E055-6342-896D-9C68EE811F32}" destId="{ADEF73BB-9964-3541-AC93-47FA78966845}" srcOrd="3" destOrd="0" presId="urn:microsoft.com/office/officeart/2005/8/layout/radial2"/>
    <dgm:cxn modelId="{9E087660-3FE3-5C46-AACB-D6C2441D9FBE}" type="presParOf" srcId="{29FE231B-E055-6342-896D-9C68EE811F32}" destId="{13D6E478-9F5D-574E-80DD-92672CAFDE59}" srcOrd="4" destOrd="0" presId="urn:microsoft.com/office/officeart/2005/8/layout/radial2"/>
    <dgm:cxn modelId="{0401721D-9A24-B74B-B439-648C6AD0A1D6}" type="presParOf" srcId="{13D6E478-9F5D-574E-80DD-92672CAFDE59}" destId="{47B9F24E-9D45-C741-AB4E-9A3628C3BCD6}" srcOrd="0" destOrd="0" presId="urn:microsoft.com/office/officeart/2005/8/layout/radial2"/>
    <dgm:cxn modelId="{7D172E3B-C9FD-F047-9605-43FF89F8D246}" type="presParOf" srcId="{13D6E478-9F5D-574E-80DD-92672CAFDE59}" destId="{424667F0-E84E-314C-B92D-435C9062C6AA}" srcOrd="1" destOrd="0" presId="urn:microsoft.com/office/officeart/2005/8/layout/radial2"/>
    <dgm:cxn modelId="{2036E828-EA9C-1241-B377-A6A6900A4009}" type="presParOf" srcId="{29FE231B-E055-6342-896D-9C68EE811F32}" destId="{83740FC6-1B03-1D44-90E0-E3385FCFA4D0}" srcOrd="5" destOrd="0" presId="urn:microsoft.com/office/officeart/2005/8/layout/radial2"/>
    <dgm:cxn modelId="{9B16939F-70C9-6143-9928-6D75C87D83A5}" type="presParOf" srcId="{29FE231B-E055-6342-896D-9C68EE811F32}" destId="{BDFE5423-B11E-4C46-9F79-5AAABEF767C9}" srcOrd="6" destOrd="0" presId="urn:microsoft.com/office/officeart/2005/8/layout/radial2"/>
    <dgm:cxn modelId="{5D9E6064-315A-7F4C-8827-F316BC6AB847}" type="presParOf" srcId="{BDFE5423-B11E-4C46-9F79-5AAABEF767C9}" destId="{623A8FB4-33E8-B64E-B3AA-999A6E5E9329}" srcOrd="0" destOrd="0" presId="urn:microsoft.com/office/officeart/2005/8/layout/radial2"/>
    <dgm:cxn modelId="{CA159845-8868-024F-8D82-B0ECF79B736D}" type="presParOf" srcId="{BDFE5423-B11E-4C46-9F79-5AAABEF767C9}" destId="{55D43DEE-BF29-B047-B89A-843626F13A47}" srcOrd="1" destOrd="0" presId="urn:microsoft.com/office/officeart/2005/8/layout/radial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436710D-8EEA-4848-BA42-CE9A49225758}" type="doc">
      <dgm:prSet loTypeId="urn:microsoft.com/office/officeart/2008/layout/HorizontalMultiLevelHierarchy" loCatId="" qsTypeId="urn:microsoft.com/office/officeart/2005/8/quickstyle/simple4" qsCatId="simple" csTypeId="urn:microsoft.com/office/officeart/2005/8/colors/colorful3" csCatId="colorful" phldr="1"/>
      <dgm:spPr/>
      <dgm:t>
        <a:bodyPr/>
        <a:lstStyle/>
        <a:p>
          <a:endParaRPr lang="en-US"/>
        </a:p>
      </dgm:t>
    </dgm:pt>
    <dgm:pt modelId="{77022947-015E-E343-BBB0-DF56D9A991F4}">
      <dgm:prSet phldrT="[Text]"/>
      <dgm:spPr/>
      <dgm:t>
        <a:bodyPr/>
        <a:lstStyle/>
        <a:p>
          <a:r>
            <a:rPr lang="en-US" dirty="0" smtClean="0"/>
            <a:t>Know Yourself</a:t>
          </a:r>
          <a:endParaRPr lang="en-US" dirty="0"/>
        </a:p>
      </dgm:t>
    </dgm:pt>
    <dgm:pt modelId="{0C865758-90D2-1C47-9FB2-415A2BB40876}" type="parTrans" cxnId="{D9BCB58E-96B6-7848-A27A-593A464C1B06}">
      <dgm:prSet/>
      <dgm:spPr/>
      <dgm:t>
        <a:bodyPr/>
        <a:lstStyle/>
        <a:p>
          <a:endParaRPr lang="en-US"/>
        </a:p>
      </dgm:t>
    </dgm:pt>
    <dgm:pt modelId="{A9681BA5-F693-734D-88E7-219F35536227}" type="sibTrans" cxnId="{D9BCB58E-96B6-7848-A27A-593A464C1B06}">
      <dgm:prSet/>
      <dgm:spPr/>
      <dgm:t>
        <a:bodyPr/>
        <a:lstStyle/>
        <a:p>
          <a:endParaRPr lang="en-US"/>
        </a:p>
      </dgm:t>
    </dgm:pt>
    <dgm:pt modelId="{28ED61AF-939D-BD42-BC0E-80F5BF12EFF6}">
      <dgm:prSet phldrT="[Text]"/>
      <dgm:spPr/>
      <dgm:t>
        <a:bodyPr/>
        <a:lstStyle/>
        <a:p>
          <a:r>
            <a:rPr lang="en-US" dirty="0" smtClean="0"/>
            <a:t>Your Record</a:t>
          </a:r>
          <a:endParaRPr lang="en-US" dirty="0"/>
        </a:p>
      </dgm:t>
    </dgm:pt>
    <dgm:pt modelId="{7E01ED16-AB7A-074D-9E48-868BCC53ECA1}" type="parTrans" cxnId="{1F1D328D-2D5E-CC4E-81C7-5E124AD05240}">
      <dgm:prSet/>
      <dgm:spPr/>
      <dgm:t>
        <a:bodyPr/>
        <a:lstStyle/>
        <a:p>
          <a:endParaRPr lang="en-US"/>
        </a:p>
      </dgm:t>
    </dgm:pt>
    <dgm:pt modelId="{86E52DA8-F59F-F046-94A5-DD47E98C74B7}" type="sibTrans" cxnId="{1F1D328D-2D5E-CC4E-81C7-5E124AD05240}">
      <dgm:prSet/>
      <dgm:spPr/>
      <dgm:t>
        <a:bodyPr/>
        <a:lstStyle/>
        <a:p>
          <a:endParaRPr lang="en-US"/>
        </a:p>
      </dgm:t>
    </dgm:pt>
    <dgm:pt modelId="{20E45B0A-61D7-E14B-B008-50943C2CDF8D}">
      <dgm:prSet phldrT="[Text]"/>
      <dgm:spPr/>
      <dgm:t>
        <a:bodyPr/>
        <a:lstStyle/>
        <a:p>
          <a:r>
            <a:rPr lang="en-US" dirty="0" smtClean="0"/>
            <a:t>Market</a:t>
          </a:r>
          <a:endParaRPr lang="en-US" dirty="0"/>
        </a:p>
      </dgm:t>
    </dgm:pt>
    <dgm:pt modelId="{44BCF9DF-5ED3-0349-B7F7-F831404FE09F}" type="parTrans" cxnId="{47E74798-53DB-9346-90B3-6CE93C92A2C9}">
      <dgm:prSet/>
      <dgm:spPr/>
      <dgm:t>
        <a:bodyPr/>
        <a:lstStyle/>
        <a:p>
          <a:endParaRPr lang="en-US"/>
        </a:p>
      </dgm:t>
    </dgm:pt>
    <dgm:pt modelId="{F10F1208-CD47-A648-8C1C-FD46B8ADE27B}" type="sibTrans" cxnId="{47E74798-53DB-9346-90B3-6CE93C92A2C9}">
      <dgm:prSet/>
      <dgm:spPr/>
      <dgm:t>
        <a:bodyPr/>
        <a:lstStyle/>
        <a:p>
          <a:endParaRPr lang="en-US"/>
        </a:p>
      </dgm:t>
    </dgm:pt>
    <dgm:pt modelId="{29DE9FDE-E32F-3B4E-8B23-9F3B9004A197}">
      <dgm:prSet phldrT="[Text]"/>
      <dgm:spPr/>
      <dgm:t>
        <a:bodyPr/>
        <a:lstStyle/>
        <a:p>
          <a:r>
            <a:rPr lang="en-US" dirty="0" smtClean="0"/>
            <a:t>Convenience</a:t>
          </a:r>
          <a:endParaRPr lang="en-US" dirty="0"/>
        </a:p>
      </dgm:t>
    </dgm:pt>
    <dgm:pt modelId="{9826ED99-83E1-BA49-8E85-6F44C888EE9F}" type="parTrans" cxnId="{7841844F-B97E-F54E-ACB9-5490052EC405}">
      <dgm:prSet/>
      <dgm:spPr/>
      <dgm:t>
        <a:bodyPr/>
        <a:lstStyle/>
        <a:p>
          <a:endParaRPr lang="en-US"/>
        </a:p>
      </dgm:t>
    </dgm:pt>
    <dgm:pt modelId="{73FC431D-537F-A94E-92D7-1A53A66746CD}" type="sibTrans" cxnId="{7841844F-B97E-F54E-ACB9-5490052EC405}">
      <dgm:prSet/>
      <dgm:spPr/>
      <dgm:t>
        <a:bodyPr/>
        <a:lstStyle/>
        <a:p>
          <a:endParaRPr lang="en-US"/>
        </a:p>
      </dgm:t>
    </dgm:pt>
    <dgm:pt modelId="{9A796800-0137-4544-BB62-A7CC82174945}" type="pres">
      <dgm:prSet presAssocID="{1436710D-8EEA-4848-BA42-CE9A49225758}" presName="Name0" presStyleCnt="0">
        <dgm:presLayoutVars>
          <dgm:chPref val="1"/>
          <dgm:dir/>
          <dgm:animOne val="branch"/>
          <dgm:animLvl val="lvl"/>
          <dgm:resizeHandles val="exact"/>
        </dgm:presLayoutVars>
      </dgm:prSet>
      <dgm:spPr/>
      <dgm:t>
        <a:bodyPr/>
        <a:lstStyle/>
        <a:p>
          <a:endParaRPr lang="en-US"/>
        </a:p>
      </dgm:t>
    </dgm:pt>
    <dgm:pt modelId="{90F140DB-5D75-1A40-80D5-99A40E5BBCCE}" type="pres">
      <dgm:prSet presAssocID="{77022947-015E-E343-BBB0-DF56D9A991F4}" presName="root1" presStyleCnt="0"/>
      <dgm:spPr/>
    </dgm:pt>
    <dgm:pt modelId="{F4BEF96A-F7DB-2046-90F7-5A93A57387CC}" type="pres">
      <dgm:prSet presAssocID="{77022947-015E-E343-BBB0-DF56D9A991F4}" presName="LevelOneTextNode" presStyleLbl="node0" presStyleIdx="0" presStyleCnt="1">
        <dgm:presLayoutVars>
          <dgm:chPref val="3"/>
        </dgm:presLayoutVars>
      </dgm:prSet>
      <dgm:spPr/>
      <dgm:t>
        <a:bodyPr/>
        <a:lstStyle/>
        <a:p>
          <a:endParaRPr lang="en-US"/>
        </a:p>
      </dgm:t>
    </dgm:pt>
    <dgm:pt modelId="{4487F762-61CA-E347-9521-0AF0EC1D102B}" type="pres">
      <dgm:prSet presAssocID="{77022947-015E-E343-BBB0-DF56D9A991F4}" presName="level2hierChild" presStyleCnt="0"/>
      <dgm:spPr/>
    </dgm:pt>
    <dgm:pt modelId="{2D1DDB54-344E-314E-83AB-E676BB3FDE5F}" type="pres">
      <dgm:prSet presAssocID="{7E01ED16-AB7A-074D-9E48-868BCC53ECA1}" presName="conn2-1" presStyleLbl="parChTrans1D2" presStyleIdx="0" presStyleCnt="3"/>
      <dgm:spPr/>
      <dgm:t>
        <a:bodyPr/>
        <a:lstStyle/>
        <a:p>
          <a:endParaRPr lang="en-US"/>
        </a:p>
      </dgm:t>
    </dgm:pt>
    <dgm:pt modelId="{CEC9B0AE-4D37-8048-A93D-C7CE4DE77F9B}" type="pres">
      <dgm:prSet presAssocID="{7E01ED16-AB7A-074D-9E48-868BCC53ECA1}" presName="connTx" presStyleLbl="parChTrans1D2" presStyleIdx="0" presStyleCnt="3"/>
      <dgm:spPr/>
      <dgm:t>
        <a:bodyPr/>
        <a:lstStyle/>
        <a:p>
          <a:endParaRPr lang="en-US"/>
        </a:p>
      </dgm:t>
    </dgm:pt>
    <dgm:pt modelId="{29D27CF2-5E32-9E45-AB86-0B72A4C8A045}" type="pres">
      <dgm:prSet presAssocID="{28ED61AF-939D-BD42-BC0E-80F5BF12EFF6}" presName="root2" presStyleCnt="0"/>
      <dgm:spPr/>
    </dgm:pt>
    <dgm:pt modelId="{79F997D4-BEDA-434F-A11E-961C0C0C6CE0}" type="pres">
      <dgm:prSet presAssocID="{28ED61AF-939D-BD42-BC0E-80F5BF12EFF6}" presName="LevelTwoTextNode" presStyleLbl="node2" presStyleIdx="0" presStyleCnt="3">
        <dgm:presLayoutVars>
          <dgm:chPref val="3"/>
        </dgm:presLayoutVars>
      </dgm:prSet>
      <dgm:spPr/>
      <dgm:t>
        <a:bodyPr/>
        <a:lstStyle/>
        <a:p>
          <a:endParaRPr lang="en-US"/>
        </a:p>
      </dgm:t>
    </dgm:pt>
    <dgm:pt modelId="{A8651643-A6B8-6B41-9B23-C61EC4A39F0A}" type="pres">
      <dgm:prSet presAssocID="{28ED61AF-939D-BD42-BC0E-80F5BF12EFF6}" presName="level3hierChild" presStyleCnt="0"/>
      <dgm:spPr/>
    </dgm:pt>
    <dgm:pt modelId="{12A3B330-D92E-2A42-A1A9-BF448D2C4A1C}" type="pres">
      <dgm:prSet presAssocID="{44BCF9DF-5ED3-0349-B7F7-F831404FE09F}" presName="conn2-1" presStyleLbl="parChTrans1D2" presStyleIdx="1" presStyleCnt="3"/>
      <dgm:spPr/>
      <dgm:t>
        <a:bodyPr/>
        <a:lstStyle/>
        <a:p>
          <a:endParaRPr lang="en-US"/>
        </a:p>
      </dgm:t>
    </dgm:pt>
    <dgm:pt modelId="{5D9F2ACD-6D20-2C45-8DAB-B76588253DAC}" type="pres">
      <dgm:prSet presAssocID="{44BCF9DF-5ED3-0349-B7F7-F831404FE09F}" presName="connTx" presStyleLbl="parChTrans1D2" presStyleIdx="1" presStyleCnt="3"/>
      <dgm:spPr/>
      <dgm:t>
        <a:bodyPr/>
        <a:lstStyle/>
        <a:p>
          <a:endParaRPr lang="en-US"/>
        </a:p>
      </dgm:t>
    </dgm:pt>
    <dgm:pt modelId="{B3EDD743-B2E3-A140-8E85-C23ABEDA5B52}" type="pres">
      <dgm:prSet presAssocID="{20E45B0A-61D7-E14B-B008-50943C2CDF8D}" presName="root2" presStyleCnt="0"/>
      <dgm:spPr/>
    </dgm:pt>
    <dgm:pt modelId="{F6032B27-EF79-944B-AC74-D92A708DBA5A}" type="pres">
      <dgm:prSet presAssocID="{20E45B0A-61D7-E14B-B008-50943C2CDF8D}" presName="LevelTwoTextNode" presStyleLbl="node2" presStyleIdx="1" presStyleCnt="3">
        <dgm:presLayoutVars>
          <dgm:chPref val="3"/>
        </dgm:presLayoutVars>
      </dgm:prSet>
      <dgm:spPr/>
      <dgm:t>
        <a:bodyPr/>
        <a:lstStyle/>
        <a:p>
          <a:endParaRPr lang="en-US"/>
        </a:p>
      </dgm:t>
    </dgm:pt>
    <dgm:pt modelId="{C8113ED4-3226-3148-81F5-BA94B9291CF7}" type="pres">
      <dgm:prSet presAssocID="{20E45B0A-61D7-E14B-B008-50943C2CDF8D}" presName="level3hierChild" presStyleCnt="0"/>
      <dgm:spPr/>
    </dgm:pt>
    <dgm:pt modelId="{640FA241-2CF8-2041-B0F3-FC3753E1C0CD}" type="pres">
      <dgm:prSet presAssocID="{9826ED99-83E1-BA49-8E85-6F44C888EE9F}" presName="conn2-1" presStyleLbl="parChTrans1D2" presStyleIdx="2" presStyleCnt="3"/>
      <dgm:spPr/>
      <dgm:t>
        <a:bodyPr/>
        <a:lstStyle/>
        <a:p>
          <a:endParaRPr lang="en-US"/>
        </a:p>
      </dgm:t>
    </dgm:pt>
    <dgm:pt modelId="{3EA55A43-4731-9440-87DA-2DB15031D6BB}" type="pres">
      <dgm:prSet presAssocID="{9826ED99-83E1-BA49-8E85-6F44C888EE9F}" presName="connTx" presStyleLbl="parChTrans1D2" presStyleIdx="2" presStyleCnt="3"/>
      <dgm:spPr/>
      <dgm:t>
        <a:bodyPr/>
        <a:lstStyle/>
        <a:p>
          <a:endParaRPr lang="en-US"/>
        </a:p>
      </dgm:t>
    </dgm:pt>
    <dgm:pt modelId="{C54C31DE-C0FC-8047-B8FC-5D76B032468F}" type="pres">
      <dgm:prSet presAssocID="{29DE9FDE-E32F-3B4E-8B23-9F3B9004A197}" presName="root2" presStyleCnt="0"/>
      <dgm:spPr/>
    </dgm:pt>
    <dgm:pt modelId="{77FF09D8-A520-5B49-ACD1-E82AC9B2CE9E}" type="pres">
      <dgm:prSet presAssocID="{29DE9FDE-E32F-3B4E-8B23-9F3B9004A197}" presName="LevelTwoTextNode" presStyleLbl="node2" presStyleIdx="2" presStyleCnt="3">
        <dgm:presLayoutVars>
          <dgm:chPref val="3"/>
        </dgm:presLayoutVars>
      </dgm:prSet>
      <dgm:spPr/>
      <dgm:t>
        <a:bodyPr/>
        <a:lstStyle/>
        <a:p>
          <a:endParaRPr lang="en-US"/>
        </a:p>
      </dgm:t>
    </dgm:pt>
    <dgm:pt modelId="{FD12AAB7-213F-1C4E-8A09-742E186C7D57}" type="pres">
      <dgm:prSet presAssocID="{29DE9FDE-E32F-3B4E-8B23-9F3B9004A197}" presName="level3hierChild" presStyleCnt="0"/>
      <dgm:spPr/>
    </dgm:pt>
  </dgm:ptLst>
  <dgm:cxnLst>
    <dgm:cxn modelId="{D9BCB58E-96B6-7848-A27A-593A464C1B06}" srcId="{1436710D-8EEA-4848-BA42-CE9A49225758}" destId="{77022947-015E-E343-BBB0-DF56D9A991F4}" srcOrd="0" destOrd="0" parTransId="{0C865758-90D2-1C47-9FB2-415A2BB40876}" sibTransId="{A9681BA5-F693-734D-88E7-219F35536227}"/>
    <dgm:cxn modelId="{9DDB3A46-C2D6-174C-8D5B-A4963E0ECBF4}" type="presOf" srcId="{44BCF9DF-5ED3-0349-B7F7-F831404FE09F}" destId="{5D9F2ACD-6D20-2C45-8DAB-B76588253DAC}" srcOrd="1" destOrd="0" presId="urn:microsoft.com/office/officeart/2008/layout/HorizontalMultiLevelHierarchy"/>
    <dgm:cxn modelId="{7265AAFC-1625-BF4B-AAC7-C892BA72577F}" type="presOf" srcId="{20E45B0A-61D7-E14B-B008-50943C2CDF8D}" destId="{F6032B27-EF79-944B-AC74-D92A708DBA5A}" srcOrd="0" destOrd="0" presId="urn:microsoft.com/office/officeart/2008/layout/HorizontalMultiLevelHierarchy"/>
    <dgm:cxn modelId="{890C3225-270A-5946-9F00-41850AB9066E}" type="presOf" srcId="{7E01ED16-AB7A-074D-9E48-868BCC53ECA1}" destId="{CEC9B0AE-4D37-8048-A93D-C7CE4DE77F9B}" srcOrd="1" destOrd="0" presId="urn:microsoft.com/office/officeart/2008/layout/HorizontalMultiLevelHierarchy"/>
    <dgm:cxn modelId="{B63DB679-3807-BE40-A4B3-54B13D168076}" type="presOf" srcId="{1436710D-8EEA-4848-BA42-CE9A49225758}" destId="{9A796800-0137-4544-BB62-A7CC82174945}" srcOrd="0" destOrd="0" presId="urn:microsoft.com/office/officeart/2008/layout/HorizontalMultiLevelHierarchy"/>
    <dgm:cxn modelId="{7841844F-B97E-F54E-ACB9-5490052EC405}" srcId="{77022947-015E-E343-BBB0-DF56D9A991F4}" destId="{29DE9FDE-E32F-3B4E-8B23-9F3B9004A197}" srcOrd="2" destOrd="0" parTransId="{9826ED99-83E1-BA49-8E85-6F44C888EE9F}" sibTransId="{73FC431D-537F-A94E-92D7-1A53A66746CD}"/>
    <dgm:cxn modelId="{47E74798-53DB-9346-90B3-6CE93C92A2C9}" srcId="{77022947-015E-E343-BBB0-DF56D9A991F4}" destId="{20E45B0A-61D7-E14B-B008-50943C2CDF8D}" srcOrd="1" destOrd="0" parTransId="{44BCF9DF-5ED3-0349-B7F7-F831404FE09F}" sibTransId="{F10F1208-CD47-A648-8C1C-FD46B8ADE27B}"/>
    <dgm:cxn modelId="{743380B9-CD80-4148-A663-874DCC375F62}" type="presOf" srcId="{28ED61AF-939D-BD42-BC0E-80F5BF12EFF6}" destId="{79F997D4-BEDA-434F-A11E-961C0C0C6CE0}" srcOrd="0" destOrd="0" presId="urn:microsoft.com/office/officeart/2008/layout/HorizontalMultiLevelHierarchy"/>
    <dgm:cxn modelId="{162673E9-0166-344D-A074-2787119BE4C4}" type="presOf" srcId="{9826ED99-83E1-BA49-8E85-6F44C888EE9F}" destId="{3EA55A43-4731-9440-87DA-2DB15031D6BB}" srcOrd="1" destOrd="0" presId="urn:microsoft.com/office/officeart/2008/layout/HorizontalMultiLevelHierarchy"/>
    <dgm:cxn modelId="{B6E38570-05C4-AB41-B03A-4FB0987A7C86}" type="presOf" srcId="{7E01ED16-AB7A-074D-9E48-868BCC53ECA1}" destId="{2D1DDB54-344E-314E-83AB-E676BB3FDE5F}" srcOrd="0" destOrd="0" presId="urn:microsoft.com/office/officeart/2008/layout/HorizontalMultiLevelHierarchy"/>
    <dgm:cxn modelId="{2EAE0C71-E03E-6043-B078-F874CFDDB47A}" type="presOf" srcId="{44BCF9DF-5ED3-0349-B7F7-F831404FE09F}" destId="{12A3B330-D92E-2A42-A1A9-BF448D2C4A1C}" srcOrd="0" destOrd="0" presId="urn:microsoft.com/office/officeart/2008/layout/HorizontalMultiLevelHierarchy"/>
    <dgm:cxn modelId="{879C7ADE-ABCD-404C-9378-88885545C909}" type="presOf" srcId="{9826ED99-83E1-BA49-8E85-6F44C888EE9F}" destId="{640FA241-2CF8-2041-B0F3-FC3753E1C0CD}" srcOrd="0" destOrd="0" presId="urn:microsoft.com/office/officeart/2008/layout/HorizontalMultiLevelHierarchy"/>
    <dgm:cxn modelId="{1F1D328D-2D5E-CC4E-81C7-5E124AD05240}" srcId="{77022947-015E-E343-BBB0-DF56D9A991F4}" destId="{28ED61AF-939D-BD42-BC0E-80F5BF12EFF6}" srcOrd="0" destOrd="0" parTransId="{7E01ED16-AB7A-074D-9E48-868BCC53ECA1}" sibTransId="{86E52DA8-F59F-F046-94A5-DD47E98C74B7}"/>
    <dgm:cxn modelId="{1FF04CFD-16C2-EA41-B70A-50A57BDA3B9C}" type="presOf" srcId="{77022947-015E-E343-BBB0-DF56D9A991F4}" destId="{F4BEF96A-F7DB-2046-90F7-5A93A57387CC}" srcOrd="0" destOrd="0" presId="urn:microsoft.com/office/officeart/2008/layout/HorizontalMultiLevelHierarchy"/>
    <dgm:cxn modelId="{CAFB8B9C-AE37-EF45-885A-C8765B336370}" type="presOf" srcId="{29DE9FDE-E32F-3B4E-8B23-9F3B9004A197}" destId="{77FF09D8-A520-5B49-ACD1-E82AC9B2CE9E}" srcOrd="0" destOrd="0" presId="urn:microsoft.com/office/officeart/2008/layout/HorizontalMultiLevelHierarchy"/>
    <dgm:cxn modelId="{9F3D5B2F-84D3-BB4F-B089-86D167934A2F}" type="presParOf" srcId="{9A796800-0137-4544-BB62-A7CC82174945}" destId="{90F140DB-5D75-1A40-80D5-99A40E5BBCCE}" srcOrd="0" destOrd="0" presId="urn:microsoft.com/office/officeart/2008/layout/HorizontalMultiLevelHierarchy"/>
    <dgm:cxn modelId="{9835C03E-6AAC-4247-B06A-425D798307F9}" type="presParOf" srcId="{90F140DB-5D75-1A40-80D5-99A40E5BBCCE}" destId="{F4BEF96A-F7DB-2046-90F7-5A93A57387CC}" srcOrd="0" destOrd="0" presId="urn:microsoft.com/office/officeart/2008/layout/HorizontalMultiLevelHierarchy"/>
    <dgm:cxn modelId="{DDA22F0A-101E-C642-998B-28E0F515737F}" type="presParOf" srcId="{90F140DB-5D75-1A40-80D5-99A40E5BBCCE}" destId="{4487F762-61CA-E347-9521-0AF0EC1D102B}" srcOrd="1" destOrd="0" presId="urn:microsoft.com/office/officeart/2008/layout/HorizontalMultiLevelHierarchy"/>
    <dgm:cxn modelId="{C0280724-29E8-3B48-AE63-5F78496BD658}" type="presParOf" srcId="{4487F762-61CA-E347-9521-0AF0EC1D102B}" destId="{2D1DDB54-344E-314E-83AB-E676BB3FDE5F}" srcOrd="0" destOrd="0" presId="urn:microsoft.com/office/officeart/2008/layout/HorizontalMultiLevelHierarchy"/>
    <dgm:cxn modelId="{745716B9-E0EC-6B4C-AEAE-69DAD9EDBC09}" type="presParOf" srcId="{2D1DDB54-344E-314E-83AB-E676BB3FDE5F}" destId="{CEC9B0AE-4D37-8048-A93D-C7CE4DE77F9B}" srcOrd="0" destOrd="0" presId="urn:microsoft.com/office/officeart/2008/layout/HorizontalMultiLevelHierarchy"/>
    <dgm:cxn modelId="{EF746596-B002-8F46-B890-4D7ED354FCD0}" type="presParOf" srcId="{4487F762-61CA-E347-9521-0AF0EC1D102B}" destId="{29D27CF2-5E32-9E45-AB86-0B72A4C8A045}" srcOrd="1" destOrd="0" presId="urn:microsoft.com/office/officeart/2008/layout/HorizontalMultiLevelHierarchy"/>
    <dgm:cxn modelId="{B1FD9DA3-5096-0A4C-8912-C91ED4203037}" type="presParOf" srcId="{29D27CF2-5E32-9E45-AB86-0B72A4C8A045}" destId="{79F997D4-BEDA-434F-A11E-961C0C0C6CE0}" srcOrd="0" destOrd="0" presId="urn:microsoft.com/office/officeart/2008/layout/HorizontalMultiLevelHierarchy"/>
    <dgm:cxn modelId="{C4D3A902-6EBB-6D43-A99F-2FA42BCA1970}" type="presParOf" srcId="{29D27CF2-5E32-9E45-AB86-0B72A4C8A045}" destId="{A8651643-A6B8-6B41-9B23-C61EC4A39F0A}" srcOrd="1" destOrd="0" presId="urn:microsoft.com/office/officeart/2008/layout/HorizontalMultiLevelHierarchy"/>
    <dgm:cxn modelId="{E6FB1EFD-EE76-8F4F-8896-01B374309FF4}" type="presParOf" srcId="{4487F762-61CA-E347-9521-0AF0EC1D102B}" destId="{12A3B330-D92E-2A42-A1A9-BF448D2C4A1C}" srcOrd="2" destOrd="0" presId="urn:microsoft.com/office/officeart/2008/layout/HorizontalMultiLevelHierarchy"/>
    <dgm:cxn modelId="{7E9C6424-7941-7F41-9DBE-FBC779F95B71}" type="presParOf" srcId="{12A3B330-D92E-2A42-A1A9-BF448D2C4A1C}" destId="{5D9F2ACD-6D20-2C45-8DAB-B76588253DAC}" srcOrd="0" destOrd="0" presId="urn:microsoft.com/office/officeart/2008/layout/HorizontalMultiLevelHierarchy"/>
    <dgm:cxn modelId="{6AF44B79-75E1-D84D-B6F3-F5B17ECDB849}" type="presParOf" srcId="{4487F762-61CA-E347-9521-0AF0EC1D102B}" destId="{B3EDD743-B2E3-A140-8E85-C23ABEDA5B52}" srcOrd="3" destOrd="0" presId="urn:microsoft.com/office/officeart/2008/layout/HorizontalMultiLevelHierarchy"/>
    <dgm:cxn modelId="{76A47413-4C4D-F648-94BB-ED221CCC6D5E}" type="presParOf" srcId="{B3EDD743-B2E3-A140-8E85-C23ABEDA5B52}" destId="{F6032B27-EF79-944B-AC74-D92A708DBA5A}" srcOrd="0" destOrd="0" presId="urn:microsoft.com/office/officeart/2008/layout/HorizontalMultiLevelHierarchy"/>
    <dgm:cxn modelId="{0A6AE0E2-C623-3341-BBA2-E61445313323}" type="presParOf" srcId="{B3EDD743-B2E3-A140-8E85-C23ABEDA5B52}" destId="{C8113ED4-3226-3148-81F5-BA94B9291CF7}" srcOrd="1" destOrd="0" presId="urn:microsoft.com/office/officeart/2008/layout/HorizontalMultiLevelHierarchy"/>
    <dgm:cxn modelId="{5677EC4D-9972-8743-9265-AD6F98908F88}" type="presParOf" srcId="{4487F762-61CA-E347-9521-0AF0EC1D102B}" destId="{640FA241-2CF8-2041-B0F3-FC3753E1C0CD}" srcOrd="4" destOrd="0" presId="urn:microsoft.com/office/officeart/2008/layout/HorizontalMultiLevelHierarchy"/>
    <dgm:cxn modelId="{1AD9264D-8B32-9342-BCA8-306DDA0D133E}" type="presParOf" srcId="{640FA241-2CF8-2041-B0F3-FC3753E1C0CD}" destId="{3EA55A43-4731-9440-87DA-2DB15031D6BB}" srcOrd="0" destOrd="0" presId="urn:microsoft.com/office/officeart/2008/layout/HorizontalMultiLevelHierarchy"/>
    <dgm:cxn modelId="{91D6FA18-6598-5945-BA0E-D2457D666CA4}" type="presParOf" srcId="{4487F762-61CA-E347-9521-0AF0EC1D102B}" destId="{C54C31DE-C0FC-8047-B8FC-5D76B032468F}" srcOrd="5" destOrd="0" presId="urn:microsoft.com/office/officeart/2008/layout/HorizontalMultiLevelHierarchy"/>
    <dgm:cxn modelId="{A0A2DDE9-26FC-1E48-B397-07A75349BB58}" type="presParOf" srcId="{C54C31DE-C0FC-8047-B8FC-5D76B032468F}" destId="{77FF09D8-A520-5B49-ACD1-E82AC9B2CE9E}" srcOrd="0" destOrd="0" presId="urn:microsoft.com/office/officeart/2008/layout/HorizontalMultiLevelHierarchy"/>
    <dgm:cxn modelId="{9BCBF8A2-F779-E544-A529-57723E681A7A}" type="presParOf" srcId="{C54C31DE-C0FC-8047-B8FC-5D76B032468F}" destId="{FD12AAB7-213F-1C4E-8A09-742E186C7D57}" srcOrd="1" destOrd="0" presId="urn:microsoft.com/office/officeart/2008/layout/HorizontalMultiLevelHierarchy"/>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4E7395D2-285B-8E4D-A6A6-289F6B5DB36B}" type="doc">
      <dgm:prSet loTypeId="urn:microsoft.com/office/officeart/2009/3/layout/FramedTextPicture" loCatId="" qsTypeId="urn:microsoft.com/office/officeart/2005/8/quickstyle/simple4" qsCatId="simple" csTypeId="urn:microsoft.com/office/officeart/2005/8/colors/accent1_2" csCatId="accent1" phldr="1"/>
      <dgm:spPr/>
      <dgm:t>
        <a:bodyPr/>
        <a:lstStyle/>
        <a:p>
          <a:endParaRPr lang="en-US"/>
        </a:p>
      </dgm:t>
    </dgm:pt>
    <dgm:pt modelId="{32018320-3DEB-BD48-AF8E-3C70AA80926F}">
      <dgm:prSet phldrT="[Text]"/>
      <dgm:spPr/>
      <dgm:t>
        <a:bodyPr/>
        <a:lstStyle/>
        <a:p>
          <a:r>
            <a:rPr lang="en-US" dirty="0" smtClean="0"/>
            <a:t>Remember,</a:t>
          </a:r>
        </a:p>
        <a:p>
          <a:r>
            <a:rPr lang="en-US" dirty="0" smtClean="0"/>
            <a:t>It’s going to be over one day..</a:t>
          </a:r>
          <a:endParaRPr lang="en-US" dirty="0"/>
        </a:p>
      </dgm:t>
    </dgm:pt>
    <dgm:pt modelId="{10E718BB-076F-004E-8282-EA6FB9C45222}" type="parTrans" cxnId="{EFE8F425-04B8-B544-9B9A-C204760BB11D}">
      <dgm:prSet/>
      <dgm:spPr/>
      <dgm:t>
        <a:bodyPr/>
        <a:lstStyle/>
        <a:p>
          <a:endParaRPr lang="en-US"/>
        </a:p>
      </dgm:t>
    </dgm:pt>
    <dgm:pt modelId="{3C2BE673-BECD-5643-B3F4-BEDA9F3297ED}" type="sibTrans" cxnId="{EFE8F425-04B8-B544-9B9A-C204760BB11D}">
      <dgm:prSet/>
      <dgm:spPr/>
      <dgm:t>
        <a:bodyPr/>
        <a:lstStyle/>
        <a:p>
          <a:endParaRPr lang="en-US"/>
        </a:p>
      </dgm:t>
    </dgm:pt>
    <dgm:pt modelId="{FF0BD6A9-B03B-5842-93F7-4048C4B596D9}" type="pres">
      <dgm:prSet presAssocID="{4E7395D2-285B-8E4D-A6A6-289F6B5DB36B}" presName="Name0" presStyleCnt="0">
        <dgm:presLayoutVars>
          <dgm:chMax/>
          <dgm:chPref/>
          <dgm:dir/>
        </dgm:presLayoutVars>
      </dgm:prSet>
      <dgm:spPr/>
      <dgm:t>
        <a:bodyPr/>
        <a:lstStyle/>
        <a:p>
          <a:endParaRPr lang="en-US"/>
        </a:p>
      </dgm:t>
    </dgm:pt>
    <dgm:pt modelId="{45AA5966-07FB-3948-B3CE-C37497D82509}" type="pres">
      <dgm:prSet presAssocID="{32018320-3DEB-BD48-AF8E-3C70AA80926F}" presName="composite" presStyleCnt="0">
        <dgm:presLayoutVars>
          <dgm:chMax/>
          <dgm:chPref/>
        </dgm:presLayoutVars>
      </dgm:prSet>
      <dgm:spPr/>
    </dgm:pt>
    <dgm:pt modelId="{DB4090AE-0F81-D044-973A-D2987F5CC386}" type="pres">
      <dgm:prSet presAssocID="{32018320-3DEB-BD48-AF8E-3C70AA80926F}" presName="Image" presStyleLbl="bgImgPlace1" presStyleIdx="0" presStyleCnt="1" custScaleX="163559" custScaleY="206460"/>
      <dgm:spPr>
        <a:blipFill>
          <a:blip xmlns:r="http://schemas.openxmlformats.org/officeDocument/2006/relationships" r:embed="rId1">
            <a:extLst>
              <a:ext uri="{28A0092B-C50C-407E-A947-70E740481C1C}">
                <a14:useLocalDpi xmlns:a14="http://schemas.microsoft.com/office/drawing/2010/main" val="0"/>
              </a:ext>
            </a:extLst>
          </a:blip>
          <a:srcRect/>
          <a:stretch>
            <a:fillRect t="-9000" b="-9000"/>
          </a:stretch>
        </a:blipFill>
      </dgm:spPr>
    </dgm:pt>
    <dgm:pt modelId="{3D5BCEE7-7746-AC44-9C51-70EE918B20E8}" type="pres">
      <dgm:prSet presAssocID="{32018320-3DEB-BD48-AF8E-3C70AA80926F}" presName="ParentText" presStyleLbl="revTx" presStyleIdx="0" presStyleCnt="1">
        <dgm:presLayoutVars>
          <dgm:chMax val="0"/>
          <dgm:chPref val="0"/>
          <dgm:bulletEnabled val="1"/>
        </dgm:presLayoutVars>
      </dgm:prSet>
      <dgm:spPr/>
      <dgm:t>
        <a:bodyPr/>
        <a:lstStyle/>
        <a:p>
          <a:endParaRPr lang="en-US"/>
        </a:p>
      </dgm:t>
    </dgm:pt>
    <dgm:pt modelId="{4AB7CF8C-1E08-BA47-B05B-2AB4024FEE3F}" type="pres">
      <dgm:prSet presAssocID="{32018320-3DEB-BD48-AF8E-3C70AA80926F}" presName="tlFrame" presStyleLbl="node1" presStyleIdx="0" presStyleCnt="4"/>
      <dgm:spPr/>
    </dgm:pt>
    <dgm:pt modelId="{8C54704D-9B6E-344A-9B5F-36F35EC04D9C}" type="pres">
      <dgm:prSet presAssocID="{32018320-3DEB-BD48-AF8E-3C70AA80926F}" presName="trFrame" presStyleLbl="node1" presStyleIdx="1" presStyleCnt="4"/>
      <dgm:spPr/>
    </dgm:pt>
    <dgm:pt modelId="{93ACFA2D-3FEE-0F42-944C-3A1145AE44E4}" type="pres">
      <dgm:prSet presAssocID="{32018320-3DEB-BD48-AF8E-3C70AA80926F}" presName="blFrame" presStyleLbl="node1" presStyleIdx="2" presStyleCnt="4"/>
      <dgm:spPr/>
    </dgm:pt>
    <dgm:pt modelId="{547DB112-70FC-6A46-9F31-A55797595108}" type="pres">
      <dgm:prSet presAssocID="{32018320-3DEB-BD48-AF8E-3C70AA80926F}" presName="brFrame" presStyleLbl="node1" presStyleIdx="3" presStyleCnt="4"/>
      <dgm:spPr/>
    </dgm:pt>
  </dgm:ptLst>
  <dgm:cxnLst>
    <dgm:cxn modelId="{EFE8F425-04B8-B544-9B9A-C204760BB11D}" srcId="{4E7395D2-285B-8E4D-A6A6-289F6B5DB36B}" destId="{32018320-3DEB-BD48-AF8E-3C70AA80926F}" srcOrd="0" destOrd="0" parTransId="{10E718BB-076F-004E-8282-EA6FB9C45222}" sibTransId="{3C2BE673-BECD-5643-B3F4-BEDA9F3297ED}"/>
    <dgm:cxn modelId="{8D534C5A-101E-5C43-94A7-4BF4D337E813}" type="presOf" srcId="{4E7395D2-285B-8E4D-A6A6-289F6B5DB36B}" destId="{FF0BD6A9-B03B-5842-93F7-4048C4B596D9}" srcOrd="0" destOrd="0" presId="urn:microsoft.com/office/officeart/2009/3/layout/FramedTextPicture"/>
    <dgm:cxn modelId="{927C9306-49A8-2A48-B3D8-6B6D448DE977}" type="presOf" srcId="{32018320-3DEB-BD48-AF8E-3C70AA80926F}" destId="{3D5BCEE7-7746-AC44-9C51-70EE918B20E8}" srcOrd="0" destOrd="0" presId="urn:microsoft.com/office/officeart/2009/3/layout/FramedTextPicture"/>
    <dgm:cxn modelId="{9BB5239E-BBA4-8840-B1B6-2488C28A439A}" type="presParOf" srcId="{FF0BD6A9-B03B-5842-93F7-4048C4B596D9}" destId="{45AA5966-07FB-3948-B3CE-C37497D82509}" srcOrd="0" destOrd="0" presId="urn:microsoft.com/office/officeart/2009/3/layout/FramedTextPicture"/>
    <dgm:cxn modelId="{42F94E5E-F5CB-2E44-AAA2-10847DC4F8F1}" type="presParOf" srcId="{45AA5966-07FB-3948-B3CE-C37497D82509}" destId="{DB4090AE-0F81-D044-973A-D2987F5CC386}" srcOrd="0" destOrd="0" presId="urn:microsoft.com/office/officeart/2009/3/layout/FramedTextPicture"/>
    <dgm:cxn modelId="{FDFB7C4C-171A-A84A-B5B6-98448BB6FA6B}" type="presParOf" srcId="{45AA5966-07FB-3948-B3CE-C37497D82509}" destId="{3D5BCEE7-7746-AC44-9C51-70EE918B20E8}" srcOrd="1" destOrd="0" presId="urn:microsoft.com/office/officeart/2009/3/layout/FramedTextPicture"/>
    <dgm:cxn modelId="{C0BE196B-F7B4-1C43-BCA9-98514326FD6C}" type="presParOf" srcId="{45AA5966-07FB-3948-B3CE-C37497D82509}" destId="{4AB7CF8C-1E08-BA47-B05B-2AB4024FEE3F}" srcOrd="2" destOrd="0" presId="urn:microsoft.com/office/officeart/2009/3/layout/FramedTextPicture"/>
    <dgm:cxn modelId="{83BE9AF5-31EB-9042-A592-6EDDAC8BC3E5}" type="presParOf" srcId="{45AA5966-07FB-3948-B3CE-C37497D82509}" destId="{8C54704D-9B6E-344A-9B5F-36F35EC04D9C}" srcOrd="3" destOrd="0" presId="urn:microsoft.com/office/officeart/2009/3/layout/FramedTextPicture"/>
    <dgm:cxn modelId="{11AAC73D-2329-7042-B71F-B6A13009CFA3}" type="presParOf" srcId="{45AA5966-07FB-3948-B3CE-C37497D82509}" destId="{93ACFA2D-3FEE-0F42-944C-3A1145AE44E4}" srcOrd="4" destOrd="0" presId="urn:microsoft.com/office/officeart/2009/3/layout/FramedTextPicture"/>
    <dgm:cxn modelId="{4CD0C733-C34C-8740-A479-ACAEDF8F3D0F}" type="presParOf" srcId="{45AA5966-07FB-3948-B3CE-C37497D82509}" destId="{547DB112-70FC-6A46-9F31-A55797595108}" srcOrd="5" destOrd="0" presId="urn:microsoft.com/office/officeart/2009/3/layout/FramedTextPicture"/>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BEB986D7-96D5-7C4C-B165-659388EE40B8}" type="doc">
      <dgm:prSet loTypeId="urn:microsoft.com/office/officeart/2008/layout/LinedList" loCatId="" qsTypeId="urn:microsoft.com/office/officeart/2005/8/quickstyle/simple4" qsCatId="simple" csTypeId="urn:microsoft.com/office/officeart/2005/8/colors/accent1_2" csCatId="accent1" phldr="1"/>
      <dgm:spPr/>
      <dgm:t>
        <a:bodyPr/>
        <a:lstStyle/>
        <a:p>
          <a:endParaRPr lang="en-US"/>
        </a:p>
      </dgm:t>
    </dgm:pt>
    <dgm:pt modelId="{11DF67E3-A567-AA43-91AF-853A645AA3FE}">
      <dgm:prSet phldrT="[Text]"/>
      <dgm:spPr/>
      <dgm:t>
        <a:bodyPr/>
        <a:lstStyle/>
        <a:p>
          <a:r>
            <a:rPr lang="ar-sa" dirty="0" smtClean="0"/>
            <a:t>في الختام:</a:t>
          </a:r>
          <a:endParaRPr lang="en-US" dirty="0"/>
        </a:p>
      </dgm:t>
    </dgm:pt>
    <dgm:pt modelId="{A0D10BAA-C1B5-C14B-AC33-CA44DE7BFF8D}" type="parTrans" cxnId="{06539E99-FB0D-8C43-A1C6-F87876374D9A}">
      <dgm:prSet/>
      <dgm:spPr/>
      <dgm:t>
        <a:bodyPr/>
        <a:lstStyle/>
        <a:p>
          <a:endParaRPr lang="en-US"/>
        </a:p>
      </dgm:t>
    </dgm:pt>
    <dgm:pt modelId="{A1507E71-7C03-6948-87A6-4DB115FAD7A6}" type="sibTrans" cxnId="{06539E99-FB0D-8C43-A1C6-F87876374D9A}">
      <dgm:prSet/>
      <dgm:spPr/>
      <dgm:t>
        <a:bodyPr/>
        <a:lstStyle/>
        <a:p>
          <a:endParaRPr lang="en-US"/>
        </a:p>
      </dgm:t>
    </dgm:pt>
    <dgm:pt modelId="{D03D6A93-6229-604A-96F2-F03DC6A5AF60}">
      <dgm:prSet phldrT="[Text]"/>
      <dgm:spPr/>
      <dgm:t>
        <a:bodyPr/>
        <a:lstStyle/>
        <a:p>
          <a:pPr algn="ctr"/>
          <a:r>
            <a:rPr lang="ar-sa" dirty="0" smtClean="0"/>
            <a:t>اسعدنا حضورك جدا</a:t>
          </a:r>
          <a:endParaRPr lang="en-US" dirty="0"/>
        </a:p>
      </dgm:t>
    </dgm:pt>
    <dgm:pt modelId="{7EAE113B-5603-8341-898D-05BB4F08EF9D}" type="parTrans" cxnId="{ADD28C12-0C00-BB42-B367-A2C518ACC371}">
      <dgm:prSet/>
      <dgm:spPr/>
      <dgm:t>
        <a:bodyPr/>
        <a:lstStyle/>
        <a:p>
          <a:endParaRPr lang="en-US"/>
        </a:p>
      </dgm:t>
    </dgm:pt>
    <dgm:pt modelId="{AC95BB44-AB0C-8A47-9F7B-04DFC5EC1894}" type="sibTrans" cxnId="{ADD28C12-0C00-BB42-B367-A2C518ACC371}">
      <dgm:prSet/>
      <dgm:spPr/>
      <dgm:t>
        <a:bodyPr/>
        <a:lstStyle/>
        <a:p>
          <a:endParaRPr lang="en-US"/>
        </a:p>
      </dgm:t>
    </dgm:pt>
    <dgm:pt modelId="{012B2836-5FE0-EB4F-9CD8-B63E64932AB5}">
      <dgm:prSet phldrT="[Text]"/>
      <dgm:spPr/>
      <dgm:t>
        <a:bodyPr/>
        <a:lstStyle/>
        <a:p>
          <a:pPr algn="ctr"/>
          <a:r>
            <a:rPr lang="ar-sa" dirty="0" smtClean="0"/>
            <a:t>كل التوفيق نتمناه لك</a:t>
          </a:r>
          <a:endParaRPr lang="en-US" dirty="0"/>
        </a:p>
      </dgm:t>
    </dgm:pt>
    <dgm:pt modelId="{A9B4B23B-1546-3B40-A1B8-B5C3BCE35026}" type="parTrans" cxnId="{B08B57B4-C94C-9A44-9F7D-D03B7BCFFDC9}">
      <dgm:prSet/>
      <dgm:spPr/>
      <dgm:t>
        <a:bodyPr/>
        <a:lstStyle/>
        <a:p>
          <a:endParaRPr lang="en-US"/>
        </a:p>
      </dgm:t>
    </dgm:pt>
    <dgm:pt modelId="{D1E0878F-2099-C44F-86EB-D92E98DDF3AB}" type="sibTrans" cxnId="{B08B57B4-C94C-9A44-9F7D-D03B7BCFFDC9}">
      <dgm:prSet/>
      <dgm:spPr/>
      <dgm:t>
        <a:bodyPr/>
        <a:lstStyle/>
        <a:p>
          <a:endParaRPr lang="en-US"/>
        </a:p>
      </dgm:t>
    </dgm:pt>
    <dgm:pt modelId="{FDA6B637-FD1C-5943-9070-7BA0372DA19E}">
      <dgm:prSet phldrT="[Text]"/>
      <dgm:spPr/>
      <dgm:t>
        <a:bodyPr/>
        <a:lstStyle/>
        <a:p>
          <a:r>
            <a:rPr lang="ar-sa" dirty="0" smtClean="0"/>
            <a:t>ماتنسي تتابعي فعالياتنا على الموقع </a:t>
          </a:r>
          <a:r>
            <a:rPr lang="en-US" dirty="0" smtClean="0">
              <a:sym typeface="Wingdings"/>
            </a:rPr>
            <a:t></a:t>
          </a:r>
          <a:endParaRPr lang="en-US" dirty="0"/>
        </a:p>
      </dgm:t>
    </dgm:pt>
    <dgm:pt modelId="{C9C58C4C-DA4E-9D4A-A42C-53C8E248527B}" type="parTrans" cxnId="{67D9B7FA-C500-2942-B873-A108320E5EFA}">
      <dgm:prSet/>
      <dgm:spPr/>
      <dgm:t>
        <a:bodyPr/>
        <a:lstStyle/>
        <a:p>
          <a:endParaRPr lang="en-US"/>
        </a:p>
      </dgm:t>
    </dgm:pt>
    <dgm:pt modelId="{C4FD3A46-42E4-5C4F-81B4-C58E928E7B68}" type="sibTrans" cxnId="{67D9B7FA-C500-2942-B873-A108320E5EFA}">
      <dgm:prSet/>
      <dgm:spPr/>
      <dgm:t>
        <a:bodyPr/>
        <a:lstStyle/>
        <a:p>
          <a:endParaRPr lang="en-US"/>
        </a:p>
      </dgm:t>
    </dgm:pt>
    <dgm:pt modelId="{E6E1C285-7699-F540-8F16-922F434E3FE4}" type="pres">
      <dgm:prSet presAssocID="{BEB986D7-96D5-7C4C-B165-659388EE40B8}" presName="vert0" presStyleCnt="0">
        <dgm:presLayoutVars>
          <dgm:dir/>
          <dgm:animOne val="branch"/>
          <dgm:animLvl val="lvl"/>
        </dgm:presLayoutVars>
      </dgm:prSet>
      <dgm:spPr/>
      <dgm:t>
        <a:bodyPr/>
        <a:lstStyle/>
        <a:p>
          <a:endParaRPr lang="en-US"/>
        </a:p>
      </dgm:t>
    </dgm:pt>
    <dgm:pt modelId="{428D48B1-284E-324A-8588-7F34FED3F243}" type="pres">
      <dgm:prSet presAssocID="{11DF67E3-A567-AA43-91AF-853A645AA3FE}" presName="thickLine" presStyleLbl="alignNode1" presStyleIdx="0" presStyleCnt="1"/>
      <dgm:spPr/>
    </dgm:pt>
    <dgm:pt modelId="{B4F37D3C-37C4-684B-AD52-3707FC1C6BB8}" type="pres">
      <dgm:prSet presAssocID="{11DF67E3-A567-AA43-91AF-853A645AA3FE}" presName="horz1" presStyleCnt="0"/>
      <dgm:spPr/>
    </dgm:pt>
    <dgm:pt modelId="{2AAB9290-0B3E-6642-8D2F-122E8A4E6D59}" type="pres">
      <dgm:prSet presAssocID="{11DF67E3-A567-AA43-91AF-853A645AA3FE}" presName="tx1" presStyleLbl="revTx" presStyleIdx="0" presStyleCnt="4"/>
      <dgm:spPr/>
      <dgm:t>
        <a:bodyPr/>
        <a:lstStyle/>
        <a:p>
          <a:endParaRPr lang="en-US"/>
        </a:p>
      </dgm:t>
    </dgm:pt>
    <dgm:pt modelId="{0F05BD0C-B829-0C47-B05C-02007FB65CAE}" type="pres">
      <dgm:prSet presAssocID="{11DF67E3-A567-AA43-91AF-853A645AA3FE}" presName="vert1" presStyleCnt="0"/>
      <dgm:spPr/>
    </dgm:pt>
    <dgm:pt modelId="{D10B09D0-C408-7848-97BF-344F9928558D}" type="pres">
      <dgm:prSet presAssocID="{D03D6A93-6229-604A-96F2-F03DC6A5AF60}" presName="vertSpace2a" presStyleCnt="0"/>
      <dgm:spPr/>
    </dgm:pt>
    <dgm:pt modelId="{E1ABD231-4151-7D45-B8D7-8CD5AF7B629F}" type="pres">
      <dgm:prSet presAssocID="{D03D6A93-6229-604A-96F2-F03DC6A5AF60}" presName="horz2" presStyleCnt="0"/>
      <dgm:spPr/>
    </dgm:pt>
    <dgm:pt modelId="{A6ED3DA8-B6F6-BA46-94C5-B7176EECB2EA}" type="pres">
      <dgm:prSet presAssocID="{D03D6A93-6229-604A-96F2-F03DC6A5AF60}" presName="horzSpace2" presStyleCnt="0"/>
      <dgm:spPr/>
    </dgm:pt>
    <dgm:pt modelId="{CED66096-01BA-8145-8CB1-501BED8085C2}" type="pres">
      <dgm:prSet presAssocID="{D03D6A93-6229-604A-96F2-F03DC6A5AF60}" presName="tx2" presStyleLbl="revTx" presStyleIdx="1" presStyleCnt="4"/>
      <dgm:spPr/>
      <dgm:t>
        <a:bodyPr/>
        <a:lstStyle/>
        <a:p>
          <a:endParaRPr lang="en-US"/>
        </a:p>
      </dgm:t>
    </dgm:pt>
    <dgm:pt modelId="{36A6ED92-236F-9748-BA56-468DB96C751D}" type="pres">
      <dgm:prSet presAssocID="{D03D6A93-6229-604A-96F2-F03DC6A5AF60}" presName="vert2" presStyleCnt="0"/>
      <dgm:spPr/>
    </dgm:pt>
    <dgm:pt modelId="{62BC93D4-2265-3A45-BBA6-BF3BAEE8BCFB}" type="pres">
      <dgm:prSet presAssocID="{D03D6A93-6229-604A-96F2-F03DC6A5AF60}" presName="thinLine2b" presStyleLbl="callout" presStyleIdx="0" presStyleCnt="3"/>
      <dgm:spPr/>
    </dgm:pt>
    <dgm:pt modelId="{736EA214-8089-7C4C-AA7B-0AF5CA229762}" type="pres">
      <dgm:prSet presAssocID="{D03D6A93-6229-604A-96F2-F03DC6A5AF60}" presName="vertSpace2b" presStyleCnt="0"/>
      <dgm:spPr/>
    </dgm:pt>
    <dgm:pt modelId="{8B4ABBCC-3A30-AF43-973F-B1666FF2249F}" type="pres">
      <dgm:prSet presAssocID="{012B2836-5FE0-EB4F-9CD8-B63E64932AB5}" presName="horz2" presStyleCnt="0"/>
      <dgm:spPr/>
    </dgm:pt>
    <dgm:pt modelId="{6EF0279A-20E0-A849-B10A-0FE4A1E7DC7C}" type="pres">
      <dgm:prSet presAssocID="{012B2836-5FE0-EB4F-9CD8-B63E64932AB5}" presName="horzSpace2" presStyleCnt="0"/>
      <dgm:spPr/>
    </dgm:pt>
    <dgm:pt modelId="{EE83F71F-7363-EE44-9B51-8625E437D356}" type="pres">
      <dgm:prSet presAssocID="{012B2836-5FE0-EB4F-9CD8-B63E64932AB5}" presName="tx2" presStyleLbl="revTx" presStyleIdx="2" presStyleCnt="4"/>
      <dgm:spPr/>
      <dgm:t>
        <a:bodyPr/>
        <a:lstStyle/>
        <a:p>
          <a:endParaRPr lang="en-US"/>
        </a:p>
      </dgm:t>
    </dgm:pt>
    <dgm:pt modelId="{A0628496-625C-5D40-805F-E31B039C64E8}" type="pres">
      <dgm:prSet presAssocID="{012B2836-5FE0-EB4F-9CD8-B63E64932AB5}" presName="vert2" presStyleCnt="0"/>
      <dgm:spPr/>
    </dgm:pt>
    <dgm:pt modelId="{FD2963E6-CC13-964D-B793-4EE35CB51605}" type="pres">
      <dgm:prSet presAssocID="{012B2836-5FE0-EB4F-9CD8-B63E64932AB5}" presName="thinLine2b" presStyleLbl="callout" presStyleIdx="1" presStyleCnt="3"/>
      <dgm:spPr/>
    </dgm:pt>
    <dgm:pt modelId="{2BCA467E-DF8E-DF44-BAD2-F93E9273A2B4}" type="pres">
      <dgm:prSet presAssocID="{012B2836-5FE0-EB4F-9CD8-B63E64932AB5}" presName="vertSpace2b" presStyleCnt="0"/>
      <dgm:spPr/>
    </dgm:pt>
    <dgm:pt modelId="{1399A596-7027-CD46-A3DC-405604707B72}" type="pres">
      <dgm:prSet presAssocID="{FDA6B637-FD1C-5943-9070-7BA0372DA19E}" presName="horz2" presStyleCnt="0"/>
      <dgm:spPr/>
    </dgm:pt>
    <dgm:pt modelId="{D2E60129-24A7-0444-9DF9-163057E270C3}" type="pres">
      <dgm:prSet presAssocID="{FDA6B637-FD1C-5943-9070-7BA0372DA19E}" presName="horzSpace2" presStyleCnt="0"/>
      <dgm:spPr/>
    </dgm:pt>
    <dgm:pt modelId="{E88FFC7A-D507-B44F-A90E-420AA746315C}" type="pres">
      <dgm:prSet presAssocID="{FDA6B637-FD1C-5943-9070-7BA0372DA19E}" presName="tx2" presStyleLbl="revTx" presStyleIdx="3" presStyleCnt="4"/>
      <dgm:spPr/>
      <dgm:t>
        <a:bodyPr/>
        <a:lstStyle/>
        <a:p>
          <a:endParaRPr lang="en-US"/>
        </a:p>
      </dgm:t>
    </dgm:pt>
    <dgm:pt modelId="{4075377A-ED72-F14F-BE7B-F38A51F6599B}" type="pres">
      <dgm:prSet presAssocID="{FDA6B637-FD1C-5943-9070-7BA0372DA19E}" presName="vert2" presStyleCnt="0"/>
      <dgm:spPr/>
    </dgm:pt>
    <dgm:pt modelId="{CD4985FD-3ED4-574E-85EE-C2421C2966F8}" type="pres">
      <dgm:prSet presAssocID="{FDA6B637-FD1C-5943-9070-7BA0372DA19E}" presName="thinLine2b" presStyleLbl="callout" presStyleIdx="2" presStyleCnt="3"/>
      <dgm:spPr/>
    </dgm:pt>
    <dgm:pt modelId="{9318A21A-95C2-BB4D-BB9B-20937AD08095}" type="pres">
      <dgm:prSet presAssocID="{FDA6B637-FD1C-5943-9070-7BA0372DA19E}" presName="vertSpace2b" presStyleCnt="0"/>
      <dgm:spPr/>
    </dgm:pt>
  </dgm:ptLst>
  <dgm:cxnLst>
    <dgm:cxn modelId="{7806691D-74D6-AC46-88E6-8BB062FC08EE}" type="presOf" srcId="{11DF67E3-A567-AA43-91AF-853A645AA3FE}" destId="{2AAB9290-0B3E-6642-8D2F-122E8A4E6D59}" srcOrd="0" destOrd="0" presId="urn:microsoft.com/office/officeart/2008/layout/LinedList"/>
    <dgm:cxn modelId="{DD65F38A-46FC-4B47-85C1-548ADE39791E}" type="presOf" srcId="{D03D6A93-6229-604A-96F2-F03DC6A5AF60}" destId="{CED66096-01BA-8145-8CB1-501BED8085C2}" srcOrd="0" destOrd="0" presId="urn:microsoft.com/office/officeart/2008/layout/LinedList"/>
    <dgm:cxn modelId="{ADD28C12-0C00-BB42-B367-A2C518ACC371}" srcId="{11DF67E3-A567-AA43-91AF-853A645AA3FE}" destId="{D03D6A93-6229-604A-96F2-F03DC6A5AF60}" srcOrd="0" destOrd="0" parTransId="{7EAE113B-5603-8341-898D-05BB4F08EF9D}" sibTransId="{AC95BB44-AB0C-8A47-9F7B-04DFC5EC1894}"/>
    <dgm:cxn modelId="{67D9B7FA-C500-2942-B873-A108320E5EFA}" srcId="{11DF67E3-A567-AA43-91AF-853A645AA3FE}" destId="{FDA6B637-FD1C-5943-9070-7BA0372DA19E}" srcOrd="2" destOrd="0" parTransId="{C9C58C4C-DA4E-9D4A-A42C-53C8E248527B}" sibTransId="{C4FD3A46-42E4-5C4F-81B4-C58E928E7B68}"/>
    <dgm:cxn modelId="{B08B57B4-C94C-9A44-9F7D-D03B7BCFFDC9}" srcId="{11DF67E3-A567-AA43-91AF-853A645AA3FE}" destId="{012B2836-5FE0-EB4F-9CD8-B63E64932AB5}" srcOrd="1" destOrd="0" parTransId="{A9B4B23B-1546-3B40-A1B8-B5C3BCE35026}" sibTransId="{D1E0878F-2099-C44F-86EB-D92E98DDF3AB}"/>
    <dgm:cxn modelId="{BF06C0F0-B1F2-F045-9A06-8F4B91116372}" type="presOf" srcId="{012B2836-5FE0-EB4F-9CD8-B63E64932AB5}" destId="{EE83F71F-7363-EE44-9B51-8625E437D356}" srcOrd="0" destOrd="0" presId="urn:microsoft.com/office/officeart/2008/layout/LinedList"/>
    <dgm:cxn modelId="{A1B5D64E-0A2C-A046-B394-D06820E0959F}" type="presOf" srcId="{FDA6B637-FD1C-5943-9070-7BA0372DA19E}" destId="{E88FFC7A-D507-B44F-A90E-420AA746315C}" srcOrd="0" destOrd="0" presId="urn:microsoft.com/office/officeart/2008/layout/LinedList"/>
    <dgm:cxn modelId="{06539E99-FB0D-8C43-A1C6-F87876374D9A}" srcId="{BEB986D7-96D5-7C4C-B165-659388EE40B8}" destId="{11DF67E3-A567-AA43-91AF-853A645AA3FE}" srcOrd="0" destOrd="0" parTransId="{A0D10BAA-C1B5-C14B-AC33-CA44DE7BFF8D}" sibTransId="{A1507E71-7C03-6948-87A6-4DB115FAD7A6}"/>
    <dgm:cxn modelId="{AE4B774E-644F-EF4D-B67F-41FC9CE7697E}" type="presOf" srcId="{BEB986D7-96D5-7C4C-B165-659388EE40B8}" destId="{E6E1C285-7699-F540-8F16-922F434E3FE4}" srcOrd="0" destOrd="0" presId="urn:microsoft.com/office/officeart/2008/layout/LinedList"/>
    <dgm:cxn modelId="{2C8E6D32-DC2E-A949-AF1D-5165EF96745F}" type="presParOf" srcId="{E6E1C285-7699-F540-8F16-922F434E3FE4}" destId="{428D48B1-284E-324A-8588-7F34FED3F243}" srcOrd="0" destOrd="0" presId="urn:microsoft.com/office/officeart/2008/layout/LinedList"/>
    <dgm:cxn modelId="{2A651327-9B62-DE4D-8B8D-13B7CEA8E3BE}" type="presParOf" srcId="{E6E1C285-7699-F540-8F16-922F434E3FE4}" destId="{B4F37D3C-37C4-684B-AD52-3707FC1C6BB8}" srcOrd="1" destOrd="0" presId="urn:microsoft.com/office/officeart/2008/layout/LinedList"/>
    <dgm:cxn modelId="{44D35AAF-0574-E841-8A67-82FC91268257}" type="presParOf" srcId="{B4F37D3C-37C4-684B-AD52-3707FC1C6BB8}" destId="{2AAB9290-0B3E-6642-8D2F-122E8A4E6D59}" srcOrd="0" destOrd="0" presId="urn:microsoft.com/office/officeart/2008/layout/LinedList"/>
    <dgm:cxn modelId="{FA991F4E-DAD1-E049-86BA-DF69D85A7D63}" type="presParOf" srcId="{B4F37D3C-37C4-684B-AD52-3707FC1C6BB8}" destId="{0F05BD0C-B829-0C47-B05C-02007FB65CAE}" srcOrd="1" destOrd="0" presId="urn:microsoft.com/office/officeart/2008/layout/LinedList"/>
    <dgm:cxn modelId="{1FE577ED-C620-3746-887F-96EFCC50614A}" type="presParOf" srcId="{0F05BD0C-B829-0C47-B05C-02007FB65CAE}" destId="{D10B09D0-C408-7848-97BF-344F9928558D}" srcOrd="0" destOrd="0" presId="urn:microsoft.com/office/officeart/2008/layout/LinedList"/>
    <dgm:cxn modelId="{28E1642C-1CFC-324B-8517-4B84C07D4043}" type="presParOf" srcId="{0F05BD0C-B829-0C47-B05C-02007FB65CAE}" destId="{E1ABD231-4151-7D45-B8D7-8CD5AF7B629F}" srcOrd="1" destOrd="0" presId="urn:microsoft.com/office/officeart/2008/layout/LinedList"/>
    <dgm:cxn modelId="{79D8D1E4-FAF9-E84D-8D4D-34398723B5B8}" type="presParOf" srcId="{E1ABD231-4151-7D45-B8D7-8CD5AF7B629F}" destId="{A6ED3DA8-B6F6-BA46-94C5-B7176EECB2EA}" srcOrd="0" destOrd="0" presId="urn:microsoft.com/office/officeart/2008/layout/LinedList"/>
    <dgm:cxn modelId="{B75C84CD-F016-9F4F-862F-5C9A0D947E8D}" type="presParOf" srcId="{E1ABD231-4151-7D45-B8D7-8CD5AF7B629F}" destId="{CED66096-01BA-8145-8CB1-501BED8085C2}" srcOrd="1" destOrd="0" presId="urn:microsoft.com/office/officeart/2008/layout/LinedList"/>
    <dgm:cxn modelId="{02C3C689-A468-6D48-9D91-8575EFBCAFA3}" type="presParOf" srcId="{E1ABD231-4151-7D45-B8D7-8CD5AF7B629F}" destId="{36A6ED92-236F-9748-BA56-468DB96C751D}" srcOrd="2" destOrd="0" presId="urn:microsoft.com/office/officeart/2008/layout/LinedList"/>
    <dgm:cxn modelId="{EAC933C0-F43A-8F4F-84B9-595FA3C97E07}" type="presParOf" srcId="{0F05BD0C-B829-0C47-B05C-02007FB65CAE}" destId="{62BC93D4-2265-3A45-BBA6-BF3BAEE8BCFB}" srcOrd="2" destOrd="0" presId="urn:microsoft.com/office/officeart/2008/layout/LinedList"/>
    <dgm:cxn modelId="{6056E6B9-545B-0C40-8160-8B56C7B9F21E}" type="presParOf" srcId="{0F05BD0C-B829-0C47-B05C-02007FB65CAE}" destId="{736EA214-8089-7C4C-AA7B-0AF5CA229762}" srcOrd="3" destOrd="0" presId="urn:microsoft.com/office/officeart/2008/layout/LinedList"/>
    <dgm:cxn modelId="{3159BA41-FC2A-5C4D-A11D-BD76C0B4D2FD}" type="presParOf" srcId="{0F05BD0C-B829-0C47-B05C-02007FB65CAE}" destId="{8B4ABBCC-3A30-AF43-973F-B1666FF2249F}" srcOrd="4" destOrd="0" presId="urn:microsoft.com/office/officeart/2008/layout/LinedList"/>
    <dgm:cxn modelId="{FEBA42C8-7D22-8A44-9735-E886D95198E1}" type="presParOf" srcId="{8B4ABBCC-3A30-AF43-973F-B1666FF2249F}" destId="{6EF0279A-20E0-A849-B10A-0FE4A1E7DC7C}" srcOrd="0" destOrd="0" presId="urn:microsoft.com/office/officeart/2008/layout/LinedList"/>
    <dgm:cxn modelId="{93D92FD1-9F29-AE4F-80CB-B29153EFF34E}" type="presParOf" srcId="{8B4ABBCC-3A30-AF43-973F-B1666FF2249F}" destId="{EE83F71F-7363-EE44-9B51-8625E437D356}" srcOrd="1" destOrd="0" presId="urn:microsoft.com/office/officeart/2008/layout/LinedList"/>
    <dgm:cxn modelId="{25A88FA0-3AEC-264D-B211-F6CF94AF0F0A}" type="presParOf" srcId="{8B4ABBCC-3A30-AF43-973F-B1666FF2249F}" destId="{A0628496-625C-5D40-805F-E31B039C64E8}" srcOrd="2" destOrd="0" presId="urn:microsoft.com/office/officeart/2008/layout/LinedList"/>
    <dgm:cxn modelId="{3371B1F1-EDB9-7D47-BB2F-11D22130BBE7}" type="presParOf" srcId="{0F05BD0C-B829-0C47-B05C-02007FB65CAE}" destId="{FD2963E6-CC13-964D-B793-4EE35CB51605}" srcOrd="5" destOrd="0" presId="urn:microsoft.com/office/officeart/2008/layout/LinedList"/>
    <dgm:cxn modelId="{1DDCB230-9A0B-7242-A159-92443625D239}" type="presParOf" srcId="{0F05BD0C-B829-0C47-B05C-02007FB65CAE}" destId="{2BCA467E-DF8E-DF44-BAD2-F93E9273A2B4}" srcOrd="6" destOrd="0" presId="urn:microsoft.com/office/officeart/2008/layout/LinedList"/>
    <dgm:cxn modelId="{8B9A1281-7811-ED46-8B22-EEDBB86738B7}" type="presParOf" srcId="{0F05BD0C-B829-0C47-B05C-02007FB65CAE}" destId="{1399A596-7027-CD46-A3DC-405604707B72}" srcOrd="7" destOrd="0" presId="urn:microsoft.com/office/officeart/2008/layout/LinedList"/>
    <dgm:cxn modelId="{B0FCCF7B-1F04-1643-A573-981B01646409}" type="presParOf" srcId="{1399A596-7027-CD46-A3DC-405604707B72}" destId="{D2E60129-24A7-0444-9DF9-163057E270C3}" srcOrd="0" destOrd="0" presId="urn:microsoft.com/office/officeart/2008/layout/LinedList"/>
    <dgm:cxn modelId="{6F39D9C9-A75A-FC4C-A19E-0E5C9E155FD3}" type="presParOf" srcId="{1399A596-7027-CD46-A3DC-405604707B72}" destId="{E88FFC7A-D507-B44F-A90E-420AA746315C}" srcOrd="1" destOrd="0" presId="urn:microsoft.com/office/officeart/2008/layout/LinedList"/>
    <dgm:cxn modelId="{1F430B09-47CE-D244-BD4A-C9F84B2D0060}" type="presParOf" srcId="{1399A596-7027-CD46-A3DC-405604707B72}" destId="{4075377A-ED72-F14F-BE7B-F38A51F6599B}" srcOrd="2" destOrd="0" presId="urn:microsoft.com/office/officeart/2008/layout/LinedList"/>
    <dgm:cxn modelId="{8A765770-ADD6-3449-94FF-C0B492034F6A}" type="presParOf" srcId="{0F05BD0C-B829-0C47-B05C-02007FB65CAE}" destId="{CD4985FD-3ED4-574E-85EE-C2421C2966F8}" srcOrd="8" destOrd="0" presId="urn:microsoft.com/office/officeart/2008/layout/LinedList"/>
    <dgm:cxn modelId="{9EB73D20-314C-D244-B6DB-691714BC344A}" type="presParOf" srcId="{0F05BD0C-B829-0C47-B05C-02007FB65CAE}" destId="{9318A21A-95C2-BB4D-BB9B-20937AD08095}" srcOrd="9"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4FF1AB7-639C-2B4C-A47A-DF7175360313}">
      <dsp:nvSpPr>
        <dsp:cNvPr id="0" name=""/>
        <dsp:cNvSpPr/>
      </dsp:nvSpPr>
      <dsp:spPr>
        <a:xfrm>
          <a:off x="636121" y="234680"/>
          <a:ext cx="4851852" cy="4664307"/>
        </a:xfrm>
        <a:prstGeom prst="ellipse">
          <a:avLst/>
        </a:prstGeom>
        <a:solidFill>
          <a:schemeClr val="accent2">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txBody>
        <a:bodyPr spcFirstLastPara="0" vert="horz" wrap="square" lIns="304800" tIns="304800" rIns="304800" bIns="304800" numCol="1" spcCol="1270" anchor="ctr" anchorCtr="0">
          <a:noAutofit/>
        </a:bodyPr>
        <a:lstStyle/>
        <a:p>
          <a:pPr lvl="0" algn="ctr" defTabSz="3556000">
            <a:lnSpc>
              <a:spcPct val="90000"/>
            </a:lnSpc>
            <a:spcBef>
              <a:spcPct val="0"/>
            </a:spcBef>
            <a:spcAft>
              <a:spcPct val="35000"/>
            </a:spcAft>
          </a:pPr>
          <a:r>
            <a:rPr lang="ar-sa" sz="8000" kern="1200" dirty="0" smtClean="0"/>
            <a:t>ماذا  أحتاج؟</a:t>
          </a:r>
          <a:endParaRPr lang="en-US" sz="8000" kern="1200" dirty="0"/>
        </a:p>
      </dsp:txBody>
      <dsp:txXfrm>
        <a:off x="1346658" y="917752"/>
        <a:ext cx="3430778" cy="3298163"/>
      </dsp:txXfrm>
    </dsp:sp>
    <dsp:sp modelId="{EE403AB0-0C99-C947-88DE-7CD666E71BE0}">
      <dsp:nvSpPr>
        <dsp:cNvPr id="0" name=""/>
        <dsp:cNvSpPr/>
      </dsp:nvSpPr>
      <dsp:spPr>
        <a:xfrm>
          <a:off x="2463907" y="3889597"/>
          <a:ext cx="250473" cy="250447"/>
        </a:xfrm>
        <a:prstGeom prst="ellipse">
          <a:avLst/>
        </a:prstGeom>
        <a:solidFill>
          <a:schemeClr val="accent3">
            <a:hueOff val="0"/>
            <a:satOff val="0"/>
            <a:lumOff val="0"/>
            <a:alphaOff val="0"/>
          </a:schemeClr>
        </a:solidFill>
        <a:ln>
          <a:noFill/>
        </a:ln>
        <a:effectLst>
          <a:outerShdw blurRad="50800" dist="12700" dir="5400000" rotWithShape="0">
            <a:srgbClr val="000000">
              <a:alpha val="37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sp>
    <dsp:sp modelId="{84C70DAB-9D7F-8D4F-9D37-3D8367B39DA8}">
      <dsp:nvSpPr>
        <dsp:cNvPr id="0" name=""/>
        <dsp:cNvSpPr/>
      </dsp:nvSpPr>
      <dsp:spPr>
        <a:xfrm>
          <a:off x="4815678" y="2274182"/>
          <a:ext cx="250473" cy="250447"/>
        </a:xfrm>
        <a:prstGeom prst="ellipse">
          <a:avLst/>
        </a:prstGeom>
        <a:solidFill>
          <a:schemeClr val="accent3">
            <a:hueOff val="444435"/>
            <a:satOff val="607"/>
            <a:lumOff val="392"/>
            <a:alphaOff val="0"/>
          </a:schemeClr>
        </a:solidFill>
        <a:ln>
          <a:noFill/>
        </a:ln>
        <a:effectLst>
          <a:outerShdw blurRad="50800" dist="12700" dir="5400000" rotWithShape="0">
            <a:srgbClr val="000000">
              <a:alpha val="37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sp>
    <dsp:sp modelId="{E51026B8-66EC-5643-BB77-FD5F02AC304D}">
      <dsp:nvSpPr>
        <dsp:cNvPr id="0" name=""/>
        <dsp:cNvSpPr/>
      </dsp:nvSpPr>
      <dsp:spPr>
        <a:xfrm>
          <a:off x="3618761" y="4156148"/>
          <a:ext cx="345436" cy="345961"/>
        </a:xfrm>
        <a:prstGeom prst="ellipse">
          <a:avLst/>
        </a:prstGeom>
        <a:solidFill>
          <a:schemeClr val="accent3">
            <a:hueOff val="888869"/>
            <a:satOff val="1214"/>
            <a:lumOff val="784"/>
            <a:alphaOff val="0"/>
          </a:schemeClr>
        </a:solidFill>
        <a:ln>
          <a:noFill/>
        </a:ln>
        <a:effectLst>
          <a:outerShdw blurRad="50800" dist="12700" dir="5400000" rotWithShape="0">
            <a:srgbClr val="000000">
              <a:alpha val="37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sp>
    <dsp:sp modelId="{4FA2154A-1476-7F4C-A4A7-EC9A51B4A78A}">
      <dsp:nvSpPr>
        <dsp:cNvPr id="0" name=""/>
        <dsp:cNvSpPr/>
      </dsp:nvSpPr>
      <dsp:spPr>
        <a:xfrm>
          <a:off x="2534014" y="1362352"/>
          <a:ext cx="250473" cy="250447"/>
        </a:xfrm>
        <a:prstGeom prst="ellipse">
          <a:avLst/>
        </a:prstGeom>
        <a:solidFill>
          <a:schemeClr val="accent3">
            <a:hueOff val="1333304"/>
            <a:satOff val="1822"/>
            <a:lumOff val="1177"/>
            <a:alphaOff val="0"/>
          </a:schemeClr>
        </a:solidFill>
        <a:ln>
          <a:noFill/>
        </a:ln>
        <a:effectLst>
          <a:outerShdw blurRad="50800" dist="12700" dir="5400000" rotWithShape="0">
            <a:srgbClr val="000000">
              <a:alpha val="37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sp>
    <dsp:sp modelId="{18EF3929-7E2F-8842-9AE0-AB4E469B5F91}">
      <dsp:nvSpPr>
        <dsp:cNvPr id="0" name=""/>
        <dsp:cNvSpPr/>
      </dsp:nvSpPr>
      <dsp:spPr>
        <a:xfrm>
          <a:off x="1745629" y="2795624"/>
          <a:ext cx="250473" cy="250447"/>
        </a:xfrm>
        <a:prstGeom prst="ellipse">
          <a:avLst/>
        </a:prstGeom>
        <a:solidFill>
          <a:schemeClr val="accent3">
            <a:hueOff val="1777739"/>
            <a:satOff val="2429"/>
            <a:lumOff val="1569"/>
            <a:alphaOff val="0"/>
          </a:schemeClr>
        </a:solidFill>
        <a:ln>
          <a:noFill/>
        </a:ln>
        <a:effectLst>
          <a:outerShdw blurRad="50800" dist="12700" dir="5400000" rotWithShape="0">
            <a:srgbClr val="000000">
              <a:alpha val="37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sp>
    <dsp:sp modelId="{DA80F89A-FE06-5947-83F4-F7D3C1C45A9C}">
      <dsp:nvSpPr>
        <dsp:cNvPr id="0" name=""/>
        <dsp:cNvSpPr/>
      </dsp:nvSpPr>
      <dsp:spPr>
        <a:xfrm>
          <a:off x="255419" y="1226401"/>
          <a:ext cx="1826840" cy="1958398"/>
        </a:xfrm>
        <a:prstGeom prst="ellipse">
          <a:avLst/>
        </a:prstGeom>
        <a:solidFill>
          <a:schemeClr val="accent3">
            <a:hueOff val="2222174"/>
            <a:satOff val="3036"/>
            <a:lumOff val="1961"/>
            <a:alphaOff val="0"/>
          </a:schemeClr>
        </a:solidFill>
        <a:ln>
          <a:noFill/>
        </a:ln>
        <a:effectLst>
          <a:outerShdw blurRad="50800" dist="12700" dir="5400000" rotWithShape="0">
            <a:srgbClr val="000000">
              <a:alpha val="37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US" sz="2400" kern="1200" dirty="0" smtClean="0"/>
            <a:t>GPA</a:t>
          </a:r>
          <a:endParaRPr lang="en-US" sz="2400" kern="1200" dirty="0"/>
        </a:p>
      </dsp:txBody>
      <dsp:txXfrm>
        <a:off x="522954" y="1513202"/>
        <a:ext cx="1291770" cy="1384796"/>
      </dsp:txXfrm>
    </dsp:sp>
    <dsp:sp modelId="{C6409407-3793-3445-BE40-C4ADCD65F0E6}">
      <dsp:nvSpPr>
        <dsp:cNvPr id="0" name=""/>
        <dsp:cNvSpPr/>
      </dsp:nvSpPr>
      <dsp:spPr>
        <a:xfrm>
          <a:off x="2932349" y="1373459"/>
          <a:ext cx="345436" cy="345961"/>
        </a:xfrm>
        <a:prstGeom prst="ellipse">
          <a:avLst/>
        </a:prstGeom>
        <a:solidFill>
          <a:schemeClr val="accent3">
            <a:hueOff val="2666608"/>
            <a:satOff val="3643"/>
            <a:lumOff val="2353"/>
            <a:alphaOff val="0"/>
          </a:schemeClr>
        </a:solidFill>
        <a:ln>
          <a:noFill/>
        </a:ln>
        <a:effectLst>
          <a:outerShdw blurRad="50800" dist="12700" dir="5400000" rotWithShape="0">
            <a:srgbClr val="000000">
              <a:alpha val="37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sp>
    <dsp:sp modelId="{9696E8BE-73F4-434C-B987-C24279D81932}">
      <dsp:nvSpPr>
        <dsp:cNvPr id="0" name=""/>
        <dsp:cNvSpPr/>
      </dsp:nvSpPr>
      <dsp:spPr>
        <a:xfrm>
          <a:off x="656421" y="3207113"/>
          <a:ext cx="624589" cy="624730"/>
        </a:xfrm>
        <a:prstGeom prst="ellipse">
          <a:avLst/>
        </a:prstGeom>
        <a:solidFill>
          <a:schemeClr val="accent3">
            <a:hueOff val="3111043"/>
            <a:satOff val="4251"/>
            <a:lumOff val="2745"/>
            <a:alphaOff val="0"/>
          </a:schemeClr>
        </a:solidFill>
        <a:ln>
          <a:noFill/>
        </a:ln>
        <a:effectLst>
          <a:outerShdw blurRad="50800" dist="12700" dir="5400000" rotWithShape="0">
            <a:srgbClr val="000000">
              <a:alpha val="37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sp>
    <dsp:sp modelId="{327FA159-E21E-5246-874F-7444A82106F2}">
      <dsp:nvSpPr>
        <dsp:cNvPr id="0" name=""/>
        <dsp:cNvSpPr/>
      </dsp:nvSpPr>
      <dsp:spPr>
        <a:xfrm>
          <a:off x="4673776" y="667978"/>
          <a:ext cx="1785370" cy="1886867"/>
        </a:xfrm>
        <a:prstGeom prst="ellipse">
          <a:avLst/>
        </a:prstGeom>
        <a:solidFill>
          <a:schemeClr val="accent3">
            <a:hueOff val="3555478"/>
            <a:satOff val="4858"/>
            <a:lumOff val="3137"/>
            <a:alphaOff val="0"/>
          </a:schemeClr>
        </a:solidFill>
        <a:ln>
          <a:noFill/>
        </a:ln>
        <a:effectLst>
          <a:outerShdw blurRad="50800" dist="12700" dir="5400000" rotWithShape="0">
            <a:srgbClr val="000000">
              <a:alpha val="37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b="0" kern="1200" dirty="0" smtClean="0"/>
            <a:t>Acceptance</a:t>
          </a:r>
          <a:endParaRPr lang="en-US" sz="1800" b="0" kern="1200" dirty="0"/>
        </a:p>
      </dsp:txBody>
      <dsp:txXfrm>
        <a:off x="4935237" y="944303"/>
        <a:ext cx="1262448" cy="1334217"/>
      </dsp:txXfrm>
    </dsp:sp>
    <dsp:sp modelId="{6BF449A1-4581-5745-9C6E-0C3BEE316815}">
      <dsp:nvSpPr>
        <dsp:cNvPr id="0" name=""/>
        <dsp:cNvSpPr/>
      </dsp:nvSpPr>
      <dsp:spPr>
        <a:xfrm>
          <a:off x="4370817" y="1851586"/>
          <a:ext cx="345436" cy="345961"/>
        </a:xfrm>
        <a:prstGeom prst="ellipse">
          <a:avLst/>
        </a:prstGeom>
        <a:solidFill>
          <a:schemeClr val="accent3">
            <a:hueOff val="3999912"/>
            <a:satOff val="5465"/>
            <a:lumOff val="3530"/>
            <a:alphaOff val="0"/>
          </a:schemeClr>
        </a:solidFill>
        <a:ln>
          <a:noFill/>
        </a:ln>
        <a:effectLst>
          <a:outerShdw blurRad="50800" dist="12700" dir="5400000" rotWithShape="0">
            <a:srgbClr val="000000">
              <a:alpha val="37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sp>
    <dsp:sp modelId="{DA134A38-408B-6249-9427-60B9AC4ABA69}">
      <dsp:nvSpPr>
        <dsp:cNvPr id="0" name=""/>
        <dsp:cNvSpPr/>
      </dsp:nvSpPr>
      <dsp:spPr>
        <a:xfrm>
          <a:off x="418694" y="3950681"/>
          <a:ext cx="250473" cy="250447"/>
        </a:xfrm>
        <a:prstGeom prst="ellipse">
          <a:avLst/>
        </a:prstGeom>
        <a:solidFill>
          <a:schemeClr val="accent3">
            <a:hueOff val="4444347"/>
            <a:satOff val="6072"/>
            <a:lumOff val="3922"/>
            <a:alphaOff val="0"/>
          </a:schemeClr>
        </a:solidFill>
        <a:ln>
          <a:noFill/>
        </a:ln>
        <a:effectLst>
          <a:outerShdw blurRad="50800" dist="12700" dir="5400000" rotWithShape="0">
            <a:srgbClr val="000000">
              <a:alpha val="37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sp>
    <dsp:sp modelId="{D8D1EB57-96CB-C84F-A888-12ECA4204B5D}">
      <dsp:nvSpPr>
        <dsp:cNvPr id="0" name=""/>
        <dsp:cNvSpPr/>
      </dsp:nvSpPr>
      <dsp:spPr>
        <a:xfrm>
          <a:off x="2914504" y="3594168"/>
          <a:ext cx="250473" cy="250447"/>
        </a:xfrm>
        <a:prstGeom prst="ellipse">
          <a:avLst/>
        </a:prstGeom>
        <a:solidFill>
          <a:schemeClr val="accent3">
            <a:hueOff val="4888782"/>
            <a:satOff val="6679"/>
            <a:lumOff val="4314"/>
            <a:alphaOff val="0"/>
          </a:schemeClr>
        </a:solidFill>
        <a:ln>
          <a:noFill/>
        </a:ln>
        <a:effectLst>
          <a:outerShdw blurRad="50800" dist="12700" dir="5400000" rotWithShape="0">
            <a:srgbClr val="000000">
              <a:alpha val="37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sp>
    <dsp:sp modelId="{28EF7959-F7ED-8942-8EB1-63E11354BD11}">
      <dsp:nvSpPr>
        <dsp:cNvPr id="0" name=""/>
        <dsp:cNvSpPr/>
      </dsp:nvSpPr>
      <dsp:spPr>
        <a:xfrm>
          <a:off x="5108736" y="2759744"/>
          <a:ext cx="2103443" cy="2069231"/>
        </a:xfrm>
        <a:prstGeom prst="ellipse">
          <a:avLst/>
        </a:prstGeom>
        <a:solidFill>
          <a:schemeClr val="accent3">
            <a:hueOff val="5333217"/>
            <a:satOff val="7287"/>
            <a:lumOff val="4706"/>
            <a:alphaOff val="0"/>
          </a:schemeClr>
        </a:solidFill>
        <a:ln>
          <a:noFill/>
        </a:ln>
        <a:effectLst>
          <a:outerShdw blurRad="50800" dist="12700" dir="5400000" rotWithShape="0">
            <a:srgbClr val="000000">
              <a:alpha val="37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87630" tIns="87630" rIns="87630" bIns="87630" numCol="1" spcCol="1270" anchor="ctr" anchorCtr="0">
          <a:noAutofit/>
        </a:bodyPr>
        <a:lstStyle/>
        <a:p>
          <a:pPr lvl="0" algn="ctr" defTabSz="1022350">
            <a:lnSpc>
              <a:spcPct val="90000"/>
            </a:lnSpc>
            <a:spcBef>
              <a:spcPct val="0"/>
            </a:spcBef>
            <a:spcAft>
              <a:spcPct val="35000"/>
            </a:spcAft>
          </a:pPr>
          <a:r>
            <a:rPr lang="en-US" sz="2300" kern="1200" dirty="0" smtClean="0"/>
            <a:t>Pass Tests</a:t>
          </a:r>
          <a:endParaRPr lang="en-US" sz="2300" kern="1200" dirty="0"/>
        </a:p>
      </dsp:txBody>
      <dsp:txXfrm>
        <a:off x="5416778" y="3062776"/>
        <a:ext cx="1487359" cy="1463167"/>
      </dsp:txXfrm>
    </dsp:sp>
    <dsp:sp modelId="{6EB0CF92-AB36-A74F-AB12-EDC046F0FE4C}">
      <dsp:nvSpPr>
        <dsp:cNvPr id="0" name=""/>
        <dsp:cNvSpPr/>
      </dsp:nvSpPr>
      <dsp:spPr>
        <a:xfrm>
          <a:off x="5172587" y="3118818"/>
          <a:ext cx="250473" cy="250447"/>
        </a:xfrm>
        <a:prstGeom prst="ellipse">
          <a:avLst/>
        </a:prstGeom>
        <a:solidFill>
          <a:schemeClr val="accent3">
            <a:hueOff val="5777651"/>
            <a:satOff val="7894"/>
            <a:lumOff val="5098"/>
            <a:alphaOff val="0"/>
          </a:schemeClr>
        </a:solidFill>
        <a:ln>
          <a:noFill/>
        </a:ln>
        <a:effectLst>
          <a:outerShdw blurRad="50800" dist="12700" dir="5400000" rotWithShape="0">
            <a:srgbClr val="000000">
              <a:alpha val="37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sp>
    <dsp:sp modelId="{01B7AE07-A4AB-604F-99F4-2380BD971762}">
      <dsp:nvSpPr>
        <dsp:cNvPr id="0" name=""/>
        <dsp:cNvSpPr/>
      </dsp:nvSpPr>
      <dsp:spPr>
        <a:xfrm>
          <a:off x="1365085" y="3903985"/>
          <a:ext cx="2339131" cy="1943149"/>
        </a:xfrm>
        <a:prstGeom prst="ellipse">
          <a:avLst/>
        </a:prstGeom>
        <a:solidFill>
          <a:schemeClr val="accent3">
            <a:hueOff val="6222086"/>
            <a:satOff val="8501"/>
            <a:lumOff val="5490"/>
            <a:alphaOff val="0"/>
          </a:schemeClr>
        </a:solidFill>
        <a:ln>
          <a:noFill/>
        </a:ln>
        <a:effectLst>
          <a:outerShdw blurRad="50800" dist="12700" dir="5400000" rotWithShape="0">
            <a:srgbClr val="000000">
              <a:alpha val="37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87630" tIns="87630" rIns="87630" bIns="87630" numCol="1" spcCol="1270" anchor="ctr" anchorCtr="0">
          <a:noAutofit/>
        </a:bodyPr>
        <a:lstStyle/>
        <a:p>
          <a:pPr lvl="0" algn="ctr" defTabSz="1022350">
            <a:lnSpc>
              <a:spcPct val="90000"/>
            </a:lnSpc>
            <a:spcBef>
              <a:spcPct val="0"/>
            </a:spcBef>
            <a:spcAft>
              <a:spcPct val="35000"/>
            </a:spcAft>
          </a:pPr>
          <a:r>
            <a:rPr lang="en-US" sz="2300" kern="1200" dirty="0" smtClean="0"/>
            <a:t>Interviews</a:t>
          </a:r>
          <a:endParaRPr lang="en-US" sz="2300" kern="1200" dirty="0"/>
        </a:p>
      </dsp:txBody>
      <dsp:txXfrm>
        <a:off x="1707643" y="4188553"/>
        <a:ext cx="1654015" cy="1374013"/>
      </dsp:txXfrm>
    </dsp:sp>
    <dsp:sp modelId="{295EBF50-AFBE-424F-A1E2-FD31E5E7B872}">
      <dsp:nvSpPr>
        <dsp:cNvPr id="0" name=""/>
        <dsp:cNvSpPr/>
      </dsp:nvSpPr>
      <dsp:spPr>
        <a:xfrm>
          <a:off x="3031136" y="4201129"/>
          <a:ext cx="250473" cy="250447"/>
        </a:xfrm>
        <a:prstGeom prst="ellipse">
          <a:avLst/>
        </a:prstGeom>
        <a:solidFill>
          <a:schemeClr val="accent3">
            <a:hueOff val="6666520"/>
            <a:satOff val="9108"/>
            <a:lumOff val="5883"/>
            <a:alphaOff val="0"/>
          </a:schemeClr>
        </a:solidFill>
        <a:ln>
          <a:noFill/>
        </a:ln>
        <a:effectLst>
          <a:outerShdw blurRad="50800" dist="12700" dir="5400000" rotWithShape="0">
            <a:srgbClr val="000000">
              <a:alpha val="37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sp>
    <dsp:sp modelId="{6F873855-D96E-EA4D-A4DC-3E1C7009CA78}">
      <dsp:nvSpPr>
        <dsp:cNvPr id="0" name=""/>
        <dsp:cNvSpPr/>
      </dsp:nvSpPr>
      <dsp:spPr>
        <a:xfrm>
          <a:off x="2818281" y="-293973"/>
          <a:ext cx="1841873" cy="1759434"/>
        </a:xfrm>
        <a:prstGeom prst="ellipse">
          <a:avLst/>
        </a:prstGeom>
        <a:solidFill>
          <a:schemeClr val="accent3">
            <a:hueOff val="7110955"/>
            <a:satOff val="9716"/>
            <a:lumOff val="6275"/>
            <a:alphaOff val="0"/>
          </a:schemeClr>
        </a:solidFill>
        <a:ln>
          <a:noFill/>
        </a:ln>
        <a:effectLst>
          <a:outerShdw blurRad="50800" dist="12700" dir="5400000" rotWithShape="0">
            <a:srgbClr val="000000">
              <a:alpha val="37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US" sz="2400" kern="1200" dirty="0" smtClean="0"/>
            <a:t>Motif</a:t>
          </a:r>
          <a:endParaRPr lang="en-US" sz="2400" kern="1200" dirty="0"/>
        </a:p>
      </dsp:txBody>
      <dsp:txXfrm>
        <a:off x="3088017" y="-36310"/>
        <a:ext cx="1302401" cy="1244108"/>
      </dsp:txXfrm>
    </dsp:sp>
    <dsp:sp modelId="{0811EFA5-1E71-EE4D-B2F9-8EDD560A9611}">
      <dsp:nvSpPr>
        <dsp:cNvPr id="0" name=""/>
        <dsp:cNvSpPr/>
      </dsp:nvSpPr>
      <dsp:spPr>
        <a:xfrm>
          <a:off x="1549967" y="1323480"/>
          <a:ext cx="250473" cy="250447"/>
        </a:xfrm>
        <a:prstGeom prst="ellipse">
          <a:avLst/>
        </a:prstGeom>
        <a:solidFill>
          <a:schemeClr val="accent3">
            <a:hueOff val="7555390"/>
            <a:satOff val="10323"/>
            <a:lumOff val="6667"/>
            <a:alphaOff val="0"/>
          </a:schemeClr>
        </a:solidFill>
        <a:ln>
          <a:noFill/>
        </a:ln>
        <a:effectLst>
          <a:outerShdw blurRad="50800" dist="12700" dir="5400000" rotWithShape="0">
            <a:srgbClr val="000000">
              <a:alpha val="37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sp>
    <dsp:sp modelId="{0F0B0C22-D3A8-664E-A847-B5CFE738AD1C}">
      <dsp:nvSpPr>
        <dsp:cNvPr id="0" name=""/>
        <dsp:cNvSpPr/>
      </dsp:nvSpPr>
      <dsp:spPr>
        <a:xfrm>
          <a:off x="4466418" y="265048"/>
          <a:ext cx="250473" cy="250447"/>
        </a:xfrm>
        <a:prstGeom prst="ellipse">
          <a:avLst/>
        </a:prstGeom>
        <a:solidFill>
          <a:schemeClr val="accent3">
            <a:hueOff val="7999825"/>
            <a:satOff val="10930"/>
            <a:lumOff val="7059"/>
            <a:alphaOff val="0"/>
          </a:schemeClr>
        </a:solidFill>
        <a:ln>
          <a:noFill/>
        </a:ln>
        <a:effectLst>
          <a:outerShdw blurRad="50800" dist="12700" dir="5400000" rotWithShape="0">
            <a:srgbClr val="000000">
              <a:alpha val="37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DC65219-7762-7948-BF61-D49082A5470D}">
      <dsp:nvSpPr>
        <dsp:cNvPr id="0" name=""/>
        <dsp:cNvSpPr/>
      </dsp:nvSpPr>
      <dsp:spPr>
        <a:xfrm>
          <a:off x="975733" y="1053788"/>
          <a:ext cx="3565711" cy="1238324"/>
        </a:xfrm>
        <a:prstGeom prst="ellipse">
          <a:avLst/>
        </a:prstGeom>
        <a:solidFill>
          <a:schemeClr val="accent1">
            <a:tint val="50000"/>
            <a:alpha val="40000"/>
            <a:hueOff val="0"/>
            <a:satOff val="0"/>
            <a:lumOff val="0"/>
            <a:alphaOff val="0"/>
          </a:schemeClr>
        </a:solidFill>
        <a:ln w="9525" cap="flat" cmpd="sng" algn="ctr">
          <a:solidFill>
            <a:schemeClr val="accent2">
              <a:hueOff val="0"/>
              <a:satOff val="0"/>
              <a:lumOff val="0"/>
              <a:alphaOff val="0"/>
            </a:schemeClr>
          </a:solidFill>
          <a:prstDash val="solid"/>
        </a:ln>
        <a:effectLst/>
        <a:scene3d>
          <a:camera prst="orthographicFront">
            <a:rot lat="0" lon="0" rev="0"/>
          </a:camera>
          <a:lightRig rig="contrasting" dir="t">
            <a:rot lat="0" lon="0" rev="1200000"/>
          </a:lightRig>
        </a:scene3d>
        <a:sp3d z="-152400" prstMaterial="matte"/>
      </dsp:spPr>
      <dsp:style>
        <a:lnRef idx="1">
          <a:scrgbClr r="0" g="0" b="0"/>
        </a:lnRef>
        <a:fillRef idx="1">
          <a:scrgbClr r="0" g="0" b="0"/>
        </a:fillRef>
        <a:effectRef idx="0">
          <a:scrgbClr r="0" g="0" b="0"/>
        </a:effectRef>
        <a:fontRef idx="minor"/>
      </dsp:style>
    </dsp:sp>
    <dsp:sp modelId="{AA8B78D0-D4F0-C344-838C-0DE4A4124218}">
      <dsp:nvSpPr>
        <dsp:cNvPr id="0" name=""/>
        <dsp:cNvSpPr/>
      </dsp:nvSpPr>
      <dsp:spPr>
        <a:xfrm>
          <a:off x="2418602" y="4086025"/>
          <a:ext cx="691029" cy="442258"/>
        </a:xfrm>
        <a:prstGeom prst="downArrow">
          <a:avLst/>
        </a:prstGeom>
        <a:solidFill>
          <a:schemeClr val="accent2">
            <a:tint val="40000"/>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sp>
    <dsp:sp modelId="{36FD1E9F-74CD-664D-B986-B0ABAA2508AF}">
      <dsp:nvSpPr>
        <dsp:cNvPr id="0" name=""/>
        <dsp:cNvSpPr/>
      </dsp:nvSpPr>
      <dsp:spPr>
        <a:xfrm>
          <a:off x="-714292" y="4439832"/>
          <a:ext cx="6956819" cy="829235"/>
        </a:xfrm>
        <a:prstGeom prst="rect">
          <a:avLst/>
        </a:prstGeom>
        <a:noFill/>
        <a:ln w="9525" cap="flat" cmpd="sng" algn="ctr">
          <a:solidFill>
            <a:schemeClr val="dk1">
              <a:alpha val="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txBody>
        <a:bodyPr spcFirstLastPara="0" vert="horz" wrap="square" lIns="568960" tIns="568960" rIns="568960" bIns="568960" numCol="1" spcCol="1270" anchor="ctr" anchorCtr="0">
          <a:noAutofit/>
        </a:bodyPr>
        <a:lstStyle/>
        <a:p>
          <a:pPr lvl="0" algn="ctr" defTabSz="3556000">
            <a:lnSpc>
              <a:spcPct val="90000"/>
            </a:lnSpc>
            <a:spcBef>
              <a:spcPct val="0"/>
            </a:spcBef>
            <a:spcAft>
              <a:spcPct val="35000"/>
            </a:spcAft>
          </a:pPr>
          <a:r>
            <a:rPr lang="ar-sa" sz="8000" kern="1200" dirty="0" smtClean="0"/>
            <a:t>جهزي نفسك من الآن</a:t>
          </a:r>
          <a:endParaRPr lang="en-US" sz="8000" kern="1200" dirty="0"/>
        </a:p>
      </dsp:txBody>
      <dsp:txXfrm>
        <a:off x="-714292" y="4439832"/>
        <a:ext cx="6956819" cy="829235"/>
      </dsp:txXfrm>
    </dsp:sp>
    <dsp:sp modelId="{D52EFF4D-4969-614A-BC2E-B86CEB211798}">
      <dsp:nvSpPr>
        <dsp:cNvPr id="0" name=""/>
        <dsp:cNvSpPr/>
      </dsp:nvSpPr>
      <dsp:spPr>
        <a:xfrm>
          <a:off x="2272104" y="2387751"/>
          <a:ext cx="1243852" cy="1243852"/>
        </a:xfrm>
        <a:prstGeom prst="ellipse">
          <a:avLst/>
        </a:prstGeom>
        <a:solidFill>
          <a:schemeClr val="accent2">
            <a:hueOff val="0"/>
            <a:satOff val="0"/>
            <a:lumOff val="0"/>
            <a:alphaOff val="0"/>
          </a:schemeClr>
        </a:solidFill>
        <a:ln>
          <a:noFill/>
        </a:ln>
        <a:effectLst>
          <a:outerShdw blurRad="50800" dist="12700" dir="5400000" rotWithShape="0">
            <a:srgbClr val="000000">
              <a:alpha val="37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52070" tIns="52070" rIns="52070" bIns="52070" numCol="1" spcCol="1270" anchor="ctr" anchorCtr="0">
          <a:noAutofit/>
        </a:bodyPr>
        <a:lstStyle/>
        <a:p>
          <a:pPr lvl="0" algn="ctr" defTabSz="1822450">
            <a:lnSpc>
              <a:spcPct val="90000"/>
            </a:lnSpc>
            <a:spcBef>
              <a:spcPct val="0"/>
            </a:spcBef>
            <a:spcAft>
              <a:spcPct val="35000"/>
            </a:spcAft>
          </a:pPr>
          <a:r>
            <a:rPr lang="en-US" sz="4100" kern="1200" dirty="0" smtClean="0"/>
            <a:t>C.V</a:t>
          </a:r>
          <a:endParaRPr lang="en-US" sz="4100" kern="1200" dirty="0"/>
        </a:p>
      </dsp:txBody>
      <dsp:txXfrm>
        <a:off x="2454262" y="2569909"/>
        <a:ext cx="879536" cy="879536"/>
      </dsp:txXfrm>
    </dsp:sp>
    <dsp:sp modelId="{2BEA660D-BC64-AE44-8BD3-3F3BEE30D685}">
      <dsp:nvSpPr>
        <dsp:cNvPr id="0" name=""/>
        <dsp:cNvSpPr/>
      </dsp:nvSpPr>
      <dsp:spPr>
        <a:xfrm>
          <a:off x="1" y="0"/>
          <a:ext cx="3401241" cy="3096497"/>
        </a:xfrm>
        <a:prstGeom prst="ellipse">
          <a:avLst/>
        </a:prstGeom>
        <a:solidFill>
          <a:schemeClr val="accent3">
            <a:hueOff val="0"/>
            <a:satOff val="0"/>
            <a:lumOff val="0"/>
            <a:alphaOff val="0"/>
          </a:schemeClr>
        </a:solidFill>
        <a:ln>
          <a:noFill/>
        </a:ln>
        <a:effectLst>
          <a:outerShdw blurRad="50800" dist="12700" dir="5400000" rotWithShape="0">
            <a:srgbClr val="000000">
              <a:alpha val="37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50800" tIns="50800" rIns="50800" bIns="50800" numCol="1" spcCol="1270" anchor="ctr" anchorCtr="0">
          <a:noAutofit/>
        </a:bodyPr>
        <a:lstStyle/>
        <a:p>
          <a:pPr lvl="0" algn="ctr" defTabSz="1778000">
            <a:lnSpc>
              <a:spcPct val="90000"/>
            </a:lnSpc>
            <a:spcBef>
              <a:spcPct val="0"/>
            </a:spcBef>
            <a:spcAft>
              <a:spcPct val="35000"/>
            </a:spcAft>
          </a:pPr>
          <a:r>
            <a:rPr lang="ar-sa" sz="4000" kern="1200" dirty="0" smtClean="0"/>
            <a:t>شهادات و سجل أكاديمي</a:t>
          </a:r>
          <a:endParaRPr lang="en-US" sz="4000" kern="1200" dirty="0"/>
        </a:p>
      </dsp:txBody>
      <dsp:txXfrm>
        <a:off x="498101" y="453471"/>
        <a:ext cx="2405041" cy="2189555"/>
      </dsp:txXfrm>
    </dsp:sp>
    <dsp:sp modelId="{1078F614-4066-514E-A943-2966A494D586}">
      <dsp:nvSpPr>
        <dsp:cNvPr id="0" name=""/>
        <dsp:cNvSpPr/>
      </dsp:nvSpPr>
      <dsp:spPr>
        <a:xfrm>
          <a:off x="3117914" y="542433"/>
          <a:ext cx="2221558" cy="2402153"/>
        </a:xfrm>
        <a:prstGeom prst="ellipse">
          <a:avLst/>
        </a:prstGeom>
        <a:solidFill>
          <a:schemeClr val="accent4">
            <a:hueOff val="0"/>
            <a:satOff val="0"/>
            <a:lumOff val="0"/>
            <a:alphaOff val="0"/>
          </a:schemeClr>
        </a:solidFill>
        <a:ln>
          <a:noFill/>
        </a:ln>
        <a:effectLst>
          <a:outerShdw blurRad="50800" dist="12700" dir="5400000" rotWithShape="0">
            <a:srgbClr val="000000">
              <a:alpha val="37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50800" tIns="50800" rIns="50800" bIns="50800" numCol="1" spcCol="1270" anchor="ctr" anchorCtr="0">
          <a:noAutofit/>
        </a:bodyPr>
        <a:lstStyle/>
        <a:p>
          <a:pPr lvl="0" algn="ctr" defTabSz="1778000">
            <a:lnSpc>
              <a:spcPct val="90000"/>
            </a:lnSpc>
            <a:spcBef>
              <a:spcPct val="0"/>
            </a:spcBef>
            <a:spcAft>
              <a:spcPct val="35000"/>
            </a:spcAft>
          </a:pPr>
          <a:r>
            <a:rPr lang="ar-sa" sz="4000" kern="1200" dirty="0" smtClean="0"/>
            <a:t>توصيات علمية</a:t>
          </a:r>
          <a:endParaRPr lang="en-US" sz="4000" kern="1200" dirty="0"/>
        </a:p>
      </dsp:txBody>
      <dsp:txXfrm>
        <a:off x="3443254" y="894220"/>
        <a:ext cx="1570878" cy="1698579"/>
      </dsp:txXfrm>
    </dsp:sp>
    <dsp:sp modelId="{AFA30C53-4CB2-454C-AAA1-150B8F28420B}">
      <dsp:nvSpPr>
        <dsp:cNvPr id="0" name=""/>
        <dsp:cNvSpPr/>
      </dsp:nvSpPr>
      <dsp:spPr>
        <a:xfrm>
          <a:off x="-1414995" y="388894"/>
          <a:ext cx="8358226" cy="4422583"/>
        </a:xfrm>
        <a:prstGeom prst="funnel">
          <a:avLst/>
        </a:prstGeom>
        <a:solidFill>
          <a:schemeClr val="lt1">
            <a:alpha val="40000"/>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2C04FEC-4333-8947-93E7-6E5CCE676C1F}">
      <dsp:nvSpPr>
        <dsp:cNvPr id="0" name=""/>
        <dsp:cNvSpPr/>
      </dsp:nvSpPr>
      <dsp:spPr>
        <a:xfrm>
          <a:off x="2893038" y="2269512"/>
          <a:ext cx="1681522" cy="1681522"/>
        </a:xfrm>
        <a:prstGeom prst="ellipse">
          <a:avLst/>
        </a:prstGeom>
        <a:gradFill rotWithShape="0">
          <a:gsLst>
            <a:gs pos="0">
              <a:schemeClr val="accent1">
                <a:hueOff val="0"/>
                <a:satOff val="0"/>
                <a:lumOff val="0"/>
                <a:alphaOff val="0"/>
                <a:tint val="100000"/>
                <a:shade val="100000"/>
                <a:satMod val="100000"/>
                <a:lumMod val="90000"/>
              </a:schemeClr>
            </a:gs>
            <a:gs pos="100000">
              <a:schemeClr val="accent1">
                <a:hueOff val="0"/>
                <a:satOff val="0"/>
                <a:lumOff val="0"/>
                <a:alphaOff val="0"/>
                <a:tint val="95000"/>
                <a:shade val="100000"/>
                <a:satMod val="110000"/>
                <a:lumMod val="105000"/>
              </a:schemeClr>
            </a:gs>
          </a:gsLst>
          <a:path path="circle">
            <a:fillToRect l="40000" t="100000" r="40000" b="100000"/>
          </a:path>
        </a:gradFill>
        <a:ln>
          <a:noFill/>
        </a:ln>
        <a:effectLst>
          <a:outerShdw blurRad="50800" dist="12700" dir="5400000" rotWithShape="0">
            <a:srgbClr val="000000">
              <a:alpha val="37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4765" tIns="24765" rIns="24765" bIns="24765" numCol="1" spcCol="1270" anchor="ctr" anchorCtr="0">
          <a:noAutofit/>
        </a:bodyPr>
        <a:lstStyle/>
        <a:p>
          <a:pPr lvl="0" algn="ctr" defTabSz="1733550">
            <a:lnSpc>
              <a:spcPct val="90000"/>
            </a:lnSpc>
            <a:spcBef>
              <a:spcPct val="0"/>
            </a:spcBef>
            <a:spcAft>
              <a:spcPct val="35000"/>
            </a:spcAft>
          </a:pPr>
          <a:r>
            <a:rPr lang="en-US" sz="3900" kern="1200" dirty="0" smtClean="0"/>
            <a:t>Motif</a:t>
          </a:r>
          <a:endParaRPr lang="en-US" sz="3900" kern="1200" dirty="0"/>
        </a:p>
      </dsp:txBody>
      <dsp:txXfrm>
        <a:off x="3139291" y="2515765"/>
        <a:ext cx="1189016" cy="1189016"/>
      </dsp:txXfrm>
    </dsp:sp>
    <dsp:sp modelId="{7BC64C01-9D6B-A148-838F-12112E7F1592}">
      <dsp:nvSpPr>
        <dsp:cNvPr id="0" name=""/>
        <dsp:cNvSpPr/>
      </dsp:nvSpPr>
      <dsp:spPr>
        <a:xfrm rot="10800000">
          <a:off x="1262806" y="2870656"/>
          <a:ext cx="1540569" cy="479233"/>
        </a:xfrm>
        <a:prstGeom prst="leftArrow">
          <a:avLst>
            <a:gd name="adj1" fmla="val 60000"/>
            <a:gd name="adj2" fmla="val 50000"/>
          </a:avLst>
        </a:prstGeom>
        <a:gradFill rotWithShape="0">
          <a:gsLst>
            <a:gs pos="0">
              <a:schemeClr val="accent2">
                <a:hueOff val="0"/>
                <a:satOff val="0"/>
                <a:lumOff val="0"/>
                <a:alphaOff val="0"/>
                <a:tint val="100000"/>
                <a:shade val="100000"/>
                <a:satMod val="100000"/>
                <a:lumMod val="90000"/>
              </a:schemeClr>
            </a:gs>
            <a:gs pos="100000">
              <a:schemeClr val="accent2">
                <a:hueOff val="0"/>
                <a:satOff val="0"/>
                <a:lumOff val="0"/>
                <a:alphaOff val="0"/>
                <a:tint val="95000"/>
                <a:shade val="100000"/>
                <a:satMod val="110000"/>
                <a:lumMod val="105000"/>
              </a:schemeClr>
            </a:gs>
          </a:gsLst>
          <a:path path="circle">
            <a:fillToRect l="40000" t="100000" r="40000" b="100000"/>
          </a:path>
        </a:gradFill>
        <a:ln>
          <a:noFill/>
        </a:ln>
        <a:effectLst>
          <a:outerShdw blurRad="50800" dist="12700" dir="5400000" rotWithShape="0">
            <a:srgbClr val="000000">
              <a:alpha val="37000"/>
            </a:srgbClr>
          </a:outerShdw>
        </a:effectLst>
      </dsp:spPr>
      <dsp:style>
        <a:lnRef idx="0">
          <a:scrgbClr r="0" g="0" b="0"/>
        </a:lnRef>
        <a:fillRef idx="3">
          <a:scrgbClr r="0" g="0" b="0"/>
        </a:fillRef>
        <a:effectRef idx="2">
          <a:scrgbClr r="0" g="0" b="0"/>
        </a:effectRef>
        <a:fontRef idx="minor">
          <a:schemeClr val="lt1"/>
        </a:fontRef>
      </dsp:style>
    </dsp:sp>
    <dsp:sp modelId="{4234DDFF-EAF4-7349-823F-61EDBC014DD0}">
      <dsp:nvSpPr>
        <dsp:cNvPr id="0" name=""/>
        <dsp:cNvSpPr/>
      </dsp:nvSpPr>
      <dsp:spPr>
        <a:xfrm>
          <a:off x="464083" y="2471295"/>
          <a:ext cx="1597446" cy="1277957"/>
        </a:xfrm>
        <a:prstGeom prst="roundRect">
          <a:avLst>
            <a:gd name="adj" fmla="val 10000"/>
          </a:avLst>
        </a:prstGeom>
        <a:gradFill rotWithShape="0">
          <a:gsLst>
            <a:gs pos="0">
              <a:schemeClr val="accent2">
                <a:hueOff val="0"/>
                <a:satOff val="0"/>
                <a:lumOff val="0"/>
                <a:alphaOff val="0"/>
                <a:tint val="100000"/>
                <a:shade val="100000"/>
                <a:satMod val="100000"/>
                <a:lumMod val="90000"/>
              </a:schemeClr>
            </a:gs>
            <a:gs pos="100000">
              <a:schemeClr val="accent2">
                <a:hueOff val="0"/>
                <a:satOff val="0"/>
                <a:lumOff val="0"/>
                <a:alphaOff val="0"/>
                <a:tint val="95000"/>
                <a:shade val="100000"/>
                <a:satMod val="110000"/>
                <a:lumMod val="105000"/>
              </a:schemeClr>
            </a:gs>
          </a:gsLst>
          <a:path path="circle">
            <a:fillToRect l="40000" t="100000" r="40000" b="100000"/>
          </a:path>
        </a:gradFill>
        <a:ln>
          <a:noFill/>
        </a:ln>
        <a:effectLst>
          <a:outerShdw blurRad="50800" dist="12700" dir="5400000" rotWithShape="0">
            <a:srgbClr val="000000">
              <a:alpha val="37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34290" tIns="34290" rIns="34290" bIns="34290" numCol="1" spcCol="1270" anchor="ctr" anchorCtr="0">
          <a:noAutofit/>
        </a:bodyPr>
        <a:lstStyle/>
        <a:p>
          <a:pPr lvl="0" algn="ctr" defTabSz="800100">
            <a:lnSpc>
              <a:spcPct val="90000"/>
            </a:lnSpc>
            <a:spcBef>
              <a:spcPct val="0"/>
            </a:spcBef>
            <a:spcAft>
              <a:spcPct val="35000"/>
            </a:spcAft>
          </a:pPr>
          <a:r>
            <a:rPr lang="en-US" sz="1800" kern="1200" dirty="0" smtClean="0"/>
            <a:t>Do you really want it?</a:t>
          </a:r>
          <a:endParaRPr lang="en-US" sz="1800" kern="1200" dirty="0"/>
        </a:p>
      </dsp:txBody>
      <dsp:txXfrm>
        <a:off x="501513" y="2508725"/>
        <a:ext cx="1522586" cy="1203097"/>
      </dsp:txXfrm>
    </dsp:sp>
    <dsp:sp modelId="{77811600-F98E-B140-A0DE-B1D7FA465AE1}">
      <dsp:nvSpPr>
        <dsp:cNvPr id="0" name=""/>
        <dsp:cNvSpPr/>
      </dsp:nvSpPr>
      <dsp:spPr>
        <a:xfrm rot="13500000">
          <a:off x="1760932" y="1668074"/>
          <a:ext cx="1540569" cy="479233"/>
        </a:xfrm>
        <a:prstGeom prst="leftArrow">
          <a:avLst>
            <a:gd name="adj1" fmla="val 60000"/>
            <a:gd name="adj2" fmla="val 50000"/>
          </a:avLst>
        </a:prstGeom>
        <a:gradFill rotWithShape="0">
          <a:gsLst>
            <a:gs pos="0">
              <a:schemeClr val="accent3">
                <a:hueOff val="0"/>
                <a:satOff val="0"/>
                <a:lumOff val="0"/>
                <a:alphaOff val="0"/>
                <a:tint val="100000"/>
                <a:shade val="100000"/>
                <a:satMod val="100000"/>
                <a:lumMod val="90000"/>
              </a:schemeClr>
            </a:gs>
            <a:gs pos="100000">
              <a:schemeClr val="accent3">
                <a:hueOff val="0"/>
                <a:satOff val="0"/>
                <a:lumOff val="0"/>
                <a:alphaOff val="0"/>
                <a:tint val="95000"/>
                <a:shade val="100000"/>
                <a:satMod val="110000"/>
                <a:lumMod val="105000"/>
              </a:schemeClr>
            </a:gs>
          </a:gsLst>
          <a:path path="circle">
            <a:fillToRect l="40000" t="100000" r="40000" b="100000"/>
          </a:path>
        </a:gradFill>
        <a:ln>
          <a:noFill/>
        </a:ln>
        <a:effectLst>
          <a:outerShdw blurRad="50800" dist="12700" dir="5400000" rotWithShape="0">
            <a:srgbClr val="000000">
              <a:alpha val="37000"/>
            </a:srgbClr>
          </a:outerShdw>
        </a:effectLst>
      </dsp:spPr>
      <dsp:style>
        <a:lnRef idx="0">
          <a:scrgbClr r="0" g="0" b="0"/>
        </a:lnRef>
        <a:fillRef idx="3">
          <a:scrgbClr r="0" g="0" b="0"/>
        </a:fillRef>
        <a:effectRef idx="2">
          <a:scrgbClr r="0" g="0" b="0"/>
        </a:effectRef>
        <a:fontRef idx="minor">
          <a:schemeClr val="lt1"/>
        </a:fontRef>
      </dsp:style>
    </dsp:sp>
    <dsp:sp modelId="{5236A435-0CE2-1644-B012-CBEE5159F7D8}">
      <dsp:nvSpPr>
        <dsp:cNvPr id="0" name=""/>
        <dsp:cNvSpPr/>
      </dsp:nvSpPr>
      <dsp:spPr>
        <a:xfrm>
          <a:off x="1187820" y="724039"/>
          <a:ext cx="1597446" cy="1277957"/>
        </a:xfrm>
        <a:prstGeom prst="roundRect">
          <a:avLst>
            <a:gd name="adj" fmla="val 10000"/>
          </a:avLst>
        </a:prstGeom>
        <a:gradFill rotWithShape="0">
          <a:gsLst>
            <a:gs pos="0">
              <a:schemeClr val="accent3">
                <a:hueOff val="0"/>
                <a:satOff val="0"/>
                <a:lumOff val="0"/>
                <a:alphaOff val="0"/>
                <a:tint val="100000"/>
                <a:shade val="100000"/>
                <a:satMod val="100000"/>
                <a:lumMod val="90000"/>
              </a:schemeClr>
            </a:gs>
            <a:gs pos="100000">
              <a:schemeClr val="accent3">
                <a:hueOff val="0"/>
                <a:satOff val="0"/>
                <a:lumOff val="0"/>
                <a:alphaOff val="0"/>
                <a:tint val="95000"/>
                <a:shade val="100000"/>
                <a:satMod val="110000"/>
                <a:lumMod val="105000"/>
              </a:schemeClr>
            </a:gs>
          </a:gsLst>
          <a:path path="circle">
            <a:fillToRect l="40000" t="100000" r="40000" b="100000"/>
          </a:path>
        </a:gradFill>
        <a:ln>
          <a:noFill/>
        </a:ln>
        <a:effectLst>
          <a:outerShdw blurRad="50800" dist="12700" dir="5400000" rotWithShape="0">
            <a:srgbClr val="000000">
              <a:alpha val="37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34290" tIns="34290" rIns="34290" bIns="34290" numCol="1" spcCol="1270" anchor="ctr" anchorCtr="0">
          <a:noAutofit/>
        </a:bodyPr>
        <a:lstStyle/>
        <a:p>
          <a:pPr lvl="0" algn="ctr" defTabSz="800100">
            <a:lnSpc>
              <a:spcPct val="90000"/>
            </a:lnSpc>
            <a:spcBef>
              <a:spcPct val="0"/>
            </a:spcBef>
            <a:spcAft>
              <a:spcPct val="35000"/>
            </a:spcAft>
          </a:pPr>
          <a:r>
            <a:rPr lang="en-US" sz="1800" kern="1200" dirty="0" smtClean="0"/>
            <a:t>How much you want it?</a:t>
          </a:r>
          <a:endParaRPr lang="en-US" sz="1800" kern="1200" dirty="0"/>
        </a:p>
      </dsp:txBody>
      <dsp:txXfrm>
        <a:off x="1225250" y="761469"/>
        <a:ext cx="1522586" cy="1203097"/>
      </dsp:txXfrm>
    </dsp:sp>
    <dsp:sp modelId="{EA86EDDA-FA55-7742-A392-D88F7799DC6E}">
      <dsp:nvSpPr>
        <dsp:cNvPr id="0" name=""/>
        <dsp:cNvSpPr/>
      </dsp:nvSpPr>
      <dsp:spPr>
        <a:xfrm rot="16200000">
          <a:off x="2963515" y="1169948"/>
          <a:ext cx="1540569" cy="479233"/>
        </a:xfrm>
        <a:prstGeom prst="leftArrow">
          <a:avLst>
            <a:gd name="adj1" fmla="val 60000"/>
            <a:gd name="adj2" fmla="val 50000"/>
          </a:avLst>
        </a:prstGeom>
        <a:gradFill rotWithShape="0">
          <a:gsLst>
            <a:gs pos="0">
              <a:schemeClr val="accent4">
                <a:hueOff val="0"/>
                <a:satOff val="0"/>
                <a:lumOff val="0"/>
                <a:alphaOff val="0"/>
                <a:tint val="100000"/>
                <a:shade val="100000"/>
                <a:satMod val="100000"/>
                <a:lumMod val="90000"/>
              </a:schemeClr>
            </a:gs>
            <a:gs pos="100000">
              <a:schemeClr val="accent4">
                <a:hueOff val="0"/>
                <a:satOff val="0"/>
                <a:lumOff val="0"/>
                <a:alphaOff val="0"/>
                <a:tint val="95000"/>
                <a:shade val="100000"/>
                <a:satMod val="110000"/>
                <a:lumMod val="105000"/>
              </a:schemeClr>
            </a:gs>
          </a:gsLst>
          <a:path path="circle">
            <a:fillToRect l="40000" t="100000" r="40000" b="100000"/>
          </a:path>
        </a:gradFill>
        <a:ln>
          <a:noFill/>
        </a:ln>
        <a:effectLst>
          <a:outerShdw blurRad="50800" dist="12700" dir="5400000" rotWithShape="0">
            <a:srgbClr val="000000">
              <a:alpha val="37000"/>
            </a:srgbClr>
          </a:outerShdw>
        </a:effectLst>
      </dsp:spPr>
      <dsp:style>
        <a:lnRef idx="0">
          <a:scrgbClr r="0" g="0" b="0"/>
        </a:lnRef>
        <a:fillRef idx="3">
          <a:scrgbClr r="0" g="0" b="0"/>
        </a:fillRef>
        <a:effectRef idx="2">
          <a:scrgbClr r="0" g="0" b="0"/>
        </a:effectRef>
        <a:fontRef idx="minor">
          <a:schemeClr val="lt1"/>
        </a:fontRef>
      </dsp:style>
    </dsp:sp>
    <dsp:sp modelId="{2D77995C-7F9A-6049-9C4F-B74BA8313908}">
      <dsp:nvSpPr>
        <dsp:cNvPr id="0" name=""/>
        <dsp:cNvSpPr/>
      </dsp:nvSpPr>
      <dsp:spPr>
        <a:xfrm>
          <a:off x="2935076" y="301"/>
          <a:ext cx="1597446" cy="1277957"/>
        </a:xfrm>
        <a:prstGeom prst="roundRect">
          <a:avLst>
            <a:gd name="adj" fmla="val 10000"/>
          </a:avLst>
        </a:prstGeom>
        <a:gradFill rotWithShape="0">
          <a:gsLst>
            <a:gs pos="0">
              <a:schemeClr val="accent4">
                <a:hueOff val="0"/>
                <a:satOff val="0"/>
                <a:lumOff val="0"/>
                <a:alphaOff val="0"/>
                <a:tint val="100000"/>
                <a:shade val="100000"/>
                <a:satMod val="100000"/>
                <a:lumMod val="90000"/>
              </a:schemeClr>
            </a:gs>
            <a:gs pos="100000">
              <a:schemeClr val="accent4">
                <a:hueOff val="0"/>
                <a:satOff val="0"/>
                <a:lumOff val="0"/>
                <a:alphaOff val="0"/>
                <a:tint val="95000"/>
                <a:shade val="100000"/>
                <a:satMod val="110000"/>
                <a:lumMod val="105000"/>
              </a:schemeClr>
            </a:gs>
          </a:gsLst>
          <a:path path="circle">
            <a:fillToRect l="40000" t="100000" r="40000" b="100000"/>
          </a:path>
        </a:gradFill>
        <a:ln>
          <a:noFill/>
        </a:ln>
        <a:effectLst>
          <a:outerShdw blurRad="50800" dist="12700" dir="5400000" rotWithShape="0">
            <a:srgbClr val="000000">
              <a:alpha val="37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34290" tIns="34290" rIns="34290" bIns="34290" numCol="1" spcCol="1270" anchor="ctr" anchorCtr="0">
          <a:noAutofit/>
        </a:bodyPr>
        <a:lstStyle/>
        <a:p>
          <a:pPr lvl="0" algn="ctr" defTabSz="800100">
            <a:lnSpc>
              <a:spcPct val="90000"/>
            </a:lnSpc>
            <a:spcBef>
              <a:spcPct val="0"/>
            </a:spcBef>
            <a:spcAft>
              <a:spcPct val="35000"/>
            </a:spcAft>
          </a:pPr>
          <a:r>
            <a:rPr lang="en-US" sz="1800" kern="1200" dirty="0" smtClean="0"/>
            <a:t>Do you already think of excuses not to?</a:t>
          </a:r>
          <a:endParaRPr lang="en-US" sz="1800" kern="1200" dirty="0"/>
        </a:p>
      </dsp:txBody>
      <dsp:txXfrm>
        <a:off x="2972506" y="37731"/>
        <a:ext cx="1522586" cy="1203097"/>
      </dsp:txXfrm>
    </dsp:sp>
    <dsp:sp modelId="{688BC91C-D0E6-E144-9BF3-8CCA38AFDE7E}">
      <dsp:nvSpPr>
        <dsp:cNvPr id="0" name=""/>
        <dsp:cNvSpPr/>
      </dsp:nvSpPr>
      <dsp:spPr>
        <a:xfrm rot="18900000">
          <a:off x="4166098" y="1668074"/>
          <a:ext cx="1540569" cy="479233"/>
        </a:xfrm>
        <a:prstGeom prst="leftArrow">
          <a:avLst>
            <a:gd name="adj1" fmla="val 60000"/>
            <a:gd name="adj2" fmla="val 50000"/>
          </a:avLst>
        </a:prstGeom>
        <a:gradFill rotWithShape="0">
          <a:gsLst>
            <a:gs pos="0">
              <a:schemeClr val="accent5">
                <a:hueOff val="0"/>
                <a:satOff val="0"/>
                <a:lumOff val="0"/>
                <a:alphaOff val="0"/>
                <a:tint val="100000"/>
                <a:shade val="100000"/>
                <a:satMod val="100000"/>
                <a:lumMod val="90000"/>
              </a:schemeClr>
            </a:gs>
            <a:gs pos="100000">
              <a:schemeClr val="accent5">
                <a:hueOff val="0"/>
                <a:satOff val="0"/>
                <a:lumOff val="0"/>
                <a:alphaOff val="0"/>
                <a:tint val="95000"/>
                <a:shade val="100000"/>
                <a:satMod val="110000"/>
                <a:lumMod val="105000"/>
              </a:schemeClr>
            </a:gs>
          </a:gsLst>
          <a:path path="circle">
            <a:fillToRect l="40000" t="100000" r="40000" b="100000"/>
          </a:path>
        </a:gradFill>
        <a:ln>
          <a:noFill/>
        </a:ln>
        <a:effectLst>
          <a:outerShdw blurRad="50800" dist="12700" dir="5400000" rotWithShape="0">
            <a:srgbClr val="000000">
              <a:alpha val="37000"/>
            </a:srgbClr>
          </a:outerShdw>
        </a:effectLst>
      </dsp:spPr>
      <dsp:style>
        <a:lnRef idx="0">
          <a:scrgbClr r="0" g="0" b="0"/>
        </a:lnRef>
        <a:fillRef idx="3">
          <a:scrgbClr r="0" g="0" b="0"/>
        </a:fillRef>
        <a:effectRef idx="2">
          <a:scrgbClr r="0" g="0" b="0"/>
        </a:effectRef>
        <a:fontRef idx="minor">
          <a:schemeClr val="lt1"/>
        </a:fontRef>
      </dsp:style>
    </dsp:sp>
    <dsp:sp modelId="{68CA6E5B-FCDF-EE4B-B591-3BA682DFAE8A}">
      <dsp:nvSpPr>
        <dsp:cNvPr id="0" name=""/>
        <dsp:cNvSpPr/>
      </dsp:nvSpPr>
      <dsp:spPr>
        <a:xfrm>
          <a:off x="4682332" y="724039"/>
          <a:ext cx="1597446" cy="1277957"/>
        </a:xfrm>
        <a:prstGeom prst="roundRect">
          <a:avLst>
            <a:gd name="adj" fmla="val 10000"/>
          </a:avLst>
        </a:prstGeom>
        <a:gradFill rotWithShape="0">
          <a:gsLst>
            <a:gs pos="0">
              <a:schemeClr val="accent5">
                <a:hueOff val="0"/>
                <a:satOff val="0"/>
                <a:lumOff val="0"/>
                <a:alphaOff val="0"/>
                <a:tint val="100000"/>
                <a:shade val="100000"/>
                <a:satMod val="100000"/>
                <a:lumMod val="90000"/>
              </a:schemeClr>
            </a:gs>
            <a:gs pos="100000">
              <a:schemeClr val="accent5">
                <a:hueOff val="0"/>
                <a:satOff val="0"/>
                <a:lumOff val="0"/>
                <a:alphaOff val="0"/>
                <a:tint val="95000"/>
                <a:shade val="100000"/>
                <a:satMod val="110000"/>
                <a:lumMod val="105000"/>
              </a:schemeClr>
            </a:gs>
          </a:gsLst>
          <a:path path="circle">
            <a:fillToRect l="40000" t="100000" r="40000" b="100000"/>
          </a:path>
        </a:gradFill>
        <a:ln>
          <a:noFill/>
        </a:ln>
        <a:effectLst>
          <a:outerShdw blurRad="50800" dist="12700" dir="5400000" rotWithShape="0">
            <a:srgbClr val="000000">
              <a:alpha val="37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34290" tIns="34290" rIns="34290" bIns="34290" numCol="1" spcCol="1270" anchor="ctr" anchorCtr="0">
          <a:noAutofit/>
        </a:bodyPr>
        <a:lstStyle/>
        <a:p>
          <a:pPr lvl="0" algn="ctr" defTabSz="800100">
            <a:lnSpc>
              <a:spcPct val="90000"/>
            </a:lnSpc>
            <a:spcBef>
              <a:spcPct val="0"/>
            </a:spcBef>
            <a:spcAft>
              <a:spcPct val="35000"/>
            </a:spcAft>
          </a:pPr>
          <a:r>
            <a:rPr lang="en-US" sz="1800" kern="1200" dirty="0" smtClean="0"/>
            <a:t>If you can, or can not; both ways you’re right.</a:t>
          </a:r>
          <a:endParaRPr lang="en-US" sz="1800" kern="1200" dirty="0"/>
        </a:p>
      </dsp:txBody>
      <dsp:txXfrm>
        <a:off x="4719762" y="761469"/>
        <a:ext cx="1522586" cy="1203097"/>
      </dsp:txXfrm>
    </dsp:sp>
    <dsp:sp modelId="{E8C61EE1-BAA3-0C47-9282-058A83E091F2}">
      <dsp:nvSpPr>
        <dsp:cNvPr id="0" name=""/>
        <dsp:cNvSpPr/>
      </dsp:nvSpPr>
      <dsp:spPr>
        <a:xfrm>
          <a:off x="4664224" y="2870656"/>
          <a:ext cx="1540569" cy="479233"/>
        </a:xfrm>
        <a:prstGeom prst="leftArrow">
          <a:avLst>
            <a:gd name="adj1" fmla="val 60000"/>
            <a:gd name="adj2" fmla="val 50000"/>
          </a:avLst>
        </a:prstGeom>
        <a:gradFill rotWithShape="0">
          <a:gsLst>
            <a:gs pos="0">
              <a:schemeClr val="accent6">
                <a:hueOff val="0"/>
                <a:satOff val="0"/>
                <a:lumOff val="0"/>
                <a:alphaOff val="0"/>
                <a:tint val="100000"/>
                <a:shade val="100000"/>
                <a:satMod val="100000"/>
                <a:lumMod val="90000"/>
              </a:schemeClr>
            </a:gs>
            <a:gs pos="100000">
              <a:schemeClr val="accent6">
                <a:hueOff val="0"/>
                <a:satOff val="0"/>
                <a:lumOff val="0"/>
                <a:alphaOff val="0"/>
                <a:tint val="95000"/>
                <a:shade val="100000"/>
                <a:satMod val="110000"/>
                <a:lumMod val="105000"/>
              </a:schemeClr>
            </a:gs>
          </a:gsLst>
          <a:path path="circle">
            <a:fillToRect l="40000" t="100000" r="40000" b="100000"/>
          </a:path>
        </a:gradFill>
        <a:ln>
          <a:noFill/>
        </a:ln>
        <a:effectLst>
          <a:outerShdw blurRad="50800" dist="12700" dir="5400000" rotWithShape="0">
            <a:srgbClr val="000000">
              <a:alpha val="37000"/>
            </a:srgbClr>
          </a:outerShdw>
        </a:effectLst>
      </dsp:spPr>
      <dsp:style>
        <a:lnRef idx="0">
          <a:scrgbClr r="0" g="0" b="0"/>
        </a:lnRef>
        <a:fillRef idx="3">
          <a:scrgbClr r="0" g="0" b="0"/>
        </a:fillRef>
        <a:effectRef idx="2">
          <a:scrgbClr r="0" g="0" b="0"/>
        </a:effectRef>
        <a:fontRef idx="minor">
          <a:schemeClr val="lt1"/>
        </a:fontRef>
      </dsp:style>
    </dsp:sp>
    <dsp:sp modelId="{20D9E21C-E738-454B-93B2-CE5D65D1E8E5}">
      <dsp:nvSpPr>
        <dsp:cNvPr id="0" name=""/>
        <dsp:cNvSpPr/>
      </dsp:nvSpPr>
      <dsp:spPr>
        <a:xfrm>
          <a:off x="5406070" y="2471295"/>
          <a:ext cx="1597446" cy="1277957"/>
        </a:xfrm>
        <a:prstGeom prst="roundRect">
          <a:avLst>
            <a:gd name="adj" fmla="val 10000"/>
          </a:avLst>
        </a:prstGeom>
        <a:gradFill rotWithShape="0">
          <a:gsLst>
            <a:gs pos="0">
              <a:schemeClr val="accent6">
                <a:hueOff val="0"/>
                <a:satOff val="0"/>
                <a:lumOff val="0"/>
                <a:alphaOff val="0"/>
                <a:tint val="100000"/>
                <a:shade val="100000"/>
                <a:satMod val="100000"/>
                <a:lumMod val="90000"/>
              </a:schemeClr>
            </a:gs>
            <a:gs pos="100000">
              <a:schemeClr val="accent6">
                <a:hueOff val="0"/>
                <a:satOff val="0"/>
                <a:lumOff val="0"/>
                <a:alphaOff val="0"/>
                <a:tint val="95000"/>
                <a:shade val="100000"/>
                <a:satMod val="110000"/>
                <a:lumMod val="105000"/>
              </a:schemeClr>
            </a:gs>
          </a:gsLst>
          <a:path path="circle">
            <a:fillToRect l="40000" t="100000" r="40000" b="100000"/>
          </a:path>
        </a:gradFill>
        <a:ln>
          <a:noFill/>
        </a:ln>
        <a:effectLst>
          <a:outerShdw blurRad="50800" dist="12700" dir="5400000" rotWithShape="0">
            <a:srgbClr val="000000">
              <a:alpha val="37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34290" tIns="34290" rIns="34290" bIns="34290" numCol="1" spcCol="1270" anchor="ctr" anchorCtr="0">
          <a:noAutofit/>
        </a:bodyPr>
        <a:lstStyle/>
        <a:p>
          <a:pPr lvl="0" algn="ctr" defTabSz="800100">
            <a:lnSpc>
              <a:spcPct val="90000"/>
            </a:lnSpc>
            <a:spcBef>
              <a:spcPct val="0"/>
            </a:spcBef>
            <a:spcAft>
              <a:spcPct val="35000"/>
            </a:spcAft>
          </a:pPr>
          <a:r>
            <a:rPr lang="en-US" sz="1800" kern="1200" dirty="0" smtClean="0"/>
            <a:t>Determination is the key.</a:t>
          </a:r>
          <a:endParaRPr lang="en-US" sz="1800" kern="1200" dirty="0"/>
        </a:p>
      </dsp:txBody>
      <dsp:txXfrm>
        <a:off x="5443500" y="2508725"/>
        <a:ext cx="1522586" cy="1203097"/>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2A3A554-67E1-944F-9F25-915DCA4B8A6F}">
      <dsp:nvSpPr>
        <dsp:cNvPr id="0" name=""/>
        <dsp:cNvSpPr/>
      </dsp:nvSpPr>
      <dsp:spPr>
        <a:xfrm>
          <a:off x="2581967" y="4502009"/>
          <a:ext cx="4282767" cy="0"/>
        </a:xfrm>
        <a:prstGeom prst="line">
          <a:avLst/>
        </a:prstGeom>
        <a:noFill/>
        <a:ln w="9525" cap="flat" cmpd="sng" algn="ctr">
          <a:solidFill>
            <a:schemeClr val="accent1">
              <a:shade val="6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CA93B869-F044-734E-BAF9-BF35934237D3}">
      <dsp:nvSpPr>
        <dsp:cNvPr id="0" name=""/>
        <dsp:cNvSpPr/>
      </dsp:nvSpPr>
      <dsp:spPr>
        <a:xfrm>
          <a:off x="2581967" y="3009012"/>
          <a:ext cx="3668506" cy="0"/>
        </a:xfrm>
        <a:prstGeom prst="line">
          <a:avLst/>
        </a:prstGeom>
        <a:noFill/>
        <a:ln w="9525" cap="flat" cmpd="sng" algn="ctr">
          <a:solidFill>
            <a:schemeClr val="accent1">
              <a:shade val="6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CBCE72E7-B7EF-074D-82AB-8E166F44AAE8}">
      <dsp:nvSpPr>
        <dsp:cNvPr id="0" name=""/>
        <dsp:cNvSpPr/>
      </dsp:nvSpPr>
      <dsp:spPr>
        <a:xfrm>
          <a:off x="2581967" y="1516015"/>
          <a:ext cx="4282767" cy="0"/>
        </a:xfrm>
        <a:prstGeom prst="line">
          <a:avLst/>
        </a:prstGeom>
        <a:noFill/>
        <a:ln w="9525" cap="flat" cmpd="sng" algn="ctr">
          <a:solidFill>
            <a:schemeClr val="accent1">
              <a:shade val="6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97BD736D-7227-F340-80AE-68517BC9AB06}">
      <dsp:nvSpPr>
        <dsp:cNvPr id="0" name=""/>
        <dsp:cNvSpPr/>
      </dsp:nvSpPr>
      <dsp:spPr>
        <a:xfrm>
          <a:off x="-266009" y="11"/>
          <a:ext cx="5730078" cy="6018013"/>
        </a:xfrm>
        <a:prstGeom prst="ellipse">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l="-17000" r="-17000"/>
          </a:stretch>
        </a:blipFill>
        <a:ln>
          <a:noFill/>
        </a:ln>
        <a:effectLst>
          <a:outerShdw blurRad="50800" dist="12700" dir="5400000" rotWithShape="0">
            <a:srgbClr val="000000">
              <a:alpha val="37000"/>
            </a:srgbClr>
          </a:outerShdw>
        </a:effectLst>
      </dsp:spPr>
      <dsp:style>
        <a:lnRef idx="0">
          <a:scrgbClr r="0" g="0" b="0"/>
        </a:lnRef>
        <a:fillRef idx="1">
          <a:scrgbClr r="0" g="0" b="0"/>
        </a:fillRef>
        <a:effectRef idx="2">
          <a:scrgbClr r="0" g="0" b="0"/>
        </a:effectRef>
        <a:fontRef idx="minor"/>
      </dsp:style>
    </dsp:sp>
    <dsp:sp modelId="{E38E8500-3ACA-0445-8696-FD44A456EF8A}">
      <dsp:nvSpPr>
        <dsp:cNvPr id="0" name=""/>
        <dsp:cNvSpPr/>
      </dsp:nvSpPr>
      <dsp:spPr>
        <a:xfrm>
          <a:off x="1216941" y="3141249"/>
          <a:ext cx="2730051" cy="1407682"/>
        </a:xfrm>
        <a:prstGeom prst="rect">
          <a:avLst/>
        </a:prstGeom>
        <a:noFill/>
        <a:ln>
          <a:noFill/>
        </a:ln>
        <a:effectLst>
          <a:outerShdw blurRad="50800" dist="12700" dir="5400000" rotWithShape="0">
            <a:srgbClr val="000000">
              <a:alpha val="37000"/>
            </a:srgbClr>
          </a:outerShdw>
        </a:effectLst>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b" anchorCtr="0">
          <a:noAutofit/>
        </a:bodyPr>
        <a:lstStyle/>
        <a:p>
          <a:pPr lvl="0" algn="ctr" defTabSz="2889250">
            <a:lnSpc>
              <a:spcPct val="90000"/>
            </a:lnSpc>
            <a:spcBef>
              <a:spcPct val="0"/>
            </a:spcBef>
            <a:spcAft>
              <a:spcPct val="35000"/>
            </a:spcAft>
          </a:pPr>
          <a:endParaRPr lang="en-US" sz="6500" kern="1200"/>
        </a:p>
      </dsp:txBody>
      <dsp:txXfrm>
        <a:off x="1216941" y="3141249"/>
        <a:ext cx="2730051" cy="1407682"/>
      </dsp:txXfrm>
    </dsp:sp>
    <dsp:sp modelId="{08885B11-6869-DF41-A5E2-EC620EB76086}">
      <dsp:nvSpPr>
        <dsp:cNvPr id="0" name=""/>
        <dsp:cNvSpPr/>
      </dsp:nvSpPr>
      <dsp:spPr>
        <a:xfrm>
          <a:off x="6224879" y="876160"/>
          <a:ext cx="1279711" cy="1279711"/>
        </a:xfrm>
        <a:prstGeom prst="ellipse">
          <a:avLst/>
        </a:prstGeom>
        <a:blipFill>
          <a:blip xmlns:r="http://schemas.openxmlformats.org/officeDocument/2006/relationships" r:embed="rId2">
            <a:extLst>
              <a:ext uri="{28A0092B-C50C-407E-A947-70E740481C1C}">
                <a14:useLocalDpi xmlns:a14="http://schemas.microsoft.com/office/drawing/2010/main" val="0"/>
              </a:ext>
            </a:extLst>
          </a:blip>
          <a:srcRect/>
          <a:stretch>
            <a:fillRect/>
          </a:stretch>
        </a:blipFill>
        <a:ln>
          <a:noFill/>
        </a:ln>
        <a:effectLst>
          <a:outerShdw blurRad="50800" dist="12700" dir="5400000" rotWithShape="0">
            <a:srgbClr val="000000">
              <a:alpha val="37000"/>
            </a:srgbClr>
          </a:outerShdw>
        </a:effectLst>
      </dsp:spPr>
      <dsp:style>
        <a:lnRef idx="0">
          <a:scrgbClr r="0" g="0" b="0"/>
        </a:lnRef>
        <a:fillRef idx="1">
          <a:scrgbClr r="0" g="0" b="0"/>
        </a:fillRef>
        <a:effectRef idx="2">
          <a:scrgbClr r="0" g="0" b="0"/>
        </a:effectRef>
        <a:fontRef idx="minor"/>
      </dsp:style>
    </dsp:sp>
    <dsp:sp modelId="{10A98FE0-7316-7840-AA84-7767CAA99C23}">
      <dsp:nvSpPr>
        <dsp:cNvPr id="0" name=""/>
        <dsp:cNvSpPr/>
      </dsp:nvSpPr>
      <dsp:spPr>
        <a:xfrm>
          <a:off x="7504590" y="876160"/>
          <a:ext cx="1309891" cy="127971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1920" tIns="0" rIns="121920" bIns="0" numCol="1" spcCol="1270" anchor="ctr" anchorCtr="0">
          <a:noAutofit/>
        </a:bodyPr>
        <a:lstStyle/>
        <a:p>
          <a:pPr lvl="0" algn="l" defTabSz="1422400">
            <a:lnSpc>
              <a:spcPct val="90000"/>
            </a:lnSpc>
            <a:spcBef>
              <a:spcPct val="0"/>
            </a:spcBef>
            <a:spcAft>
              <a:spcPct val="35000"/>
            </a:spcAft>
          </a:pPr>
          <a:r>
            <a:rPr lang="ar-sa" sz="3200" b="1" kern="1200" dirty="0" smtClean="0"/>
            <a:t>أي جامعة؟؟</a:t>
          </a:r>
          <a:endParaRPr lang="en-US" sz="3200" b="1" kern="1200" dirty="0"/>
        </a:p>
      </dsp:txBody>
      <dsp:txXfrm>
        <a:off x="7504590" y="876160"/>
        <a:ext cx="1309891" cy="1279711"/>
      </dsp:txXfrm>
    </dsp:sp>
    <dsp:sp modelId="{23C16E0F-0C99-3A46-8882-D45940C27CD2}">
      <dsp:nvSpPr>
        <dsp:cNvPr id="0" name=""/>
        <dsp:cNvSpPr/>
      </dsp:nvSpPr>
      <dsp:spPr>
        <a:xfrm>
          <a:off x="5610617" y="2369156"/>
          <a:ext cx="1279711" cy="1279711"/>
        </a:xfrm>
        <a:prstGeom prst="ellipse">
          <a:avLst/>
        </a:prstGeom>
        <a:blipFill>
          <a:blip xmlns:r="http://schemas.openxmlformats.org/officeDocument/2006/relationships" r:embed="rId2">
            <a:extLst>
              <a:ext uri="{28A0092B-C50C-407E-A947-70E740481C1C}">
                <a14:useLocalDpi xmlns:a14="http://schemas.microsoft.com/office/drawing/2010/main" val="0"/>
              </a:ext>
            </a:extLst>
          </a:blip>
          <a:srcRect/>
          <a:stretch>
            <a:fillRect/>
          </a:stretch>
        </a:blipFill>
        <a:ln>
          <a:noFill/>
        </a:ln>
        <a:effectLst>
          <a:outerShdw blurRad="50800" dist="12700" dir="5400000" rotWithShape="0">
            <a:srgbClr val="000000">
              <a:alpha val="37000"/>
            </a:srgbClr>
          </a:outerShdw>
        </a:effectLst>
      </dsp:spPr>
      <dsp:style>
        <a:lnRef idx="0">
          <a:scrgbClr r="0" g="0" b="0"/>
        </a:lnRef>
        <a:fillRef idx="1">
          <a:scrgbClr r="0" g="0" b="0"/>
        </a:fillRef>
        <a:effectRef idx="2">
          <a:scrgbClr r="0" g="0" b="0"/>
        </a:effectRef>
        <a:fontRef idx="minor"/>
      </dsp:style>
    </dsp:sp>
    <dsp:sp modelId="{1C321BEA-FA3D-A143-BBE3-E96D9E230D16}">
      <dsp:nvSpPr>
        <dsp:cNvPr id="0" name=""/>
        <dsp:cNvSpPr/>
      </dsp:nvSpPr>
      <dsp:spPr>
        <a:xfrm>
          <a:off x="6890329" y="2369156"/>
          <a:ext cx="1443541" cy="127971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1920" tIns="0" rIns="121920" bIns="0" numCol="1" spcCol="1270" anchor="ctr" anchorCtr="0">
          <a:noAutofit/>
        </a:bodyPr>
        <a:lstStyle/>
        <a:p>
          <a:pPr lvl="0" algn="l" defTabSz="1422400">
            <a:lnSpc>
              <a:spcPct val="90000"/>
            </a:lnSpc>
            <a:spcBef>
              <a:spcPct val="0"/>
            </a:spcBef>
            <a:spcAft>
              <a:spcPct val="35000"/>
            </a:spcAft>
          </a:pPr>
          <a:r>
            <a:rPr lang="ar-sa" sz="3200" b="1" kern="1200" dirty="0" smtClean="0"/>
            <a:t>أي برنامج؟؟</a:t>
          </a:r>
          <a:endParaRPr lang="en-US" sz="3200" b="1" kern="1200" dirty="0"/>
        </a:p>
      </dsp:txBody>
      <dsp:txXfrm>
        <a:off x="6890329" y="2369156"/>
        <a:ext cx="1443541" cy="1279711"/>
      </dsp:txXfrm>
    </dsp:sp>
    <dsp:sp modelId="{0EE7F29F-001E-D647-B02F-BBEE34A42972}">
      <dsp:nvSpPr>
        <dsp:cNvPr id="0" name=""/>
        <dsp:cNvSpPr/>
      </dsp:nvSpPr>
      <dsp:spPr>
        <a:xfrm>
          <a:off x="6224879" y="3862153"/>
          <a:ext cx="1279711" cy="1279711"/>
        </a:xfrm>
        <a:prstGeom prst="ellipse">
          <a:avLst/>
        </a:prstGeom>
        <a:blipFill>
          <a:blip xmlns:r="http://schemas.openxmlformats.org/officeDocument/2006/relationships" r:embed="rId2">
            <a:extLst>
              <a:ext uri="{28A0092B-C50C-407E-A947-70E740481C1C}">
                <a14:useLocalDpi xmlns:a14="http://schemas.microsoft.com/office/drawing/2010/main" val="0"/>
              </a:ext>
            </a:extLst>
          </a:blip>
          <a:srcRect/>
          <a:stretch>
            <a:fillRect/>
          </a:stretch>
        </a:blipFill>
        <a:ln>
          <a:noFill/>
        </a:ln>
        <a:effectLst>
          <a:outerShdw blurRad="50800" dist="12700" dir="5400000" rotWithShape="0">
            <a:srgbClr val="000000">
              <a:alpha val="37000"/>
            </a:srgbClr>
          </a:outerShdw>
        </a:effectLst>
      </dsp:spPr>
      <dsp:style>
        <a:lnRef idx="0">
          <a:scrgbClr r="0" g="0" b="0"/>
        </a:lnRef>
        <a:fillRef idx="1">
          <a:scrgbClr r="0" g="0" b="0"/>
        </a:fillRef>
        <a:effectRef idx="2">
          <a:scrgbClr r="0" g="0" b="0"/>
        </a:effectRef>
        <a:fontRef idx="minor"/>
      </dsp:style>
    </dsp:sp>
    <dsp:sp modelId="{4EFDABBA-D319-A94E-A958-66ABF76F0617}">
      <dsp:nvSpPr>
        <dsp:cNvPr id="0" name=""/>
        <dsp:cNvSpPr/>
      </dsp:nvSpPr>
      <dsp:spPr>
        <a:xfrm>
          <a:off x="7504590" y="3862153"/>
          <a:ext cx="1060827" cy="127971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0" rIns="106680" bIns="0" numCol="1" spcCol="1270" anchor="ctr" anchorCtr="0">
          <a:noAutofit/>
        </a:bodyPr>
        <a:lstStyle/>
        <a:p>
          <a:pPr lvl="0" algn="l" defTabSz="1244600">
            <a:lnSpc>
              <a:spcPct val="90000"/>
            </a:lnSpc>
            <a:spcBef>
              <a:spcPct val="0"/>
            </a:spcBef>
            <a:spcAft>
              <a:spcPct val="35000"/>
            </a:spcAft>
          </a:pPr>
          <a:r>
            <a:rPr lang="ar-sa" sz="2800" b="1" kern="1200" dirty="0" smtClean="0"/>
            <a:t>أي </a:t>
          </a:r>
        </a:p>
        <a:p>
          <a:pPr lvl="0" algn="l" defTabSz="1244600">
            <a:lnSpc>
              <a:spcPct val="90000"/>
            </a:lnSpc>
            <a:spcBef>
              <a:spcPct val="0"/>
            </a:spcBef>
            <a:spcAft>
              <a:spcPct val="35000"/>
            </a:spcAft>
          </a:pPr>
          <a:r>
            <a:rPr lang="ar-sa" sz="2800" b="1" kern="1200" dirty="0" smtClean="0"/>
            <a:t>تخصص</a:t>
          </a:r>
        </a:p>
        <a:p>
          <a:pPr lvl="0" algn="l" defTabSz="1244600">
            <a:lnSpc>
              <a:spcPct val="90000"/>
            </a:lnSpc>
            <a:spcBef>
              <a:spcPct val="0"/>
            </a:spcBef>
            <a:spcAft>
              <a:spcPct val="35000"/>
            </a:spcAft>
          </a:pPr>
          <a:r>
            <a:rPr lang="ar-sa" sz="2800" b="1" kern="1200" dirty="0" smtClean="0"/>
            <a:t>؟؟؟</a:t>
          </a:r>
          <a:endParaRPr lang="en-US" sz="2800" b="1" kern="1200" dirty="0"/>
        </a:p>
      </dsp:txBody>
      <dsp:txXfrm>
        <a:off x="7504590" y="3862153"/>
        <a:ext cx="1060827" cy="1279711"/>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F6E65C6-2B16-A94A-A952-271C2454B383}">
      <dsp:nvSpPr>
        <dsp:cNvPr id="0" name=""/>
        <dsp:cNvSpPr/>
      </dsp:nvSpPr>
      <dsp:spPr>
        <a:xfrm>
          <a:off x="1741" y="0"/>
          <a:ext cx="1824967" cy="3951337"/>
        </a:xfrm>
        <a:prstGeom prst="roundRect">
          <a:avLst>
            <a:gd name="adj" fmla="val 10000"/>
          </a:avLst>
        </a:prstGeom>
        <a:gradFill rotWithShape="0">
          <a:gsLst>
            <a:gs pos="0">
              <a:schemeClr val="accent2">
                <a:hueOff val="0"/>
                <a:satOff val="0"/>
                <a:lumOff val="0"/>
                <a:alphaOff val="0"/>
                <a:tint val="100000"/>
                <a:shade val="100000"/>
                <a:satMod val="100000"/>
                <a:lumMod val="90000"/>
              </a:schemeClr>
            </a:gs>
            <a:gs pos="100000">
              <a:schemeClr val="accent2">
                <a:hueOff val="0"/>
                <a:satOff val="0"/>
                <a:lumOff val="0"/>
                <a:alphaOff val="0"/>
                <a:tint val="95000"/>
                <a:shade val="100000"/>
                <a:satMod val="110000"/>
                <a:lumMod val="105000"/>
              </a:schemeClr>
            </a:gs>
          </a:gsLst>
          <a:path path="circle">
            <a:fillToRect l="40000" t="100000" r="40000" b="100000"/>
          </a:path>
        </a:gradFill>
        <a:ln>
          <a:noFill/>
        </a:ln>
        <a:effectLst>
          <a:outerShdw blurRad="50800" dist="12700" dir="5400000" rotWithShape="0">
            <a:srgbClr val="000000">
              <a:alpha val="37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99136" tIns="199136" rIns="199136" bIns="199136" numCol="1" spcCol="1270" anchor="ctr" anchorCtr="0">
          <a:noAutofit/>
        </a:bodyPr>
        <a:lstStyle/>
        <a:p>
          <a:pPr lvl="0" algn="ctr" defTabSz="1244600">
            <a:lnSpc>
              <a:spcPct val="90000"/>
            </a:lnSpc>
            <a:spcBef>
              <a:spcPct val="0"/>
            </a:spcBef>
            <a:spcAft>
              <a:spcPct val="35000"/>
            </a:spcAft>
          </a:pPr>
          <a:r>
            <a:rPr lang="ar-sa" sz="2800" kern="1200" smtClean="0"/>
            <a:t>جامعات محلية</a:t>
          </a:r>
          <a:endParaRPr lang="en-US" sz="2800" kern="1200" dirty="0"/>
        </a:p>
      </dsp:txBody>
      <dsp:txXfrm>
        <a:off x="1741" y="1580534"/>
        <a:ext cx="1824967" cy="1580534"/>
      </dsp:txXfrm>
    </dsp:sp>
    <dsp:sp modelId="{E47B341C-1A6B-4B4F-BE9F-22C1BA585A0D}">
      <dsp:nvSpPr>
        <dsp:cNvPr id="0" name=""/>
        <dsp:cNvSpPr/>
      </dsp:nvSpPr>
      <dsp:spPr>
        <a:xfrm>
          <a:off x="256327" y="237080"/>
          <a:ext cx="1315795" cy="1315795"/>
        </a:xfrm>
        <a:prstGeom prst="ellipse">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a:stretch>
        </a:blipFill>
        <a:ln>
          <a:noFill/>
        </a:ln>
        <a:effectLst>
          <a:outerShdw blurRad="50800" dist="12700" dir="5400000" rotWithShape="0">
            <a:srgbClr val="000000">
              <a:alpha val="37000"/>
            </a:srgbClr>
          </a:outerShdw>
        </a:effectLst>
      </dsp:spPr>
      <dsp:style>
        <a:lnRef idx="0">
          <a:scrgbClr r="0" g="0" b="0"/>
        </a:lnRef>
        <a:fillRef idx="1">
          <a:scrgbClr r="0" g="0" b="0"/>
        </a:fillRef>
        <a:effectRef idx="2">
          <a:scrgbClr r="0" g="0" b="0"/>
        </a:effectRef>
        <a:fontRef idx="minor"/>
      </dsp:style>
    </dsp:sp>
    <dsp:sp modelId="{DE877FED-2FCC-A947-A2F9-95763509403F}">
      <dsp:nvSpPr>
        <dsp:cNvPr id="0" name=""/>
        <dsp:cNvSpPr/>
      </dsp:nvSpPr>
      <dsp:spPr>
        <a:xfrm>
          <a:off x="1881457" y="0"/>
          <a:ext cx="1824967" cy="3951337"/>
        </a:xfrm>
        <a:prstGeom prst="roundRect">
          <a:avLst>
            <a:gd name="adj" fmla="val 10000"/>
          </a:avLst>
        </a:prstGeom>
        <a:gradFill rotWithShape="0">
          <a:gsLst>
            <a:gs pos="0">
              <a:schemeClr val="accent3">
                <a:hueOff val="0"/>
                <a:satOff val="0"/>
                <a:lumOff val="0"/>
                <a:alphaOff val="0"/>
                <a:tint val="100000"/>
                <a:shade val="100000"/>
                <a:satMod val="100000"/>
                <a:lumMod val="90000"/>
              </a:schemeClr>
            </a:gs>
            <a:gs pos="100000">
              <a:schemeClr val="accent3">
                <a:hueOff val="0"/>
                <a:satOff val="0"/>
                <a:lumOff val="0"/>
                <a:alphaOff val="0"/>
                <a:tint val="95000"/>
                <a:shade val="100000"/>
                <a:satMod val="110000"/>
                <a:lumMod val="105000"/>
              </a:schemeClr>
            </a:gs>
          </a:gsLst>
          <a:path path="circle">
            <a:fillToRect l="40000" t="100000" r="40000" b="100000"/>
          </a:path>
        </a:gradFill>
        <a:ln>
          <a:noFill/>
        </a:ln>
        <a:effectLst>
          <a:outerShdw blurRad="50800" dist="12700" dir="5400000" rotWithShape="0">
            <a:srgbClr val="000000">
              <a:alpha val="37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99136" tIns="199136" rIns="199136" bIns="199136" numCol="1" spcCol="1270" anchor="ctr" anchorCtr="0">
          <a:noAutofit/>
        </a:bodyPr>
        <a:lstStyle/>
        <a:p>
          <a:pPr lvl="0" algn="ctr" defTabSz="1244600">
            <a:lnSpc>
              <a:spcPct val="90000"/>
            </a:lnSpc>
            <a:spcBef>
              <a:spcPct val="0"/>
            </a:spcBef>
            <a:spcAft>
              <a:spcPct val="35000"/>
            </a:spcAft>
          </a:pPr>
          <a:r>
            <a:rPr lang="ar-sa" sz="2800" kern="1200" smtClean="0"/>
            <a:t>جامعات خارجية</a:t>
          </a:r>
          <a:endParaRPr lang="en-US" sz="2800" kern="1200" dirty="0"/>
        </a:p>
      </dsp:txBody>
      <dsp:txXfrm>
        <a:off x="1881457" y="1580534"/>
        <a:ext cx="1824967" cy="1580534"/>
      </dsp:txXfrm>
    </dsp:sp>
    <dsp:sp modelId="{9FFC6B80-074F-8143-BA26-55FC2CA795E8}">
      <dsp:nvSpPr>
        <dsp:cNvPr id="0" name=""/>
        <dsp:cNvSpPr/>
      </dsp:nvSpPr>
      <dsp:spPr>
        <a:xfrm>
          <a:off x="2136044" y="237080"/>
          <a:ext cx="1315795" cy="1315795"/>
        </a:xfrm>
        <a:prstGeom prst="ellipse">
          <a:avLst/>
        </a:prstGeom>
        <a:blipFill>
          <a:blip xmlns:r="http://schemas.openxmlformats.org/officeDocument/2006/relationships" r:embed="rId2">
            <a:extLst>
              <a:ext uri="{28A0092B-C50C-407E-A947-70E740481C1C}">
                <a14:useLocalDpi xmlns:a14="http://schemas.microsoft.com/office/drawing/2010/main" val="0"/>
              </a:ext>
            </a:extLst>
          </a:blip>
          <a:srcRect/>
          <a:stretch>
            <a:fillRect l="-15000" r="-15000"/>
          </a:stretch>
        </a:blipFill>
        <a:ln>
          <a:noFill/>
        </a:ln>
        <a:effectLst>
          <a:outerShdw blurRad="50800" dist="12700" dir="5400000" rotWithShape="0">
            <a:srgbClr val="000000">
              <a:alpha val="37000"/>
            </a:srgbClr>
          </a:outerShdw>
        </a:effectLst>
      </dsp:spPr>
      <dsp:style>
        <a:lnRef idx="0">
          <a:scrgbClr r="0" g="0" b="0"/>
        </a:lnRef>
        <a:fillRef idx="1">
          <a:scrgbClr r="0" g="0" b="0"/>
        </a:fillRef>
        <a:effectRef idx="2">
          <a:scrgbClr r="0" g="0" b="0"/>
        </a:effectRef>
        <a:fontRef idx="minor"/>
      </dsp:style>
    </dsp:sp>
    <dsp:sp modelId="{5CCF3BE5-5E24-DB46-8DE2-12078176D427}">
      <dsp:nvSpPr>
        <dsp:cNvPr id="0" name=""/>
        <dsp:cNvSpPr/>
      </dsp:nvSpPr>
      <dsp:spPr>
        <a:xfrm>
          <a:off x="3761174" y="0"/>
          <a:ext cx="1824967" cy="3951337"/>
        </a:xfrm>
        <a:prstGeom prst="roundRect">
          <a:avLst>
            <a:gd name="adj" fmla="val 10000"/>
          </a:avLst>
        </a:prstGeom>
        <a:gradFill rotWithShape="0">
          <a:gsLst>
            <a:gs pos="0">
              <a:schemeClr val="accent4">
                <a:hueOff val="0"/>
                <a:satOff val="0"/>
                <a:lumOff val="0"/>
                <a:alphaOff val="0"/>
                <a:tint val="100000"/>
                <a:shade val="100000"/>
                <a:satMod val="100000"/>
                <a:lumMod val="90000"/>
              </a:schemeClr>
            </a:gs>
            <a:gs pos="100000">
              <a:schemeClr val="accent4">
                <a:hueOff val="0"/>
                <a:satOff val="0"/>
                <a:lumOff val="0"/>
                <a:alphaOff val="0"/>
                <a:tint val="95000"/>
                <a:shade val="100000"/>
                <a:satMod val="110000"/>
                <a:lumMod val="105000"/>
              </a:schemeClr>
            </a:gs>
          </a:gsLst>
          <a:path path="circle">
            <a:fillToRect l="40000" t="100000" r="40000" b="100000"/>
          </a:path>
        </a:gradFill>
        <a:ln>
          <a:noFill/>
        </a:ln>
        <a:effectLst>
          <a:outerShdw blurRad="50800" dist="12700" dir="5400000" rotWithShape="0">
            <a:srgbClr val="000000">
              <a:alpha val="37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99136" tIns="199136" rIns="199136" bIns="199136" numCol="1" spcCol="1270" anchor="ctr" anchorCtr="0">
          <a:noAutofit/>
        </a:bodyPr>
        <a:lstStyle/>
        <a:p>
          <a:pPr lvl="0" algn="ctr" defTabSz="1244600">
            <a:lnSpc>
              <a:spcPct val="90000"/>
            </a:lnSpc>
            <a:spcBef>
              <a:spcPct val="0"/>
            </a:spcBef>
            <a:spcAft>
              <a:spcPct val="35000"/>
            </a:spcAft>
          </a:pPr>
          <a:r>
            <a:rPr lang="ar-sa" sz="2800" kern="1200" dirty="0" smtClean="0"/>
            <a:t>برامج التعليم عن بعد</a:t>
          </a:r>
          <a:endParaRPr lang="en-US" sz="2800" kern="1200" dirty="0"/>
        </a:p>
      </dsp:txBody>
      <dsp:txXfrm>
        <a:off x="3761174" y="1580534"/>
        <a:ext cx="1824967" cy="1580534"/>
      </dsp:txXfrm>
    </dsp:sp>
    <dsp:sp modelId="{C3760C0F-D706-404C-8C5F-F47EF4E944F6}">
      <dsp:nvSpPr>
        <dsp:cNvPr id="0" name=""/>
        <dsp:cNvSpPr/>
      </dsp:nvSpPr>
      <dsp:spPr>
        <a:xfrm>
          <a:off x="4015760" y="237080"/>
          <a:ext cx="1315795" cy="1315795"/>
        </a:xfrm>
        <a:prstGeom prst="ellipse">
          <a:avLst/>
        </a:prstGeom>
        <a:blipFill>
          <a:blip xmlns:r="http://schemas.openxmlformats.org/officeDocument/2006/relationships" r:embed="rId3">
            <a:extLst>
              <a:ext uri="{28A0092B-C50C-407E-A947-70E740481C1C}">
                <a14:useLocalDpi xmlns:a14="http://schemas.microsoft.com/office/drawing/2010/main" val="0"/>
              </a:ext>
            </a:extLst>
          </a:blip>
          <a:srcRect/>
          <a:stretch>
            <a:fillRect l="-32000" r="-32000"/>
          </a:stretch>
        </a:blipFill>
        <a:ln>
          <a:noFill/>
        </a:ln>
        <a:effectLst>
          <a:outerShdw blurRad="50800" dist="12700" dir="5400000" rotWithShape="0">
            <a:srgbClr val="000000">
              <a:alpha val="37000"/>
            </a:srgbClr>
          </a:outerShdw>
        </a:effectLst>
      </dsp:spPr>
      <dsp:style>
        <a:lnRef idx="0">
          <a:scrgbClr r="0" g="0" b="0"/>
        </a:lnRef>
        <a:fillRef idx="1">
          <a:scrgbClr r="0" g="0" b="0"/>
        </a:fillRef>
        <a:effectRef idx="2">
          <a:scrgbClr r="0" g="0" b="0"/>
        </a:effectRef>
        <a:fontRef idx="minor"/>
      </dsp:style>
    </dsp:sp>
    <dsp:sp modelId="{D206088B-696E-A047-90C4-29D70D941CAA}">
      <dsp:nvSpPr>
        <dsp:cNvPr id="0" name=""/>
        <dsp:cNvSpPr/>
      </dsp:nvSpPr>
      <dsp:spPr>
        <a:xfrm>
          <a:off x="5640891" y="0"/>
          <a:ext cx="1824967" cy="3951337"/>
        </a:xfrm>
        <a:prstGeom prst="roundRect">
          <a:avLst>
            <a:gd name="adj" fmla="val 10000"/>
          </a:avLst>
        </a:prstGeom>
        <a:gradFill rotWithShape="0">
          <a:gsLst>
            <a:gs pos="0">
              <a:schemeClr val="accent5">
                <a:hueOff val="0"/>
                <a:satOff val="0"/>
                <a:lumOff val="0"/>
                <a:alphaOff val="0"/>
                <a:tint val="100000"/>
                <a:shade val="100000"/>
                <a:satMod val="100000"/>
                <a:lumMod val="90000"/>
              </a:schemeClr>
            </a:gs>
            <a:gs pos="100000">
              <a:schemeClr val="accent5">
                <a:hueOff val="0"/>
                <a:satOff val="0"/>
                <a:lumOff val="0"/>
                <a:alphaOff val="0"/>
                <a:tint val="95000"/>
                <a:shade val="100000"/>
                <a:satMod val="110000"/>
                <a:lumMod val="105000"/>
              </a:schemeClr>
            </a:gs>
          </a:gsLst>
          <a:path path="circle">
            <a:fillToRect l="40000" t="100000" r="40000" b="100000"/>
          </a:path>
        </a:gradFill>
        <a:ln>
          <a:noFill/>
        </a:ln>
        <a:effectLst>
          <a:outerShdw blurRad="50800" dist="12700" dir="5400000" rotWithShape="0">
            <a:srgbClr val="000000">
              <a:alpha val="37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99136" tIns="199136" rIns="199136" bIns="199136" numCol="1" spcCol="1270" anchor="ctr" anchorCtr="0">
          <a:noAutofit/>
        </a:bodyPr>
        <a:lstStyle/>
        <a:p>
          <a:pPr lvl="0" algn="ctr" defTabSz="1244600">
            <a:lnSpc>
              <a:spcPct val="90000"/>
            </a:lnSpc>
            <a:spcBef>
              <a:spcPct val="0"/>
            </a:spcBef>
            <a:spcAft>
              <a:spcPct val="35000"/>
            </a:spcAft>
          </a:pPr>
          <a:r>
            <a:rPr lang="ar-sa" sz="2800" kern="1200" dirty="0" smtClean="0"/>
            <a:t>برامج الإشراف الخارجي المشترك</a:t>
          </a:r>
          <a:endParaRPr lang="en-US" sz="2800" kern="1200" dirty="0"/>
        </a:p>
      </dsp:txBody>
      <dsp:txXfrm>
        <a:off x="5640891" y="1580534"/>
        <a:ext cx="1824967" cy="1580534"/>
      </dsp:txXfrm>
    </dsp:sp>
    <dsp:sp modelId="{285FC788-5C55-4142-8E96-991ADC4C3E99}">
      <dsp:nvSpPr>
        <dsp:cNvPr id="0" name=""/>
        <dsp:cNvSpPr/>
      </dsp:nvSpPr>
      <dsp:spPr>
        <a:xfrm>
          <a:off x="5895477" y="237080"/>
          <a:ext cx="1315795" cy="1315795"/>
        </a:xfrm>
        <a:prstGeom prst="ellipse">
          <a:avLst/>
        </a:prstGeom>
        <a:blipFill>
          <a:blip xmlns:r="http://schemas.openxmlformats.org/officeDocument/2006/relationships" r:embed="rId4">
            <a:extLst>
              <a:ext uri="{28A0092B-C50C-407E-A947-70E740481C1C}">
                <a14:useLocalDpi xmlns:a14="http://schemas.microsoft.com/office/drawing/2010/main" val="0"/>
              </a:ext>
            </a:extLst>
          </a:blip>
          <a:srcRect/>
          <a:stretch>
            <a:fillRect l="-1000" r="-1000"/>
          </a:stretch>
        </a:blipFill>
        <a:ln>
          <a:noFill/>
        </a:ln>
        <a:effectLst>
          <a:outerShdw blurRad="50800" dist="12700" dir="5400000" rotWithShape="0">
            <a:srgbClr val="000000">
              <a:alpha val="37000"/>
            </a:srgbClr>
          </a:outerShdw>
        </a:effectLst>
      </dsp:spPr>
      <dsp:style>
        <a:lnRef idx="0">
          <a:scrgbClr r="0" g="0" b="0"/>
        </a:lnRef>
        <a:fillRef idx="1">
          <a:scrgbClr r="0" g="0" b="0"/>
        </a:fillRef>
        <a:effectRef idx="2">
          <a:scrgbClr r="0" g="0" b="0"/>
        </a:effectRef>
        <a:fontRef idx="minor"/>
      </dsp:style>
    </dsp:sp>
    <dsp:sp modelId="{2410647F-DE10-BB4C-ABAD-730C42CD292C}">
      <dsp:nvSpPr>
        <dsp:cNvPr id="0" name=""/>
        <dsp:cNvSpPr/>
      </dsp:nvSpPr>
      <dsp:spPr>
        <a:xfrm>
          <a:off x="298703" y="3161069"/>
          <a:ext cx="6870192" cy="592700"/>
        </a:xfrm>
        <a:prstGeom prst="leftRightArrow">
          <a:avLst/>
        </a:prstGeom>
        <a:gradFill rotWithShape="0">
          <a:gsLst>
            <a:gs pos="0">
              <a:schemeClr val="accent2">
                <a:tint val="40000"/>
                <a:hueOff val="0"/>
                <a:satOff val="0"/>
                <a:lumOff val="0"/>
                <a:alphaOff val="0"/>
                <a:tint val="100000"/>
                <a:shade val="100000"/>
                <a:satMod val="100000"/>
                <a:lumMod val="90000"/>
              </a:schemeClr>
            </a:gs>
            <a:gs pos="100000">
              <a:schemeClr val="accent2">
                <a:tint val="40000"/>
                <a:hueOff val="0"/>
                <a:satOff val="0"/>
                <a:lumOff val="0"/>
                <a:alphaOff val="0"/>
                <a:tint val="95000"/>
                <a:shade val="100000"/>
                <a:satMod val="110000"/>
                <a:lumMod val="105000"/>
              </a:schemeClr>
            </a:gs>
          </a:gsLst>
          <a:path path="circle">
            <a:fillToRect l="40000" t="100000" r="40000" b="100000"/>
          </a:path>
        </a:gradFill>
        <a:ln>
          <a:noFill/>
        </a:ln>
        <a:effectLst>
          <a:outerShdw blurRad="50800" dist="12700" dir="5400000" rotWithShape="0">
            <a:srgbClr val="000000">
              <a:alpha val="37000"/>
            </a:srgbClr>
          </a:outerShdw>
        </a:effectLst>
      </dsp:spPr>
      <dsp:style>
        <a:lnRef idx="0">
          <a:scrgbClr r="0" g="0" b="0"/>
        </a:lnRef>
        <a:fillRef idx="3">
          <a:scrgbClr r="0" g="0" b="0"/>
        </a:fillRef>
        <a:effectRef idx="2">
          <a:scrgbClr r="0" g="0" b="0"/>
        </a:effectRef>
        <a:fontRef idx="minor"/>
      </dsp:style>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7CA7A52-35B7-CF46-96C0-48696C54F7FD}">
      <dsp:nvSpPr>
        <dsp:cNvPr id="0" name=""/>
        <dsp:cNvSpPr/>
      </dsp:nvSpPr>
      <dsp:spPr>
        <a:xfrm>
          <a:off x="1866900" y="3871014"/>
          <a:ext cx="3748735" cy="0"/>
        </a:xfrm>
        <a:prstGeom prst="line">
          <a:avLst/>
        </a:prstGeom>
        <a:noFill/>
        <a:ln w="9525" cap="flat" cmpd="sng" algn="ctr">
          <a:solidFill>
            <a:schemeClr val="accent1">
              <a:shade val="6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49A4CAA2-F730-5049-BC46-BBEADFCA9B0A}">
      <dsp:nvSpPr>
        <dsp:cNvPr id="0" name=""/>
        <dsp:cNvSpPr/>
      </dsp:nvSpPr>
      <dsp:spPr>
        <a:xfrm>
          <a:off x="1866900" y="2564184"/>
          <a:ext cx="3211067" cy="0"/>
        </a:xfrm>
        <a:prstGeom prst="line">
          <a:avLst/>
        </a:prstGeom>
        <a:noFill/>
        <a:ln w="9525" cap="flat" cmpd="sng" algn="ctr">
          <a:solidFill>
            <a:schemeClr val="accent1">
              <a:shade val="6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57514A0D-7623-0E40-9514-C443B23B4722}">
      <dsp:nvSpPr>
        <dsp:cNvPr id="0" name=""/>
        <dsp:cNvSpPr/>
      </dsp:nvSpPr>
      <dsp:spPr>
        <a:xfrm>
          <a:off x="1866900" y="1257354"/>
          <a:ext cx="3748735" cy="0"/>
        </a:xfrm>
        <a:prstGeom prst="line">
          <a:avLst/>
        </a:prstGeom>
        <a:noFill/>
        <a:ln w="9525" cap="flat" cmpd="sng" algn="ctr">
          <a:solidFill>
            <a:schemeClr val="accent1">
              <a:shade val="6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2623E24D-ED61-3A4F-A20E-1BC7A53A52B4}">
      <dsp:nvSpPr>
        <dsp:cNvPr id="0" name=""/>
        <dsp:cNvSpPr/>
      </dsp:nvSpPr>
      <dsp:spPr>
        <a:xfrm>
          <a:off x="0" y="106746"/>
          <a:ext cx="3733800" cy="3733800"/>
        </a:xfrm>
        <a:prstGeom prst="ellipse">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a:stretch>
        </a:blipFill>
        <a:ln>
          <a:noFill/>
        </a:ln>
        <a:effectLst>
          <a:outerShdw blurRad="50800" dist="12700" dir="5400000" rotWithShape="0">
            <a:srgbClr val="000000">
              <a:alpha val="37000"/>
            </a:srgbClr>
          </a:outerShdw>
        </a:effectLst>
      </dsp:spPr>
      <dsp:style>
        <a:lnRef idx="0">
          <a:scrgbClr r="0" g="0" b="0"/>
        </a:lnRef>
        <a:fillRef idx="1">
          <a:scrgbClr r="0" g="0" b="0"/>
        </a:fillRef>
        <a:effectRef idx="2">
          <a:scrgbClr r="0" g="0" b="0"/>
        </a:effectRef>
        <a:fontRef idx="minor"/>
      </dsp:style>
    </dsp:sp>
    <dsp:sp modelId="{77DA7CD6-6F94-3147-8059-9BDA0EC76BE0}">
      <dsp:nvSpPr>
        <dsp:cNvPr id="0" name=""/>
        <dsp:cNvSpPr/>
      </dsp:nvSpPr>
      <dsp:spPr>
        <a:xfrm>
          <a:off x="11" y="2871678"/>
          <a:ext cx="2852432" cy="2256690"/>
        </a:xfrm>
        <a:prstGeom prst="rect">
          <a:avLst/>
        </a:prstGeom>
        <a:noFill/>
        <a:ln>
          <a:noFill/>
        </a:ln>
        <a:effectLst>
          <a:outerShdw blurRad="50800" dist="12700" dir="5400000" rotWithShape="0">
            <a:srgbClr val="000000">
              <a:alpha val="37000"/>
            </a:srgbClr>
          </a:outerShdw>
        </a:effectLst>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b" anchorCtr="0">
          <a:noAutofit/>
        </a:bodyPr>
        <a:lstStyle/>
        <a:p>
          <a:pPr lvl="0" algn="ctr" defTabSz="2800350">
            <a:lnSpc>
              <a:spcPct val="90000"/>
            </a:lnSpc>
            <a:spcBef>
              <a:spcPct val="0"/>
            </a:spcBef>
            <a:spcAft>
              <a:spcPct val="35000"/>
            </a:spcAft>
          </a:pPr>
          <a:r>
            <a:rPr lang="ar-sa" sz="6300" kern="1200" dirty="0" smtClean="0">
              <a:solidFill>
                <a:srgbClr val="FF0000"/>
              </a:solidFill>
            </a:rPr>
            <a:t>لما أهدف من دراستي؟</a:t>
          </a:r>
          <a:endParaRPr lang="en-US" sz="6300" kern="1200" dirty="0">
            <a:solidFill>
              <a:srgbClr val="FF0000"/>
            </a:solidFill>
          </a:endParaRPr>
        </a:p>
      </dsp:txBody>
      <dsp:txXfrm>
        <a:off x="11" y="2871678"/>
        <a:ext cx="2852432" cy="2256690"/>
      </dsp:txXfrm>
    </dsp:sp>
    <dsp:sp modelId="{4F22B3F1-CA20-4248-AF4B-8655F7EB4183}">
      <dsp:nvSpPr>
        <dsp:cNvPr id="0" name=""/>
        <dsp:cNvSpPr/>
      </dsp:nvSpPr>
      <dsp:spPr>
        <a:xfrm>
          <a:off x="5055565" y="697284"/>
          <a:ext cx="1120140" cy="1120140"/>
        </a:xfrm>
        <a:prstGeom prst="ellipse">
          <a:avLst/>
        </a:prstGeom>
        <a:blipFill>
          <a:blip xmlns:r="http://schemas.openxmlformats.org/officeDocument/2006/relationships" r:embed="rId2">
            <a:extLst>
              <a:ext uri="{28A0092B-C50C-407E-A947-70E740481C1C}">
                <a14:useLocalDpi xmlns:a14="http://schemas.microsoft.com/office/drawing/2010/main" val="0"/>
              </a:ext>
            </a:extLst>
          </a:blip>
          <a:srcRect/>
          <a:stretch>
            <a:fillRect l="-7000" r="-7000"/>
          </a:stretch>
        </a:blipFill>
        <a:ln>
          <a:noFill/>
        </a:ln>
        <a:effectLst>
          <a:outerShdw blurRad="50800" dist="12700" dir="5400000" rotWithShape="0">
            <a:srgbClr val="000000">
              <a:alpha val="37000"/>
            </a:srgbClr>
          </a:outerShdw>
        </a:effectLst>
      </dsp:spPr>
      <dsp:style>
        <a:lnRef idx="0">
          <a:scrgbClr r="0" g="0" b="0"/>
        </a:lnRef>
        <a:fillRef idx="1">
          <a:scrgbClr r="0" g="0" b="0"/>
        </a:fillRef>
        <a:effectRef idx="2">
          <a:scrgbClr r="0" g="0" b="0"/>
        </a:effectRef>
        <a:fontRef idx="minor"/>
      </dsp:style>
    </dsp:sp>
    <dsp:sp modelId="{2D0915F9-65F1-DC44-AB94-3D3F0892C562}">
      <dsp:nvSpPr>
        <dsp:cNvPr id="0" name=""/>
        <dsp:cNvSpPr/>
      </dsp:nvSpPr>
      <dsp:spPr>
        <a:xfrm>
          <a:off x="6175705" y="697284"/>
          <a:ext cx="1001218" cy="11201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1920" tIns="0" rIns="121920" bIns="0" numCol="1" spcCol="1270" anchor="ctr" anchorCtr="0">
          <a:noAutofit/>
        </a:bodyPr>
        <a:lstStyle/>
        <a:p>
          <a:pPr lvl="0" algn="l" defTabSz="1422400">
            <a:lnSpc>
              <a:spcPct val="90000"/>
            </a:lnSpc>
            <a:spcBef>
              <a:spcPct val="0"/>
            </a:spcBef>
            <a:spcAft>
              <a:spcPct val="35000"/>
            </a:spcAft>
          </a:pPr>
          <a:r>
            <a:rPr lang="ar-sa" sz="3200" kern="1200" dirty="0" smtClean="0"/>
            <a:t>شهادة لا أكثر</a:t>
          </a:r>
          <a:endParaRPr lang="en-US" sz="3200" kern="1200" dirty="0"/>
        </a:p>
      </dsp:txBody>
      <dsp:txXfrm>
        <a:off x="6175705" y="697284"/>
        <a:ext cx="1001218" cy="1120140"/>
      </dsp:txXfrm>
    </dsp:sp>
    <dsp:sp modelId="{DE89AA0B-C5E0-3649-80C4-30DC2B1A2013}">
      <dsp:nvSpPr>
        <dsp:cNvPr id="0" name=""/>
        <dsp:cNvSpPr/>
      </dsp:nvSpPr>
      <dsp:spPr>
        <a:xfrm>
          <a:off x="4517898" y="2004114"/>
          <a:ext cx="1120140" cy="1120140"/>
        </a:xfrm>
        <a:prstGeom prst="ellipse">
          <a:avLst/>
        </a:prstGeom>
        <a:blipFill>
          <a:blip xmlns:r="http://schemas.openxmlformats.org/officeDocument/2006/relationships" r:embed="rId2">
            <a:extLst>
              <a:ext uri="{28A0092B-C50C-407E-A947-70E740481C1C}">
                <a14:useLocalDpi xmlns:a14="http://schemas.microsoft.com/office/drawing/2010/main" val="0"/>
              </a:ext>
            </a:extLst>
          </a:blip>
          <a:srcRect/>
          <a:stretch>
            <a:fillRect l="-7000" r="-7000"/>
          </a:stretch>
        </a:blipFill>
        <a:ln>
          <a:noFill/>
        </a:ln>
        <a:effectLst>
          <a:outerShdw blurRad="50800" dist="12700" dir="5400000" rotWithShape="0">
            <a:srgbClr val="000000">
              <a:alpha val="37000"/>
            </a:srgbClr>
          </a:outerShdw>
        </a:effectLst>
      </dsp:spPr>
      <dsp:style>
        <a:lnRef idx="0">
          <a:scrgbClr r="0" g="0" b="0"/>
        </a:lnRef>
        <a:fillRef idx="1">
          <a:scrgbClr r="0" g="0" b="0"/>
        </a:fillRef>
        <a:effectRef idx="2">
          <a:scrgbClr r="0" g="0" b="0"/>
        </a:effectRef>
        <a:fontRef idx="minor"/>
      </dsp:style>
    </dsp:sp>
    <dsp:sp modelId="{287087AA-7536-F042-B4B0-BAC0F795732A}">
      <dsp:nvSpPr>
        <dsp:cNvPr id="0" name=""/>
        <dsp:cNvSpPr/>
      </dsp:nvSpPr>
      <dsp:spPr>
        <a:xfrm>
          <a:off x="5638038" y="2004114"/>
          <a:ext cx="1778105" cy="11201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1920" tIns="0" rIns="121920" bIns="0" numCol="1" spcCol="1270" anchor="ctr" anchorCtr="0">
          <a:noAutofit/>
        </a:bodyPr>
        <a:lstStyle/>
        <a:p>
          <a:pPr lvl="0" algn="l" defTabSz="1422400">
            <a:lnSpc>
              <a:spcPct val="90000"/>
            </a:lnSpc>
            <a:spcBef>
              <a:spcPct val="0"/>
            </a:spcBef>
            <a:spcAft>
              <a:spcPct val="35000"/>
            </a:spcAft>
          </a:pPr>
          <a:r>
            <a:rPr lang="ar-sa" sz="3200" kern="1200" dirty="0" smtClean="0"/>
            <a:t>أدرس حتى أحصل وظيفة</a:t>
          </a:r>
          <a:endParaRPr lang="en-US" sz="3200" kern="1200" dirty="0"/>
        </a:p>
      </dsp:txBody>
      <dsp:txXfrm>
        <a:off x="5638038" y="2004114"/>
        <a:ext cx="1778105" cy="1120140"/>
      </dsp:txXfrm>
    </dsp:sp>
    <dsp:sp modelId="{9B60830E-E7DF-E943-B190-F1F079BF723D}">
      <dsp:nvSpPr>
        <dsp:cNvPr id="0" name=""/>
        <dsp:cNvSpPr/>
      </dsp:nvSpPr>
      <dsp:spPr>
        <a:xfrm>
          <a:off x="5055565" y="3310944"/>
          <a:ext cx="1120140" cy="1120140"/>
        </a:xfrm>
        <a:prstGeom prst="ellipse">
          <a:avLst/>
        </a:prstGeom>
        <a:blipFill>
          <a:blip xmlns:r="http://schemas.openxmlformats.org/officeDocument/2006/relationships" r:embed="rId2">
            <a:extLst>
              <a:ext uri="{28A0092B-C50C-407E-A947-70E740481C1C}">
                <a14:useLocalDpi xmlns:a14="http://schemas.microsoft.com/office/drawing/2010/main" val="0"/>
              </a:ext>
            </a:extLst>
          </a:blip>
          <a:srcRect/>
          <a:stretch>
            <a:fillRect l="-7000" r="-7000"/>
          </a:stretch>
        </a:blipFill>
        <a:ln>
          <a:noFill/>
        </a:ln>
        <a:effectLst>
          <a:outerShdw blurRad="50800" dist="12700" dir="5400000" rotWithShape="0">
            <a:srgbClr val="000000">
              <a:alpha val="37000"/>
            </a:srgbClr>
          </a:outerShdw>
        </a:effectLst>
      </dsp:spPr>
      <dsp:style>
        <a:lnRef idx="0">
          <a:scrgbClr r="0" g="0" b="0"/>
        </a:lnRef>
        <a:fillRef idx="1">
          <a:scrgbClr r="0" g="0" b="0"/>
        </a:fillRef>
        <a:effectRef idx="2">
          <a:scrgbClr r="0" g="0" b="0"/>
        </a:effectRef>
        <a:fontRef idx="minor"/>
      </dsp:style>
    </dsp:sp>
    <dsp:sp modelId="{5B53DE3D-26D7-E54C-A054-05DE205EB6AA}">
      <dsp:nvSpPr>
        <dsp:cNvPr id="0" name=""/>
        <dsp:cNvSpPr/>
      </dsp:nvSpPr>
      <dsp:spPr>
        <a:xfrm>
          <a:off x="6175705" y="3310944"/>
          <a:ext cx="1291894" cy="11201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1920" tIns="0" rIns="121920" bIns="0" numCol="1" spcCol="1270" anchor="ctr" anchorCtr="0">
          <a:noAutofit/>
        </a:bodyPr>
        <a:lstStyle/>
        <a:p>
          <a:pPr lvl="0" algn="l" defTabSz="1422400">
            <a:lnSpc>
              <a:spcPct val="90000"/>
            </a:lnSpc>
            <a:spcBef>
              <a:spcPct val="0"/>
            </a:spcBef>
            <a:spcAft>
              <a:spcPct val="35000"/>
            </a:spcAft>
          </a:pPr>
          <a:r>
            <a:rPr lang="ar-sa" sz="3200" kern="1200" dirty="0" smtClean="0"/>
            <a:t>وجاهة إجتماعية</a:t>
          </a:r>
          <a:endParaRPr lang="en-US" sz="3200" kern="1200" dirty="0"/>
        </a:p>
      </dsp:txBody>
      <dsp:txXfrm>
        <a:off x="6175705" y="3310944"/>
        <a:ext cx="1291894" cy="1120140"/>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C0A2792-7ACB-D44D-928C-C46A6E1605CF}">
      <dsp:nvSpPr>
        <dsp:cNvPr id="0" name=""/>
        <dsp:cNvSpPr/>
      </dsp:nvSpPr>
      <dsp:spPr>
        <a:xfrm>
          <a:off x="0" y="387525"/>
          <a:ext cx="7467600" cy="4680000"/>
        </a:xfrm>
        <a:prstGeom prst="rightArrow">
          <a:avLst/>
        </a:prstGeom>
        <a:solidFill>
          <a:schemeClr val="accent3">
            <a:hueOff val="0"/>
            <a:satOff val="0"/>
            <a:lumOff val="0"/>
            <a:alphaOff val="0"/>
          </a:schemeClr>
        </a:solidFill>
        <a:ln>
          <a:noFill/>
        </a:ln>
        <a:effectLst>
          <a:outerShdw blurRad="50800" dist="12700" dir="5400000" rotWithShape="0">
            <a:srgbClr val="000000">
              <a:alpha val="37000"/>
            </a:srgbClr>
          </a:outerShdw>
        </a:effectLst>
        <a:sp3d extrusionH="152250" prstMaterial="matte">
          <a:bevelT w="165100" prst="coolSlant"/>
        </a:sp3d>
      </dsp:spPr>
      <dsp:style>
        <a:lnRef idx="0">
          <a:scrgbClr r="0" g="0" b="0"/>
        </a:lnRef>
        <a:fillRef idx="1">
          <a:scrgbClr r="0" g="0" b="0"/>
        </a:fillRef>
        <a:effectRef idx="2">
          <a:scrgbClr r="0" g="0" b="0"/>
        </a:effectRef>
        <a:fontRef idx="minor">
          <a:schemeClr val="lt1"/>
        </a:fontRef>
      </dsp:style>
    </dsp:sp>
    <dsp:sp modelId="{ECE57E1A-B380-6644-A311-5F3D26999B3F}">
      <dsp:nvSpPr>
        <dsp:cNvPr id="0" name=""/>
        <dsp:cNvSpPr/>
      </dsp:nvSpPr>
      <dsp:spPr>
        <a:xfrm>
          <a:off x="4921396" y="1499821"/>
          <a:ext cx="1799443" cy="234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660400" rIns="0" bIns="660400" numCol="1" spcCol="1270" anchor="ctr" anchorCtr="0">
          <a:noAutofit/>
          <a:sp3d extrusionH="28000" prstMaterial="matte"/>
        </a:bodyPr>
        <a:lstStyle/>
        <a:p>
          <a:pPr lvl="0" algn="ctr" defTabSz="2889250">
            <a:lnSpc>
              <a:spcPct val="90000"/>
            </a:lnSpc>
            <a:spcBef>
              <a:spcPct val="0"/>
            </a:spcBef>
            <a:spcAft>
              <a:spcPct val="35000"/>
            </a:spcAft>
          </a:pPr>
          <a:r>
            <a:rPr lang="ar-sa" sz="6500" kern="1200" dirty="0" smtClean="0"/>
            <a:t> </a:t>
          </a:r>
          <a:endParaRPr lang="en-US" sz="6500" kern="1200" dirty="0"/>
        </a:p>
      </dsp:txBody>
      <dsp:txXfrm>
        <a:off x="4921396" y="1499821"/>
        <a:ext cx="1799443" cy="2340000"/>
      </dsp:txXfrm>
    </dsp:sp>
    <dsp:sp modelId="{AA8B6D80-FD7E-CF41-A9E2-72961EF3F7D5}">
      <dsp:nvSpPr>
        <dsp:cNvPr id="0" name=""/>
        <dsp:cNvSpPr/>
      </dsp:nvSpPr>
      <dsp:spPr>
        <a:xfrm>
          <a:off x="2762063" y="1499821"/>
          <a:ext cx="1799443" cy="234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660400" rIns="0" bIns="660400" numCol="1" spcCol="1270" anchor="ctr" anchorCtr="0">
          <a:noAutofit/>
          <a:sp3d extrusionH="28000" prstMaterial="matte"/>
        </a:bodyPr>
        <a:lstStyle/>
        <a:p>
          <a:pPr lvl="0" algn="ctr" defTabSz="2889250">
            <a:lnSpc>
              <a:spcPct val="90000"/>
            </a:lnSpc>
            <a:spcBef>
              <a:spcPct val="0"/>
            </a:spcBef>
            <a:spcAft>
              <a:spcPct val="35000"/>
            </a:spcAft>
          </a:pPr>
          <a:r>
            <a:rPr lang="ar-sa" sz="6500" kern="1200" dirty="0" smtClean="0"/>
            <a:t> </a:t>
          </a:r>
          <a:endParaRPr lang="en-US" sz="6500" kern="1200" dirty="0"/>
        </a:p>
      </dsp:txBody>
      <dsp:txXfrm>
        <a:off x="2762063" y="1499821"/>
        <a:ext cx="1799443" cy="2340000"/>
      </dsp:txXfrm>
    </dsp:sp>
    <dsp:sp modelId="{2206323B-0185-BC4D-9F62-89F86DBFFE2E}">
      <dsp:nvSpPr>
        <dsp:cNvPr id="0" name=""/>
        <dsp:cNvSpPr/>
      </dsp:nvSpPr>
      <dsp:spPr>
        <a:xfrm>
          <a:off x="602731" y="1499821"/>
          <a:ext cx="1799443" cy="234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660400" rIns="0" bIns="660400" numCol="1" spcCol="1270" anchor="ctr" anchorCtr="0">
          <a:noAutofit/>
          <a:sp3d extrusionH="28000" prstMaterial="matte"/>
        </a:bodyPr>
        <a:lstStyle/>
        <a:p>
          <a:pPr lvl="0" algn="ctr" defTabSz="2889250">
            <a:lnSpc>
              <a:spcPct val="90000"/>
            </a:lnSpc>
            <a:spcBef>
              <a:spcPct val="0"/>
            </a:spcBef>
            <a:spcAft>
              <a:spcPct val="35000"/>
            </a:spcAft>
          </a:pPr>
          <a:r>
            <a:rPr lang="ar-sa" sz="6500" kern="1200" dirty="0" smtClean="0"/>
            <a:t> </a:t>
          </a:r>
          <a:endParaRPr lang="en-US" sz="6500" kern="1200" dirty="0"/>
        </a:p>
      </dsp:txBody>
      <dsp:txXfrm>
        <a:off x="602731" y="1499821"/>
        <a:ext cx="1799443" cy="2340000"/>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3740FC6-1B03-1D44-90E0-E3385FCFA4D0}">
      <dsp:nvSpPr>
        <dsp:cNvPr id="0" name=""/>
        <dsp:cNvSpPr/>
      </dsp:nvSpPr>
      <dsp:spPr>
        <a:xfrm rot="2562752">
          <a:off x="2493985" y="3163706"/>
          <a:ext cx="681826" cy="52294"/>
        </a:xfrm>
        <a:custGeom>
          <a:avLst/>
          <a:gdLst/>
          <a:ahLst/>
          <a:cxnLst/>
          <a:rect l="0" t="0" r="0" b="0"/>
          <a:pathLst>
            <a:path>
              <a:moveTo>
                <a:pt x="0" y="26147"/>
              </a:moveTo>
              <a:lnTo>
                <a:pt x="681826" y="26147"/>
              </a:lnTo>
            </a:path>
          </a:pathLst>
        </a:custGeom>
        <a:noFill/>
        <a:ln w="9525" cap="flat" cmpd="sng" algn="ctr">
          <a:solidFill>
            <a:schemeClr val="accent1">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ADEF73BB-9964-3541-AC93-47FA78966845}">
      <dsp:nvSpPr>
        <dsp:cNvPr id="0" name=""/>
        <dsp:cNvSpPr/>
      </dsp:nvSpPr>
      <dsp:spPr>
        <a:xfrm>
          <a:off x="2584407" y="2231452"/>
          <a:ext cx="758409" cy="52294"/>
        </a:xfrm>
        <a:custGeom>
          <a:avLst/>
          <a:gdLst/>
          <a:ahLst/>
          <a:cxnLst/>
          <a:rect l="0" t="0" r="0" b="0"/>
          <a:pathLst>
            <a:path>
              <a:moveTo>
                <a:pt x="0" y="26147"/>
              </a:moveTo>
              <a:lnTo>
                <a:pt x="758409" y="26147"/>
              </a:lnTo>
            </a:path>
          </a:pathLst>
        </a:custGeom>
        <a:noFill/>
        <a:ln w="9525" cap="flat" cmpd="sng" algn="ctr">
          <a:solidFill>
            <a:schemeClr val="accent1">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635A1139-F913-BB4D-9F2F-A6D7C2B9F851}">
      <dsp:nvSpPr>
        <dsp:cNvPr id="0" name=""/>
        <dsp:cNvSpPr/>
      </dsp:nvSpPr>
      <dsp:spPr>
        <a:xfrm rot="19037248">
          <a:off x="2493985" y="1299198"/>
          <a:ext cx="681826" cy="52294"/>
        </a:xfrm>
        <a:custGeom>
          <a:avLst/>
          <a:gdLst/>
          <a:ahLst/>
          <a:cxnLst/>
          <a:rect l="0" t="0" r="0" b="0"/>
          <a:pathLst>
            <a:path>
              <a:moveTo>
                <a:pt x="0" y="26147"/>
              </a:moveTo>
              <a:lnTo>
                <a:pt x="681826" y="26147"/>
              </a:lnTo>
            </a:path>
          </a:pathLst>
        </a:custGeom>
        <a:noFill/>
        <a:ln w="9525" cap="flat" cmpd="sng" algn="ctr">
          <a:solidFill>
            <a:schemeClr val="accent1">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2020CA70-4A1B-C64C-B582-F971681005AF}">
      <dsp:nvSpPr>
        <dsp:cNvPr id="0" name=""/>
        <dsp:cNvSpPr/>
      </dsp:nvSpPr>
      <dsp:spPr>
        <a:xfrm>
          <a:off x="389937" y="1187430"/>
          <a:ext cx="2169541" cy="2169541"/>
        </a:xfrm>
        <a:prstGeom prst="ellipse">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l="-15000" r="-15000"/>
          </a:stretch>
        </a:blipFill>
        <a:ln>
          <a:noFill/>
        </a:ln>
        <a:effectLst>
          <a:outerShdw blurRad="50800" dist="12700" dir="5400000" rotWithShape="0">
            <a:srgbClr val="000000">
              <a:alpha val="37000"/>
            </a:srgbClr>
          </a:outerShdw>
        </a:effectLst>
      </dsp:spPr>
      <dsp:style>
        <a:lnRef idx="0">
          <a:scrgbClr r="0" g="0" b="0"/>
        </a:lnRef>
        <a:fillRef idx="3">
          <a:scrgbClr r="0" g="0" b="0"/>
        </a:fillRef>
        <a:effectRef idx="2">
          <a:scrgbClr r="0" g="0" b="0"/>
        </a:effectRef>
        <a:fontRef idx="minor">
          <a:schemeClr val="lt1"/>
        </a:fontRef>
      </dsp:style>
    </dsp:sp>
    <dsp:sp modelId="{081113D2-2A7D-534A-96C5-F147A649165A}">
      <dsp:nvSpPr>
        <dsp:cNvPr id="0" name=""/>
        <dsp:cNvSpPr/>
      </dsp:nvSpPr>
      <dsp:spPr>
        <a:xfrm>
          <a:off x="2912760" y="1741"/>
          <a:ext cx="1301725" cy="1301725"/>
        </a:xfrm>
        <a:prstGeom prst="ellipse">
          <a:avLst/>
        </a:prstGeom>
        <a:gradFill rotWithShape="0">
          <a:gsLst>
            <a:gs pos="0">
              <a:schemeClr val="accent3">
                <a:hueOff val="0"/>
                <a:satOff val="0"/>
                <a:lumOff val="0"/>
                <a:alphaOff val="0"/>
                <a:tint val="100000"/>
                <a:shade val="100000"/>
                <a:satMod val="100000"/>
                <a:lumMod val="90000"/>
              </a:schemeClr>
            </a:gs>
            <a:gs pos="100000">
              <a:schemeClr val="accent3">
                <a:hueOff val="0"/>
                <a:satOff val="0"/>
                <a:lumOff val="0"/>
                <a:alphaOff val="0"/>
                <a:tint val="95000"/>
                <a:shade val="100000"/>
                <a:satMod val="110000"/>
                <a:lumMod val="105000"/>
              </a:schemeClr>
            </a:gs>
          </a:gsLst>
          <a:path path="circle">
            <a:fillToRect l="40000" t="100000" r="40000" b="100000"/>
          </a:path>
        </a:gradFill>
        <a:ln>
          <a:noFill/>
        </a:ln>
        <a:effectLst>
          <a:outerShdw blurRad="50800" dist="12700" dir="5400000" rotWithShape="0">
            <a:srgbClr val="000000">
              <a:alpha val="37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9685" tIns="19685" rIns="19685" bIns="19685" numCol="1" spcCol="1270" anchor="ctr" anchorCtr="0">
          <a:noAutofit/>
        </a:bodyPr>
        <a:lstStyle/>
        <a:p>
          <a:pPr lvl="0" algn="ctr" defTabSz="1377950">
            <a:lnSpc>
              <a:spcPct val="90000"/>
            </a:lnSpc>
            <a:spcBef>
              <a:spcPct val="0"/>
            </a:spcBef>
            <a:spcAft>
              <a:spcPct val="35000"/>
            </a:spcAft>
          </a:pPr>
          <a:r>
            <a:rPr lang="ar-sa" sz="3100" kern="1200" dirty="0" smtClean="0"/>
            <a:t>برنامج عام</a:t>
          </a:r>
          <a:endParaRPr lang="en-US" sz="3100" kern="1200" dirty="0"/>
        </a:p>
      </dsp:txBody>
      <dsp:txXfrm>
        <a:off x="3103393" y="192374"/>
        <a:ext cx="920459" cy="920459"/>
      </dsp:txXfrm>
    </dsp:sp>
    <dsp:sp modelId="{9697761F-7386-4340-BE1A-5A5F87882622}">
      <dsp:nvSpPr>
        <dsp:cNvPr id="0" name=""/>
        <dsp:cNvSpPr/>
      </dsp:nvSpPr>
      <dsp:spPr>
        <a:xfrm>
          <a:off x="4344657" y="1741"/>
          <a:ext cx="1952587" cy="13017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285750" lvl="1" indent="-285750" algn="l" defTabSz="2889250">
            <a:lnSpc>
              <a:spcPct val="90000"/>
            </a:lnSpc>
            <a:spcBef>
              <a:spcPct val="0"/>
            </a:spcBef>
            <a:spcAft>
              <a:spcPct val="15000"/>
            </a:spcAft>
            <a:buChar char="••"/>
          </a:pPr>
          <a:endParaRPr lang="en-US" sz="6500" kern="1200" dirty="0"/>
        </a:p>
      </dsp:txBody>
      <dsp:txXfrm>
        <a:off x="4344657" y="1741"/>
        <a:ext cx="1952587" cy="1301725"/>
      </dsp:txXfrm>
    </dsp:sp>
    <dsp:sp modelId="{47B9F24E-9D45-C741-AB4E-9A3628C3BCD6}">
      <dsp:nvSpPr>
        <dsp:cNvPr id="0" name=""/>
        <dsp:cNvSpPr/>
      </dsp:nvSpPr>
      <dsp:spPr>
        <a:xfrm>
          <a:off x="3342817" y="1606737"/>
          <a:ext cx="1301725" cy="1301725"/>
        </a:xfrm>
        <a:prstGeom prst="ellipse">
          <a:avLst/>
        </a:prstGeom>
        <a:gradFill rotWithShape="0">
          <a:gsLst>
            <a:gs pos="0">
              <a:schemeClr val="accent4">
                <a:hueOff val="0"/>
                <a:satOff val="0"/>
                <a:lumOff val="0"/>
                <a:alphaOff val="0"/>
                <a:tint val="100000"/>
                <a:shade val="100000"/>
                <a:satMod val="100000"/>
                <a:lumMod val="90000"/>
              </a:schemeClr>
            </a:gs>
            <a:gs pos="100000">
              <a:schemeClr val="accent4">
                <a:hueOff val="0"/>
                <a:satOff val="0"/>
                <a:lumOff val="0"/>
                <a:alphaOff val="0"/>
                <a:tint val="95000"/>
                <a:shade val="100000"/>
                <a:satMod val="110000"/>
                <a:lumMod val="105000"/>
              </a:schemeClr>
            </a:gs>
          </a:gsLst>
          <a:path path="circle">
            <a:fillToRect l="40000" t="100000" r="40000" b="100000"/>
          </a:path>
        </a:gradFill>
        <a:ln>
          <a:noFill/>
        </a:ln>
        <a:effectLst>
          <a:outerShdw blurRad="50800" dist="12700" dir="5400000" rotWithShape="0">
            <a:srgbClr val="000000">
              <a:alpha val="37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9685" tIns="19685" rIns="19685" bIns="19685" numCol="1" spcCol="1270" anchor="ctr" anchorCtr="0">
          <a:noAutofit/>
        </a:bodyPr>
        <a:lstStyle/>
        <a:p>
          <a:pPr lvl="0" algn="ctr" defTabSz="1377950">
            <a:lnSpc>
              <a:spcPct val="90000"/>
            </a:lnSpc>
            <a:spcBef>
              <a:spcPct val="0"/>
            </a:spcBef>
            <a:spcAft>
              <a:spcPct val="35000"/>
            </a:spcAft>
          </a:pPr>
          <a:r>
            <a:rPr lang="ar-sa" sz="3100" kern="1200" dirty="0" smtClean="0"/>
            <a:t>برنامج خاص</a:t>
          </a:r>
          <a:endParaRPr lang="en-US" sz="3100" kern="1200" dirty="0"/>
        </a:p>
      </dsp:txBody>
      <dsp:txXfrm>
        <a:off x="3533450" y="1797370"/>
        <a:ext cx="920459" cy="920459"/>
      </dsp:txXfrm>
    </dsp:sp>
    <dsp:sp modelId="{424667F0-E84E-314C-B92D-435C9062C6AA}">
      <dsp:nvSpPr>
        <dsp:cNvPr id="0" name=""/>
        <dsp:cNvSpPr/>
      </dsp:nvSpPr>
      <dsp:spPr>
        <a:xfrm>
          <a:off x="4774715" y="1606737"/>
          <a:ext cx="1952587" cy="13017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285750" lvl="1" indent="-285750" algn="l" defTabSz="1244600">
            <a:lnSpc>
              <a:spcPct val="90000"/>
            </a:lnSpc>
            <a:spcBef>
              <a:spcPct val="0"/>
            </a:spcBef>
            <a:spcAft>
              <a:spcPct val="15000"/>
            </a:spcAft>
            <a:buChar char="••"/>
          </a:pPr>
          <a:r>
            <a:rPr lang="en-US" sz="2800" b="1" kern="1200" dirty="0" smtClean="0"/>
            <a:t>Plan A (Thesis or Project)</a:t>
          </a:r>
          <a:r>
            <a:rPr lang="en-US" sz="2800" kern="1200" dirty="0" smtClean="0"/>
            <a:t/>
          </a:r>
          <a:br>
            <a:rPr lang="en-US" sz="2800" kern="1200" dirty="0" smtClean="0"/>
          </a:br>
          <a:r>
            <a:rPr lang="ar-sa" sz="2800" kern="1200" dirty="0" smtClean="0"/>
            <a:t> </a:t>
          </a:r>
          <a:r>
            <a:rPr lang="en-US" sz="2800" kern="1200" dirty="0" smtClean="0"/>
            <a:t/>
          </a:r>
          <a:br>
            <a:rPr lang="en-US" sz="2800" kern="1200" dirty="0" smtClean="0"/>
          </a:br>
          <a:endParaRPr lang="en-US" sz="2800" kern="1200" dirty="0"/>
        </a:p>
      </dsp:txBody>
      <dsp:txXfrm>
        <a:off x="4774715" y="1606737"/>
        <a:ext cx="1952587" cy="1301725"/>
      </dsp:txXfrm>
    </dsp:sp>
    <dsp:sp modelId="{623A8FB4-33E8-B64E-B3AA-999A6E5E9329}">
      <dsp:nvSpPr>
        <dsp:cNvPr id="0" name=""/>
        <dsp:cNvSpPr/>
      </dsp:nvSpPr>
      <dsp:spPr>
        <a:xfrm>
          <a:off x="2912760" y="3211733"/>
          <a:ext cx="1301725" cy="1301725"/>
        </a:xfrm>
        <a:prstGeom prst="ellipse">
          <a:avLst/>
        </a:prstGeom>
        <a:gradFill rotWithShape="0">
          <a:gsLst>
            <a:gs pos="0">
              <a:schemeClr val="accent5">
                <a:hueOff val="0"/>
                <a:satOff val="0"/>
                <a:lumOff val="0"/>
                <a:alphaOff val="0"/>
                <a:tint val="100000"/>
                <a:shade val="100000"/>
                <a:satMod val="100000"/>
                <a:lumMod val="90000"/>
              </a:schemeClr>
            </a:gs>
            <a:gs pos="100000">
              <a:schemeClr val="accent5">
                <a:hueOff val="0"/>
                <a:satOff val="0"/>
                <a:lumOff val="0"/>
                <a:alphaOff val="0"/>
                <a:tint val="95000"/>
                <a:shade val="100000"/>
                <a:satMod val="110000"/>
                <a:lumMod val="105000"/>
              </a:schemeClr>
            </a:gs>
          </a:gsLst>
          <a:path path="circle">
            <a:fillToRect l="40000" t="100000" r="40000" b="100000"/>
          </a:path>
        </a:gradFill>
        <a:ln>
          <a:noFill/>
        </a:ln>
        <a:effectLst>
          <a:outerShdw blurRad="50800" dist="12700" dir="5400000" rotWithShape="0">
            <a:srgbClr val="000000">
              <a:alpha val="37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9685" tIns="19685" rIns="19685" bIns="19685" numCol="1" spcCol="1270" anchor="ctr" anchorCtr="0">
          <a:noAutofit/>
        </a:bodyPr>
        <a:lstStyle/>
        <a:p>
          <a:pPr lvl="0" algn="ctr" defTabSz="1377950">
            <a:lnSpc>
              <a:spcPct val="90000"/>
            </a:lnSpc>
            <a:spcBef>
              <a:spcPct val="0"/>
            </a:spcBef>
            <a:spcAft>
              <a:spcPct val="35000"/>
            </a:spcAft>
          </a:pPr>
          <a:r>
            <a:rPr lang="ar-sa" sz="3100" kern="1200" dirty="0" smtClean="0"/>
            <a:t>برامج موازية</a:t>
          </a:r>
          <a:endParaRPr lang="en-US" sz="3100" kern="1200" dirty="0"/>
        </a:p>
      </dsp:txBody>
      <dsp:txXfrm>
        <a:off x="3103393" y="3402366"/>
        <a:ext cx="920459" cy="920459"/>
      </dsp:txXfrm>
    </dsp:sp>
    <dsp:sp modelId="{55D43DEE-BF29-B047-B89A-843626F13A47}">
      <dsp:nvSpPr>
        <dsp:cNvPr id="0" name=""/>
        <dsp:cNvSpPr/>
      </dsp:nvSpPr>
      <dsp:spPr>
        <a:xfrm>
          <a:off x="4344657" y="3211733"/>
          <a:ext cx="1952587" cy="13017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171450" lvl="1" indent="-171450" algn="l" defTabSz="800100">
            <a:lnSpc>
              <a:spcPct val="90000"/>
            </a:lnSpc>
            <a:spcBef>
              <a:spcPct val="0"/>
            </a:spcBef>
            <a:spcAft>
              <a:spcPct val="15000"/>
            </a:spcAft>
            <a:buChar char="••"/>
          </a:pPr>
          <a:r>
            <a:rPr lang="de-DE" sz="1800" b="1" kern="1200" dirty="0" smtClean="0"/>
            <a:t>Plan B (</a:t>
          </a:r>
          <a:r>
            <a:rPr lang="de-DE" sz="1800" b="1" kern="1200" dirty="0" err="1" smtClean="0"/>
            <a:t>Coursework</a:t>
          </a:r>
          <a:r>
            <a:rPr lang="de-DE" sz="1800" b="1" kern="1200" dirty="0" smtClean="0"/>
            <a:t>, Small Research, </a:t>
          </a:r>
          <a:r>
            <a:rPr lang="de-DE" sz="1800" b="1" kern="1200" dirty="0" err="1" smtClean="0"/>
            <a:t>or</a:t>
          </a:r>
          <a:r>
            <a:rPr lang="de-DE" sz="1800" b="1" kern="1200" dirty="0" smtClean="0"/>
            <a:t> </a:t>
          </a:r>
          <a:r>
            <a:rPr lang="de-DE" sz="1800" b="1" kern="1200" dirty="0" err="1" smtClean="0"/>
            <a:t>Comprehensive</a:t>
          </a:r>
          <a:r>
            <a:rPr lang="de-DE" sz="1800" b="1" kern="1200" dirty="0" smtClean="0"/>
            <a:t> </a:t>
          </a:r>
          <a:r>
            <a:rPr lang="de-DE" sz="1800" b="1" kern="1200" dirty="0" err="1" smtClean="0"/>
            <a:t>Examination</a:t>
          </a:r>
          <a:r>
            <a:rPr lang="de-DE" sz="1800" b="1" kern="1200" dirty="0" smtClean="0"/>
            <a:t>)</a:t>
          </a:r>
          <a:r>
            <a:rPr lang="ar-sa" sz="1800" kern="1200" dirty="0" smtClean="0"/>
            <a:t> </a:t>
          </a:r>
          <a:r>
            <a:rPr lang="en-US" sz="1800" kern="1200" dirty="0" smtClean="0"/>
            <a:t/>
          </a:r>
          <a:br>
            <a:rPr lang="en-US" sz="1800" kern="1200" dirty="0" smtClean="0"/>
          </a:br>
          <a:r>
            <a:rPr lang="en-US" sz="1800" kern="1200" dirty="0" smtClean="0"/>
            <a:t/>
          </a:r>
          <a:br>
            <a:rPr lang="en-US" sz="1800" kern="1200" dirty="0" smtClean="0"/>
          </a:br>
          <a:endParaRPr lang="en-US" sz="1800" kern="1200" dirty="0"/>
        </a:p>
      </dsp:txBody>
      <dsp:txXfrm>
        <a:off x="4344657" y="3211733"/>
        <a:ext cx="1952587" cy="1301725"/>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40FA241-2CF8-2041-B0F3-FC3753E1C0CD}">
      <dsp:nvSpPr>
        <dsp:cNvPr id="0" name=""/>
        <dsp:cNvSpPr/>
      </dsp:nvSpPr>
      <dsp:spPr>
        <a:xfrm>
          <a:off x="2631693" y="1975668"/>
          <a:ext cx="492494" cy="938442"/>
        </a:xfrm>
        <a:custGeom>
          <a:avLst/>
          <a:gdLst/>
          <a:ahLst/>
          <a:cxnLst/>
          <a:rect l="0" t="0" r="0" b="0"/>
          <a:pathLst>
            <a:path>
              <a:moveTo>
                <a:pt x="0" y="0"/>
              </a:moveTo>
              <a:lnTo>
                <a:pt x="246247" y="0"/>
              </a:lnTo>
              <a:lnTo>
                <a:pt x="246247" y="938442"/>
              </a:lnTo>
              <a:lnTo>
                <a:pt x="492494" y="938442"/>
              </a:lnTo>
            </a:path>
          </a:pathLst>
        </a:custGeom>
        <a:noFill/>
        <a:ln w="9525" cap="flat" cmpd="sng" algn="ctr">
          <a:solidFill>
            <a:schemeClr val="accent4">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2851444" y="2418394"/>
        <a:ext cx="52991" cy="52991"/>
      </dsp:txXfrm>
    </dsp:sp>
    <dsp:sp modelId="{12A3B330-D92E-2A42-A1A9-BF448D2C4A1C}">
      <dsp:nvSpPr>
        <dsp:cNvPr id="0" name=""/>
        <dsp:cNvSpPr/>
      </dsp:nvSpPr>
      <dsp:spPr>
        <a:xfrm>
          <a:off x="2631693" y="1929948"/>
          <a:ext cx="492494" cy="91440"/>
        </a:xfrm>
        <a:custGeom>
          <a:avLst/>
          <a:gdLst/>
          <a:ahLst/>
          <a:cxnLst/>
          <a:rect l="0" t="0" r="0" b="0"/>
          <a:pathLst>
            <a:path>
              <a:moveTo>
                <a:pt x="0" y="45720"/>
              </a:moveTo>
              <a:lnTo>
                <a:pt x="492494" y="45720"/>
              </a:lnTo>
            </a:path>
          </a:pathLst>
        </a:custGeom>
        <a:noFill/>
        <a:ln w="9525" cap="flat" cmpd="sng" algn="ctr">
          <a:solidFill>
            <a:schemeClr val="accent4">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2865628" y="1963356"/>
        <a:ext cx="24624" cy="24624"/>
      </dsp:txXfrm>
    </dsp:sp>
    <dsp:sp modelId="{2D1DDB54-344E-314E-83AB-E676BB3FDE5F}">
      <dsp:nvSpPr>
        <dsp:cNvPr id="0" name=""/>
        <dsp:cNvSpPr/>
      </dsp:nvSpPr>
      <dsp:spPr>
        <a:xfrm>
          <a:off x="2631693" y="1037225"/>
          <a:ext cx="492494" cy="938442"/>
        </a:xfrm>
        <a:custGeom>
          <a:avLst/>
          <a:gdLst/>
          <a:ahLst/>
          <a:cxnLst/>
          <a:rect l="0" t="0" r="0" b="0"/>
          <a:pathLst>
            <a:path>
              <a:moveTo>
                <a:pt x="0" y="938442"/>
              </a:moveTo>
              <a:lnTo>
                <a:pt x="246247" y="938442"/>
              </a:lnTo>
              <a:lnTo>
                <a:pt x="246247" y="0"/>
              </a:lnTo>
              <a:lnTo>
                <a:pt x="492494" y="0"/>
              </a:lnTo>
            </a:path>
          </a:pathLst>
        </a:custGeom>
        <a:noFill/>
        <a:ln w="9525" cap="flat" cmpd="sng" algn="ctr">
          <a:solidFill>
            <a:schemeClr val="accent4">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2851444" y="1479951"/>
        <a:ext cx="52991" cy="52991"/>
      </dsp:txXfrm>
    </dsp:sp>
    <dsp:sp modelId="{F4BEF96A-F7DB-2046-90F7-5A93A57387CC}">
      <dsp:nvSpPr>
        <dsp:cNvPr id="0" name=""/>
        <dsp:cNvSpPr/>
      </dsp:nvSpPr>
      <dsp:spPr>
        <a:xfrm rot="16200000">
          <a:off x="280647" y="1600291"/>
          <a:ext cx="3951337" cy="750754"/>
        </a:xfrm>
        <a:prstGeom prst="rect">
          <a:avLst/>
        </a:prstGeom>
        <a:gradFill rotWithShape="0">
          <a:gsLst>
            <a:gs pos="0">
              <a:schemeClr val="accent2">
                <a:hueOff val="0"/>
                <a:satOff val="0"/>
                <a:lumOff val="0"/>
                <a:alphaOff val="0"/>
                <a:tint val="100000"/>
                <a:shade val="100000"/>
                <a:satMod val="100000"/>
                <a:lumMod val="90000"/>
              </a:schemeClr>
            </a:gs>
            <a:gs pos="100000">
              <a:schemeClr val="accent2">
                <a:hueOff val="0"/>
                <a:satOff val="0"/>
                <a:lumOff val="0"/>
                <a:alphaOff val="0"/>
                <a:tint val="95000"/>
                <a:shade val="100000"/>
                <a:satMod val="110000"/>
                <a:lumMod val="105000"/>
              </a:schemeClr>
            </a:gs>
          </a:gsLst>
          <a:path path="circle">
            <a:fillToRect l="40000" t="100000" r="40000" b="100000"/>
          </a:path>
        </a:gradFill>
        <a:ln>
          <a:noFill/>
        </a:ln>
        <a:effectLst>
          <a:outerShdw blurRad="50800" dist="12700" dir="5400000" rotWithShape="0">
            <a:srgbClr val="000000">
              <a:alpha val="37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30480" tIns="30480" rIns="30480" bIns="30480" numCol="1" spcCol="1270" anchor="ctr" anchorCtr="0">
          <a:noAutofit/>
        </a:bodyPr>
        <a:lstStyle/>
        <a:p>
          <a:pPr lvl="0" algn="ctr" defTabSz="2133600">
            <a:lnSpc>
              <a:spcPct val="90000"/>
            </a:lnSpc>
            <a:spcBef>
              <a:spcPct val="0"/>
            </a:spcBef>
            <a:spcAft>
              <a:spcPct val="35000"/>
            </a:spcAft>
          </a:pPr>
          <a:r>
            <a:rPr lang="en-US" sz="4800" kern="1200" dirty="0" smtClean="0"/>
            <a:t>Know Yourself</a:t>
          </a:r>
          <a:endParaRPr lang="en-US" sz="4800" kern="1200" dirty="0"/>
        </a:p>
      </dsp:txBody>
      <dsp:txXfrm>
        <a:off x="280647" y="1600291"/>
        <a:ext cx="3951337" cy="750754"/>
      </dsp:txXfrm>
    </dsp:sp>
    <dsp:sp modelId="{79F997D4-BEDA-434F-A11E-961C0C0C6CE0}">
      <dsp:nvSpPr>
        <dsp:cNvPr id="0" name=""/>
        <dsp:cNvSpPr/>
      </dsp:nvSpPr>
      <dsp:spPr>
        <a:xfrm>
          <a:off x="3124187" y="661848"/>
          <a:ext cx="2462473" cy="750754"/>
        </a:xfrm>
        <a:prstGeom prst="rect">
          <a:avLst/>
        </a:prstGeom>
        <a:gradFill rotWithShape="0">
          <a:gsLst>
            <a:gs pos="0">
              <a:schemeClr val="accent4">
                <a:hueOff val="0"/>
                <a:satOff val="0"/>
                <a:lumOff val="0"/>
                <a:alphaOff val="0"/>
                <a:tint val="100000"/>
                <a:shade val="100000"/>
                <a:satMod val="100000"/>
                <a:lumMod val="90000"/>
              </a:schemeClr>
            </a:gs>
            <a:gs pos="100000">
              <a:schemeClr val="accent4">
                <a:hueOff val="0"/>
                <a:satOff val="0"/>
                <a:lumOff val="0"/>
                <a:alphaOff val="0"/>
                <a:tint val="95000"/>
                <a:shade val="100000"/>
                <a:satMod val="110000"/>
                <a:lumMod val="105000"/>
              </a:schemeClr>
            </a:gs>
          </a:gsLst>
          <a:path path="circle">
            <a:fillToRect l="40000" t="100000" r="40000" b="100000"/>
          </a:path>
        </a:gradFill>
        <a:ln>
          <a:noFill/>
        </a:ln>
        <a:effectLst>
          <a:outerShdw blurRad="50800" dist="12700" dir="5400000" rotWithShape="0">
            <a:srgbClr val="000000">
              <a:alpha val="37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2225" tIns="22225" rIns="22225" bIns="22225" numCol="1" spcCol="1270" anchor="ctr" anchorCtr="0">
          <a:noAutofit/>
        </a:bodyPr>
        <a:lstStyle/>
        <a:p>
          <a:pPr lvl="0" algn="ctr" defTabSz="1555750">
            <a:lnSpc>
              <a:spcPct val="90000"/>
            </a:lnSpc>
            <a:spcBef>
              <a:spcPct val="0"/>
            </a:spcBef>
            <a:spcAft>
              <a:spcPct val="35000"/>
            </a:spcAft>
          </a:pPr>
          <a:r>
            <a:rPr lang="en-US" sz="3500" kern="1200" dirty="0" smtClean="0"/>
            <a:t>Your Record</a:t>
          </a:r>
          <a:endParaRPr lang="en-US" sz="3500" kern="1200" dirty="0"/>
        </a:p>
      </dsp:txBody>
      <dsp:txXfrm>
        <a:off x="3124187" y="661848"/>
        <a:ext cx="2462473" cy="750754"/>
      </dsp:txXfrm>
    </dsp:sp>
    <dsp:sp modelId="{F6032B27-EF79-944B-AC74-D92A708DBA5A}">
      <dsp:nvSpPr>
        <dsp:cNvPr id="0" name=""/>
        <dsp:cNvSpPr/>
      </dsp:nvSpPr>
      <dsp:spPr>
        <a:xfrm>
          <a:off x="3124187" y="1600291"/>
          <a:ext cx="2462473" cy="750754"/>
        </a:xfrm>
        <a:prstGeom prst="rect">
          <a:avLst/>
        </a:prstGeom>
        <a:gradFill rotWithShape="0">
          <a:gsLst>
            <a:gs pos="0">
              <a:schemeClr val="accent4">
                <a:hueOff val="0"/>
                <a:satOff val="0"/>
                <a:lumOff val="0"/>
                <a:alphaOff val="0"/>
                <a:tint val="100000"/>
                <a:shade val="100000"/>
                <a:satMod val="100000"/>
                <a:lumMod val="90000"/>
              </a:schemeClr>
            </a:gs>
            <a:gs pos="100000">
              <a:schemeClr val="accent4">
                <a:hueOff val="0"/>
                <a:satOff val="0"/>
                <a:lumOff val="0"/>
                <a:alphaOff val="0"/>
                <a:tint val="95000"/>
                <a:shade val="100000"/>
                <a:satMod val="110000"/>
                <a:lumMod val="105000"/>
              </a:schemeClr>
            </a:gs>
          </a:gsLst>
          <a:path path="circle">
            <a:fillToRect l="40000" t="100000" r="40000" b="100000"/>
          </a:path>
        </a:gradFill>
        <a:ln>
          <a:noFill/>
        </a:ln>
        <a:effectLst>
          <a:outerShdw blurRad="50800" dist="12700" dir="5400000" rotWithShape="0">
            <a:srgbClr val="000000">
              <a:alpha val="37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2225" tIns="22225" rIns="22225" bIns="22225" numCol="1" spcCol="1270" anchor="ctr" anchorCtr="0">
          <a:noAutofit/>
        </a:bodyPr>
        <a:lstStyle/>
        <a:p>
          <a:pPr lvl="0" algn="ctr" defTabSz="1555750">
            <a:lnSpc>
              <a:spcPct val="90000"/>
            </a:lnSpc>
            <a:spcBef>
              <a:spcPct val="0"/>
            </a:spcBef>
            <a:spcAft>
              <a:spcPct val="35000"/>
            </a:spcAft>
          </a:pPr>
          <a:r>
            <a:rPr lang="en-US" sz="3500" kern="1200" dirty="0" smtClean="0"/>
            <a:t>Market</a:t>
          </a:r>
          <a:endParaRPr lang="en-US" sz="3500" kern="1200" dirty="0"/>
        </a:p>
      </dsp:txBody>
      <dsp:txXfrm>
        <a:off x="3124187" y="1600291"/>
        <a:ext cx="2462473" cy="750754"/>
      </dsp:txXfrm>
    </dsp:sp>
    <dsp:sp modelId="{77FF09D8-A520-5B49-ACD1-E82AC9B2CE9E}">
      <dsp:nvSpPr>
        <dsp:cNvPr id="0" name=""/>
        <dsp:cNvSpPr/>
      </dsp:nvSpPr>
      <dsp:spPr>
        <a:xfrm>
          <a:off x="3124187" y="2538734"/>
          <a:ext cx="2462473" cy="750754"/>
        </a:xfrm>
        <a:prstGeom prst="rect">
          <a:avLst/>
        </a:prstGeom>
        <a:gradFill rotWithShape="0">
          <a:gsLst>
            <a:gs pos="0">
              <a:schemeClr val="accent4">
                <a:hueOff val="0"/>
                <a:satOff val="0"/>
                <a:lumOff val="0"/>
                <a:alphaOff val="0"/>
                <a:tint val="100000"/>
                <a:shade val="100000"/>
                <a:satMod val="100000"/>
                <a:lumMod val="90000"/>
              </a:schemeClr>
            </a:gs>
            <a:gs pos="100000">
              <a:schemeClr val="accent4">
                <a:hueOff val="0"/>
                <a:satOff val="0"/>
                <a:lumOff val="0"/>
                <a:alphaOff val="0"/>
                <a:tint val="95000"/>
                <a:shade val="100000"/>
                <a:satMod val="110000"/>
                <a:lumMod val="105000"/>
              </a:schemeClr>
            </a:gs>
          </a:gsLst>
          <a:path path="circle">
            <a:fillToRect l="40000" t="100000" r="40000" b="100000"/>
          </a:path>
        </a:gradFill>
        <a:ln>
          <a:noFill/>
        </a:ln>
        <a:effectLst>
          <a:outerShdw blurRad="50800" dist="12700" dir="5400000" rotWithShape="0">
            <a:srgbClr val="000000">
              <a:alpha val="37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2225" tIns="22225" rIns="22225" bIns="22225" numCol="1" spcCol="1270" anchor="ctr" anchorCtr="0">
          <a:noAutofit/>
        </a:bodyPr>
        <a:lstStyle/>
        <a:p>
          <a:pPr lvl="0" algn="ctr" defTabSz="1555750">
            <a:lnSpc>
              <a:spcPct val="90000"/>
            </a:lnSpc>
            <a:spcBef>
              <a:spcPct val="0"/>
            </a:spcBef>
            <a:spcAft>
              <a:spcPct val="35000"/>
            </a:spcAft>
          </a:pPr>
          <a:r>
            <a:rPr lang="en-US" sz="3500" kern="1200" dirty="0" smtClean="0"/>
            <a:t>Convenience</a:t>
          </a:r>
          <a:endParaRPr lang="en-US" sz="3500" kern="1200" dirty="0"/>
        </a:p>
      </dsp:txBody>
      <dsp:txXfrm>
        <a:off x="3124187" y="2538734"/>
        <a:ext cx="2462473" cy="750754"/>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B4090AE-0F81-D044-973A-D2987F5CC386}">
      <dsp:nvSpPr>
        <dsp:cNvPr id="0" name=""/>
        <dsp:cNvSpPr/>
      </dsp:nvSpPr>
      <dsp:spPr>
        <a:xfrm>
          <a:off x="974" y="62046"/>
          <a:ext cx="4633524" cy="3899240"/>
        </a:xfrm>
        <a:prstGeom prst="rect">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t="-9000" b="-9000"/>
          </a:stretch>
        </a:blipFill>
        <a:ln>
          <a:noFill/>
        </a:ln>
        <a:effectLst>
          <a:outerShdw blurRad="50800" dist="12700" dir="5400000" rotWithShape="0">
            <a:srgbClr val="000000">
              <a:alpha val="37000"/>
            </a:srgbClr>
          </a:outerShdw>
        </a:effectLst>
      </dsp:spPr>
      <dsp:style>
        <a:lnRef idx="0">
          <a:scrgbClr r="0" g="0" b="0"/>
        </a:lnRef>
        <a:fillRef idx="1">
          <a:scrgbClr r="0" g="0" b="0"/>
        </a:fillRef>
        <a:effectRef idx="2">
          <a:scrgbClr r="0" g="0" b="0"/>
        </a:effectRef>
        <a:fontRef idx="minor"/>
      </dsp:style>
    </dsp:sp>
    <dsp:sp modelId="{3D5BCEE7-7746-AC44-9C51-70EE918B20E8}">
      <dsp:nvSpPr>
        <dsp:cNvPr id="0" name=""/>
        <dsp:cNvSpPr/>
      </dsp:nvSpPr>
      <dsp:spPr>
        <a:xfrm>
          <a:off x="3852489" y="3074074"/>
          <a:ext cx="4013573" cy="247911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1450" tIns="171450" rIns="171450" bIns="171450" numCol="1" spcCol="1270" anchor="ctr" anchorCtr="0">
          <a:noAutofit/>
        </a:bodyPr>
        <a:lstStyle/>
        <a:p>
          <a:pPr lvl="0" algn="ctr" defTabSz="2000250">
            <a:lnSpc>
              <a:spcPct val="90000"/>
            </a:lnSpc>
            <a:spcBef>
              <a:spcPct val="0"/>
            </a:spcBef>
            <a:spcAft>
              <a:spcPct val="35000"/>
            </a:spcAft>
          </a:pPr>
          <a:r>
            <a:rPr lang="en-US" sz="4500" kern="1200" dirty="0" smtClean="0"/>
            <a:t>Remember,</a:t>
          </a:r>
        </a:p>
        <a:p>
          <a:pPr lvl="0" algn="ctr" defTabSz="2000250">
            <a:lnSpc>
              <a:spcPct val="90000"/>
            </a:lnSpc>
            <a:spcBef>
              <a:spcPct val="0"/>
            </a:spcBef>
            <a:spcAft>
              <a:spcPct val="35000"/>
            </a:spcAft>
          </a:pPr>
          <a:r>
            <a:rPr lang="en-US" sz="4500" kern="1200" dirty="0" smtClean="0"/>
            <a:t>It’s going to be over one day..</a:t>
          </a:r>
          <a:endParaRPr lang="en-US" sz="4500" kern="1200" dirty="0"/>
        </a:p>
      </dsp:txBody>
      <dsp:txXfrm>
        <a:off x="3852489" y="3074074"/>
        <a:ext cx="4013573" cy="2479113"/>
      </dsp:txXfrm>
    </dsp:sp>
    <dsp:sp modelId="{4AB7CF8C-1E08-BA47-B05B-2AB4024FEE3F}">
      <dsp:nvSpPr>
        <dsp:cNvPr id="0" name=""/>
        <dsp:cNvSpPr/>
      </dsp:nvSpPr>
      <dsp:spPr>
        <a:xfrm>
          <a:off x="3498372" y="2720261"/>
          <a:ext cx="963904" cy="964153"/>
        </a:xfrm>
        <a:prstGeom prst="halfFrame">
          <a:avLst>
            <a:gd name="adj1" fmla="val 25770"/>
            <a:gd name="adj2" fmla="val 25770"/>
          </a:avLst>
        </a:prstGeom>
        <a:gradFill rotWithShape="0">
          <a:gsLst>
            <a:gs pos="0">
              <a:schemeClr val="accent1">
                <a:hueOff val="0"/>
                <a:satOff val="0"/>
                <a:lumOff val="0"/>
                <a:alphaOff val="0"/>
                <a:tint val="100000"/>
                <a:shade val="100000"/>
                <a:satMod val="100000"/>
                <a:lumMod val="90000"/>
              </a:schemeClr>
            </a:gs>
            <a:gs pos="100000">
              <a:schemeClr val="accent1">
                <a:hueOff val="0"/>
                <a:satOff val="0"/>
                <a:lumOff val="0"/>
                <a:alphaOff val="0"/>
                <a:tint val="95000"/>
                <a:shade val="100000"/>
                <a:satMod val="110000"/>
                <a:lumMod val="105000"/>
              </a:schemeClr>
            </a:gs>
          </a:gsLst>
          <a:path path="circle">
            <a:fillToRect l="40000" t="100000" r="40000" b="100000"/>
          </a:path>
        </a:gradFill>
        <a:ln>
          <a:noFill/>
        </a:ln>
        <a:effectLst>
          <a:outerShdw blurRad="50800" dist="12700" dir="5400000" rotWithShape="0">
            <a:srgbClr val="000000">
              <a:alpha val="37000"/>
            </a:srgbClr>
          </a:outerShdw>
        </a:effectLst>
      </dsp:spPr>
      <dsp:style>
        <a:lnRef idx="0">
          <a:scrgbClr r="0" g="0" b="0"/>
        </a:lnRef>
        <a:fillRef idx="3">
          <a:scrgbClr r="0" g="0" b="0"/>
        </a:fillRef>
        <a:effectRef idx="2">
          <a:scrgbClr r="0" g="0" b="0"/>
        </a:effectRef>
        <a:fontRef idx="minor">
          <a:schemeClr val="lt1"/>
        </a:fontRef>
      </dsp:style>
    </dsp:sp>
    <dsp:sp modelId="{8C54704D-9B6E-344A-9B5F-36F35EC04D9C}">
      <dsp:nvSpPr>
        <dsp:cNvPr id="0" name=""/>
        <dsp:cNvSpPr/>
      </dsp:nvSpPr>
      <dsp:spPr>
        <a:xfrm rot="5400000">
          <a:off x="7284069" y="2720386"/>
          <a:ext cx="964153" cy="963904"/>
        </a:xfrm>
        <a:prstGeom prst="halfFrame">
          <a:avLst>
            <a:gd name="adj1" fmla="val 25770"/>
            <a:gd name="adj2" fmla="val 25770"/>
          </a:avLst>
        </a:prstGeom>
        <a:gradFill rotWithShape="0">
          <a:gsLst>
            <a:gs pos="0">
              <a:schemeClr val="accent1">
                <a:hueOff val="0"/>
                <a:satOff val="0"/>
                <a:lumOff val="0"/>
                <a:alphaOff val="0"/>
                <a:tint val="100000"/>
                <a:shade val="100000"/>
                <a:satMod val="100000"/>
                <a:lumMod val="90000"/>
              </a:schemeClr>
            </a:gs>
            <a:gs pos="100000">
              <a:schemeClr val="accent1">
                <a:hueOff val="0"/>
                <a:satOff val="0"/>
                <a:lumOff val="0"/>
                <a:alphaOff val="0"/>
                <a:tint val="95000"/>
                <a:shade val="100000"/>
                <a:satMod val="110000"/>
                <a:lumMod val="105000"/>
              </a:schemeClr>
            </a:gs>
          </a:gsLst>
          <a:path path="circle">
            <a:fillToRect l="40000" t="100000" r="40000" b="100000"/>
          </a:path>
        </a:gradFill>
        <a:ln>
          <a:noFill/>
        </a:ln>
        <a:effectLst>
          <a:outerShdw blurRad="50800" dist="12700" dir="5400000" rotWithShape="0">
            <a:srgbClr val="000000">
              <a:alpha val="37000"/>
            </a:srgbClr>
          </a:outerShdw>
        </a:effectLst>
      </dsp:spPr>
      <dsp:style>
        <a:lnRef idx="0">
          <a:scrgbClr r="0" g="0" b="0"/>
        </a:lnRef>
        <a:fillRef idx="3">
          <a:scrgbClr r="0" g="0" b="0"/>
        </a:fillRef>
        <a:effectRef idx="2">
          <a:scrgbClr r="0" g="0" b="0"/>
        </a:effectRef>
        <a:fontRef idx="minor">
          <a:schemeClr val="lt1"/>
        </a:fontRef>
      </dsp:style>
    </dsp:sp>
    <dsp:sp modelId="{93ACFA2D-3FEE-0F42-944C-3A1145AE44E4}">
      <dsp:nvSpPr>
        <dsp:cNvPr id="0" name=""/>
        <dsp:cNvSpPr/>
      </dsp:nvSpPr>
      <dsp:spPr>
        <a:xfrm rot="16200000">
          <a:off x="3498247" y="4943456"/>
          <a:ext cx="964153" cy="963904"/>
        </a:xfrm>
        <a:prstGeom prst="halfFrame">
          <a:avLst>
            <a:gd name="adj1" fmla="val 25770"/>
            <a:gd name="adj2" fmla="val 25770"/>
          </a:avLst>
        </a:prstGeom>
        <a:gradFill rotWithShape="0">
          <a:gsLst>
            <a:gs pos="0">
              <a:schemeClr val="accent1">
                <a:hueOff val="0"/>
                <a:satOff val="0"/>
                <a:lumOff val="0"/>
                <a:alphaOff val="0"/>
                <a:tint val="100000"/>
                <a:shade val="100000"/>
                <a:satMod val="100000"/>
                <a:lumMod val="90000"/>
              </a:schemeClr>
            </a:gs>
            <a:gs pos="100000">
              <a:schemeClr val="accent1">
                <a:hueOff val="0"/>
                <a:satOff val="0"/>
                <a:lumOff val="0"/>
                <a:alphaOff val="0"/>
                <a:tint val="95000"/>
                <a:shade val="100000"/>
                <a:satMod val="110000"/>
                <a:lumMod val="105000"/>
              </a:schemeClr>
            </a:gs>
          </a:gsLst>
          <a:path path="circle">
            <a:fillToRect l="40000" t="100000" r="40000" b="100000"/>
          </a:path>
        </a:gradFill>
        <a:ln>
          <a:noFill/>
        </a:ln>
        <a:effectLst>
          <a:outerShdw blurRad="50800" dist="12700" dir="5400000" rotWithShape="0">
            <a:srgbClr val="000000">
              <a:alpha val="37000"/>
            </a:srgbClr>
          </a:outerShdw>
        </a:effectLst>
      </dsp:spPr>
      <dsp:style>
        <a:lnRef idx="0">
          <a:scrgbClr r="0" g="0" b="0"/>
        </a:lnRef>
        <a:fillRef idx="3">
          <a:scrgbClr r="0" g="0" b="0"/>
        </a:fillRef>
        <a:effectRef idx="2">
          <a:scrgbClr r="0" g="0" b="0"/>
        </a:effectRef>
        <a:fontRef idx="minor">
          <a:schemeClr val="lt1"/>
        </a:fontRef>
      </dsp:style>
    </dsp:sp>
    <dsp:sp modelId="{547DB112-70FC-6A46-9F31-A55797595108}">
      <dsp:nvSpPr>
        <dsp:cNvPr id="0" name=""/>
        <dsp:cNvSpPr/>
      </dsp:nvSpPr>
      <dsp:spPr>
        <a:xfrm rot="10800000">
          <a:off x="7284194" y="4943332"/>
          <a:ext cx="963904" cy="964153"/>
        </a:xfrm>
        <a:prstGeom prst="halfFrame">
          <a:avLst>
            <a:gd name="adj1" fmla="val 25770"/>
            <a:gd name="adj2" fmla="val 25770"/>
          </a:avLst>
        </a:prstGeom>
        <a:gradFill rotWithShape="0">
          <a:gsLst>
            <a:gs pos="0">
              <a:schemeClr val="accent1">
                <a:hueOff val="0"/>
                <a:satOff val="0"/>
                <a:lumOff val="0"/>
                <a:alphaOff val="0"/>
                <a:tint val="100000"/>
                <a:shade val="100000"/>
                <a:satMod val="100000"/>
                <a:lumMod val="90000"/>
              </a:schemeClr>
            </a:gs>
            <a:gs pos="100000">
              <a:schemeClr val="accent1">
                <a:hueOff val="0"/>
                <a:satOff val="0"/>
                <a:lumOff val="0"/>
                <a:alphaOff val="0"/>
                <a:tint val="95000"/>
                <a:shade val="100000"/>
                <a:satMod val="110000"/>
                <a:lumMod val="105000"/>
              </a:schemeClr>
            </a:gs>
          </a:gsLst>
          <a:path path="circle">
            <a:fillToRect l="40000" t="100000" r="40000" b="100000"/>
          </a:path>
        </a:gradFill>
        <a:ln>
          <a:noFill/>
        </a:ln>
        <a:effectLst>
          <a:outerShdw blurRad="50800" dist="12700" dir="5400000" rotWithShape="0">
            <a:srgbClr val="000000">
              <a:alpha val="37000"/>
            </a:srgbClr>
          </a:outerShdw>
        </a:effectLst>
      </dsp:spPr>
      <dsp:style>
        <a:lnRef idx="0">
          <a:scrgbClr r="0" g="0" b="0"/>
        </a:lnRef>
        <a:fillRef idx="3">
          <a:scrgbClr r="0" g="0" b="0"/>
        </a:fillRef>
        <a:effectRef idx="2">
          <a:scrgbClr r="0" g="0" b="0"/>
        </a:effectRef>
        <a:fontRef idx="minor">
          <a:schemeClr val="lt1"/>
        </a:fontRef>
      </dsp:style>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28D48B1-284E-324A-8588-7F34FED3F243}">
      <dsp:nvSpPr>
        <dsp:cNvPr id="0" name=""/>
        <dsp:cNvSpPr/>
      </dsp:nvSpPr>
      <dsp:spPr>
        <a:xfrm>
          <a:off x="0" y="0"/>
          <a:ext cx="7467600" cy="0"/>
        </a:xfrm>
        <a:prstGeom prst="line">
          <a:avLst/>
        </a:prstGeom>
        <a:gradFill rotWithShape="0">
          <a:gsLst>
            <a:gs pos="0">
              <a:schemeClr val="accent1">
                <a:hueOff val="0"/>
                <a:satOff val="0"/>
                <a:lumOff val="0"/>
                <a:alphaOff val="0"/>
                <a:tint val="100000"/>
                <a:shade val="100000"/>
                <a:satMod val="100000"/>
                <a:lumMod val="90000"/>
              </a:schemeClr>
            </a:gs>
            <a:gs pos="100000">
              <a:schemeClr val="accent1">
                <a:hueOff val="0"/>
                <a:satOff val="0"/>
                <a:lumOff val="0"/>
                <a:alphaOff val="0"/>
                <a:tint val="95000"/>
                <a:shade val="100000"/>
                <a:satMod val="110000"/>
                <a:lumMod val="105000"/>
              </a:schemeClr>
            </a:gs>
          </a:gsLst>
          <a:path path="circle">
            <a:fillToRect l="40000" t="100000" r="40000" b="100000"/>
          </a:path>
        </a:gradFill>
        <a:ln w="9525" cap="flat" cmpd="sng" algn="ctr">
          <a:solidFill>
            <a:schemeClr val="accent1">
              <a:hueOff val="0"/>
              <a:satOff val="0"/>
              <a:lumOff val="0"/>
              <a:alphaOff val="0"/>
            </a:schemeClr>
          </a:solidFill>
          <a:prstDash val="solid"/>
        </a:ln>
        <a:effectLst>
          <a:outerShdw blurRad="50800" dist="12700" dir="5400000" rotWithShape="0">
            <a:srgbClr val="000000">
              <a:alpha val="37000"/>
            </a:srgbClr>
          </a:outerShdw>
        </a:effectLst>
      </dsp:spPr>
      <dsp:style>
        <a:lnRef idx="1">
          <a:scrgbClr r="0" g="0" b="0"/>
        </a:lnRef>
        <a:fillRef idx="3">
          <a:scrgbClr r="0" g="0" b="0"/>
        </a:fillRef>
        <a:effectRef idx="2">
          <a:scrgbClr r="0" g="0" b="0"/>
        </a:effectRef>
        <a:fontRef idx="minor">
          <a:schemeClr val="lt1"/>
        </a:fontRef>
      </dsp:style>
    </dsp:sp>
    <dsp:sp modelId="{2AAB9290-0B3E-6642-8D2F-122E8A4E6D59}">
      <dsp:nvSpPr>
        <dsp:cNvPr id="0" name=""/>
        <dsp:cNvSpPr/>
      </dsp:nvSpPr>
      <dsp:spPr>
        <a:xfrm>
          <a:off x="0" y="0"/>
          <a:ext cx="1493520" cy="477790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86690" tIns="186690" rIns="186690" bIns="186690" numCol="1" spcCol="1270" anchor="t" anchorCtr="0">
          <a:noAutofit/>
        </a:bodyPr>
        <a:lstStyle/>
        <a:p>
          <a:pPr lvl="0" algn="l" defTabSz="2178050">
            <a:lnSpc>
              <a:spcPct val="90000"/>
            </a:lnSpc>
            <a:spcBef>
              <a:spcPct val="0"/>
            </a:spcBef>
            <a:spcAft>
              <a:spcPct val="35000"/>
            </a:spcAft>
          </a:pPr>
          <a:r>
            <a:rPr lang="ar-sa" sz="4900" kern="1200" dirty="0" smtClean="0"/>
            <a:t>في الختام:</a:t>
          </a:r>
          <a:endParaRPr lang="en-US" sz="4900" kern="1200" dirty="0"/>
        </a:p>
      </dsp:txBody>
      <dsp:txXfrm>
        <a:off x="0" y="0"/>
        <a:ext cx="1493520" cy="4777907"/>
      </dsp:txXfrm>
    </dsp:sp>
    <dsp:sp modelId="{CED66096-01BA-8145-8CB1-501BED8085C2}">
      <dsp:nvSpPr>
        <dsp:cNvPr id="0" name=""/>
        <dsp:cNvSpPr/>
      </dsp:nvSpPr>
      <dsp:spPr>
        <a:xfrm>
          <a:off x="1605534" y="74654"/>
          <a:ext cx="5862066" cy="149309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0020" tIns="160020" rIns="160020" bIns="160020" numCol="1" spcCol="1270" anchor="t" anchorCtr="0">
          <a:noAutofit/>
        </a:bodyPr>
        <a:lstStyle/>
        <a:p>
          <a:pPr lvl="0" algn="ctr" defTabSz="1866900">
            <a:lnSpc>
              <a:spcPct val="90000"/>
            </a:lnSpc>
            <a:spcBef>
              <a:spcPct val="0"/>
            </a:spcBef>
            <a:spcAft>
              <a:spcPct val="35000"/>
            </a:spcAft>
          </a:pPr>
          <a:r>
            <a:rPr lang="ar-sa" sz="4200" kern="1200" dirty="0" smtClean="0"/>
            <a:t>اسعدنا حضورك جدا</a:t>
          </a:r>
          <a:endParaRPr lang="en-US" sz="4200" kern="1200" dirty="0"/>
        </a:p>
      </dsp:txBody>
      <dsp:txXfrm>
        <a:off x="1605534" y="74654"/>
        <a:ext cx="5862066" cy="1493096"/>
      </dsp:txXfrm>
    </dsp:sp>
    <dsp:sp modelId="{62BC93D4-2265-3A45-BBA6-BF3BAEE8BCFB}">
      <dsp:nvSpPr>
        <dsp:cNvPr id="0" name=""/>
        <dsp:cNvSpPr/>
      </dsp:nvSpPr>
      <dsp:spPr>
        <a:xfrm>
          <a:off x="1493520" y="1567751"/>
          <a:ext cx="5974080" cy="0"/>
        </a:xfrm>
        <a:prstGeom prst="line">
          <a:avLst/>
        </a:prstGeom>
        <a:solidFill>
          <a:schemeClr val="accent1">
            <a:hueOff val="0"/>
            <a:satOff val="0"/>
            <a:lumOff val="0"/>
            <a:alphaOff val="0"/>
          </a:schemeClr>
        </a:solidFill>
        <a:ln w="19050"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1">
          <a:scrgbClr r="0" g="0" b="0"/>
        </a:effectRef>
        <a:fontRef idx="minor"/>
      </dsp:style>
    </dsp:sp>
    <dsp:sp modelId="{EE83F71F-7363-EE44-9B51-8625E437D356}">
      <dsp:nvSpPr>
        <dsp:cNvPr id="0" name=""/>
        <dsp:cNvSpPr/>
      </dsp:nvSpPr>
      <dsp:spPr>
        <a:xfrm>
          <a:off x="1605534" y="1642405"/>
          <a:ext cx="5862066" cy="149309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0020" tIns="160020" rIns="160020" bIns="160020" numCol="1" spcCol="1270" anchor="t" anchorCtr="0">
          <a:noAutofit/>
        </a:bodyPr>
        <a:lstStyle/>
        <a:p>
          <a:pPr lvl="0" algn="ctr" defTabSz="1866900">
            <a:lnSpc>
              <a:spcPct val="90000"/>
            </a:lnSpc>
            <a:spcBef>
              <a:spcPct val="0"/>
            </a:spcBef>
            <a:spcAft>
              <a:spcPct val="35000"/>
            </a:spcAft>
          </a:pPr>
          <a:r>
            <a:rPr lang="ar-sa" sz="4200" kern="1200" dirty="0" smtClean="0"/>
            <a:t>كل التوفيق نتمناه لك</a:t>
          </a:r>
          <a:endParaRPr lang="en-US" sz="4200" kern="1200" dirty="0"/>
        </a:p>
      </dsp:txBody>
      <dsp:txXfrm>
        <a:off x="1605534" y="1642405"/>
        <a:ext cx="5862066" cy="1493096"/>
      </dsp:txXfrm>
    </dsp:sp>
    <dsp:sp modelId="{FD2963E6-CC13-964D-B793-4EE35CB51605}">
      <dsp:nvSpPr>
        <dsp:cNvPr id="0" name=""/>
        <dsp:cNvSpPr/>
      </dsp:nvSpPr>
      <dsp:spPr>
        <a:xfrm>
          <a:off x="1493520" y="3135502"/>
          <a:ext cx="5974080" cy="0"/>
        </a:xfrm>
        <a:prstGeom prst="line">
          <a:avLst/>
        </a:prstGeom>
        <a:solidFill>
          <a:schemeClr val="accent1">
            <a:hueOff val="0"/>
            <a:satOff val="0"/>
            <a:lumOff val="0"/>
            <a:alphaOff val="0"/>
          </a:schemeClr>
        </a:solidFill>
        <a:ln w="19050"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1">
          <a:scrgbClr r="0" g="0" b="0"/>
        </a:effectRef>
        <a:fontRef idx="minor"/>
      </dsp:style>
    </dsp:sp>
    <dsp:sp modelId="{E88FFC7A-D507-B44F-A90E-420AA746315C}">
      <dsp:nvSpPr>
        <dsp:cNvPr id="0" name=""/>
        <dsp:cNvSpPr/>
      </dsp:nvSpPr>
      <dsp:spPr>
        <a:xfrm>
          <a:off x="1605534" y="3210156"/>
          <a:ext cx="5862066" cy="149309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0020" tIns="160020" rIns="160020" bIns="160020" numCol="1" spcCol="1270" anchor="t" anchorCtr="0">
          <a:noAutofit/>
        </a:bodyPr>
        <a:lstStyle/>
        <a:p>
          <a:pPr lvl="0" algn="l" defTabSz="1866900">
            <a:lnSpc>
              <a:spcPct val="90000"/>
            </a:lnSpc>
            <a:spcBef>
              <a:spcPct val="0"/>
            </a:spcBef>
            <a:spcAft>
              <a:spcPct val="35000"/>
            </a:spcAft>
          </a:pPr>
          <a:r>
            <a:rPr lang="ar-sa" sz="4200" kern="1200" dirty="0" smtClean="0"/>
            <a:t>ماتنسي تتابعي فعالياتنا على الموقع </a:t>
          </a:r>
          <a:r>
            <a:rPr lang="en-US" sz="4200" kern="1200" dirty="0" smtClean="0">
              <a:sym typeface="Wingdings"/>
            </a:rPr>
            <a:t></a:t>
          </a:r>
          <a:endParaRPr lang="en-US" sz="4200" kern="1200" dirty="0"/>
        </a:p>
      </dsp:txBody>
      <dsp:txXfrm>
        <a:off x="1605534" y="3210156"/>
        <a:ext cx="5862066" cy="1493096"/>
      </dsp:txXfrm>
    </dsp:sp>
    <dsp:sp modelId="{CD4985FD-3ED4-574E-85EE-C2421C2966F8}">
      <dsp:nvSpPr>
        <dsp:cNvPr id="0" name=""/>
        <dsp:cNvSpPr/>
      </dsp:nvSpPr>
      <dsp:spPr>
        <a:xfrm>
          <a:off x="1493520" y="4703253"/>
          <a:ext cx="5974080" cy="0"/>
        </a:xfrm>
        <a:prstGeom prst="line">
          <a:avLst/>
        </a:prstGeom>
        <a:solidFill>
          <a:schemeClr val="accent1">
            <a:hueOff val="0"/>
            <a:satOff val="0"/>
            <a:lumOff val="0"/>
            <a:alphaOff val="0"/>
          </a:schemeClr>
        </a:solidFill>
        <a:ln w="19050"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1">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9/3/layout/CircleRelationship">
  <dgm:title val=""/>
  <dgm:desc val=""/>
  <dgm:catLst>
    <dgm:cat type="relationship" pri="1500"/>
  </dgm:catLst>
  <dgm:sampData>
    <dgm:dataModel>
      <dgm:ptLst>
        <dgm:pt modelId="0" type="doc"/>
        <dgm:pt modelId="10">
          <dgm:prSet phldr="1"/>
        </dgm:pt>
        <dgm:pt modelId="11">
          <dgm:prSet phldr="1"/>
        </dgm:pt>
        <dgm:pt modelId="12">
          <dgm:prSet phldr="1"/>
        </dgm:pt>
      </dgm:ptLst>
      <dgm:cxnLst>
        <dgm:cxn modelId="20" srcId="0" destId="10" srcOrd="0" destOrd="0"/>
        <dgm:cxn modelId="21" srcId="10" destId="11" srcOrd="0" destOrd="0"/>
        <dgm:cxn modelId="22" srcId="10" destId="12" srcOrd="0" destOrd="0"/>
      </dgm:cxnLst>
      <dgm:bg/>
      <dgm:whole/>
    </dgm:dataModel>
  </dgm:sampData>
  <dgm:styleData>
    <dgm:dataModel>
      <dgm:ptLst>
        <dgm:pt modelId="0" type="doc"/>
        <dgm:pt modelId="10">
          <dgm:prSet phldr="1"/>
        </dgm:pt>
        <dgm:pt modelId="11">
          <dgm:prSet phldr="1"/>
        </dgm:pt>
        <dgm:pt modelId="12">
          <dgm:prSet phldr="1"/>
        </dgm:pt>
      </dgm:ptLst>
      <dgm:cxnLst>
        <dgm:cxn modelId="20" srcId="0" destId="10" srcOrd="0" destOrd="0"/>
        <dgm:cxn modelId="21" srcId="10" destId="11" srcOrd="0" destOrd="0"/>
        <dgm:cxn modelId="22" srcId="10" destId="12" srcOrd="0" destOrd="0"/>
      </dgm:cxnLst>
      <dgm:bg/>
      <dgm:whole/>
    </dgm:dataModel>
  </dgm:styleData>
  <dgm:clrData>
    <dgm:dataModel>
      <dgm:ptLst>
        <dgm:pt modelId="0" type="doc"/>
        <dgm:pt modelId="10">
          <dgm:prSet phldr="1"/>
        </dgm:pt>
        <dgm:pt modelId="11">
          <dgm:prSet phldr="1"/>
        </dgm:pt>
        <dgm:pt modelId="12">
          <dgm:prSet phldr="1"/>
        </dgm:pt>
      </dgm:ptLst>
      <dgm:cxnLst>
        <dgm:cxn modelId="20" srcId="0" destId="10" srcOrd="0" destOrd="0"/>
        <dgm:cxn modelId="21" srcId="10" destId="11" srcOrd="0" destOrd="0"/>
        <dgm:cxn modelId="22" srcId="10" destId="12" srcOrd="0" destOrd="0"/>
      </dgm:cxnLst>
      <dgm:bg/>
      <dgm:whole/>
    </dgm:dataModel>
  </dgm:clrData>
  <dgm:layoutNode name="Name0">
    <dgm:varLst>
      <dgm:chMax val="1"/>
      <dgm:chPref val="1"/>
    </dgm:varLst>
    <dgm:shape xmlns:r="http://schemas.openxmlformats.org/officeDocument/2006/relationships" r:blip="">
      <dgm:adjLst/>
    </dgm:shape>
    <dgm:choose name="Name1">
      <dgm:if name="Name2" axis="ch ch" ptType="node node" func="cnt" op="equ" val="0">
        <dgm:alg type="composite">
          <dgm:param type="ar" val="0.98"/>
        </dgm:alg>
        <dgm:constrLst>
          <dgm:constr type="primFontSz" for="des" ptType="node" op="equ" val="65"/>
          <dgm:constr type="l" for="ch" forName="Parent" refType="w" fact="0"/>
          <dgm:constr type="t" for="ch" forName="Parent" refType="h" fact="0.039"/>
          <dgm:constr type="w" for="ch" forName="Parent" refType="w" fact="0.8734"/>
          <dgm:constr type="h" for="ch" forName="Parent" refType="h" fact="0.856"/>
          <dgm:constr type="l" for="ch" forName="Accent1" refType="w" fact="0.4984"/>
          <dgm:constr type="t" for="ch" forName="Accent1" refType="h" fact="0"/>
          <dgm:constr type="w" for="ch" forName="Accent1" refType="w" fact="0.0972"/>
          <dgm:constr type="h" for="ch" forName="Accent1" refType="h" fact="0.0952"/>
          <dgm:constr type="l" for="ch" forName="Accent2" refType="w" fact="0.2684"/>
          <dgm:constr type="t" for="ch" forName="Accent2" refType="h" fact="0.8314"/>
          <dgm:constr type="w" for="ch" forName="Accent2" refType="w" fact="0.0704"/>
          <dgm:constr type="h" for="ch" forName="Accent2" refType="h" fact="0.069"/>
          <dgm:constr type="l" for="ch" forName="Accent3" refType="w" fact="0.9296"/>
          <dgm:constr type="t" for="ch" forName="Accent3" refType="h" fact="0.3864"/>
          <dgm:constr type="w" for="ch" forName="Accent3" refType="w" fact="0.0704"/>
          <dgm:constr type="h" for="ch" forName="Accent3" refType="h" fact="0.069"/>
          <dgm:constr type="l" for="ch" forName="Accent4" refType="w" fact="0.5931"/>
          <dgm:constr type="t" for="ch" forName="Accent4" refType="h" fact="0.9048"/>
          <dgm:constr type="w" for="ch" forName="Accent4" refType="w" fact="0.0972"/>
          <dgm:constr type="h" for="ch" forName="Accent4" refType="h" fact="0.0952"/>
          <dgm:constr type="l" for="ch" forName="Accent5" refType="w" fact="0.2883"/>
          <dgm:constr type="t" for="ch" forName="Accent5" refType="h" fact="0.1353"/>
          <dgm:constr type="w" for="ch" forName="Accent5" refType="w" fact="0.0704"/>
          <dgm:constr type="h" for="ch" forName="Accent5" refType="h" fact="0.069"/>
          <dgm:constr type="l" for="ch" forName="Accent6" refType="w" fact="0.0666"/>
          <dgm:constr type="t" for="ch" forName="Accent6" refType="h" fact="0.53"/>
          <dgm:constr type="w" for="ch" forName="Accent6" refType="w" fact="0.0704"/>
          <dgm:constr type="h" for="ch" forName="Accent6" refType="h" fact="0.069"/>
        </dgm:constrLst>
      </dgm:if>
      <dgm:if name="Name3" axis="ch ch" ptType="node node" func="cnt" op="equ" val="1">
        <dgm:alg type="composite">
          <dgm:param type="ar" val="1.2476"/>
        </dgm:alg>
        <dgm:constrLst>
          <dgm:constr type="primFontSz" for="des" ptType="node" op="equ" val="65"/>
          <dgm:constr type="l" for="ch" forName="Parent" refType="w" fact="0.2145"/>
          <dgm:constr type="t" for="ch" forName="Parent" refType="h" fact="0.039"/>
          <dgm:constr type="w" for="ch" forName="Parent" refType="w" fact="0.6861"/>
          <dgm:constr type="h" for="ch" forName="Parent" refType="h" fact="0.856"/>
          <dgm:constr type="l" for="ch" forName="Accent8" refType="w" fact="0.0262"/>
          <dgm:constr type="t" for="ch" forName="Accent8" refType="h" fact="0.6434"/>
          <dgm:constr type="w" for="ch" forName="Accent8" refType="w" fact="0.138"/>
          <dgm:constr type="h" for="ch" forName="Accent8" refType="h" fact="0.1721"/>
          <dgm:constr type="l" for="ch" forName="Accent1" refType="w" fact="0.6059"/>
          <dgm:constr type="t" for="ch" forName="Accent1" refType="h" fact="0"/>
          <dgm:constr type="w" for="ch" forName="Accent1" refType="w" fact="0.0763"/>
          <dgm:constr type="h" for="ch" forName="Accent1" refType="h" fact="0.0952"/>
          <dgm:constr type="l" for="ch" forName="Accent2" refType="w" fact="0.4253"/>
          <dgm:constr type="t" for="ch" forName="Accent2" refType="h" fact="0.8314"/>
          <dgm:constr type="w" for="ch" forName="Accent2" refType="w" fact="0.0553"/>
          <dgm:constr type="h" for="ch" forName="Accent2" refType="h" fact="0.069"/>
          <dgm:constr type="l" for="ch" forName="Accent3" refType="w" fact="0.9447"/>
          <dgm:constr type="t" for="ch" forName="Accent3" refType="h" fact="0.3864"/>
          <dgm:constr type="w" for="ch" forName="Accent3" refType="w" fact="0.0553"/>
          <dgm:constr type="h" for="ch" forName="Accent3" refType="h" fact="0.069"/>
          <dgm:constr type="l" for="ch" forName="Child1" refType="w" fact="0"/>
          <dgm:constr type="t" for="ch" forName="Child1" refType="h" fact="0.1935"/>
          <dgm:constr type="w" for="ch" forName="Child1" refType="w" fact="0.2789"/>
          <dgm:constr type="h" for="ch" forName="Child1" refType="h" fact="0.3479"/>
          <dgm:constr type="l" for="ch" forName="Accent4" refType="w" fact="0.6803"/>
          <dgm:constr type="t" for="ch" forName="Accent4" refType="h" fact="0.9048"/>
          <dgm:constr type="w" for="ch" forName="Accent4" refType="w" fact="0.0763"/>
          <dgm:constr type="h" for="ch" forName="Accent4" refType="h" fact="0.0952"/>
          <dgm:constr type="l" for="ch" forName="Accent7" refType="w" fact="0.5287"/>
          <dgm:constr type="t" for="ch" forName="Accent7" refType="h" fact="0.1383"/>
          <dgm:constr type="w" for="ch" forName="Accent7" refType="w" fact="0.0763"/>
          <dgm:constr type="h" for="ch" forName="Accent7" refType="h" fact="0.0952"/>
          <dgm:constr type="l" for="ch" forName="Accent5" refType="w" fact="0.4409"/>
          <dgm:constr type="t" for="ch" forName="Accent5" refType="h" fact="0.1353"/>
          <dgm:constr type="w" for="ch" forName="Accent5" refType="w" fact="0.0553"/>
          <dgm:constr type="h" for="ch" forName="Accent5" refType="h" fact="0.069"/>
          <dgm:constr type="l" for="ch" forName="Accent6" refType="w" fact="0.2668"/>
          <dgm:constr type="t" for="ch" forName="Accent6" refType="h" fact="0.53"/>
          <dgm:constr type="w" for="ch" forName="Accent6" refType="w" fact="0.0553"/>
          <dgm:constr type="h" for="ch" forName="Accent6" refType="h" fact="0.069"/>
        </dgm:constrLst>
      </dgm:if>
      <dgm:if name="Name4" axis="ch ch" ptType="node node" func="cnt" op="equ" val="2">
        <dgm:alg type="composite">
          <dgm:param type="ar" val="1.592"/>
        </dgm:alg>
        <dgm:constrLst>
          <dgm:constr type="primFontSz" for="des" ptType="node" op="equ" val="65"/>
          <dgm:constr type="l" for="ch" forName="Parent" refType="w" fact="0.1886"/>
          <dgm:constr type="t" for="ch" forName="Parent" refType="h" fact="0.039"/>
          <dgm:constr type="w" for="ch" forName="Parent" refType="w" fact="0.5377"/>
          <dgm:constr type="h" for="ch" forName="Parent" refType="h" fact="0.856"/>
          <dgm:constr type="l" for="ch" forName="Accent8" refType="w" fact="0.0411"/>
          <dgm:constr type="t" for="ch" forName="Accent8" refType="h" fact="0.6434"/>
          <dgm:constr type="w" for="ch" forName="Accent8" refType="w" fact="0.1081"/>
          <dgm:constr type="h" for="ch" forName="Accent8" refType="h" fact="0.1721"/>
          <dgm:constr type="l" for="ch" forName="Accent1" refType="w" fact="0.4954"/>
          <dgm:constr type="t" for="ch" forName="Accent1" refType="h" fact="0"/>
          <dgm:constr type="w" for="ch" forName="Accent1" refType="w" fact="0.0598"/>
          <dgm:constr type="h" for="ch" forName="Accent1" refType="h" fact="0.0952"/>
          <dgm:constr type="l" for="ch" forName="Accent2" refType="w" fact="0.3538"/>
          <dgm:constr type="t" for="ch" forName="Accent2" refType="h" fact="0.8314"/>
          <dgm:constr type="w" for="ch" forName="Accent2" refType="w" fact="0.0433"/>
          <dgm:constr type="h" for="ch" forName="Accent2" refType="h" fact="0.069"/>
          <dgm:constr type="l" for="ch" forName="Accent3" refType="w" fact="0.7609"/>
          <dgm:constr type="t" for="ch" forName="Accent3" refType="h" fact="0.3864"/>
          <dgm:constr type="w" for="ch" forName="Accent3" refType="w" fact="0.0433"/>
          <dgm:constr type="h" for="ch" forName="Accent3" refType="h" fact="0.069"/>
          <dgm:constr type="l" for="ch" forName="Accent9" refType="w" fact="0.6839"/>
          <dgm:constr type="t" for="ch" forName="Accent9" refType="h" fact="0.27"/>
          <dgm:constr type="w" for="ch" forName="Accent9" refType="w" fact="0.0598"/>
          <dgm:constr type="h" for="ch" forName="Accent9" refType="h" fact="0.0952"/>
          <dgm:constr type="l" for="ch" forName="Child1" refType="w" fact="0.0206"/>
          <dgm:constr type="t" for="ch" forName="Child1" refType="h" fact="0.1935"/>
          <dgm:constr type="w" for="ch" forName="Child1" refType="w" fact="0.2186"/>
          <dgm:constr type="h" for="ch" forName="Child1" refType="h" fact="0.3479"/>
          <dgm:constr type="l" for="ch" forName="Child2" refType="w" fact="0.7814"/>
          <dgm:constr type="t" for="ch" forName="Child2" refType="h" fact="0.0298"/>
          <dgm:constr type="w" for="ch" forName="Child2" refType="w" fact="0.2186"/>
          <dgm:constr type="h" for="ch" forName="Child2" refType="h" fact="0.3479"/>
          <dgm:constr type="l" for="ch" forName="Accent10" refType="w" fact="0"/>
          <dgm:constr type="t" for="ch" forName="Accent10" refType="h" fact="0.8482"/>
          <dgm:constr type="w" for="ch" forName="Accent10" refType="w" fact="0.0433"/>
          <dgm:constr type="h" for="ch" forName="Accent10" refType="h" fact="0.069"/>
          <dgm:constr type="l" for="ch" forName="Accent11" refType="w" fact="0.4318"/>
          <dgm:constr type="t" for="ch" forName="Accent11" refType="h" fact="0.75"/>
          <dgm:constr type="w" for="ch" forName="Accent11" refType="w" fact="0.0433"/>
          <dgm:constr type="h" for="ch" forName="Accent11" refType="h" fact="0.069"/>
          <dgm:constr type="l" for="ch" forName="Accent7" refType="w" fact="0.4349"/>
          <dgm:constr type="t" for="ch" forName="Accent7" refType="h" fact="0.1383"/>
          <dgm:constr type="w" for="ch" forName="Accent7" refType="w" fact="0.0598"/>
          <dgm:constr type="h" for="ch" forName="Accent7" refType="h" fact="0.0952"/>
          <dgm:constr type="l" for="ch" forName="Accent5" refType="w" fact="0.3661"/>
          <dgm:constr type="t" for="ch" forName="Accent5" refType="h" fact="0.1353"/>
          <dgm:constr type="w" for="ch" forName="Accent5" refType="w" fact="0.0433"/>
          <dgm:constr type="h" for="ch" forName="Accent5" refType="h" fact="0.069"/>
          <dgm:constr type="l" for="ch" forName="Accent6" refType="w" fact="0.2296"/>
          <dgm:constr type="t" for="ch" forName="Accent6" refType="h" fact="0.53"/>
          <dgm:constr type="w" for="ch" forName="Accent6" refType="w" fact="0.0433"/>
          <dgm:constr type="h" for="ch" forName="Accent6" refType="h" fact="0.069"/>
          <dgm:constr type="l" for="ch" forName="Accent4" refType="w" fact="0.5537"/>
          <dgm:constr type="t" for="ch" forName="Accent4" refType="h" fact="0.9048"/>
          <dgm:constr type="w" for="ch" forName="Accent4" refType="w" fact="0.0598"/>
          <dgm:constr type="h" for="ch" forName="Accent4" refType="h" fact="0.0952"/>
        </dgm:constrLst>
      </dgm:if>
      <dgm:if name="Name5" axis="ch ch" ptType="node node" func="cnt" op="equ" val="3">
        <dgm:alg type="composite">
          <dgm:param type="ar" val="1.7557"/>
        </dgm:alg>
        <dgm:constrLst>
          <dgm:constr type="primFontSz" for="des" ptType="node" op="equ" val="65"/>
          <dgm:constr type="l" for="ch" forName="Parent" refType="w" fact="0.171"/>
          <dgm:constr type="t" for="ch" forName="Parent" refType="h" fact="0.039"/>
          <dgm:constr type="w" for="ch" forName="Parent" refType="w" fact="0.4875"/>
          <dgm:constr type="h" for="ch" forName="Parent" refType="h" fact="0.856"/>
          <dgm:constr type="l" for="ch" forName="Accent8" refType="w" fact="0.0373"/>
          <dgm:constr type="t" for="ch" forName="Accent8" refType="h" fact="0.6434"/>
          <dgm:constr type="w" for="ch" forName="Accent8" refType="w" fact="0.098"/>
          <dgm:constr type="h" for="ch" forName="Accent8" refType="h" fact="0.1721"/>
          <dgm:constr type="l" for="ch" forName="Accent1" refType="w" fact="0.4492"/>
          <dgm:constr type="t" for="ch" forName="Accent1" refType="h" fact="0"/>
          <dgm:constr type="w" for="ch" forName="Accent1" refType="w" fact="0.0542"/>
          <dgm:constr type="h" for="ch" forName="Accent1" refType="h" fact="0.0952"/>
          <dgm:constr type="l" for="ch" forName="Accent2" refType="w" fact="0.3209"/>
          <dgm:constr type="t" for="ch" forName="Accent2" refType="h" fact="0.8314"/>
          <dgm:constr type="w" for="ch" forName="Accent2" refType="w" fact="0.0393"/>
          <dgm:constr type="h" for="ch" forName="Accent2" refType="h" fact="0.069"/>
          <dgm:constr type="l" for="ch" forName="Accent3" refType="w" fact="0.6899"/>
          <dgm:constr type="t" for="ch" forName="Accent3" refType="h" fact="0.3864"/>
          <dgm:constr type="w" for="ch" forName="Accent3" refType="w" fact="0.0393"/>
          <dgm:constr type="h" for="ch" forName="Accent3" refType="h" fact="0.069"/>
          <dgm:constr type="l" for="ch" forName="Accent9" refType="w" fact="0.6201"/>
          <dgm:constr type="t" for="ch" forName="Accent9" refType="h" fact="0.27"/>
          <dgm:constr type="w" for="ch" forName="Accent9" refType="w" fact="0.0542"/>
          <dgm:constr type="h" for="ch" forName="Accent9" refType="h" fact="0.0952"/>
          <dgm:constr type="l" for="ch" forName="Child1" refType="w" fact="0.0186"/>
          <dgm:constr type="t" for="ch" forName="Child1" refType="h" fact="0.1935"/>
          <dgm:constr type="w" for="ch" forName="Child1" refType="w" fact="0.1982"/>
          <dgm:constr type="h" for="ch" forName="Child1" refType="h" fact="0.3479"/>
          <dgm:constr type="l" for="ch" forName="Child2" refType="w" fact="0.7086"/>
          <dgm:constr type="t" for="ch" forName="Child2" refType="h" fact="0.0298"/>
          <dgm:constr type="w" for="ch" forName="Child2" refType="w" fact="0.1982"/>
          <dgm:constr type="h" for="ch" forName="Child2" refType="h" fact="0.3479"/>
          <dgm:constr type="l" for="ch" forName="Child3" refType="w" fact="0.8018"/>
          <dgm:constr type="t" for="ch" forName="Child3" refType="h" fact="0.6312"/>
          <dgm:constr type="w" for="ch" forName="Child3" refType="w" fact="0.1982"/>
          <dgm:constr type="h" for="ch" forName="Child3" refType="h" fact="0.3479"/>
          <dgm:constr type="l" for="ch" forName="Accent12" refType="w" fact="0.7459"/>
          <dgm:constr type="t" for="ch" forName="Accent12" refType="h" fact="0.619"/>
          <dgm:constr type="w" for="ch" forName="Accent12" refType="w" fact="0.0393"/>
          <dgm:constr type="h" for="ch" forName="Accent12" refType="h" fact="0.069"/>
          <dgm:constr type="l" for="ch" forName="Accent4" refType="w" fact="0.5021"/>
          <dgm:constr type="t" for="ch" forName="Accent4" refType="h" fact="0.9048"/>
          <dgm:constr type="w" for="ch" forName="Accent4" refType="w" fact="0.0542"/>
          <dgm:constr type="h" for="ch" forName="Accent4" refType="h" fact="0.0952"/>
          <dgm:constr type="l" for="ch" forName="Accent10" refType="w" fact="0"/>
          <dgm:constr type="t" for="ch" forName="Accent10" refType="h" fact="0.8482"/>
          <dgm:constr type="w" for="ch" forName="Accent10" refType="w" fact="0.0393"/>
          <dgm:constr type="h" for="ch" forName="Accent10" refType="h" fact="0.069"/>
          <dgm:constr type="l" for="ch" forName="Accent11" refType="w" fact="0.3916"/>
          <dgm:constr type="t" for="ch" forName="Accent11" refType="h" fact="0.75"/>
          <dgm:constr type="w" for="ch" forName="Accent11" refType="w" fact="0.0393"/>
          <dgm:constr type="h" for="ch" forName="Accent11" refType="h" fact="0.069"/>
          <dgm:constr type="l" for="ch" forName="Accent7" refType="w" fact="0.3944"/>
          <dgm:constr type="t" for="ch" forName="Accent7" refType="h" fact="0.1383"/>
          <dgm:constr type="w" for="ch" forName="Accent7" refType="w" fact="0.0542"/>
          <dgm:constr type="h" for="ch" forName="Accent7" refType="h" fact="0.0952"/>
          <dgm:constr type="l" for="ch" forName="Accent5" refType="w" fact="0.3319"/>
          <dgm:constr type="t" for="ch" forName="Accent5" refType="h" fact="0.1353"/>
          <dgm:constr type="w" for="ch" forName="Accent5" refType="w" fact="0.0393"/>
          <dgm:constr type="h" for="ch" forName="Accent5" refType="h" fact="0.069"/>
          <dgm:constr type="l" for="ch" forName="Accent6" refType="w" fact="0.2082"/>
          <dgm:constr type="t" for="ch" forName="Accent6" refType="h" fact="0.53"/>
          <dgm:constr type="w" for="ch" forName="Accent6" refType="w" fact="0.0393"/>
          <dgm:constr type="h" for="ch" forName="Accent6" refType="h" fact="0.069"/>
        </dgm:constrLst>
      </dgm:if>
      <dgm:if name="Name6" axis="ch ch" ptType="node node" func="cnt" op="equ" val="4">
        <dgm:alg type="composite">
          <dgm:param type="ar" val="1.3749"/>
        </dgm:alg>
        <dgm:constrLst>
          <dgm:constr type="primFontSz" for="des" ptType="node" op="equ" val="65"/>
          <dgm:constr type="l" for="ch" forName="Parent" refType="w" fact="0.171"/>
          <dgm:constr type="t" for="ch" forName="Parent" refType="h" fact="0.0306"/>
          <dgm:constr type="w" for="ch" forName="Parent" refType="w" fact="0.4875"/>
          <dgm:constr type="h" for="ch" forName="Parent" refType="h" fact="0.6703"/>
          <dgm:constr type="l" for="ch" forName="Accent8" refType="w" fact="0.0373"/>
          <dgm:constr type="t" for="ch" forName="Accent8" refType="h" fact="0.5038"/>
          <dgm:constr type="w" for="ch" forName="Accent8" refType="w" fact="0.098"/>
          <dgm:constr type="h" for="ch" forName="Accent8" refType="h" fact="0.1348"/>
          <dgm:constr type="l" for="ch" forName="Accent1" refType="w" fact="0.4492"/>
          <dgm:constr type="t" for="ch" forName="Accent1" refType="h" fact="0"/>
          <dgm:constr type="w" for="ch" forName="Accent1" refType="w" fact="0.0542"/>
          <dgm:constr type="h" for="ch" forName="Accent1" refType="h" fact="0.0746"/>
          <dgm:constr type="l" for="ch" forName="Accent2" refType="w" fact="0.3209"/>
          <dgm:constr type="t" for="ch" forName="Accent2" refType="h" fact="0.6511"/>
          <dgm:constr type="w" for="ch" forName="Accent2" refType="w" fact="0.0393"/>
          <dgm:constr type="h" for="ch" forName="Accent2" refType="h" fact="0.054"/>
          <dgm:constr type="l" for="ch" forName="Accent3" refType="w" fact="0.6899"/>
          <dgm:constr type="t" for="ch" forName="Accent3" refType="h" fact="0.3026"/>
          <dgm:constr type="w" for="ch" forName="Accent3" refType="w" fact="0.0393"/>
          <dgm:constr type="h" for="ch" forName="Accent3" refType="h" fact="0.054"/>
          <dgm:constr type="l" for="ch" forName="Accent9" refType="w" fact="0.6201"/>
          <dgm:constr type="t" for="ch" forName="Accent9" refType="h" fact="0.2115"/>
          <dgm:constr type="w" for="ch" forName="Accent9" refType="w" fact="0.0542"/>
          <dgm:constr type="h" for="ch" forName="Accent9" refType="h" fact="0.0746"/>
          <dgm:constr type="l" for="ch" forName="Child1" refType="w" fact="0.0186"/>
          <dgm:constr type="t" for="ch" forName="Child1" refType="h" fact="0.1515"/>
          <dgm:constr type="w" for="ch" forName="Child1" refType="w" fact="0.1982"/>
          <dgm:constr type="h" for="ch" forName="Child1" refType="h" fact="0.2725"/>
          <dgm:constr type="l" for="ch" forName="Child2" refType="w" fact="0.7086"/>
          <dgm:constr type="t" for="ch" forName="Child2" refType="h" fact="0.0233"/>
          <dgm:constr type="w" for="ch" forName="Child2" refType="w" fact="0.1982"/>
          <dgm:constr type="h" for="ch" forName="Child2" refType="h" fact="0.2725"/>
          <dgm:constr type="l" for="ch" forName="Child3" refType="w" fact="0.8018"/>
          <dgm:constr type="t" for="ch" forName="Child3" refType="h" fact="0.4943"/>
          <dgm:constr type="w" for="ch" forName="Child3" refType="w" fact="0.1982"/>
          <dgm:constr type="h" for="ch" forName="Child3" refType="h" fact="0.2725"/>
          <dgm:constr type="l" for="ch" forName="Accent12" refType="w" fact="0.7459"/>
          <dgm:constr type="t" for="ch" forName="Accent12" refType="h" fact="0.4848"/>
          <dgm:constr type="w" for="ch" forName="Accent12" refType="w" fact="0.0393"/>
          <dgm:constr type="h" for="ch" forName="Accent12" refType="h" fact="0.054"/>
          <dgm:constr type="l" for="ch" forName="Accent4" refType="w" fact="0.5021"/>
          <dgm:constr type="t" for="ch" forName="Accent4" refType="h" fact="0.7085"/>
          <dgm:constr type="w" for="ch" forName="Accent4" refType="w" fact="0.0542"/>
          <dgm:constr type="h" for="ch" forName="Accent4" refType="h" fact="0.0746"/>
          <dgm:constr type="l" for="ch" forName="Accent10" refType="w" fact="0"/>
          <dgm:constr type="t" for="ch" forName="Accent10" refType="h" fact="0.6642"/>
          <dgm:constr type="w" for="ch" forName="Accent10" refType="w" fact="0.0393"/>
          <dgm:constr type="h" for="ch" forName="Accent10" refType="h" fact="0.054"/>
          <dgm:constr type="l" for="ch" forName="Accent11" refType="w" fact="0.3916"/>
          <dgm:constr type="t" for="ch" forName="Accent11" refType="h" fact="0.5873"/>
          <dgm:constr type="w" for="ch" forName="Accent11" refType="w" fact="0.0393"/>
          <dgm:constr type="h" for="ch" forName="Accent11" refType="h" fact="0.054"/>
          <dgm:constr type="l" for="ch" forName="Accent7" refType="w" fact="0.3944"/>
          <dgm:constr type="t" for="ch" forName="Accent7" refType="h" fact="0.1083"/>
          <dgm:constr type="w" for="ch" forName="Accent7" refType="w" fact="0.0542"/>
          <dgm:constr type="h" for="ch" forName="Accent7" refType="h" fact="0.0746"/>
          <dgm:constr type="l" for="ch" forName="Accent5" refType="w" fact="0.3319"/>
          <dgm:constr type="t" for="ch" forName="Accent5" refType="h" fact="0.1059"/>
          <dgm:constr type="w" for="ch" forName="Accent5" refType="w" fact="0.0393"/>
          <dgm:constr type="h" for="ch" forName="Accent5" refType="h" fact="0.054"/>
          <dgm:constr type="l" for="ch" forName="Accent6" refType="w" fact="0.2082"/>
          <dgm:constr type="t" for="ch" forName="Accent6" refType="h" fact="0.4151"/>
          <dgm:constr type="w" for="ch" forName="Accent6" refType="w" fact="0.0393"/>
          <dgm:constr type="h" for="ch" forName="Accent6" refType="h" fact="0.054"/>
          <dgm:constr type="l" for="ch" forName="Child4" refType="w" fact="0.2329"/>
          <dgm:constr type="t" for="ch" forName="Child4" refType="h" fact="0.7275"/>
          <dgm:constr type="w" for="ch" forName="Child4" refType="w" fact="0.1982"/>
          <dgm:constr type="h" for="ch" forName="Child4" refType="h" fact="0.2725"/>
          <dgm:constr type="l" for="ch" forName="Accent13" refType="w" fact="0.4099"/>
          <dgm:constr type="t" for="ch" forName="Accent13" refType="h" fact="0.7183"/>
          <dgm:constr type="w" for="ch" forName="Accent13" refType="w" fact="0.0393"/>
          <dgm:constr type="h" for="ch" forName="Accent13" refType="h" fact="0.054"/>
        </dgm:constrLst>
      </dgm:if>
      <dgm:else name="Name7">
        <dgm:alg type="composite">
          <dgm:param type="ar" val="1.1477"/>
        </dgm:alg>
        <dgm:constrLst>
          <dgm:constr type="primFontSz" for="des" ptType="node" op="equ" val="65"/>
          <dgm:constr type="l" for="ch" forName="Parent" refType="w" fact="0.171"/>
          <dgm:constr type="t" for="ch" forName="Parent" refType="h" fact="0.1907"/>
          <dgm:constr type="w" for="ch" forName="Parent" refType="w" fact="0.4875"/>
          <dgm:constr type="h" for="ch" forName="Parent" refType="h" fact="0.5596"/>
          <dgm:constr type="l" for="ch" forName="Accent8" refType="w" fact="0.0373"/>
          <dgm:constr type="t" for="ch" forName="Accent8" refType="h" fact="0.5858"/>
          <dgm:constr type="w" for="ch" forName="Accent8" refType="w" fact="0.098"/>
          <dgm:constr type="h" for="ch" forName="Accent8" refType="h" fact="0.1125"/>
          <dgm:constr type="l" for="ch" forName="Accent1" refType="w" fact="0.4492"/>
          <dgm:constr type="t" for="ch" forName="Accent1" refType="h" fact="0.1652"/>
          <dgm:constr type="w" for="ch" forName="Accent1" refType="w" fact="0.0542"/>
          <dgm:constr type="h" for="ch" forName="Accent1" refType="h" fact="0.0623"/>
          <dgm:constr type="l" for="ch" forName="Accent2" refType="w" fact="0.3209"/>
          <dgm:constr type="t" for="ch" forName="Accent2" refType="h" fact="0.7087"/>
          <dgm:constr type="w" for="ch" forName="Accent2" refType="w" fact="0.0393"/>
          <dgm:constr type="h" for="ch" forName="Accent2" refType="h" fact="0.0451"/>
          <dgm:constr type="l" for="ch" forName="Accent3" refType="w" fact="0.6899"/>
          <dgm:constr type="t" for="ch" forName="Accent3" refType="h" fact="0.4178"/>
          <dgm:constr type="w" for="ch" forName="Accent3" refType="w" fact="0.0393"/>
          <dgm:constr type="h" for="ch" forName="Accent3" refType="h" fact="0.0451"/>
          <dgm:constr type="l" for="ch" forName="Accent9" refType="w" fact="0.6201"/>
          <dgm:constr type="t" for="ch" forName="Accent9" refType="h" fact="0.3417"/>
          <dgm:constr type="w" for="ch" forName="Accent9" refType="w" fact="0.0542"/>
          <dgm:constr type="h" for="ch" forName="Accent9" refType="h" fact="0.0623"/>
          <dgm:constr type="l" for="ch" forName="Child1" refType="w" fact="0.0186"/>
          <dgm:constr type="t" for="ch" forName="Child1" refType="h" fact="0.2917"/>
          <dgm:constr type="w" for="ch" forName="Child1" refType="w" fact="0.1982"/>
          <dgm:constr type="h" for="ch" forName="Child1" refType="h" fact="0.2275"/>
          <dgm:constr type="l" for="ch" forName="Child2" refType="w" fact="0.7086"/>
          <dgm:constr type="t" for="ch" forName="Child2" refType="h" fact="0.1847"/>
          <dgm:constr type="w" for="ch" forName="Child2" refType="w" fact="0.1982"/>
          <dgm:constr type="h" for="ch" forName="Child2" refType="h" fact="0.2275"/>
          <dgm:constr type="l" for="ch" forName="Child3" refType="w" fact="0.8018"/>
          <dgm:constr type="t" for="ch" forName="Child3" refType="h" fact="0.5778"/>
          <dgm:constr type="w" for="ch" forName="Child3" refType="w" fact="0.1982"/>
          <dgm:constr type="h" for="ch" forName="Child3" refType="h" fact="0.2275"/>
          <dgm:constr type="l" for="ch" forName="Accent12" refType="w" fact="0.7459"/>
          <dgm:constr type="t" for="ch" forName="Accent12" refType="h" fact="0.5699"/>
          <dgm:constr type="w" for="ch" forName="Accent12" refType="w" fact="0.0393"/>
          <dgm:constr type="h" for="ch" forName="Accent12" refType="h" fact="0.0451"/>
          <dgm:constr type="l" for="ch" forName="Accent4" refType="w" fact="0.5021"/>
          <dgm:constr type="t" for="ch" forName="Accent4" refType="h" fact="0.7567"/>
          <dgm:constr type="w" for="ch" forName="Accent4" refType="w" fact="0.0542"/>
          <dgm:constr type="h" for="ch" forName="Accent4" refType="h" fact="0.0623"/>
          <dgm:constr type="l" for="ch" forName="Accent10" refType="w" fact="0"/>
          <dgm:constr type="t" for="ch" forName="Accent10" refType="h" fact="0.7197"/>
          <dgm:constr type="w" for="ch" forName="Accent10" refType="w" fact="0.0393"/>
          <dgm:constr type="h" for="ch" forName="Accent10" refType="h" fact="0.0451"/>
          <dgm:constr type="l" for="ch" forName="Accent11" refType="w" fact="0.3916"/>
          <dgm:constr type="t" for="ch" forName="Accent11" refType="h" fact="0.6555"/>
          <dgm:constr type="w" for="ch" forName="Accent11" refType="w" fact="0.0393"/>
          <dgm:constr type="h" for="ch" forName="Accent11" refType="h" fact="0.0451"/>
          <dgm:constr type="l" for="ch" forName="Accent7" refType="w" fact="0.3944"/>
          <dgm:constr type="t" for="ch" forName="Accent7" refType="h" fact="0.2556"/>
          <dgm:constr type="w" for="ch" forName="Accent7" refType="w" fact="0.0542"/>
          <dgm:constr type="h" for="ch" forName="Accent7" refType="h" fact="0.0623"/>
          <dgm:constr type="l" for="ch" forName="Accent5" refType="w" fact="0.3319"/>
          <dgm:constr type="t" for="ch" forName="Accent5" refType="h" fact="0.2536"/>
          <dgm:constr type="w" for="ch" forName="Accent5" refType="w" fact="0.0393"/>
          <dgm:constr type="h" for="ch" forName="Accent5" refType="h" fact="0.0451"/>
          <dgm:constr type="l" for="ch" forName="Accent6" refType="w" fact="0.2082"/>
          <dgm:constr type="t" for="ch" forName="Accent6" refType="h" fact="0.5117"/>
          <dgm:constr type="w" for="ch" forName="Accent6" refType="w" fact="0.0393"/>
          <dgm:constr type="h" for="ch" forName="Accent6" refType="h" fact="0.0451"/>
          <dgm:constr type="l" for="ch" forName="Child5" refType="w" fact="0.4219"/>
          <dgm:constr type="t" for="ch" forName="Child5" refType="h" fact="0"/>
          <dgm:constr type="w" for="ch" forName="Child5" refType="w" fact="0.1982"/>
          <dgm:constr type="h" for="ch" forName="Child5" refType="h" fact="0.2275"/>
          <dgm:constr type="l" for="ch" forName="Child4" refType="w" fact="0.2329"/>
          <dgm:constr type="t" for="ch" forName="Child4" refType="h" fact="0.7725"/>
          <dgm:constr type="w" for="ch" forName="Child4" refType="w" fact="0.1982"/>
          <dgm:constr type="h" for="ch" forName="Child4" refType="h" fact="0.2275"/>
          <dgm:constr type="l" for="ch" forName="Accent15" refType="w" fact="0.1775"/>
          <dgm:constr type="t" for="ch" forName="Accent15" refType="h" fact="0.2466"/>
          <dgm:constr type="w" for="ch" forName="Accent15" refType="w" fact="0.0393"/>
          <dgm:constr type="h" for="ch" forName="Accent15" refType="h" fact="0.0451"/>
          <dgm:constr type="l" for="ch" forName="Accent16" refType="w" fact="0.6351"/>
          <dgm:constr type="t" for="ch" forName="Accent16" refType="h" fact="0.056"/>
          <dgm:constr type="w" for="ch" forName="Accent16" refType="w" fact="0.0393"/>
          <dgm:constr type="h" for="ch" forName="Accent16" refType="h" fact="0.0451"/>
          <dgm:constr type="l" for="ch" forName="Accent13" refType="w" fact="0.4099"/>
          <dgm:constr type="t" for="ch" forName="Accent13" refType="h" fact="0.7648"/>
          <dgm:constr type="w" for="ch" forName="Accent13" refType="w" fact="0.0393"/>
          <dgm:constr type="h" for="ch" forName="Accent13" refType="h" fact="0.0451"/>
        </dgm:constrLst>
      </dgm:else>
    </dgm:choose>
    <dgm:forEach name="wrapper" axis="self" ptType="parTrans">
      <dgm:forEach name="accentRepeat1" axis="self">
        <dgm:layoutNode name="AccentHold1" styleLbl="node1">
          <dgm:alg type="sp"/>
          <dgm:shape xmlns:r="http://schemas.openxmlformats.org/officeDocument/2006/relationships" type="ellipse" r:blip="">
            <dgm:adjLst/>
          </dgm:shape>
          <dgm:presOf/>
        </dgm:layoutNode>
      </dgm:forEach>
      <dgm:forEach name="accentRepeat2" axis="self">
        <dgm:layoutNode name="AccentHold2" styleLbl="node1">
          <dgm:alg type="sp"/>
          <dgm:shape xmlns:r="http://schemas.openxmlformats.org/officeDocument/2006/relationships" type="ellipse" r:blip="">
            <dgm:adjLst/>
          </dgm:shape>
          <dgm:presOf/>
        </dgm:layoutNode>
      </dgm:forEach>
      <dgm:forEach name="accentRepeat3" axis="self">
        <dgm:layoutNode name="AccentHold3" styleLbl="node1">
          <dgm:alg type="sp"/>
          <dgm:shape xmlns:r="http://schemas.openxmlformats.org/officeDocument/2006/relationships" type="ellipse" r:blip="">
            <dgm:adjLst/>
          </dgm:shape>
          <dgm:presOf/>
        </dgm:layoutNode>
      </dgm:forEach>
    </dgm:forEach>
    <dgm:forEach name="Name8" axis="ch" ptType="node" cnt="1">
      <dgm:layoutNode name="Parent" styleLbl="node0">
        <dgm:varLst>
          <dgm:chMax val="5"/>
          <dgm:chPref val="5"/>
        </dgm:varLst>
        <dgm:alg type="tx"/>
        <dgm:shape xmlns:r="http://schemas.openxmlformats.org/officeDocument/2006/relationships" type="ellipse" r:blip="">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9">
        <dgm:if name="Name10" axis="ch" ptType="node" func="cnt" op="lte" val="4">
          <dgm:layoutNode name="Accent1" styleLbl="node1">
            <dgm:alg type="sp"/>
            <dgm:shape xmlns:r="http://schemas.openxmlformats.org/officeDocument/2006/relationships" type="ellipse" r:blip="">
              <dgm:adjLst/>
            </dgm:shape>
            <dgm:presOf/>
            <dgm:constrLst/>
          </dgm:layoutNode>
        </dgm:if>
        <dgm:else name="Name11"/>
      </dgm:choose>
      <dgm:layoutNode name="Accent2" styleLbl="node1">
        <dgm:alg type="sp"/>
        <dgm:shape xmlns:r="http://schemas.openxmlformats.org/officeDocument/2006/relationships" type="ellipse" r:blip="">
          <dgm:adjLst/>
        </dgm:shape>
        <dgm:presOf/>
        <dgm:constrLst/>
      </dgm:layoutNode>
      <dgm:layoutNode name="Accent3" styleLbl="node1">
        <dgm:alg type="sp"/>
        <dgm:shape xmlns:r="http://schemas.openxmlformats.org/officeDocument/2006/relationships" type="ellipse" r:blip="">
          <dgm:adjLst/>
        </dgm:shape>
        <dgm:presOf/>
        <dgm:constrLst/>
      </dgm:layoutNode>
      <dgm:layoutNode name="Accent4" styleLbl="node1">
        <dgm:alg type="sp"/>
        <dgm:shape xmlns:r="http://schemas.openxmlformats.org/officeDocument/2006/relationships" type="ellipse" r:blip="">
          <dgm:adjLst/>
        </dgm:shape>
        <dgm:presOf/>
        <dgm:constrLst/>
      </dgm:layoutNode>
      <dgm:layoutNode name="Accent5" styleLbl="node1">
        <dgm:alg type="sp"/>
        <dgm:shape xmlns:r="http://schemas.openxmlformats.org/officeDocument/2006/relationships" type="ellipse" r:blip="">
          <dgm:adjLst/>
        </dgm:shape>
        <dgm:presOf/>
        <dgm:constrLst/>
      </dgm:layoutNode>
      <dgm:layoutNode name="Accent6" styleLbl="node1">
        <dgm:alg type="sp"/>
        <dgm:shape xmlns:r="http://schemas.openxmlformats.org/officeDocument/2006/relationships" type="ellipse" r:blip="">
          <dgm:adjLst/>
        </dgm:shape>
        <dgm:presOf/>
        <dgm:constrLst/>
      </dgm:layoutNode>
    </dgm:forEach>
    <dgm:forEach name="Name12" axis="ch ch" ptType="node node" st="1 1" cnt="1 1">
      <dgm:layoutNode name="Child1" styleLbl="node1">
        <dgm:varLst>
          <dgm:chMax val="0"/>
          <dgm:chPref val="0"/>
        </dgm:varLst>
        <dgm:alg type="tx">
          <dgm:param type="shpTxLTRAlignCh" val="ctr"/>
          <dgm:param type="txAnchorVertCh" val="mid"/>
        </dgm:alg>
        <dgm:shape xmlns:r="http://schemas.openxmlformats.org/officeDocument/2006/relationships" type="ellipse" r:blip="">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Accent7">
        <dgm:alg type="sp"/>
        <dgm:shape xmlns:r="http://schemas.openxmlformats.org/officeDocument/2006/relationships" r:blip="">
          <dgm:adjLst/>
        </dgm:shape>
        <dgm:presOf/>
        <dgm:constrLst/>
        <dgm:forEach name="Name13" ref="accentRepeat1"/>
      </dgm:layoutNode>
      <dgm:layoutNode name="Accent8">
        <dgm:alg type="sp"/>
        <dgm:shape xmlns:r="http://schemas.openxmlformats.org/officeDocument/2006/relationships" r:blip="">
          <dgm:adjLst/>
        </dgm:shape>
        <dgm:presOf/>
        <dgm:constrLst/>
        <dgm:forEach name="Name14" ref="accentRepeat2"/>
      </dgm:layoutNode>
    </dgm:forEach>
    <dgm:forEach name="Name15" axis="ch ch" ptType="node node" st="1 2" cnt="1 1">
      <dgm:layoutNode name="Child2" styleLbl="node1">
        <dgm:varLst>
          <dgm:chMax val="0"/>
          <dgm:chPref val="0"/>
        </dgm:varLst>
        <dgm:alg type="tx">
          <dgm:param type="shpTxLTRAlignCh" val="ctr"/>
          <dgm:param type="txAnchorVertCh" val="mid"/>
        </dgm:alg>
        <dgm:shape xmlns:r="http://schemas.openxmlformats.org/officeDocument/2006/relationships" type="ellipse" r:blip="">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Accent9">
        <dgm:alg type="sp"/>
        <dgm:shape xmlns:r="http://schemas.openxmlformats.org/officeDocument/2006/relationships" r:blip="">
          <dgm:adjLst/>
        </dgm:shape>
        <dgm:presOf/>
        <dgm:constrLst/>
        <dgm:forEach name="Name16" ref="accentRepeat1"/>
      </dgm:layoutNode>
      <dgm:layoutNode name="Accent10">
        <dgm:alg type="sp"/>
        <dgm:shape xmlns:r="http://schemas.openxmlformats.org/officeDocument/2006/relationships" r:blip="">
          <dgm:adjLst/>
        </dgm:shape>
        <dgm:presOf/>
        <dgm:constrLst/>
        <dgm:forEach name="Name17" ref="accentRepeat2"/>
      </dgm:layoutNode>
      <dgm:layoutNode name="Accent11">
        <dgm:alg type="sp"/>
        <dgm:shape xmlns:r="http://schemas.openxmlformats.org/officeDocument/2006/relationships" r:blip="">
          <dgm:adjLst/>
        </dgm:shape>
        <dgm:presOf/>
        <dgm:constrLst/>
        <dgm:forEach name="Name18" ref="accentRepeat3"/>
      </dgm:layoutNode>
    </dgm:forEach>
    <dgm:forEach name="Name19" axis="ch ch" ptType="node node" st="1 3" cnt="1 1">
      <dgm:layoutNode name="Child3" styleLbl="node1">
        <dgm:varLst>
          <dgm:chMax val="0"/>
          <dgm:chPref val="0"/>
        </dgm:varLst>
        <dgm:alg type="tx">
          <dgm:param type="shpTxLTRAlignCh" val="ctr"/>
          <dgm:param type="txAnchorVertCh" val="mid"/>
        </dgm:alg>
        <dgm:shape xmlns:r="http://schemas.openxmlformats.org/officeDocument/2006/relationships" type="ellipse" r:blip="">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Accent12">
        <dgm:alg type="sp"/>
        <dgm:shape xmlns:r="http://schemas.openxmlformats.org/officeDocument/2006/relationships" r:blip="">
          <dgm:adjLst/>
        </dgm:shape>
        <dgm:presOf/>
        <dgm:constrLst/>
        <dgm:forEach name="Name20" ref="accentRepeat1"/>
      </dgm:layoutNode>
    </dgm:forEach>
    <dgm:forEach name="Name21" axis="ch ch" ptType="node node" st="1 4" cnt="1 1">
      <dgm:layoutNode name="Child4" styleLbl="node1">
        <dgm:varLst>
          <dgm:chMax val="0"/>
          <dgm:chPref val="0"/>
        </dgm:varLst>
        <dgm:alg type="tx">
          <dgm:param type="shpTxLTRAlignCh" val="ctr"/>
          <dgm:param type="txAnchorVertCh" val="mid"/>
        </dgm:alg>
        <dgm:shape xmlns:r="http://schemas.openxmlformats.org/officeDocument/2006/relationships" type="ellipse" r:blip="">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Accent13">
        <dgm:alg type="sp"/>
        <dgm:shape xmlns:r="http://schemas.openxmlformats.org/officeDocument/2006/relationships" r:blip="">
          <dgm:adjLst/>
        </dgm:shape>
        <dgm:presOf/>
        <dgm:constrLst/>
        <dgm:forEach name="Name22" ref="accentRepeat1"/>
      </dgm:layoutNode>
    </dgm:forEach>
    <dgm:forEach name="Name23" axis="ch ch" ptType="node node" st="1 5" cnt="1 1">
      <dgm:layoutNode name="Child5" styleLbl="node1">
        <dgm:varLst>
          <dgm:chMax val="0"/>
          <dgm:chPref val="0"/>
        </dgm:varLst>
        <dgm:alg type="tx">
          <dgm:param type="shpTxLTRAlignCh" val="ctr"/>
          <dgm:param type="txAnchorVertCh" val="mid"/>
        </dgm:alg>
        <dgm:shape xmlns:r="http://schemas.openxmlformats.org/officeDocument/2006/relationships" type="ellipse" r:blip="">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Accent15">
        <dgm:alg type="sp"/>
        <dgm:shape xmlns:r="http://schemas.openxmlformats.org/officeDocument/2006/relationships" r:blip="">
          <dgm:adjLst/>
        </dgm:shape>
        <dgm:presOf/>
        <dgm:constrLst/>
        <dgm:forEach name="Name24" ref="accentRepeat2"/>
      </dgm:layoutNode>
      <dgm:layoutNode name="Accent16">
        <dgm:alg type="sp"/>
        <dgm:shape xmlns:r="http://schemas.openxmlformats.org/officeDocument/2006/relationships" r:blip="">
          <dgm:adjLst/>
        </dgm:shape>
        <dgm:presOf/>
        <dgm:constrLst/>
        <dgm:forEach name="Name25" ref="accentRepeat3"/>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funnel1">
  <dgm:title val=""/>
  <dgm:desc val=""/>
  <dgm:catLst>
    <dgm:cat type="relationship" pri="2000"/>
    <dgm:cat type="process" pri="27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4"/>
      <dgm:resizeHandles val="exact"/>
    </dgm:varLst>
    <dgm:alg type="composite">
      <dgm:param type="ar" val="1.25"/>
    </dgm:alg>
    <dgm:shape xmlns:r="http://schemas.openxmlformats.org/officeDocument/2006/relationships" r:blip="">
      <dgm:adjLst/>
    </dgm:shape>
    <dgm:presOf/>
    <dgm:choose name="Name1">
      <dgm:if name="Name2" axis="ch" ptType="node" func="cnt" op="equ" val="2">
        <dgm:constrLst>
          <dgm:constr type="w" for="ch" forName="ellipse" refType="w" fact="0.645"/>
          <dgm:constr type="h" for="ch" forName="ellipse" refType="h" fact="0.28"/>
          <dgm:constr type="t" for="ch" forName="ellipse" refType="w" fact="0.0275"/>
          <dgm:constr type="l" for="ch" forName="ellipse" refType="w" fact="0.0265"/>
          <dgm:constr type="w" for="ch" forName="arrow1" refType="w" fact="0.125"/>
          <dgm:constr type="h" for="ch" forName="arrow1" refType="h" fact="0.1"/>
          <dgm:constr type="t" for="ch" forName="arrow1" refType="h" fact="0.72"/>
          <dgm:constr type="l" for="ch" forName="arrow1" refType="w" fact="0.2875"/>
          <dgm:constr type="w" for="ch" forName="rectangle" refType="w" fact="0.6"/>
          <dgm:constr type="h" for="ch" forName="rectangle" refType="w" refFor="ch" refForName="rectangle" fact="0.25"/>
          <dgm:constr type="t" for="ch" forName="rectangle" refType="h" fact="0.8"/>
          <dgm:constr type="l" for="ch" forName="rectangle" refType="w" fact="0.05"/>
          <dgm:constr type="w" for="ch" forName="item1" refType="w" fact="0.35"/>
          <dgm:constr type="h" for="ch" forName="item1" refType="w" fact="0.35"/>
          <dgm:constr type="t" for="ch" forName="item1" refType="h" fact="0.05"/>
          <dgm:constr type="l" for="ch" forName="item1" refType="w" fact="0.125"/>
          <dgm:constr type="primFontSz" for="ch" forName="item1" op="equ" val="65"/>
          <dgm:constr type="w" for="ch" forName="funnel" refType="w" fact="0.7"/>
          <dgm:constr type="h" for="ch" forName="funnel" refType="h" fact="0.7"/>
          <dgm:constr type="t" for="ch" forName="funnel"/>
          <dgm:constr type="l" for="ch" forName="funnel"/>
        </dgm:constrLst>
      </dgm:if>
      <dgm:else name="Name3">
        <dgm:constrLst>
          <dgm:constr type="w" for="ch" forName="ellipse" refType="w" fact="0.645"/>
          <dgm:constr type="h" for="ch" forName="ellipse" refType="h" fact="0.28"/>
          <dgm:constr type="t" for="ch" forName="ellipse" refType="w" fact="0.0275"/>
          <dgm:constr type="l" for="ch" forName="ellipse" refType="w" fact="0.0265"/>
          <dgm:constr type="w" for="ch" forName="arrow1" refType="w" fact="0.125"/>
          <dgm:constr type="h" for="ch" forName="arrow1" refType="h" fact="0.1"/>
          <dgm:constr type="t" for="ch" forName="arrow1" refType="h" fact="0.72"/>
          <dgm:constr type="l" for="ch" forName="arrow1" refType="w" fact="0.2875"/>
          <dgm:constr type="w" for="ch" forName="rectangle" refType="w" fact="0.6"/>
          <dgm:constr type="h" for="ch" forName="rectangle" refType="w" refFor="ch" refForName="rectangle" fact="0.25"/>
          <dgm:constr type="t" for="ch" forName="rectangle" refType="h" fact="0.8"/>
          <dgm:constr type="l" for="ch" forName="rectangle" refType="w" fact="0.05"/>
          <dgm:constr type="primFontSz" for="ch" forName="rectangle" val="65"/>
          <dgm:constr type="w" for="ch" forName="item1" refType="w" fact="0.225"/>
          <dgm:constr type="h" for="ch" forName="item1" refType="w" fact="0.225"/>
          <dgm:constr type="t" for="ch" forName="item1" refType="h" fact="0.336"/>
          <dgm:constr type="l" for="ch" forName="item1" refType="w" fact="0.261"/>
          <dgm:constr type="primFontSz" for="ch" forName="item1" val="65"/>
          <dgm:constr type="w" for="ch" forName="item2" refType="w" fact="0.225"/>
          <dgm:constr type="h" for="ch" forName="item2" refType="w" fact="0.225"/>
          <dgm:constr type="t" for="ch" forName="item2" refType="h" fact="0.125"/>
          <dgm:constr type="l" for="ch" forName="item2" refType="w" fact="0.1"/>
          <dgm:constr type="primFontSz" for="ch" forName="item2" refType="primFontSz" refFor="ch" refForName="item1" op="equ"/>
          <dgm:constr type="w" for="ch" forName="item3" refType="w" fact="0.225"/>
          <dgm:constr type="h" for="ch" forName="item3" refType="w" fact="0.225"/>
          <dgm:constr type="t" for="ch" forName="item3" refType="h" fact="0.057"/>
          <dgm:constr type="l" for="ch" forName="item3" refType="w" fact="0.33"/>
          <dgm:constr type="primFontSz" for="ch" forName="item3" refType="primFontSz" refFor="ch" refForName="item1" op="equ"/>
          <dgm:constr type="w" for="ch" forName="funnel" refType="w" fact="0.7"/>
          <dgm:constr type="h" for="ch" forName="funnel" refType="h" fact="0.7"/>
          <dgm:constr type="t" for="ch" forName="funnel"/>
          <dgm:constr type="l" for="ch" forName="funnel"/>
        </dgm:constrLst>
      </dgm:else>
    </dgm:choose>
    <dgm:ruleLst/>
    <dgm:choose name="Name4">
      <dgm:if name="Name5" axis="ch" ptType="node" func="cnt" op="gte" val="1">
        <dgm:layoutNode name="ellipse" styleLbl="trBgShp">
          <dgm:alg type="sp"/>
          <dgm:shape xmlns:r="http://schemas.openxmlformats.org/officeDocument/2006/relationships" type="ellipse" r:blip="">
            <dgm:adjLst/>
          </dgm:shape>
          <dgm:presOf/>
          <dgm:constrLst/>
          <dgm:ruleLst/>
        </dgm:layoutNode>
        <dgm:layoutNode name="arrow1" styleLbl="fgShp">
          <dgm:alg type="sp"/>
          <dgm:shape xmlns:r="http://schemas.openxmlformats.org/officeDocument/2006/relationships" type="downArrow" r:blip="">
            <dgm:adjLst/>
          </dgm:shape>
          <dgm:presOf/>
          <dgm:constrLst/>
          <dgm:ruleLst/>
        </dgm:layoutNode>
        <dgm:layoutNode name="rectangle" styleLbl="revTx">
          <dgm:varLst>
            <dgm:bulletEnabled val="1"/>
          </dgm:varLst>
          <dgm:alg type="tx">
            <dgm:param type="txAnchorHorzCh" val="ctr"/>
          </dgm:alg>
          <dgm:shape xmlns:r="http://schemas.openxmlformats.org/officeDocument/2006/relationships" type="rect" r:blip="">
            <dgm:adjLst/>
          </dgm:shape>
          <dgm:choose name="Name6">
            <dgm:if name="Name7" axis="ch" ptType="node" func="cnt" op="equ" val="1">
              <dgm:presOf axis="ch desOrSelf" ptType="node node" st="1 1" cnt="1 0"/>
            </dgm:if>
            <dgm:if name="Name8" axis="ch" ptType="node" func="cnt" op="equ" val="2">
              <dgm:presOf axis="ch desOrSelf" ptType="node node" st="2 1" cnt="1 0"/>
            </dgm:if>
            <dgm:if name="Name9" axis="ch" ptType="node" func="cnt" op="equ" val="3">
              <dgm:presOf axis="ch desOrSelf" ptType="node node" st="3 1" cnt="1 0"/>
            </dgm:if>
            <dgm:else name="Name10">
              <dgm:presOf axis="ch desOrSelf" ptType="node node" st="4 1" cnt="1 0"/>
            </dgm:else>
          </dgm:choose>
          <dgm:constrLst/>
          <dgm:ruleLst>
            <dgm:rule type="primFontSz" val="5" fact="NaN" max="NaN"/>
          </dgm:ruleLst>
        </dgm:layoutNode>
        <dgm:forEach name="Name11" axis="ch" ptType="node" st="2" cnt="1">
          <dgm:layoutNode name="item1" styleLbl="node1">
            <dgm:varLst>
              <dgm:bulletEnabled val="1"/>
            </dgm:varLst>
            <dgm:alg type="tx">
              <dgm:param type="txAnchorVertCh" val="mid"/>
            </dgm:alg>
            <dgm:shape xmlns:r="http://schemas.openxmlformats.org/officeDocument/2006/relationships" type="ellipse" r:blip="">
              <dgm:adjLst/>
            </dgm:shape>
            <dgm:choose name="Name12">
              <dgm:if name="Name13" axis="root ch" ptType="all node" func="cnt" op="equ" val="1">
                <dgm:presOf/>
              </dgm:if>
              <dgm:if name="Name14" axis="root ch" ptType="all node" func="cnt" op="equ" val="2">
                <dgm:presOf axis="root ch desOrSelf" ptType="all node node" st="1 1 1" cnt="0 1 0"/>
              </dgm:if>
              <dgm:if name="Name15" axis="root ch" ptType="all node" func="cnt" op="equ" val="3">
                <dgm:presOf axis="root ch desOrSelf" ptType="all node node" st="1 2 1" cnt="0 1 0"/>
              </dgm:if>
              <dgm:else name="Name16">
                <dgm:presOf axis="root ch desOrSelf" ptType="all node node" st="1 3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name="Name17" axis="ch" ptType="node" st="3" cnt="1">
          <dgm:layoutNode name="item2" styleLbl="node1">
            <dgm:varLst>
              <dgm:bulletEnabled val="1"/>
            </dgm:varLst>
            <dgm:alg type="tx">
              <dgm:param type="txAnchorVertCh" val="mid"/>
            </dgm:alg>
            <dgm:shape xmlns:r="http://schemas.openxmlformats.org/officeDocument/2006/relationships" type="ellipse" r:blip="">
              <dgm:adjLst/>
            </dgm:shape>
            <dgm:choose name="Name18">
              <dgm:if name="Name19" axis="root ch" ptType="all node" func="cnt" op="equ" val="1">
                <dgm:presOf/>
              </dgm:if>
              <dgm:if name="Name20" axis="root ch" ptType="all node" func="cnt" op="equ" val="2">
                <dgm:presOf/>
              </dgm:if>
              <dgm:if name="Name21" axis="root ch" ptType="all node" func="cnt" op="equ" val="3">
                <dgm:presOf axis="root ch desOrSelf" ptType="all node node" st="1 1 1" cnt="0 1 0"/>
              </dgm:if>
              <dgm:else name="Name22">
                <dgm:presOf axis="root ch desOrSelf" ptType="all node node" st="1 2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name="Name23" axis="ch" ptType="node" st="4" cnt="1">
          <dgm:layoutNode name="item3" styleLbl="node1">
            <dgm:varLst>
              <dgm:bulletEnabled val="1"/>
            </dgm:varLst>
            <dgm:alg type="tx">
              <dgm:param type="txAnchorVertCh" val="mid"/>
            </dgm:alg>
            <dgm:shape xmlns:r="http://schemas.openxmlformats.org/officeDocument/2006/relationships" type="ellipse" r:blip="">
              <dgm:adjLst/>
            </dgm:shape>
            <dgm:choose name="Name24">
              <dgm:if name="Name25" axis="root ch" ptType="all node" func="cnt" op="equ" val="1">
                <dgm:presOf/>
              </dgm:if>
              <dgm:if name="Name26" axis="root ch" ptType="all node" func="cnt" op="equ" val="2">
                <dgm:presOf/>
              </dgm:if>
              <dgm:if name="Name27" axis="root ch" ptType="all node" func="cnt" op="equ" val="3">
                <dgm:presOf/>
              </dgm:if>
              <dgm:else name="Name28">
                <dgm:presOf axis="root ch desOrSelf" ptType="all node node" st="1 1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layoutNode name="funnel" styleLbl="trAlignAcc1">
          <dgm:alg type="sp"/>
          <dgm:shape xmlns:r="http://schemas.openxmlformats.org/officeDocument/2006/relationships" type="funnel" r:blip="">
            <dgm:adjLst/>
          </dgm:shape>
          <dgm:presOf/>
          <dgm:constrLst/>
          <dgm:ruleLst/>
        </dgm:layoutNode>
      </dgm:if>
      <dgm:else name="Name29"/>
    </dgm:choose>
  </dgm:layoutNode>
</dgm:layoutDef>
</file>

<file path=ppt/diagrams/layout3.xml><?xml version="1.0" encoding="utf-8"?>
<dgm:layoutDef xmlns:dgm="http://schemas.openxmlformats.org/drawingml/2006/diagram" xmlns:a="http://schemas.openxmlformats.org/drawingml/2006/main" uniqueId="urn:microsoft.com/office/officeart/2005/8/layout/radial4">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Pts" val="auto"/>
              <dgm:param type="endPts" val="ctr"/>
              <dgm:param type="endSty" val="noArr"/>
              <dgm:param type="begSty" val="ar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layout4.xml><?xml version="1.0" encoding="utf-8"?>
<dgm:layoutDef xmlns:dgm="http://schemas.openxmlformats.org/drawingml/2006/diagram" xmlns:a="http://schemas.openxmlformats.org/drawingml/2006/main" uniqueId="urn:microsoft.com/office/officeart/2008/layout/CircularPictureCallout">
  <dgm:title val=""/>
  <dgm:desc val=""/>
  <dgm:catLst>
    <dgm:cat type="picture" pri="2000"/>
    <dgm:cat type="pictureconvert" pri="2000"/>
  </dgm:catLst>
  <dgm:sampData>
    <dgm:dataModel>
      <dgm:ptLst>
        <dgm:pt modelId="0" type="doc"/>
        <dgm:pt modelId="1"/>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2"/>
    </dgm:constrLst>
    <dgm:layoutNode name="Name1">
      <dgm:alg type="composite"/>
      <dgm:shape xmlns:r="http://schemas.openxmlformats.org/officeDocument/2006/relationships" r:blip="">
        <dgm:adjLst/>
      </dgm:shape>
      <dgm:choose name="Name2">
        <dgm:if name="Name3" axis="ch" ptType="node" func="cnt" op="lte" val="1">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w" refFor="ch" refForName="picture_1" fact="0.18"/>
            <dgm:constr type="t" for="ch" forName="text_1" refType="h" refFor="ch" refForName="picture_1" fact="0.531"/>
          </dgm:constrLst>
        </dgm:if>
        <dgm:if name="Name4" axis="ch" ptType="node" func="cnt" op="lte" val="2">
          <dgm:choose name="Name5">
            <dgm:if name="Name6"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5"/>
                <dgm:constr type="h" for="ch" forName="picture_2" refType="h" refFor="ch" refForName="picture_1" fact="0.5"/>
                <dgm:constr type="l" for="ch" forName="picture_2" refType="w" refFor="ch" refForName="picture_1" fact="1.21"/>
                <dgm:constr type="ctrY" for="ch" forName="picture_2" refType="h" refFor="ch" refForName="picture_1" fact="0.5"/>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Lst>
            </dgm:if>
            <dgm:else name="Name7">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5"/>
                <dgm:constr type="h" for="ch" forName="picture_2" refType="h" refFor="ch" refForName="picture_1" fact="0.5"/>
                <dgm:constr type="r" for="ch" forName="picture_2" refType="w"/>
                <dgm:constr type="rOff" for="ch" forName="picture_2" refType="w" refFor="ch" refForName="picture_1" fact="-1.21"/>
                <dgm:constr type="ctrY" for="ch" forName="picture_2" refType="h" refFor="ch" refForName="picture_1" fact="0.5"/>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Lst>
            </dgm:else>
          </dgm:choose>
        </dgm:if>
        <dgm:if name="Name8" axis="ch" ptType="node" func="cnt" op="lte" val="3">
          <dgm:choose name="Name9">
            <dgm:if name="Name10"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375"/>
                <dgm:constr type="h" for="ch" forName="picture_2" refType="h" refFor="ch" refForName="picture_1" fact="0.375"/>
                <dgm:constr type="l" for="ch" forName="picture_2" refType="w" refFor="ch" refForName="picture_1" fact="1.21"/>
                <dgm:constr type="ctrY" for="ch" forName="picture_2" refType="h" refFor="ch" refForName="picture_1" fact="0.1875"/>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375"/>
                <dgm:constr type="h" for="ch" forName="picture_3" refType="h" refFor="ch" refForName="picture_1" fact="0.375"/>
                <dgm:constr type="l" for="ch" forName="picture_3" refType="w" refFor="ch" refForName="picture_1" fact="1.21"/>
                <dgm:constr type="ctrY" for="ch" forName="picture_3" refType="h" refFor="ch" refForName="picture_1" fact="0.8125"/>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Lst>
            </dgm:if>
            <dgm:else name="Name11">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375"/>
                <dgm:constr type="h" for="ch" forName="picture_2" refType="h" refFor="ch" refForName="picture_1" fact="0.375"/>
                <dgm:constr type="r" for="ch" forName="picture_2" refType="w"/>
                <dgm:constr type="rOff" for="ch" forName="picture_2" refType="w" refFor="ch" refForName="picture_1" fact="-1.21"/>
                <dgm:constr type="ctrY" for="ch" forName="picture_2" refType="h" refFor="ch" refForName="picture_1" fact="0.1875"/>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375"/>
                <dgm:constr type="h" for="ch" forName="picture_3" refType="h" refFor="ch" refForName="picture_1" fact="0.375"/>
                <dgm:constr type="r" for="ch" forName="picture_3" refType="w"/>
                <dgm:constr type="rOff" for="ch" forName="picture_3" refType="w" refFor="ch" refForName="picture_1" fact="-1.21"/>
                <dgm:constr type="ctrY" for="ch" forName="picture_3" refType="h" refFor="ch" refForName="picture_1" fact="0.8125"/>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Lst>
            </dgm:else>
          </dgm:choose>
        </dgm:if>
        <dgm:if name="Name12" axis="ch" ptType="node" func="cnt" op="lte" val="4">
          <dgm:choose name="Name13">
            <dgm:if name="Name14"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3"/>
                <dgm:constr type="h" for="ch" forName="picture_2" refType="h" refFor="ch" refForName="picture_1" fact="0.3"/>
                <dgm:constr type="l" for="ch" forName="picture_2" refType="w" refFor="ch" refForName="picture_1" fact="1.354"/>
                <dgm:constr type="ctrY" for="ch" forName="picture_2" refType="h" refFor="ch" refForName="picture_1" fact="0.15"/>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3"/>
                <dgm:constr type="h" for="ch" forName="picture_3" refType="h" refFor="ch" refForName="picture_1" fact="0.3"/>
                <dgm:constr type="l" for="ch" forName="picture_3" refType="w" refFor="ch" refForName="picture_1" fact="1.21"/>
                <dgm:constr type="ctrY" for="ch" forName="picture_3" refType="h" refFor="ch" refForName="picture_1" fact="0.5"/>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3"/>
                <dgm:constr type="h" for="ch" forName="picture_4" refType="h" refFor="ch" refForName="picture_1" fact="0.3"/>
                <dgm:constr type="l" for="ch" forName="picture_4" refType="w" refFor="ch" refForName="picture_1" fact="1.354"/>
                <dgm:constr type="ctrY" for="ch" forName="picture_4" refType="h" refFor="ch" refForName="picture_1" fact="0.85"/>
                <dgm:constr type="l" for="ch" forName="line_4" refType="ctrX" refFor="ch" refForName="picture_1"/>
                <dgm:constr type="h" for="ch" forName="line_4"/>
                <dgm:constr type="r" for="ch" forName="line_4" refType="ctrX" refFor="ch" refForName="picture_4"/>
                <dgm:constr type="ctrY" for="ch" forName="line_4" refType="ctrY" refFor="ch" refForName="picture_4"/>
                <dgm:constr type="r" for="ch" forName="textparent_4" refType="w"/>
                <dgm:constr type="h" for="ch" forName="textparent_4" refType="h" refFor="ch" refForName="picture_4"/>
                <dgm:constr type="l" for="ch" forName="textparent_4" refType="r" refFor="ch" refForName="picture_4"/>
                <dgm:constr type="ctrY" for="ch" forName="textparent_4" refType="ctrY" refFor="ch" refForName="picture_4"/>
                <dgm:constr type="primFontSz" for="des" forName="text_4" refType="primFontSz" refFor="des" refForName="text_2" op="equ"/>
              </dgm:constrLst>
            </dgm:if>
            <dgm:else name="Name15">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3"/>
                <dgm:constr type="h" for="ch" forName="picture_2" refType="h" refFor="ch" refForName="picture_1" fact="0.3"/>
                <dgm:constr type="r" for="ch" forName="picture_2" refType="w"/>
                <dgm:constr type="rOff" for="ch" forName="picture_2" refType="w" refFor="ch" refForName="picture_1" fact="-1.354"/>
                <dgm:constr type="ctrY" for="ch" forName="picture_2" refType="h" refFor="ch" refForName="picture_1" fact="0.15"/>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3"/>
                <dgm:constr type="h" for="ch" forName="picture_3" refType="h" refFor="ch" refForName="picture_1" fact="0.3"/>
                <dgm:constr type="r" for="ch" forName="picture_3" refType="w"/>
                <dgm:constr type="rOff" for="ch" forName="picture_3" refType="w" refFor="ch" refForName="picture_1" fact="-1.21"/>
                <dgm:constr type="ctrY" for="ch" forName="picture_3" refType="h" refFor="ch" refForName="picture_1" fact="0.5"/>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3"/>
                <dgm:constr type="h" for="ch" forName="picture_4" refType="h" refFor="ch" refForName="picture_1" fact="0.3"/>
                <dgm:constr type="r" for="ch" forName="picture_4" refType="w"/>
                <dgm:constr type="rOff" for="ch" forName="picture_4" refType="w" refFor="ch" refForName="picture_1" fact="-1.354"/>
                <dgm:constr type="ctrY" for="ch" forName="picture_4" refType="h" refFor="ch" refForName="picture_1" fact="0.85"/>
                <dgm:constr type="r" for="ch" forName="line_4" refType="ctrX" refFor="ch" refForName="picture_1"/>
                <dgm:constr type="h" for="ch" forName="line_4"/>
                <dgm:constr type="l" for="ch" forName="line_4" refType="ctrX" refFor="ch" refForName="picture_4"/>
                <dgm:constr type="ctrY" for="ch" forName="line_4" refType="ctrY" refFor="ch" refForName="picture_4"/>
                <dgm:constr type="l" for="ch" forName="textparent_4"/>
                <dgm:constr type="h" for="ch" forName="textparent_4" refType="h" refFor="ch" refForName="picture_4"/>
                <dgm:constr type="r" for="ch" forName="textparent_4" refType="l" refFor="ch" refForName="picture_4"/>
                <dgm:constr type="ctrY" for="ch" forName="textparent_4" refType="ctrY" refFor="ch" refForName="picture_4"/>
                <dgm:constr type="primFontSz" for="des" forName="text_4" refType="primFontSz" refFor="des" refForName="text_2" op="equ"/>
              </dgm:constrLst>
            </dgm:else>
          </dgm:choose>
        </dgm:if>
        <dgm:if name="Name16" axis="ch" ptType="node" func="cnt" op="lte" val="5">
          <dgm:choose name="Name17">
            <dgm:if name="Name18"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22"/>
                <dgm:constr type="h" for="ch" forName="picture_2" refType="h" refFor="ch" refForName="picture_1" fact="0.22"/>
                <dgm:constr type="l" for="ch" forName="picture_2" refType="w" refFor="ch" refForName="picture_1" fact="1.375"/>
                <dgm:constr type="ctrY" for="ch" forName="picture_2" refType="h" refFor="ch" refForName="picture_1" fact="0.11"/>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22"/>
                <dgm:constr type="h" for="ch" forName="picture_3" refType="h" refFor="ch" refForName="picture_1" fact="0.22"/>
                <dgm:constr type="l" for="ch" forName="picture_3" refType="w" refFor="ch" refForName="picture_1" fact="1.21"/>
                <dgm:constr type="ctrY" for="ch" forName="picture_3" refType="h" refFor="ch" refForName="picture_1" fact="0.353"/>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22"/>
                <dgm:constr type="h" for="ch" forName="picture_4" refType="h" refFor="ch" refForName="picture_1" fact="0.22"/>
                <dgm:constr type="l" for="ch" forName="picture_4" refType="w" refFor="ch" refForName="picture_1" fact="1.21"/>
                <dgm:constr type="ctrY" for="ch" forName="picture_4" refType="h" refFor="ch" refForName="picture_1" fact="0.647"/>
                <dgm:constr type="l" for="ch" forName="line_4" refType="ctrX" refFor="ch" refForName="picture_1"/>
                <dgm:constr type="h" for="ch" forName="line_4"/>
                <dgm:constr type="r" for="ch" forName="line_4" refType="ctrX" refFor="ch" refForName="picture_4"/>
                <dgm:constr type="ctrY" for="ch" forName="line_4" refType="ctrY" refFor="ch" refForName="picture_4"/>
                <dgm:constr type="r" for="ch" forName="textparent_4" refType="w"/>
                <dgm:constr type="h" for="ch" forName="textparent_4" refType="h" refFor="ch" refForName="picture_4"/>
                <dgm:constr type="l" for="ch" forName="textparent_4" refType="r"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22"/>
                <dgm:constr type="h" for="ch" forName="picture_5" refType="h" refFor="ch" refForName="picture_1" fact="0.22"/>
                <dgm:constr type="l" for="ch" forName="picture_5" refType="w" refFor="ch" refForName="picture_1" fact="1.375"/>
                <dgm:constr type="ctrY" for="ch" forName="picture_5" refType="h" refFor="ch" refForName="picture_1" fact="0.89"/>
                <dgm:constr type="l" for="ch" forName="line_5" refType="ctrX" refFor="ch" refForName="picture_1"/>
                <dgm:constr type="h" for="ch" forName="line_5"/>
                <dgm:constr type="r" for="ch" forName="line_5" refType="ctrX" refFor="ch" refForName="picture_5"/>
                <dgm:constr type="ctrY" for="ch" forName="line_5" refType="ctrY" refFor="ch" refForName="picture_5"/>
                <dgm:constr type="r" for="ch" forName="textparent_5" refType="w"/>
                <dgm:constr type="h" for="ch" forName="textparent_5" refType="h" refFor="ch" refForName="picture_5"/>
                <dgm:constr type="l" for="ch" forName="textparent_5" refType="r" refFor="ch" refForName="picture_5"/>
                <dgm:constr type="ctrY" for="ch" forName="textparent_5" refType="ctrY" refFor="ch" refForName="picture_5"/>
                <dgm:constr type="primFontSz" for="des" forName="text_5" refType="primFontSz" refFor="des" refForName="text_2" op="equ"/>
              </dgm:constrLst>
            </dgm:if>
            <dgm:else name="Name19">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22"/>
                <dgm:constr type="h" for="ch" forName="picture_2" refType="h" refFor="ch" refForName="picture_1" fact="0.22"/>
                <dgm:constr type="r" for="ch" forName="picture_2" refType="w"/>
                <dgm:constr type="rOff" for="ch" forName="picture_2" refType="w" refFor="ch" refForName="picture_1" fact="-1.375"/>
                <dgm:constr type="ctrY" for="ch" forName="picture_2" refType="h" refFor="ch" refForName="picture_1" fact="0.11"/>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22"/>
                <dgm:constr type="h" for="ch" forName="picture_3" refType="h" refFor="ch" refForName="picture_1" fact="0.22"/>
                <dgm:constr type="r" for="ch" forName="picture_3" refType="w"/>
                <dgm:constr type="rOff" for="ch" forName="picture_3" refType="w" refFor="ch" refForName="picture_1" fact="-1.21"/>
                <dgm:constr type="ctrY" for="ch" forName="picture_3" refType="h" refFor="ch" refForName="picture_1" fact="0.353"/>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22"/>
                <dgm:constr type="h" for="ch" forName="picture_4" refType="h" refFor="ch" refForName="picture_1" fact="0.22"/>
                <dgm:constr type="r" for="ch" forName="picture_4" refType="w"/>
                <dgm:constr type="rOff" for="ch" forName="picture_4" refType="w" refFor="ch" refForName="picture_1" fact="-1.21"/>
                <dgm:constr type="ctrY" for="ch" forName="picture_4" refType="h" refFor="ch" refForName="picture_1" fact="0.647"/>
                <dgm:constr type="r" for="ch" forName="line_4" refType="ctrX" refFor="ch" refForName="picture_1"/>
                <dgm:constr type="h" for="ch" forName="line_4"/>
                <dgm:constr type="l" for="ch" forName="line_4" refType="ctrX" refFor="ch" refForName="picture_4"/>
                <dgm:constr type="ctrY" for="ch" forName="line_4" refType="ctrY" refFor="ch" refForName="picture_4"/>
                <dgm:constr type="l" for="ch" forName="textparent_4"/>
                <dgm:constr type="h" for="ch" forName="textparent_4" refType="h" refFor="ch" refForName="picture_4"/>
                <dgm:constr type="r" for="ch" forName="textparent_4" refType="l"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22"/>
                <dgm:constr type="h" for="ch" forName="picture_5" refType="h" refFor="ch" refForName="picture_1" fact="0.22"/>
                <dgm:constr type="r" for="ch" forName="picture_5" refType="w"/>
                <dgm:constr type="rOff" for="ch" forName="picture_5" refType="w" refFor="ch" refForName="picture_1" fact="-1.375"/>
                <dgm:constr type="ctrY" for="ch" forName="picture_5" refType="h" refFor="ch" refForName="picture_1" fact="0.89"/>
                <dgm:constr type="r" for="ch" forName="line_5" refType="ctrX" refFor="ch" refForName="picture_1"/>
                <dgm:constr type="h" for="ch" forName="line_5"/>
                <dgm:constr type="l" for="ch" forName="line_5" refType="ctrX" refFor="ch" refForName="picture_5"/>
                <dgm:constr type="ctrY" for="ch" forName="line_5" refType="ctrY" refFor="ch" refForName="picture_5"/>
                <dgm:constr type="l" for="ch" forName="textparent_5"/>
                <dgm:constr type="h" for="ch" forName="textparent_5" refType="h" refFor="ch" refForName="picture_5"/>
                <dgm:constr type="r" for="ch" forName="textparent_5" refType="l" refFor="ch" refForName="picture_5"/>
                <dgm:constr type="ctrY" for="ch" forName="textparent_5" refType="ctrY" refFor="ch" refForName="picture_5"/>
                <dgm:constr type="primFontSz" for="des" forName="text_5" refType="primFontSz" refFor="des" refForName="text_2" op="equ"/>
              </dgm:constrLst>
            </dgm:else>
          </dgm:choose>
        </dgm:if>
        <dgm:if name="Name20" axis="ch" ptType="node" func="cnt" op="lte" val="6">
          <dgm:choose name="Name21">
            <dgm:if name="Name22"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18"/>
                <dgm:constr type="h" for="ch" forName="picture_2" refType="h" refFor="ch" refForName="picture_1" fact="0.18"/>
                <dgm:constr type="l" for="ch" forName="picture_2" refType="w" refFor="ch" refForName="picture_1" fact="1.4238"/>
                <dgm:constr type="ctrY" for="ch" forName="picture_2" refType="h" refFor="ch" refForName="picture_1" fact="0.09"/>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18"/>
                <dgm:constr type="h" for="ch" forName="picture_3" refType="h" refFor="ch" refForName="picture_1" fact="0.18"/>
                <dgm:constr type="l" for="ch" forName="picture_3" refType="w" refFor="ch" refForName="picture_1" fact="1.2667"/>
                <dgm:constr type="ctrY" for="ch" forName="picture_3" refType="h" refFor="ch" refForName="picture_1" fact="0.261"/>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18"/>
                <dgm:constr type="h" for="ch" forName="picture_4" refType="h" refFor="ch" refForName="picture_1" fact="0.18"/>
                <dgm:constr type="l" for="ch" forName="picture_4" refType="w" refFor="ch" refForName="picture_1" fact="1.21"/>
                <dgm:constr type="ctrY" for="ch" forName="picture_4" refType="h" refFor="ch" refForName="picture_1" fact="0.5"/>
                <dgm:constr type="l" for="ch" forName="line_4" refType="ctrX" refFor="ch" refForName="picture_1"/>
                <dgm:constr type="h" for="ch" forName="line_4"/>
                <dgm:constr type="r" for="ch" forName="line_4" refType="ctrX" refFor="ch" refForName="picture_4"/>
                <dgm:constr type="ctrY" for="ch" forName="line_4" refType="ctrY" refFor="ch" refForName="picture_4"/>
                <dgm:constr type="r" for="ch" forName="textparent_4" refType="w"/>
                <dgm:constr type="h" for="ch" forName="textparent_4" refType="h" refFor="ch" refForName="picture_4"/>
                <dgm:constr type="l" for="ch" forName="textparent_4" refType="r"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18"/>
                <dgm:constr type="h" for="ch" forName="picture_5" refType="h" refFor="ch" refForName="picture_1" fact="0.18"/>
                <dgm:constr type="l" for="ch" forName="picture_5" refType="w" refFor="ch" refForName="picture_1" fact="1.2667"/>
                <dgm:constr type="ctrY" for="ch" forName="picture_5" refType="h" refFor="ch" refForName="picture_1" fact="0.739"/>
                <dgm:constr type="l" for="ch" forName="line_5" refType="ctrX" refFor="ch" refForName="picture_1"/>
                <dgm:constr type="h" for="ch" forName="line_5"/>
                <dgm:constr type="r" for="ch" forName="line_5" refType="ctrX" refFor="ch" refForName="picture_5"/>
                <dgm:constr type="ctrY" for="ch" forName="line_5" refType="ctrY" refFor="ch" refForName="picture_5"/>
                <dgm:constr type="r" for="ch" forName="textparent_5" refType="w"/>
                <dgm:constr type="h" for="ch" forName="textparent_5" refType="h" refFor="ch" refForName="picture_5"/>
                <dgm:constr type="l" for="ch" forName="textparent_5" refType="r" refFor="ch" refForName="picture_5"/>
                <dgm:constr type="ctrY" for="ch" forName="textparent_5" refType="ctrY" refFor="ch" refForName="picture_5"/>
                <dgm:constr type="primFontSz" for="des" forName="text_5" refType="primFontSz" refFor="des" refForName="text_2" op="equ"/>
                <dgm:constr type="w" for="ch" forName="picture_6" refType="w" refFor="ch" refForName="picture_1" fact="0.18"/>
                <dgm:constr type="h" for="ch" forName="picture_6" refType="h" refFor="ch" refForName="picture_1" fact="0.18"/>
                <dgm:constr type="l" for="ch" forName="picture_6" refType="w" refFor="ch" refForName="picture_1" fact="1.4238"/>
                <dgm:constr type="ctrY" for="ch" forName="picture_6" refType="h" refFor="ch" refForName="picture_1" fact="0.91"/>
                <dgm:constr type="l" for="ch" forName="line_6" refType="ctrX" refFor="ch" refForName="picture_1"/>
                <dgm:constr type="h" for="ch" forName="line_6"/>
                <dgm:constr type="r" for="ch" forName="line_6" refType="ctrX" refFor="ch" refForName="picture_6"/>
                <dgm:constr type="ctrY" for="ch" forName="line_6" refType="ctrY" refFor="ch" refForName="picture_6"/>
                <dgm:constr type="r" for="ch" forName="textparent_6" refType="w"/>
                <dgm:constr type="h" for="ch" forName="textparent_6" refType="h" refFor="ch" refForName="picture_6"/>
                <dgm:constr type="l" for="ch" forName="textparent_6" refType="r" refFor="ch" refForName="picture_6"/>
                <dgm:constr type="ctrY" for="ch" forName="textparent_6" refType="ctrY" refFor="ch" refForName="picture_6"/>
                <dgm:constr type="primFontSz" for="des" forName="text_6" refType="primFontSz" refFor="des" refForName="text_2" op="equ"/>
              </dgm:constrLst>
            </dgm:if>
            <dgm:else name="Name23">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18"/>
                <dgm:constr type="h" for="ch" forName="picture_2" refType="h" refFor="ch" refForName="picture_1" fact="0.18"/>
                <dgm:constr type="r" for="ch" forName="picture_2" refType="w"/>
                <dgm:constr type="rOff" for="ch" forName="picture_2" refType="w" refFor="ch" refForName="picture_1" fact="-1.4238"/>
                <dgm:constr type="ctrY" for="ch" forName="picture_2" refType="h" refFor="ch" refForName="picture_1" fact="0.09"/>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18"/>
                <dgm:constr type="h" for="ch" forName="picture_3" refType="h" refFor="ch" refForName="picture_1" fact="0.18"/>
                <dgm:constr type="r" for="ch" forName="picture_3" refType="w"/>
                <dgm:constr type="rOff" for="ch" forName="picture_3" refType="w" refFor="ch" refForName="picture_1" fact="-1.2667"/>
                <dgm:constr type="ctrY" for="ch" forName="picture_3" refType="h" refFor="ch" refForName="picture_1" fact="0.261"/>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18"/>
                <dgm:constr type="h" for="ch" forName="picture_4" refType="h" refFor="ch" refForName="picture_1" fact="0.18"/>
                <dgm:constr type="r" for="ch" forName="picture_4" refType="w"/>
                <dgm:constr type="rOff" for="ch" forName="picture_4" refType="w" refFor="ch" refForName="picture_1" fact="-1.21"/>
                <dgm:constr type="ctrY" for="ch" forName="picture_4" refType="h" refFor="ch" refForName="picture_1" fact="0.5"/>
                <dgm:constr type="r" for="ch" forName="line_4" refType="ctrX" refFor="ch" refForName="picture_1"/>
                <dgm:constr type="h" for="ch" forName="line_4"/>
                <dgm:constr type="l" for="ch" forName="line_4" refType="ctrX" refFor="ch" refForName="picture_4"/>
                <dgm:constr type="ctrY" for="ch" forName="line_4" refType="ctrY" refFor="ch" refForName="picture_4"/>
                <dgm:constr type="l" for="ch" forName="textparent_4"/>
                <dgm:constr type="h" for="ch" forName="textparent_4" refType="h" refFor="ch" refForName="picture_4"/>
                <dgm:constr type="r" for="ch" forName="textparent_4" refType="l"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18"/>
                <dgm:constr type="h" for="ch" forName="picture_5" refType="h" refFor="ch" refForName="picture_1" fact="0.18"/>
                <dgm:constr type="r" for="ch" forName="picture_5" refType="w"/>
                <dgm:constr type="rOff" for="ch" forName="picture_5" refType="w" refFor="ch" refForName="picture_1" fact="-1.2667"/>
                <dgm:constr type="ctrY" for="ch" forName="picture_5" refType="h" refFor="ch" refForName="picture_1" fact="0.739"/>
                <dgm:constr type="r" for="ch" forName="line_5" refType="ctrX" refFor="ch" refForName="picture_1"/>
                <dgm:constr type="h" for="ch" forName="line_5"/>
                <dgm:constr type="l" for="ch" forName="line_5" refType="ctrX" refFor="ch" refForName="picture_5"/>
                <dgm:constr type="ctrY" for="ch" forName="line_5" refType="ctrY" refFor="ch" refForName="picture_5"/>
                <dgm:constr type="l" for="ch" forName="textparent_5"/>
                <dgm:constr type="h" for="ch" forName="textparent_5" refType="h" refFor="ch" refForName="picture_5"/>
                <dgm:constr type="r" for="ch" forName="textparent_5" refType="l" refFor="ch" refForName="picture_5"/>
                <dgm:constr type="ctrY" for="ch" forName="textparent_5" refType="ctrY" refFor="ch" refForName="picture_5"/>
                <dgm:constr type="primFontSz" for="des" forName="text_5" refType="primFontSz" refFor="des" refForName="text_2" op="equ"/>
                <dgm:constr type="w" for="ch" forName="picture_6" refType="w" refFor="ch" refForName="picture_1" fact="0.18"/>
                <dgm:constr type="h" for="ch" forName="picture_6" refType="h" refFor="ch" refForName="picture_1" fact="0.18"/>
                <dgm:constr type="r" for="ch" forName="picture_6" refType="w"/>
                <dgm:constr type="rOff" for="ch" forName="picture_6" refType="w" refFor="ch" refForName="picture_1" fact="-1.4238"/>
                <dgm:constr type="ctrY" for="ch" forName="picture_6" refType="h" refFor="ch" refForName="picture_1" fact="0.91"/>
                <dgm:constr type="r" for="ch" forName="line_6" refType="ctrX" refFor="ch" refForName="picture_1"/>
                <dgm:constr type="h" for="ch" forName="line_6"/>
                <dgm:constr type="l" for="ch" forName="line_6" refType="ctrX" refFor="ch" refForName="picture_6"/>
                <dgm:constr type="ctrY" for="ch" forName="line_6" refType="ctrY" refFor="ch" refForName="picture_6"/>
                <dgm:constr type="l" for="ch" forName="textparent_6"/>
                <dgm:constr type="h" for="ch" forName="textparent_6" refType="h" refFor="ch" refForName="picture_6"/>
                <dgm:constr type="r" for="ch" forName="textparent_6" refType="l" refFor="ch" refForName="picture_6"/>
                <dgm:constr type="ctrY" for="ch" forName="textparent_6" refType="ctrY" refFor="ch" refForName="picture_6"/>
                <dgm:constr type="primFontSz" for="des" forName="text_6" refType="primFontSz" refFor="des" refForName="text_2" op="equ"/>
              </dgm:constrLst>
            </dgm:else>
          </dgm:choose>
        </dgm:if>
        <dgm:else name="Name24">
          <dgm:choose name="Name25">
            <dgm:if name="Name26"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15"/>
                <dgm:constr type="h" for="ch" forName="picture_2" refType="h" refFor="ch" refForName="picture_1" fact="0.15"/>
                <dgm:constr type="l" for="ch" forName="picture_2" refType="w" refFor="ch" refForName="picture_1" fact="1.4363"/>
                <dgm:constr type="ctrY" for="ch" forName="picture_2" refType="h" refFor="ch" refForName="picture_1" fact="0.075"/>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15"/>
                <dgm:constr type="h" for="ch" forName="picture_3" refType="h" refFor="ch" refForName="picture_1" fact="0.15"/>
                <dgm:constr type="l" for="ch" forName="picture_3" refType="w" refFor="ch" refForName="picture_1" fact="1.2898"/>
                <dgm:constr type="ctrY" for="ch" forName="picture_3" refType="h" refFor="ch" refForName="picture_1" fact="0.227"/>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15"/>
                <dgm:constr type="h" for="ch" forName="picture_4" refType="h" refFor="ch" refForName="picture_1" fact="0.15"/>
                <dgm:constr type="l" for="ch" forName="picture_4" refType="w" refFor="ch" refForName="picture_1" fact="1.21"/>
                <dgm:constr type="ctrY" for="ch" forName="picture_4" refType="h" refFor="ch" refForName="picture_1" fact="0.405"/>
                <dgm:constr type="l" for="ch" forName="line_4" refType="ctrX" refFor="ch" refForName="picture_1"/>
                <dgm:constr type="h" for="ch" forName="line_4"/>
                <dgm:constr type="r" for="ch" forName="line_4" refType="ctrX" refFor="ch" refForName="picture_4"/>
                <dgm:constr type="ctrY" for="ch" forName="line_4" refType="ctrY" refFor="ch" refForName="picture_4"/>
                <dgm:constr type="r" for="ch" forName="textparent_4" refType="w"/>
                <dgm:constr type="h" for="ch" forName="textparent_4" refType="h" refFor="ch" refForName="picture_4"/>
                <dgm:constr type="l" for="ch" forName="textparent_4" refType="r"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15"/>
                <dgm:constr type="h" for="ch" forName="picture_5" refType="h" refFor="ch" refForName="picture_1" fact="0.15"/>
                <dgm:constr type="l" for="ch" forName="picture_5" refType="w" refFor="ch" refForName="picture_1" fact="1.21"/>
                <dgm:constr type="ctrY" for="ch" forName="picture_5" refType="h" refFor="ch" refForName="picture_1" fact="0.595"/>
                <dgm:constr type="l" for="ch" forName="line_5" refType="ctrX" refFor="ch" refForName="picture_1"/>
                <dgm:constr type="h" for="ch" forName="line_5"/>
                <dgm:constr type="r" for="ch" forName="line_5" refType="ctrX" refFor="ch" refForName="picture_5"/>
                <dgm:constr type="ctrY" for="ch" forName="line_5" refType="ctrY" refFor="ch" refForName="picture_5"/>
                <dgm:constr type="r" for="ch" forName="textparent_5" refType="w"/>
                <dgm:constr type="h" for="ch" forName="textparent_5" refType="h" refFor="ch" refForName="picture_5"/>
                <dgm:constr type="l" for="ch" forName="textparent_5" refType="r" refFor="ch" refForName="picture_5"/>
                <dgm:constr type="ctrY" for="ch" forName="textparent_5" refType="ctrY" refFor="ch" refForName="picture_5"/>
                <dgm:constr type="primFontSz" for="des" forName="text_5" refType="primFontSz" refFor="des" refForName="text_2" op="equ"/>
                <dgm:constr type="w" for="ch" forName="picture_6" refType="w" refFor="ch" refForName="picture_1" fact="0.15"/>
                <dgm:constr type="h" for="ch" forName="picture_6" refType="h" refFor="ch" refForName="picture_1" fact="0.15"/>
                <dgm:constr type="l" for="ch" forName="picture_6" refType="w" refFor="ch" refForName="picture_1" fact="1.2898"/>
                <dgm:constr type="ctrY" for="ch" forName="picture_6" refType="h" refFor="ch" refForName="picture_1" fact="0.773"/>
                <dgm:constr type="l" for="ch" forName="line_6" refType="ctrX" refFor="ch" refForName="picture_1"/>
                <dgm:constr type="h" for="ch" forName="line_6"/>
                <dgm:constr type="r" for="ch" forName="line_6" refType="ctrX" refFor="ch" refForName="picture_6"/>
                <dgm:constr type="ctrY" for="ch" forName="line_6" refType="ctrY" refFor="ch" refForName="picture_6"/>
                <dgm:constr type="r" for="ch" forName="textparent_6" refType="w"/>
                <dgm:constr type="h" for="ch" forName="textparent_6" refType="h" refFor="ch" refForName="picture_6"/>
                <dgm:constr type="l" for="ch" forName="textparent_6" refType="r" refFor="ch" refForName="picture_6"/>
                <dgm:constr type="ctrY" for="ch" forName="textparent_6" refType="ctrY" refFor="ch" refForName="picture_6"/>
                <dgm:constr type="primFontSz" for="des" forName="text_6" refType="primFontSz" refFor="des" refForName="text_2" op="equ"/>
                <dgm:constr type="w" for="ch" forName="picture_7" refType="w" refFor="ch" refForName="picture_1" fact="0.15"/>
                <dgm:constr type="h" for="ch" forName="picture_7" refType="h" refFor="ch" refForName="picture_1" fact="0.15"/>
                <dgm:constr type="l" for="ch" forName="picture_7" refType="w" refFor="ch" refForName="picture_1" fact="1.4363"/>
                <dgm:constr type="ctrY" for="ch" forName="picture_7" refType="h" refFor="ch" refForName="picture_1" fact="0.925"/>
                <dgm:constr type="l" for="ch" forName="line_7" refType="ctrX" refFor="ch" refForName="picture_1"/>
                <dgm:constr type="h" for="ch" forName="line_7"/>
                <dgm:constr type="r" for="ch" forName="line_7" refType="ctrX" refFor="ch" refForName="picture_7"/>
                <dgm:constr type="ctrY" for="ch" forName="line_7" refType="ctrY" refFor="ch" refForName="picture_7"/>
                <dgm:constr type="r" for="ch" forName="textparent_7" refType="w"/>
                <dgm:constr type="h" for="ch" forName="textparent_7" refType="h" refFor="ch" refForName="picture_7"/>
                <dgm:constr type="l" for="ch" forName="textparent_7" refType="r" refFor="ch" refForName="picture_7"/>
                <dgm:constr type="ctrY" for="ch" forName="textparent_7" refType="ctrY" refFor="ch" refForName="picture_7"/>
                <dgm:constr type="primFontSz" for="des" forName="text_7" refType="primFontSz" refFor="des" refForName="text_2" op="equ"/>
              </dgm:constrLst>
            </dgm:if>
            <dgm:else name="Name27">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15"/>
                <dgm:constr type="h" for="ch" forName="picture_2" refType="h" refFor="ch" refForName="picture_1" fact="0.15"/>
                <dgm:constr type="r" for="ch" forName="picture_2" refType="w"/>
                <dgm:constr type="rOff" for="ch" forName="picture_2" refType="w" refFor="ch" refForName="picture_1" fact="-1.4363"/>
                <dgm:constr type="ctrY" for="ch" forName="picture_2" refType="h" refFor="ch" refForName="picture_1" fact="0.075"/>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15"/>
                <dgm:constr type="h" for="ch" forName="picture_3" refType="h" refFor="ch" refForName="picture_1" fact="0.15"/>
                <dgm:constr type="r" for="ch" forName="picture_3" refType="w"/>
                <dgm:constr type="rOff" for="ch" forName="picture_3" refType="w" refFor="ch" refForName="picture_1" fact="-1.2898"/>
                <dgm:constr type="ctrY" for="ch" forName="picture_3" refType="h" refFor="ch" refForName="picture_1" fact="0.227"/>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15"/>
                <dgm:constr type="h" for="ch" forName="picture_4" refType="h" refFor="ch" refForName="picture_1" fact="0.15"/>
                <dgm:constr type="r" for="ch" forName="picture_4" refType="w"/>
                <dgm:constr type="rOff" for="ch" forName="picture_4" refType="w" refFor="ch" refForName="picture_1" fact="-1.21"/>
                <dgm:constr type="ctrY" for="ch" forName="picture_4" refType="h" refFor="ch" refForName="picture_1" fact="0.405"/>
                <dgm:constr type="r" for="ch" forName="line_4" refType="ctrX" refFor="ch" refForName="picture_1"/>
                <dgm:constr type="h" for="ch" forName="line_4"/>
                <dgm:constr type="l" for="ch" forName="line_4" refType="ctrX" refFor="ch" refForName="picture_4"/>
                <dgm:constr type="ctrY" for="ch" forName="line_4" refType="ctrY" refFor="ch" refForName="picture_4"/>
                <dgm:constr type="l" for="ch" forName="textparent_4"/>
                <dgm:constr type="h" for="ch" forName="textparent_4" refType="h" refFor="ch" refForName="picture_4"/>
                <dgm:constr type="r" for="ch" forName="textparent_4" refType="l"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15"/>
                <dgm:constr type="h" for="ch" forName="picture_5" refType="h" refFor="ch" refForName="picture_1" fact="0.15"/>
                <dgm:constr type="r" for="ch" forName="picture_5" refType="w"/>
                <dgm:constr type="rOff" for="ch" forName="picture_5" refType="w" refFor="ch" refForName="picture_1" fact="-1.21"/>
                <dgm:constr type="ctrY" for="ch" forName="picture_5" refType="h" refFor="ch" refForName="picture_1" fact="0.595"/>
                <dgm:constr type="r" for="ch" forName="line_5" refType="ctrX" refFor="ch" refForName="picture_1"/>
                <dgm:constr type="h" for="ch" forName="line_5"/>
                <dgm:constr type="l" for="ch" forName="line_5" refType="ctrX" refFor="ch" refForName="picture_5"/>
                <dgm:constr type="ctrY" for="ch" forName="line_5" refType="ctrY" refFor="ch" refForName="picture_5"/>
                <dgm:constr type="l" for="ch" forName="textparent_5"/>
                <dgm:constr type="h" for="ch" forName="textparent_5" refType="h" refFor="ch" refForName="picture_5"/>
                <dgm:constr type="r" for="ch" forName="textparent_5" refType="l" refFor="ch" refForName="picture_5"/>
                <dgm:constr type="ctrY" for="ch" forName="textparent_5" refType="ctrY" refFor="ch" refForName="picture_5"/>
                <dgm:constr type="primFontSz" for="des" forName="text_5" refType="primFontSz" refFor="des" refForName="text_2" op="equ"/>
                <dgm:constr type="w" for="ch" forName="picture_6" refType="w" refFor="ch" refForName="picture_1" fact="0.15"/>
                <dgm:constr type="h" for="ch" forName="picture_6" refType="h" refFor="ch" refForName="picture_1" fact="0.15"/>
                <dgm:constr type="r" for="ch" forName="picture_6" refType="w"/>
                <dgm:constr type="rOff" for="ch" forName="picture_6" refType="w" refFor="ch" refForName="picture_1" fact="-1.2898"/>
                <dgm:constr type="ctrY" for="ch" forName="picture_6" refType="h" refFor="ch" refForName="picture_1" fact="0.773"/>
                <dgm:constr type="r" for="ch" forName="line_6" refType="ctrX" refFor="ch" refForName="picture_1"/>
                <dgm:constr type="h" for="ch" forName="line_6"/>
                <dgm:constr type="l" for="ch" forName="line_6" refType="ctrX" refFor="ch" refForName="picture_6"/>
                <dgm:constr type="ctrY" for="ch" forName="line_6" refType="ctrY" refFor="ch" refForName="picture_6"/>
                <dgm:constr type="l" for="ch" forName="textparent_6"/>
                <dgm:constr type="h" for="ch" forName="textparent_6" refType="h" refFor="ch" refForName="picture_6"/>
                <dgm:constr type="r" for="ch" forName="textparent_6" refType="l" refFor="ch" refForName="picture_6"/>
                <dgm:constr type="ctrY" for="ch" forName="textparent_6" refType="ctrY" refFor="ch" refForName="picture_6"/>
                <dgm:constr type="primFontSz" for="des" forName="text_6" refType="primFontSz" refFor="des" refForName="text_2" op="equ"/>
                <dgm:constr type="w" for="ch" forName="picture_7" refType="w" refFor="ch" refForName="picture_1" fact="0.15"/>
                <dgm:constr type="h" for="ch" forName="picture_7" refType="h" refFor="ch" refForName="picture_1" fact="0.15"/>
                <dgm:constr type="r" for="ch" forName="picture_7" refType="w"/>
                <dgm:constr type="rOff" for="ch" forName="picture_7" refType="w" refFor="ch" refForName="picture_1" fact="-1.4363"/>
                <dgm:constr type="ctrY" for="ch" forName="picture_7" refType="h" refFor="ch" refForName="picture_1" fact="0.925"/>
                <dgm:constr type="r" for="ch" forName="line_7" refType="ctrX" refFor="ch" refForName="picture_1"/>
                <dgm:constr type="h" for="ch" forName="line_7"/>
                <dgm:constr type="l" for="ch" forName="line_7" refType="ctrX" refFor="ch" refForName="picture_7"/>
                <dgm:constr type="ctrY" for="ch" forName="line_7" refType="ctrY" refFor="ch" refForName="picture_7"/>
                <dgm:constr type="l" for="ch" forName="textparent_7"/>
                <dgm:constr type="h" for="ch" forName="textparent_7" refType="h" refFor="ch" refForName="picture_7"/>
                <dgm:constr type="r" for="ch" forName="textparent_7" refType="l" refFor="ch" refForName="picture_7"/>
                <dgm:constr type="ctrY" for="ch" forName="textparent_7" refType="ctrY" refFor="ch" refForName="picture_7"/>
                <dgm:constr type="primFontSz" for="des" forName="text_7" refType="primFontSz" refFor="des" refForName="text_2" op="equ"/>
              </dgm:constrLst>
            </dgm:else>
          </dgm:choose>
        </dgm:else>
      </dgm:choose>
      <dgm:forEach name="wrapper" axis="self" ptType="parTrans">
        <dgm:forEach name="wrapper2" axis="self" ptType="sibTrans" st="2">
          <dgm:forEach name="pictureRepeat" axis="self">
            <dgm:layoutNode name="pictureRepeatNode" styleLbl="alignImgPlace1">
              <dgm:alg type="sp"/>
              <dgm:shape xmlns:r="http://schemas.openxmlformats.org/officeDocument/2006/relationships" type="ellipse" r:blip="" blipPhldr="1">
                <dgm:adjLst/>
              </dgm:shape>
              <dgm:presOf axis="self"/>
            </dgm:layoutNode>
          </dgm:forEach>
        </dgm:forEach>
      </dgm:forEach>
      <dgm:forEach name="Name28" axis="ch" ptType="sibTrans" hideLastTrans="0" cnt="1">
        <dgm:layoutNode name="picture_1">
          <dgm:alg type="sp"/>
          <dgm:shape xmlns:r="http://schemas.openxmlformats.org/officeDocument/2006/relationships" r:blip="">
            <dgm:adjLst/>
          </dgm:shape>
          <dgm:presOf/>
          <dgm:constrLst/>
          <dgm:forEach name="Name29" ref="pictureRepeat"/>
        </dgm:layoutNode>
      </dgm:forEach>
      <dgm:forEach name="Name30" axis="ch" ptType="node" cnt="1">
        <dgm:layoutNode name="text_1" styleLbl="node1">
          <dgm:varLst>
            <dgm:bulletEnabled val="1"/>
          </dgm:varLst>
          <dgm:alg type="tx">
            <dgm:param type="txAnchorVert" val="b"/>
            <dgm:param type="txAnchorVertCh" val="b"/>
            <dgm:param type="parTxRTLAlign" val="r"/>
            <dgm:param type="shpTxRTLAlignCh" val="r"/>
          </dgm:alg>
          <dgm:shape xmlns:r="http://schemas.openxmlformats.org/officeDocument/2006/relationships" type="rect" r:blip="" hideGeom="1">
            <dgm:adjLst/>
          </dgm:shape>
          <dgm:presOf axis="desOrSelf" ptType="node"/>
          <dgm:constrLst>
            <dgm:constr type="primFontSz" val="65"/>
            <dgm:constr type="lMarg"/>
            <dgm:constr type="rMarg"/>
            <dgm:constr type="tMarg"/>
            <dgm:constr type="bMarg"/>
          </dgm:constrLst>
          <dgm:ruleLst>
            <dgm:rule type="primFontSz" val="5" fact="NaN" max="NaN"/>
          </dgm:ruleLst>
        </dgm:layoutNode>
      </dgm:forEach>
      <dgm:forEach name="Name31" axis="ch" ptType="sibTrans" hideLastTrans="0" st="2" cnt="1">
        <dgm:layoutNode name="picture_2">
          <dgm:alg type="sp"/>
          <dgm:shape xmlns:r="http://schemas.openxmlformats.org/officeDocument/2006/relationships" r:blip="">
            <dgm:adjLst/>
          </dgm:shape>
          <dgm:presOf/>
          <dgm:constrLst/>
          <dgm:forEach name="Name32" ref="pictureRepeat"/>
        </dgm:layoutNode>
      </dgm:forEach>
      <dgm:forEach name="Name33" axis="ch" ptType="node" st="2" cnt="1">
        <dgm:layoutNode name="line_2" styleLbl="parChTrans1D1">
          <dgm:alg type="sp"/>
          <dgm:shape xmlns:r="http://schemas.openxmlformats.org/officeDocument/2006/relationships" type="line" r:blip="" zOrderOff="-100">
            <dgm:adjLst/>
          </dgm:shape>
          <dgm:presOf/>
        </dgm:layoutNode>
        <dgm:layoutNode name="textparent_2">
          <dgm:choose name="Name34">
            <dgm:if name="Name35" func="var" arg="dir" op="equ" val="norm">
              <dgm:alg type="lin">
                <dgm:param type="horzAlign" val="l"/>
              </dgm:alg>
            </dgm:if>
            <dgm:else name="Name36">
              <dgm:alg type="lin">
                <dgm:param type="horzAlign" val="r"/>
              </dgm:alg>
            </dgm:else>
          </dgm:choose>
          <dgm:shape xmlns:r="http://schemas.openxmlformats.org/officeDocument/2006/relationships" type="rect" r:blip="" hideGeom="1">
            <dgm:adjLst/>
          </dgm:shape>
          <dgm:constrLst>
            <dgm:constr type="userW" for="ch" forName="text_2" refType="w"/>
            <dgm:constr type="h" for="ch" forName="text_2" refType="h"/>
          </dgm:constrLst>
          <dgm:presOf/>
          <dgm:layoutNode name="text_2" styleLbl="revTx">
            <dgm:varLst>
              <dgm:bulletEnabled val="1"/>
            </dgm:varLst>
            <dgm:choose name="Name37">
              <dgm:if name="Name38" func="var" arg="dir" op="equ" val="norm">
                <dgm:alg type="tx">
                  <dgm:param type="parTxLTRAlign" val="l"/>
                  <dgm:param type="shpTxLTRAlignCh" val="l"/>
                  <dgm:param type="parTxRTLAlign" val="r"/>
                  <dgm:param type="shpTxRTLAlignCh" val="r"/>
                </dgm:alg>
              </dgm:if>
              <dgm:else name="Name39">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40" axis="ch" ptType="sibTrans" hideLastTrans="0" st="3" cnt="1">
        <dgm:layoutNode name="picture_3">
          <dgm:alg type="sp"/>
          <dgm:shape xmlns:r="http://schemas.openxmlformats.org/officeDocument/2006/relationships" r:blip="">
            <dgm:adjLst/>
          </dgm:shape>
          <dgm:presOf/>
          <dgm:constrLst/>
          <dgm:forEach name="Name41" ref="pictureRepeat"/>
        </dgm:layoutNode>
      </dgm:forEach>
      <dgm:forEach name="Name42" axis="ch" ptType="node" st="3" cnt="1">
        <dgm:layoutNode name="line_3" styleLbl="parChTrans1D1">
          <dgm:alg type="sp"/>
          <dgm:shape xmlns:r="http://schemas.openxmlformats.org/officeDocument/2006/relationships" type="line" r:blip="" zOrderOff="-100">
            <dgm:adjLst/>
          </dgm:shape>
          <dgm:presOf/>
        </dgm:layoutNode>
        <dgm:layoutNode name="textparent_3">
          <dgm:choose name="Name43">
            <dgm:if name="Name44" func="var" arg="dir" op="equ" val="norm">
              <dgm:alg type="lin">
                <dgm:param type="horzAlign" val="l"/>
              </dgm:alg>
            </dgm:if>
            <dgm:else name="Name45">
              <dgm:alg type="lin">
                <dgm:param type="horzAlign" val="r"/>
              </dgm:alg>
            </dgm:else>
          </dgm:choose>
          <dgm:shape xmlns:r="http://schemas.openxmlformats.org/officeDocument/2006/relationships" type="rect" r:blip="" hideGeom="1">
            <dgm:adjLst/>
          </dgm:shape>
          <dgm:constrLst>
            <dgm:constr type="userW" for="ch" forName="text_3" refType="w"/>
            <dgm:constr type="h" for="ch" forName="text_3" refType="h"/>
          </dgm:constrLst>
          <dgm:presOf/>
          <dgm:layoutNode name="text_3" styleLbl="revTx">
            <dgm:varLst>
              <dgm:bulletEnabled val="1"/>
            </dgm:varLst>
            <dgm:choose name="Name46">
              <dgm:if name="Name47" func="var" arg="dir" op="equ" val="norm">
                <dgm:alg type="tx">
                  <dgm:param type="parTxLTRAlign" val="l"/>
                  <dgm:param type="shpTxLTRAlignCh" val="l"/>
                  <dgm:param type="parTxRTLAlign" val="r"/>
                  <dgm:param type="shpTxRTLAlignCh" val="r"/>
                </dgm:alg>
              </dgm:if>
              <dgm:else name="Name48">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49" axis="ch" ptType="sibTrans" hideLastTrans="0" st="4" cnt="1">
        <dgm:layoutNode name="picture_4">
          <dgm:alg type="sp"/>
          <dgm:shape xmlns:r="http://schemas.openxmlformats.org/officeDocument/2006/relationships" r:blip="">
            <dgm:adjLst/>
          </dgm:shape>
          <dgm:presOf/>
          <dgm:constrLst/>
          <dgm:forEach name="Name50" ref="pictureRepeat"/>
        </dgm:layoutNode>
      </dgm:forEach>
      <dgm:forEach name="Name51" axis="ch" ptType="node" st="4" cnt="1">
        <dgm:layoutNode name="line_4" styleLbl="parChTrans1D1">
          <dgm:alg type="sp"/>
          <dgm:shape xmlns:r="http://schemas.openxmlformats.org/officeDocument/2006/relationships" type="line" r:blip="" zOrderOff="-100">
            <dgm:adjLst/>
          </dgm:shape>
          <dgm:presOf/>
        </dgm:layoutNode>
        <dgm:layoutNode name="textparent_4">
          <dgm:choose name="Name52">
            <dgm:if name="Name53" func="var" arg="dir" op="equ" val="norm">
              <dgm:alg type="lin">
                <dgm:param type="horzAlign" val="l"/>
              </dgm:alg>
            </dgm:if>
            <dgm:else name="Name54">
              <dgm:alg type="lin">
                <dgm:param type="horzAlign" val="r"/>
              </dgm:alg>
            </dgm:else>
          </dgm:choose>
          <dgm:shape xmlns:r="http://schemas.openxmlformats.org/officeDocument/2006/relationships" type="rect" r:blip="" hideGeom="1">
            <dgm:adjLst/>
          </dgm:shape>
          <dgm:constrLst>
            <dgm:constr type="userW" for="ch" forName="text_4" refType="w"/>
            <dgm:constr type="h" for="ch" forName="text_4" refType="h"/>
          </dgm:constrLst>
          <dgm:presOf/>
          <dgm:layoutNode name="text_4" styleLbl="revTx">
            <dgm:varLst>
              <dgm:bulletEnabled val="1"/>
            </dgm:varLst>
            <dgm:choose name="Name55">
              <dgm:if name="Name56" func="var" arg="dir" op="equ" val="norm">
                <dgm:alg type="tx">
                  <dgm:param type="parTxLTRAlign" val="l"/>
                  <dgm:param type="shpTxLTRAlignCh" val="l"/>
                  <dgm:param type="parTxRTLAlign" val="r"/>
                  <dgm:param type="shpTxRTLAlignCh" val="r"/>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58" axis="ch" ptType="sibTrans" hideLastTrans="0" st="5" cnt="1">
        <dgm:layoutNode name="picture_5">
          <dgm:alg type="sp"/>
          <dgm:shape xmlns:r="http://schemas.openxmlformats.org/officeDocument/2006/relationships" r:blip="">
            <dgm:adjLst/>
          </dgm:shape>
          <dgm:presOf/>
          <dgm:constrLst/>
          <dgm:forEach name="Name59" ref="pictureRepeat"/>
        </dgm:layoutNode>
      </dgm:forEach>
      <dgm:forEach name="Name60" axis="ch" ptType="node" st="5" cnt="1">
        <dgm:layoutNode name="line_5" styleLbl="parChTrans1D1">
          <dgm:alg type="sp"/>
          <dgm:shape xmlns:r="http://schemas.openxmlformats.org/officeDocument/2006/relationships" type="line" r:blip="" zOrderOff="-100">
            <dgm:adjLst/>
          </dgm:shape>
          <dgm:presOf/>
        </dgm:layoutNode>
        <dgm:layoutNode name="textparent_5">
          <dgm:choose name="Name61">
            <dgm:if name="Name62" func="var" arg="dir" op="equ" val="norm">
              <dgm:alg type="lin">
                <dgm:param type="horzAlign" val="l"/>
              </dgm:alg>
            </dgm:if>
            <dgm:else name="Name63">
              <dgm:alg type="lin">
                <dgm:param type="horzAlign" val="r"/>
              </dgm:alg>
            </dgm:else>
          </dgm:choose>
          <dgm:shape xmlns:r="http://schemas.openxmlformats.org/officeDocument/2006/relationships" type="rect" r:blip="" hideGeom="1">
            <dgm:adjLst/>
          </dgm:shape>
          <dgm:constrLst>
            <dgm:constr type="userW" for="ch" forName="text_5" refType="w"/>
            <dgm:constr type="h" for="ch" forName="text_5" refType="h"/>
          </dgm:constrLst>
          <dgm:presOf/>
          <dgm:layoutNode name="text_5" styleLbl="revTx">
            <dgm:varLst>
              <dgm:bulletEnabled val="1"/>
            </dgm:varLst>
            <dgm:choose name="Name64">
              <dgm:if name="Name65" func="var" arg="dir" op="equ" val="norm">
                <dgm:alg type="tx">
                  <dgm:param type="parTxLTRAlign" val="l"/>
                  <dgm:param type="shpTxLTRAlignCh" val="l"/>
                  <dgm:param type="parTxRTLAlign" val="r"/>
                  <dgm:param type="shpTxRTLAlignCh" val="r"/>
                </dgm:alg>
              </dgm:if>
              <dgm:else name="Name66">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67" axis="ch" ptType="sibTrans" hideLastTrans="0" st="6" cnt="1">
        <dgm:layoutNode name="picture_6">
          <dgm:alg type="sp"/>
          <dgm:shape xmlns:r="http://schemas.openxmlformats.org/officeDocument/2006/relationships" r:blip="">
            <dgm:adjLst/>
          </dgm:shape>
          <dgm:presOf/>
          <dgm:constrLst/>
          <dgm:forEach name="Name68" ref="pictureRepeat"/>
        </dgm:layoutNode>
      </dgm:forEach>
      <dgm:forEach name="Name69" axis="ch" ptType="node" st="6" cnt="1">
        <dgm:layoutNode name="line_6" styleLbl="parChTrans1D1">
          <dgm:alg type="sp"/>
          <dgm:shape xmlns:r="http://schemas.openxmlformats.org/officeDocument/2006/relationships" type="line" r:blip="" zOrderOff="-100">
            <dgm:adjLst/>
          </dgm:shape>
          <dgm:presOf/>
        </dgm:layoutNode>
        <dgm:layoutNode name="textparent_6">
          <dgm:choose name="Name70">
            <dgm:if name="Name71" func="var" arg="dir" op="equ" val="norm">
              <dgm:alg type="lin">
                <dgm:param type="horzAlign" val="l"/>
              </dgm:alg>
            </dgm:if>
            <dgm:else name="Name72">
              <dgm:alg type="lin">
                <dgm:param type="horzAlign" val="r"/>
              </dgm:alg>
            </dgm:else>
          </dgm:choose>
          <dgm:shape xmlns:r="http://schemas.openxmlformats.org/officeDocument/2006/relationships" type="rect" r:blip="" hideGeom="1">
            <dgm:adjLst/>
          </dgm:shape>
          <dgm:constrLst>
            <dgm:constr type="userW" for="ch" forName="text_6" refType="w"/>
            <dgm:constr type="h" for="ch" forName="text_6" refType="h"/>
          </dgm:constrLst>
          <dgm:presOf/>
          <dgm:layoutNode name="text_6" styleLbl="revTx">
            <dgm:varLst>
              <dgm:bulletEnabled val="1"/>
            </dgm:varLst>
            <dgm:choose name="Name73">
              <dgm:if name="Name74" func="var" arg="dir" op="equ" val="norm">
                <dgm:alg type="tx">
                  <dgm:param type="parTxLTRAlign" val="l"/>
                  <dgm:param type="shpTxLTRAlignCh" val="l"/>
                  <dgm:param type="parTxRTLAlign" val="r"/>
                  <dgm:param type="shpTxRTLAlignCh" val="r"/>
                </dgm:alg>
              </dgm:if>
              <dgm:else name="Name75">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76" axis="ch" ptType="sibTrans" hideLastTrans="0" st="7" cnt="1">
        <dgm:layoutNode name="picture_7">
          <dgm:alg type="sp"/>
          <dgm:shape xmlns:r="http://schemas.openxmlformats.org/officeDocument/2006/relationships" r:blip="">
            <dgm:adjLst/>
          </dgm:shape>
          <dgm:presOf/>
          <dgm:constrLst/>
          <dgm:forEach name="Name77" ref="pictureRepeat"/>
        </dgm:layoutNode>
      </dgm:forEach>
      <dgm:forEach name="Name78" axis="ch" ptType="node" st="7" cnt="1">
        <dgm:layoutNode name="line_7" styleLbl="parChTrans1D1">
          <dgm:alg type="sp"/>
          <dgm:shape xmlns:r="http://schemas.openxmlformats.org/officeDocument/2006/relationships" type="line" r:blip="" zOrderOff="-100">
            <dgm:adjLst/>
          </dgm:shape>
          <dgm:presOf/>
        </dgm:layoutNode>
        <dgm:layoutNode name="textparent_7">
          <dgm:choose name="Name79">
            <dgm:if name="Name80" func="var" arg="dir" op="equ" val="norm">
              <dgm:alg type="lin">
                <dgm:param type="horzAlign" val="l"/>
              </dgm:alg>
            </dgm:if>
            <dgm:else name="Name81">
              <dgm:alg type="lin">
                <dgm:param type="horzAlign" val="r"/>
              </dgm:alg>
            </dgm:else>
          </dgm:choose>
          <dgm:shape xmlns:r="http://schemas.openxmlformats.org/officeDocument/2006/relationships" type="rect" r:blip="" hideGeom="1">
            <dgm:adjLst/>
          </dgm:shape>
          <dgm:constrLst>
            <dgm:constr type="userW" for="ch" forName="text_7" refType="w"/>
            <dgm:constr type="h" for="ch" forName="text_7" refType="h"/>
          </dgm:constrLst>
          <dgm:presOf/>
          <dgm:layoutNode name="text_7" styleLbl="revTx">
            <dgm:varLst>
              <dgm:bulletEnabled val="1"/>
            </dgm:varLst>
            <dgm:choose name="Name82">
              <dgm:if name="Name83" func="var" arg="dir" op="equ" val="norm">
                <dgm:alg type="tx">
                  <dgm:param type="parTxLTRAlign" val="l"/>
                  <dgm:param type="shpTxLTRAlignCh" val="l"/>
                  <dgm:param type="parTxRTLAlign" val="r"/>
                  <dgm:param type="shpTxRTLAlignCh" val="r"/>
                </dgm:alg>
              </dgm:if>
              <dgm:else name="Name84">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layoutNode>
  </dgm:layoutNode>
</dgm:layoutDef>
</file>

<file path=ppt/diagrams/layout5.xml><?xml version="1.0" encoding="utf-8"?>
<dgm:layoutDef xmlns:dgm="http://schemas.openxmlformats.org/drawingml/2006/diagram" xmlns:a="http://schemas.openxmlformats.org/drawingml/2006/main" uniqueId="urn:microsoft.com/office/officeart/2005/8/layout/hList7">
  <dgm:title val=""/>
  <dgm:desc val=""/>
  <dgm:catLst>
    <dgm:cat type="list" pri="12000"/>
    <dgm:cat type="process" pri="20000"/>
    <dgm:cat type="relationship" pri="14000"/>
    <dgm:cat type="convert" pri="8000"/>
    <dgm:cat type="picture" pri="25000"/>
    <dgm:cat type="pictureconvert"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fgShape" refType="w" fact="0.92"/>
      <dgm:constr type="h" for="ch" forName="fgShape" refType="h" fact="0.15"/>
      <dgm:constr type="b" for="ch" forName="fgShape" refType="h" fact="0.95"/>
      <dgm:constr type="ctrX" for="ch" forName="fgShape" refType="w" fact="0.5"/>
      <dgm:constr type="w" for="ch" forName="linComp" refType="w"/>
      <dgm:constr type="h" for="ch" forName="linComp" refType="h"/>
      <dgm:constr type="ctrX" for="ch" forName="linComp" refType="w" fact="0.5"/>
    </dgm:constrLst>
    <dgm:ruleLst/>
    <dgm:layoutNode name="fgShape" styleLbl="fgShp">
      <dgm:alg type="sp"/>
      <dgm:shape xmlns:r="http://schemas.openxmlformats.org/officeDocument/2006/relationships" type="leftRightArrow" r:blip="" zOrderOff="99999">
        <dgm:adjLst/>
      </dgm:shape>
      <dgm:presOf/>
      <dgm:constrLst/>
      <dgm:ruleLst/>
    </dgm:layoutNode>
    <dgm:layoutNode name="linComp">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03"/>
        <dgm:constr type="primFontSz" for="des" ptType="node" op="equ" val="65"/>
      </dgm:constrLst>
      <dgm:ruleLst/>
      <dgm:forEach name="nodesForEach" axis="ch" ptType="node">
        <dgm:layoutNode name="compNode">
          <dgm:alg type="composite"/>
          <dgm:shape xmlns:r="http://schemas.openxmlformats.org/officeDocument/2006/relationships" r:blip="">
            <dgm:adjLst/>
          </dgm:shape>
          <dgm:presOf/>
          <dgm:constrLst>
            <dgm:constr type="w" for="ch" forName="bkgdShape" refType="w"/>
            <dgm:constr type="h" for="ch" forName="bkgdShape" refType="h"/>
            <dgm:constr type="w" for="ch" forName="nodeTx" refType="w"/>
            <dgm:constr type="h" for="ch" forName="nodeTx" refType="h" fact="0.4"/>
            <dgm:constr type="b" for="ch" forName="nodeTx" refType="h" fact="0.8"/>
            <dgm:constr type="w" for="ch" forName="invisiNode" refType="w" fact="0.01"/>
            <dgm:constr type="h" for="ch" forName="invisiNode" refType="h" fact="0.06"/>
            <dgm:constr type="t" for="ch" forName="invisiNode"/>
            <dgm:constr type="ctrX" for="ch" forName="invisiNode" refType="w" fact="0.5"/>
            <dgm:constr type="h" for="ch" forName="imagNode" refType="h" fact="0.333"/>
            <dgm:constr type="w" for="ch" forName="imagNode" refType="h" refFor="ch" refForName="imagNode"/>
            <dgm:constr type="ctrX" for="ch" forName="imagNode" refType="w" fact="0.5"/>
            <dgm:constr type="t" for="ch" forName="imagNode" refType="h" fact="0.06"/>
            <dgm:constr type="w" for="ch" forName="imagNode" refType="w" op="lte" fact="0.94"/>
          </dgm:constrLst>
          <dgm:ruleLst/>
          <dgm:layoutNode name="bkgdShape">
            <dgm:alg type="sp"/>
            <dgm:shape xmlns:r="http://schemas.openxmlformats.org/officeDocument/2006/relationships" type="roundRect" r:blip="">
              <dgm:adjLst>
                <dgm:adj idx="1" val="0.1"/>
              </dgm:adjLst>
            </dgm:shape>
            <dgm:presOf axis="desOrSelf" ptType="node"/>
            <dgm:constrLst/>
            <dgm:ruleLst/>
          </dgm:layoutNode>
          <dgm:layoutNode name="nodeTx">
            <dgm:varLst>
              <dgm:bulletEnabled val="1"/>
            </dgm:varLst>
            <dgm:alg type="tx">
              <dgm:param type="txAnchorVert" val="mid"/>
              <dgm:param type="txAnchorHorzCh" val="ctr"/>
              <dgm:param type="stBulletLvl" val="2"/>
            </dgm:alg>
            <dgm:shape xmlns:r="http://schemas.openxmlformats.org/officeDocument/2006/relationships" type="rect" r:blip="" hideGeom="1">
              <dgm:adjLst/>
            </dgm:shape>
            <dgm:presOf axis="desOrSelf" ptType="node"/>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layoutDef>
</file>

<file path=ppt/diagrams/layout6.xml><?xml version="1.0" encoding="utf-8"?>
<dgm:layoutDef xmlns:dgm="http://schemas.openxmlformats.org/drawingml/2006/diagram" xmlns:a="http://schemas.openxmlformats.org/drawingml/2006/main" uniqueId="urn:microsoft.com/office/officeart/2008/layout/CircularPictureCallout">
  <dgm:title val=""/>
  <dgm:desc val=""/>
  <dgm:catLst>
    <dgm:cat type="picture" pri="2000"/>
    <dgm:cat type="pictureconvert" pri="2000"/>
  </dgm:catLst>
  <dgm:sampData>
    <dgm:dataModel>
      <dgm:ptLst>
        <dgm:pt modelId="0" type="doc"/>
        <dgm:pt modelId="1"/>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2"/>
    </dgm:constrLst>
    <dgm:layoutNode name="Name1">
      <dgm:alg type="composite"/>
      <dgm:shape xmlns:r="http://schemas.openxmlformats.org/officeDocument/2006/relationships" r:blip="">
        <dgm:adjLst/>
      </dgm:shape>
      <dgm:choose name="Name2">
        <dgm:if name="Name3" axis="ch" ptType="node" func="cnt" op="lte" val="1">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w" refFor="ch" refForName="picture_1" fact="0.18"/>
            <dgm:constr type="t" for="ch" forName="text_1" refType="h" refFor="ch" refForName="picture_1" fact="0.531"/>
          </dgm:constrLst>
        </dgm:if>
        <dgm:if name="Name4" axis="ch" ptType="node" func="cnt" op="lte" val="2">
          <dgm:choose name="Name5">
            <dgm:if name="Name6"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5"/>
                <dgm:constr type="h" for="ch" forName="picture_2" refType="h" refFor="ch" refForName="picture_1" fact="0.5"/>
                <dgm:constr type="l" for="ch" forName="picture_2" refType="w" refFor="ch" refForName="picture_1" fact="1.21"/>
                <dgm:constr type="ctrY" for="ch" forName="picture_2" refType="h" refFor="ch" refForName="picture_1" fact="0.5"/>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Lst>
            </dgm:if>
            <dgm:else name="Name7">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5"/>
                <dgm:constr type="h" for="ch" forName="picture_2" refType="h" refFor="ch" refForName="picture_1" fact="0.5"/>
                <dgm:constr type="r" for="ch" forName="picture_2" refType="w"/>
                <dgm:constr type="rOff" for="ch" forName="picture_2" refType="w" refFor="ch" refForName="picture_1" fact="-1.21"/>
                <dgm:constr type="ctrY" for="ch" forName="picture_2" refType="h" refFor="ch" refForName="picture_1" fact="0.5"/>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Lst>
            </dgm:else>
          </dgm:choose>
        </dgm:if>
        <dgm:if name="Name8" axis="ch" ptType="node" func="cnt" op="lte" val="3">
          <dgm:choose name="Name9">
            <dgm:if name="Name10"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375"/>
                <dgm:constr type="h" for="ch" forName="picture_2" refType="h" refFor="ch" refForName="picture_1" fact="0.375"/>
                <dgm:constr type="l" for="ch" forName="picture_2" refType="w" refFor="ch" refForName="picture_1" fact="1.21"/>
                <dgm:constr type="ctrY" for="ch" forName="picture_2" refType="h" refFor="ch" refForName="picture_1" fact="0.1875"/>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375"/>
                <dgm:constr type="h" for="ch" forName="picture_3" refType="h" refFor="ch" refForName="picture_1" fact="0.375"/>
                <dgm:constr type="l" for="ch" forName="picture_3" refType="w" refFor="ch" refForName="picture_1" fact="1.21"/>
                <dgm:constr type="ctrY" for="ch" forName="picture_3" refType="h" refFor="ch" refForName="picture_1" fact="0.8125"/>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Lst>
            </dgm:if>
            <dgm:else name="Name11">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375"/>
                <dgm:constr type="h" for="ch" forName="picture_2" refType="h" refFor="ch" refForName="picture_1" fact="0.375"/>
                <dgm:constr type="r" for="ch" forName="picture_2" refType="w"/>
                <dgm:constr type="rOff" for="ch" forName="picture_2" refType="w" refFor="ch" refForName="picture_1" fact="-1.21"/>
                <dgm:constr type="ctrY" for="ch" forName="picture_2" refType="h" refFor="ch" refForName="picture_1" fact="0.1875"/>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375"/>
                <dgm:constr type="h" for="ch" forName="picture_3" refType="h" refFor="ch" refForName="picture_1" fact="0.375"/>
                <dgm:constr type="r" for="ch" forName="picture_3" refType="w"/>
                <dgm:constr type="rOff" for="ch" forName="picture_3" refType="w" refFor="ch" refForName="picture_1" fact="-1.21"/>
                <dgm:constr type="ctrY" for="ch" forName="picture_3" refType="h" refFor="ch" refForName="picture_1" fact="0.8125"/>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Lst>
            </dgm:else>
          </dgm:choose>
        </dgm:if>
        <dgm:if name="Name12" axis="ch" ptType="node" func="cnt" op="lte" val="4">
          <dgm:choose name="Name13">
            <dgm:if name="Name14"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3"/>
                <dgm:constr type="h" for="ch" forName="picture_2" refType="h" refFor="ch" refForName="picture_1" fact="0.3"/>
                <dgm:constr type="l" for="ch" forName="picture_2" refType="w" refFor="ch" refForName="picture_1" fact="1.354"/>
                <dgm:constr type="ctrY" for="ch" forName="picture_2" refType="h" refFor="ch" refForName="picture_1" fact="0.15"/>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3"/>
                <dgm:constr type="h" for="ch" forName="picture_3" refType="h" refFor="ch" refForName="picture_1" fact="0.3"/>
                <dgm:constr type="l" for="ch" forName="picture_3" refType="w" refFor="ch" refForName="picture_1" fact="1.21"/>
                <dgm:constr type="ctrY" for="ch" forName="picture_3" refType="h" refFor="ch" refForName="picture_1" fact="0.5"/>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3"/>
                <dgm:constr type="h" for="ch" forName="picture_4" refType="h" refFor="ch" refForName="picture_1" fact="0.3"/>
                <dgm:constr type="l" for="ch" forName="picture_4" refType="w" refFor="ch" refForName="picture_1" fact="1.354"/>
                <dgm:constr type="ctrY" for="ch" forName="picture_4" refType="h" refFor="ch" refForName="picture_1" fact="0.85"/>
                <dgm:constr type="l" for="ch" forName="line_4" refType="ctrX" refFor="ch" refForName="picture_1"/>
                <dgm:constr type="h" for="ch" forName="line_4"/>
                <dgm:constr type="r" for="ch" forName="line_4" refType="ctrX" refFor="ch" refForName="picture_4"/>
                <dgm:constr type="ctrY" for="ch" forName="line_4" refType="ctrY" refFor="ch" refForName="picture_4"/>
                <dgm:constr type="r" for="ch" forName="textparent_4" refType="w"/>
                <dgm:constr type="h" for="ch" forName="textparent_4" refType="h" refFor="ch" refForName="picture_4"/>
                <dgm:constr type="l" for="ch" forName="textparent_4" refType="r" refFor="ch" refForName="picture_4"/>
                <dgm:constr type="ctrY" for="ch" forName="textparent_4" refType="ctrY" refFor="ch" refForName="picture_4"/>
                <dgm:constr type="primFontSz" for="des" forName="text_4" refType="primFontSz" refFor="des" refForName="text_2" op="equ"/>
              </dgm:constrLst>
            </dgm:if>
            <dgm:else name="Name15">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3"/>
                <dgm:constr type="h" for="ch" forName="picture_2" refType="h" refFor="ch" refForName="picture_1" fact="0.3"/>
                <dgm:constr type="r" for="ch" forName="picture_2" refType="w"/>
                <dgm:constr type="rOff" for="ch" forName="picture_2" refType="w" refFor="ch" refForName="picture_1" fact="-1.354"/>
                <dgm:constr type="ctrY" for="ch" forName="picture_2" refType="h" refFor="ch" refForName="picture_1" fact="0.15"/>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3"/>
                <dgm:constr type="h" for="ch" forName="picture_3" refType="h" refFor="ch" refForName="picture_1" fact="0.3"/>
                <dgm:constr type="r" for="ch" forName="picture_3" refType="w"/>
                <dgm:constr type="rOff" for="ch" forName="picture_3" refType="w" refFor="ch" refForName="picture_1" fact="-1.21"/>
                <dgm:constr type="ctrY" for="ch" forName="picture_3" refType="h" refFor="ch" refForName="picture_1" fact="0.5"/>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3"/>
                <dgm:constr type="h" for="ch" forName="picture_4" refType="h" refFor="ch" refForName="picture_1" fact="0.3"/>
                <dgm:constr type="r" for="ch" forName="picture_4" refType="w"/>
                <dgm:constr type="rOff" for="ch" forName="picture_4" refType="w" refFor="ch" refForName="picture_1" fact="-1.354"/>
                <dgm:constr type="ctrY" for="ch" forName="picture_4" refType="h" refFor="ch" refForName="picture_1" fact="0.85"/>
                <dgm:constr type="r" for="ch" forName="line_4" refType="ctrX" refFor="ch" refForName="picture_1"/>
                <dgm:constr type="h" for="ch" forName="line_4"/>
                <dgm:constr type="l" for="ch" forName="line_4" refType="ctrX" refFor="ch" refForName="picture_4"/>
                <dgm:constr type="ctrY" for="ch" forName="line_4" refType="ctrY" refFor="ch" refForName="picture_4"/>
                <dgm:constr type="l" for="ch" forName="textparent_4"/>
                <dgm:constr type="h" for="ch" forName="textparent_4" refType="h" refFor="ch" refForName="picture_4"/>
                <dgm:constr type="r" for="ch" forName="textparent_4" refType="l" refFor="ch" refForName="picture_4"/>
                <dgm:constr type="ctrY" for="ch" forName="textparent_4" refType="ctrY" refFor="ch" refForName="picture_4"/>
                <dgm:constr type="primFontSz" for="des" forName="text_4" refType="primFontSz" refFor="des" refForName="text_2" op="equ"/>
              </dgm:constrLst>
            </dgm:else>
          </dgm:choose>
        </dgm:if>
        <dgm:if name="Name16" axis="ch" ptType="node" func="cnt" op="lte" val="5">
          <dgm:choose name="Name17">
            <dgm:if name="Name18"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22"/>
                <dgm:constr type="h" for="ch" forName="picture_2" refType="h" refFor="ch" refForName="picture_1" fact="0.22"/>
                <dgm:constr type="l" for="ch" forName="picture_2" refType="w" refFor="ch" refForName="picture_1" fact="1.375"/>
                <dgm:constr type="ctrY" for="ch" forName="picture_2" refType="h" refFor="ch" refForName="picture_1" fact="0.11"/>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22"/>
                <dgm:constr type="h" for="ch" forName="picture_3" refType="h" refFor="ch" refForName="picture_1" fact="0.22"/>
                <dgm:constr type="l" for="ch" forName="picture_3" refType="w" refFor="ch" refForName="picture_1" fact="1.21"/>
                <dgm:constr type="ctrY" for="ch" forName="picture_3" refType="h" refFor="ch" refForName="picture_1" fact="0.353"/>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22"/>
                <dgm:constr type="h" for="ch" forName="picture_4" refType="h" refFor="ch" refForName="picture_1" fact="0.22"/>
                <dgm:constr type="l" for="ch" forName="picture_4" refType="w" refFor="ch" refForName="picture_1" fact="1.21"/>
                <dgm:constr type="ctrY" for="ch" forName="picture_4" refType="h" refFor="ch" refForName="picture_1" fact="0.647"/>
                <dgm:constr type="l" for="ch" forName="line_4" refType="ctrX" refFor="ch" refForName="picture_1"/>
                <dgm:constr type="h" for="ch" forName="line_4"/>
                <dgm:constr type="r" for="ch" forName="line_4" refType="ctrX" refFor="ch" refForName="picture_4"/>
                <dgm:constr type="ctrY" for="ch" forName="line_4" refType="ctrY" refFor="ch" refForName="picture_4"/>
                <dgm:constr type="r" for="ch" forName="textparent_4" refType="w"/>
                <dgm:constr type="h" for="ch" forName="textparent_4" refType="h" refFor="ch" refForName="picture_4"/>
                <dgm:constr type="l" for="ch" forName="textparent_4" refType="r"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22"/>
                <dgm:constr type="h" for="ch" forName="picture_5" refType="h" refFor="ch" refForName="picture_1" fact="0.22"/>
                <dgm:constr type="l" for="ch" forName="picture_5" refType="w" refFor="ch" refForName="picture_1" fact="1.375"/>
                <dgm:constr type="ctrY" for="ch" forName="picture_5" refType="h" refFor="ch" refForName="picture_1" fact="0.89"/>
                <dgm:constr type="l" for="ch" forName="line_5" refType="ctrX" refFor="ch" refForName="picture_1"/>
                <dgm:constr type="h" for="ch" forName="line_5"/>
                <dgm:constr type="r" for="ch" forName="line_5" refType="ctrX" refFor="ch" refForName="picture_5"/>
                <dgm:constr type="ctrY" for="ch" forName="line_5" refType="ctrY" refFor="ch" refForName="picture_5"/>
                <dgm:constr type="r" for="ch" forName="textparent_5" refType="w"/>
                <dgm:constr type="h" for="ch" forName="textparent_5" refType="h" refFor="ch" refForName="picture_5"/>
                <dgm:constr type="l" for="ch" forName="textparent_5" refType="r" refFor="ch" refForName="picture_5"/>
                <dgm:constr type="ctrY" for="ch" forName="textparent_5" refType="ctrY" refFor="ch" refForName="picture_5"/>
                <dgm:constr type="primFontSz" for="des" forName="text_5" refType="primFontSz" refFor="des" refForName="text_2" op="equ"/>
              </dgm:constrLst>
            </dgm:if>
            <dgm:else name="Name19">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22"/>
                <dgm:constr type="h" for="ch" forName="picture_2" refType="h" refFor="ch" refForName="picture_1" fact="0.22"/>
                <dgm:constr type="r" for="ch" forName="picture_2" refType="w"/>
                <dgm:constr type="rOff" for="ch" forName="picture_2" refType="w" refFor="ch" refForName="picture_1" fact="-1.375"/>
                <dgm:constr type="ctrY" for="ch" forName="picture_2" refType="h" refFor="ch" refForName="picture_1" fact="0.11"/>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22"/>
                <dgm:constr type="h" for="ch" forName="picture_3" refType="h" refFor="ch" refForName="picture_1" fact="0.22"/>
                <dgm:constr type="r" for="ch" forName="picture_3" refType="w"/>
                <dgm:constr type="rOff" for="ch" forName="picture_3" refType="w" refFor="ch" refForName="picture_1" fact="-1.21"/>
                <dgm:constr type="ctrY" for="ch" forName="picture_3" refType="h" refFor="ch" refForName="picture_1" fact="0.353"/>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22"/>
                <dgm:constr type="h" for="ch" forName="picture_4" refType="h" refFor="ch" refForName="picture_1" fact="0.22"/>
                <dgm:constr type="r" for="ch" forName="picture_4" refType="w"/>
                <dgm:constr type="rOff" for="ch" forName="picture_4" refType="w" refFor="ch" refForName="picture_1" fact="-1.21"/>
                <dgm:constr type="ctrY" for="ch" forName="picture_4" refType="h" refFor="ch" refForName="picture_1" fact="0.647"/>
                <dgm:constr type="r" for="ch" forName="line_4" refType="ctrX" refFor="ch" refForName="picture_1"/>
                <dgm:constr type="h" for="ch" forName="line_4"/>
                <dgm:constr type="l" for="ch" forName="line_4" refType="ctrX" refFor="ch" refForName="picture_4"/>
                <dgm:constr type="ctrY" for="ch" forName="line_4" refType="ctrY" refFor="ch" refForName="picture_4"/>
                <dgm:constr type="l" for="ch" forName="textparent_4"/>
                <dgm:constr type="h" for="ch" forName="textparent_4" refType="h" refFor="ch" refForName="picture_4"/>
                <dgm:constr type="r" for="ch" forName="textparent_4" refType="l"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22"/>
                <dgm:constr type="h" for="ch" forName="picture_5" refType="h" refFor="ch" refForName="picture_1" fact="0.22"/>
                <dgm:constr type="r" for="ch" forName="picture_5" refType="w"/>
                <dgm:constr type="rOff" for="ch" forName="picture_5" refType="w" refFor="ch" refForName="picture_1" fact="-1.375"/>
                <dgm:constr type="ctrY" for="ch" forName="picture_5" refType="h" refFor="ch" refForName="picture_1" fact="0.89"/>
                <dgm:constr type="r" for="ch" forName="line_5" refType="ctrX" refFor="ch" refForName="picture_1"/>
                <dgm:constr type="h" for="ch" forName="line_5"/>
                <dgm:constr type="l" for="ch" forName="line_5" refType="ctrX" refFor="ch" refForName="picture_5"/>
                <dgm:constr type="ctrY" for="ch" forName="line_5" refType="ctrY" refFor="ch" refForName="picture_5"/>
                <dgm:constr type="l" for="ch" forName="textparent_5"/>
                <dgm:constr type="h" for="ch" forName="textparent_5" refType="h" refFor="ch" refForName="picture_5"/>
                <dgm:constr type="r" for="ch" forName="textparent_5" refType="l" refFor="ch" refForName="picture_5"/>
                <dgm:constr type="ctrY" for="ch" forName="textparent_5" refType="ctrY" refFor="ch" refForName="picture_5"/>
                <dgm:constr type="primFontSz" for="des" forName="text_5" refType="primFontSz" refFor="des" refForName="text_2" op="equ"/>
              </dgm:constrLst>
            </dgm:else>
          </dgm:choose>
        </dgm:if>
        <dgm:if name="Name20" axis="ch" ptType="node" func="cnt" op="lte" val="6">
          <dgm:choose name="Name21">
            <dgm:if name="Name22"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18"/>
                <dgm:constr type="h" for="ch" forName="picture_2" refType="h" refFor="ch" refForName="picture_1" fact="0.18"/>
                <dgm:constr type="l" for="ch" forName="picture_2" refType="w" refFor="ch" refForName="picture_1" fact="1.4238"/>
                <dgm:constr type="ctrY" for="ch" forName="picture_2" refType="h" refFor="ch" refForName="picture_1" fact="0.09"/>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18"/>
                <dgm:constr type="h" for="ch" forName="picture_3" refType="h" refFor="ch" refForName="picture_1" fact="0.18"/>
                <dgm:constr type="l" for="ch" forName="picture_3" refType="w" refFor="ch" refForName="picture_1" fact="1.2667"/>
                <dgm:constr type="ctrY" for="ch" forName="picture_3" refType="h" refFor="ch" refForName="picture_1" fact="0.261"/>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18"/>
                <dgm:constr type="h" for="ch" forName="picture_4" refType="h" refFor="ch" refForName="picture_1" fact="0.18"/>
                <dgm:constr type="l" for="ch" forName="picture_4" refType="w" refFor="ch" refForName="picture_1" fact="1.21"/>
                <dgm:constr type="ctrY" for="ch" forName="picture_4" refType="h" refFor="ch" refForName="picture_1" fact="0.5"/>
                <dgm:constr type="l" for="ch" forName="line_4" refType="ctrX" refFor="ch" refForName="picture_1"/>
                <dgm:constr type="h" for="ch" forName="line_4"/>
                <dgm:constr type="r" for="ch" forName="line_4" refType="ctrX" refFor="ch" refForName="picture_4"/>
                <dgm:constr type="ctrY" for="ch" forName="line_4" refType="ctrY" refFor="ch" refForName="picture_4"/>
                <dgm:constr type="r" for="ch" forName="textparent_4" refType="w"/>
                <dgm:constr type="h" for="ch" forName="textparent_4" refType="h" refFor="ch" refForName="picture_4"/>
                <dgm:constr type="l" for="ch" forName="textparent_4" refType="r"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18"/>
                <dgm:constr type="h" for="ch" forName="picture_5" refType="h" refFor="ch" refForName="picture_1" fact="0.18"/>
                <dgm:constr type="l" for="ch" forName="picture_5" refType="w" refFor="ch" refForName="picture_1" fact="1.2667"/>
                <dgm:constr type="ctrY" for="ch" forName="picture_5" refType="h" refFor="ch" refForName="picture_1" fact="0.739"/>
                <dgm:constr type="l" for="ch" forName="line_5" refType="ctrX" refFor="ch" refForName="picture_1"/>
                <dgm:constr type="h" for="ch" forName="line_5"/>
                <dgm:constr type="r" for="ch" forName="line_5" refType="ctrX" refFor="ch" refForName="picture_5"/>
                <dgm:constr type="ctrY" for="ch" forName="line_5" refType="ctrY" refFor="ch" refForName="picture_5"/>
                <dgm:constr type="r" for="ch" forName="textparent_5" refType="w"/>
                <dgm:constr type="h" for="ch" forName="textparent_5" refType="h" refFor="ch" refForName="picture_5"/>
                <dgm:constr type="l" for="ch" forName="textparent_5" refType="r" refFor="ch" refForName="picture_5"/>
                <dgm:constr type="ctrY" for="ch" forName="textparent_5" refType="ctrY" refFor="ch" refForName="picture_5"/>
                <dgm:constr type="primFontSz" for="des" forName="text_5" refType="primFontSz" refFor="des" refForName="text_2" op="equ"/>
                <dgm:constr type="w" for="ch" forName="picture_6" refType="w" refFor="ch" refForName="picture_1" fact="0.18"/>
                <dgm:constr type="h" for="ch" forName="picture_6" refType="h" refFor="ch" refForName="picture_1" fact="0.18"/>
                <dgm:constr type="l" for="ch" forName="picture_6" refType="w" refFor="ch" refForName="picture_1" fact="1.4238"/>
                <dgm:constr type="ctrY" for="ch" forName="picture_6" refType="h" refFor="ch" refForName="picture_1" fact="0.91"/>
                <dgm:constr type="l" for="ch" forName="line_6" refType="ctrX" refFor="ch" refForName="picture_1"/>
                <dgm:constr type="h" for="ch" forName="line_6"/>
                <dgm:constr type="r" for="ch" forName="line_6" refType="ctrX" refFor="ch" refForName="picture_6"/>
                <dgm:constr type="ctrY" for="ch" forName="line_6" refType="ctrY" refFor="ch" refForName="picture_6"/>
                <dgm:constr type="r" for="ch" forName="textparent_6" refType="w"/>
                <dgm:constr type="h" for="ch" forName="textparent_6" refType="h" refFor="ch" refForName="picture_6"/>
                <dgm:constr type="l" for="ch" forName="textparent_6" refType="r" refFor="ch" refForName="picture_6"/>
                <dgm:constr type="ctrY" for="ch" forName="textparent_6" refType="ctrY" refFor="ch" refForName="picture_6"/>
                <dgm:constr type="primFontSz" for="des" forName="text_6" refType="primFontSz" refFor="des" refForName="text_2" op="equ"/>
              </dgm:constrLst>
            </dgm:if>
            <dgm:else name="Name23">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18"/>
                <dgm:constr type="h" for="ch" forName="picture_2" refType="h" refFor="ch" refForName="picture_1" fact="0.18"/>
                <dgm:constr type="r" for="ch" forName="picture_2" refType="w"/>
                <dgm:constr type="rOff" for="ch" forName="picture_2" refType="w" refFor="ch" refForName="picture_1" fact="-1.4238"/>
                <dgm:constr type="ctrY" for="ch" forName="picture_2" refType="h" refFor="ch" refForName="picture_1" fact="0.09"/>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18"/>
                <dgm:constr type="h" for="ch" forName="picture_3" refType="h" refFor="ch" refForName="picture_1" fact="0.18"/>
                <dgm:constr type="r" for="ch" forName="picture_3" refType="w"/>
                <dgm:constr type="rOff" for="ch" forName="picture_3" refType="w" refFor="ch" refForName="picture_1" fact="-1.2667"/>
                <dgm:constr type="ctrY" for="ch" forName="picture_3" refType="h" refFor="ch" refForName="picture_1" fact="0.261"/>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18"/>
                <dgm:constr type="h" for="ch" forName="picture_4" refType="h" refFor="ch" refForName="picture_1" fact="0.18"/>
                <dgm:constr type="r" for="ch" forName="picture_4" refType="w"/>
                <dgm:constr type="rOff" for="ch" forName="picture_4" refType="w" refFor="ch" refForName="picture_1" fact="-1.21"/>
                <dgm:constr type="ctrY" for="ch" forName="picture_4" refType="h" refFor="ch" refForName="picture_1" fact="0.5"/>
                <dgm:constr type="r" for="ch" forName="line_4" refType="ctrX" refFor="ch" refForName="picture_1"/>
                <dgm:constr type="h" for="ch" forName="line_4"/>
                <dgm:constr type="l" for="ch" forName="line_4" refType="ctrX" refFor="ch" refForName="picture_4"/>
                <dgm:constr type="ctrY" for="ch" forName="line_4" refType="ctrY" refFor="ch" refForName="picture_4"/>
                <dgm:constr type="l" for="ch" forName="textparent_4"/>
                <dgm:constr type="h" for="ch" forName="textparent_4" refType="h" refFor="ch" refForName="picture_4"/>
                <dgm:constr type="r" for="ch" forName="textparent_4" refType="l"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18"/>
                <dgm:constr type="h" for="ch" forName="picture_5" refType="h" refFor="ch" refForName="picture_1" fact="0.18"/>
                <dgm:constr type="r" for="ch" forName="picture_5" refType="w"/>
                <dgm:constr type="rOff" for="ch" forName="picture_5" refType="w" refFor="ch" refForName="picture_1" fact="-1.2667"/>
                <dgm:constr type="ctrY" for="ch" forName="picture_5" refType="h" refFor="ch" refForName="picture_1" fact="0.739"/>
                <dgm:constr type="r" for="ch" forName="line_5" refType="ctrX" refFor="ch" refForName="picture_1"/>
                <dgm:constr type="h" for="ch" forName="line_5"/>
                <dgm:constr type="l" for="ch" forName="line_5" refType="ctrX" refFor="ch" refForName="picture_5"/>
                <dgm:constr type="ctrY" for="ch" forName="line_5" refType="ctrY" refFor="ch" refForName="picture_5"/>
                <dgm:constr type="l" for="ch" forName="textparent_5"/>
                <dgm:constr type="h" for="ch" forName="textparent_5" refType="h" refFor="ch" refForName="picture_5"/>
                <dgm:constr type="r" for="ch" forName="textparent_5" refType="l" refFor="ch" refForName="picture_5"/>
                <dgm:constr type="ctrY" for="ch" forName="textparent_5" refType="ctrY" refFor="ch" refForName="picture_5"/>
                <dgm:constr type="primFontSz" for="des" forName="text_5" refType="primFontSz" refFor="des" refForName="text_2" op="equ"/>
                <dgm:constr type="w" for="ch" forName="picture_6" refType="w" refFor="ch" refForName="picture_1" fact="0.18"/>
                <dgm:constr type="h" for="ch" forName="picture_6" refType="h" refFor="ch" refForName="picture_1" fact="0.18"/>
                <dgm:constr type="r" for="ch" forName="picture_6" refType="w"/>
                <dgm:constr type="rOff" for="ch" forName="picture_6" refType="w" refFor="ch" refForName="picture_1" fact="-1.4238"/>
                <dgm:constr type="ctrY" for="ch" forName="picture_6" refType="h" refFor="ch" refForName="picture_1" fact="0.91"/>
                <dgm:constr type="r" for="ch" forName="line_6" refType="ctrX" refFor="ch" refForName="picture_1"/>
                <dgm:constr type="h" for="ch" forName="line_6"/>
                <dgm:constr type="l" for="ch" forName="line_6" refType="ctrX" refFor="ch" refForName="picture_6"/>
                <dgm:constr type="ctrY" for="ch" forName="line_6" refType="ctrY" refFor="ch" refForName="picture_6"/>
                <dgm:constr type="l" for="ch" forName="textparent_6"/>
                <dgm:constr type="h" for="ch" forName="textparent_6" refType="h" refFor="ch" refForName="picture_6"/>
                <dgm:constr type="r" for="ch" forName="textparent_6" refType="l" refFor="ch" refForName="picture_6"/>
                <dgm:constr type="ctrY" for="ch" forName="textparent_6" refType="ctrY" refFor="ch" refForName="picture_6"/>
                <dgm:constr type="primFontSz" for="des" forName="text_6" refType="primFontSz" refFor="des" refForName="text_2" op="equ"/>
              </dgm:constrLst>
            </dgm:else>
          </dgm:choose>
        </dgm:if>
        <dgm:else name="Name24">
          <dgm:choose name="Name25">
            <dgm:if name="Name26"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15"/>
                <dgm:constr type="h" for="ch" forName="picture_2" refType="h" refFor="ch" refForName="picture_1" fact="0.15"/>
                <dgm:constr type="l" for="ch" forName="picture_2" refType="w" refFor="ch" refForName="picture_1" fact="1.4363"/>
                <dgm:constr type="ctrY" for="ch" forName="picture_2" refType="h" refFor="ch" refForName="picture_1" fact="0.075"/>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15"/>
                <dgm:constr type="h" for="ch" forName="picture_3" refType="h" refFor="ch" refForName="picture_1" fact="0.15"/>
                <dgm:constr type="l" for="ch" forName="picture_3" refType="w" refFor="ch" refForName="picture_1" fact="1.2898"/>
                <dgm:constr type="ctrY" for="ch" forName="picture_3" refType="h" refFor="ch" refForName="picture_1" fact="0.227"/>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15"/>
                <dgm:constr type="h" for="ch" forName="picture_4" refType="h" refFor="ch" refForName="picture_1" fact="0.15"/>
                <dgm:constr type="l" for="ch" forName="picture_4" refType="w" refFor="ch" refForName="picture_1" fact="1.21"/>
                <dgm:constr type="ctrY" for="ch" forName="picture_4" refType="h" refFor="ch" refForName="picture_1" fact="0.405"/>
                <dgm:constr type="l" for="ch" forName="line_4" refType="ctrX" refFor="ch" refForName="picture_1"/>
                <dgm:constr type="h" for="ch" forName="line_4"/>
                <dgm:constr type="r" for="ch" forName="line_4" refType="ctrX" refFor="ch" refForName="picture_4"/>
                <dgm:constr type="ctrY" for="ch" forName="line_4" refType="ctrY" refFor="ch" refForName="picture_4"/>
                <dgm:constr type="r" for="ch" forName="textparent_4" refType="w"/>
                <dgm:constr type="h" for="ch" forName="textparent_4" refType="h" refFor="ch" refForName="picture_4"/>
                <dgm:constr type="l" for="ch" forName="textparent_4" refType="r"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15"/>
                <dgm:constr type="h" for="ch" forName="picture_5" refType="h" refFor="ch" refForName="picture_1" fact="0.15"/>
                <dgm:constr type="l" for="ch" forName="picture_5" refType="w" refFor="ch" refForName="picture_1" fact="1.21"/>
                <dgm:constr type="ctrY" for="ch" forName="picture_5" refType="h" refFor="ch" refForName="picture_1" fact="0.595"/>
                <dgm:constr type="l" for="ch" forName="line_5" refType="ctrX" refFor="ch" refForName="picture_1"/>
                <dgm:constr type="h" for="ch" forName="line_5"/>
                <dgm:constr type="r" for="ch" forName="line_5" refType="ctrX" refFor="ch" refForName="picture_5"/>
                <dgm:constr type="ctrY" for="ch" forName="line_5" refType="ctrY" refFor="ch" refForName="picture_5"/>
                <dgm:constr type="r" for="ch" forName="textparent_5" refType="w"/>
                <dgm:constr type="h" for="ch" forName="textparent_5" refType="h" refFor="ch" refForName="picture_5"/>
                <dgm:constr type="l" for="ch" forName="textparent_5" refType="r" refFor="ch" refForName="picture_5"/>
                <dgm:constr type="ctrY" for="ch" forName="textparent_5" refType="ctrY" refFor="ch" refForName="picture_5"/>
                <dgm:constr type="primFontSz" for="des" forName="text_5" refType="primFontSz" refFor="des" refForName="text_2" op="equ"/>
                <dgm:constr type="w" for="ch" forName="picture_6" refType="w" refFor="ch" refForName="picture_1" fact="0.15"/>
                <dgm:constr type="h" for="ch" forName="picture_6" refType="h" refFor="ch" refForName="picture_1" fact="0.15"/>
                <dgm:constr type="l" for="ch" forName="picture_6" refType="w" refFor="ch" refForName="picture_1" fact="1.2898"/>
                <dgm:constr type="ctrY" for="ch" forName="picture_6" refType="h" refFor="ch" refForName="picture_1" fact="0.773"/>
                <dgm:constr type="l" for="ch" forName="line_6" refType="ctrX" refFor="ch" refForName="picture_1"/>
                <dgm:constr type="h" for="ch" forName="line_6"/>
                <dgm:constr type="r" for="ch" forName="line_6" refType="ctrX" refFor="ch" refForName="picture_6"/>
                <dgm:constr type="ctrY" for="ch" forName="line_6" refType="ctrY" refFor="ch" refForName="picture_6"/>
                <dgm:constr type="r" for="ch" forName="textparent_6" refType="w"/>
                <dgm:constr type="h" for="ch" forName="textparent_6" refType="h" refFor="ch" refForName="picture_6"/>
                <dgm:constr type="l" for="ch" forName="textparent_6" refType="r" refFor="ch" refForName="picture_6"/>
                <dgm:constr type="ctrY" for="ch" forName="textparent_6" refType="ctrY" refFor="ch" refForName="picture_6"/>
                <dgm:constr type="primFontSz" for="des" forName="text_6" refType="primFontSz" refFor="des" refForName="text_2" op="equ"/>
                <dgm:constr type="w" for="ch" forName="picture_7" refType="w" refFor="ch" refForName="picture_1" fact="0.15"/>
                <dgm:constr type="h" for="ch" forName="picture_7" refType="h" refFor="ch" refForName="picture_1" fact="0.15"/>
                <dgm:constr type="l" for="ch" forName="picture_7" refType="w" refFor="ch" refForName="picture_1" fact="1.4363"/>
                <dgm:constr type="ctrY" for="ch" forName="picture_7" refType="h" refFor="ch" refForName="picture_1" fact="0.925"/>
                <dgm:constr type="l" for="ch" forName="line_7" refType="ctrX" refFor="ch" refForName="picture_1"/>
                <dgm:constr type="h" for="ch" forName="line_7"/>
                <dgm:constr type="r" for="ch" forName="line_7" refType="ctrX" refFor="ch" refForName="picture_7"/>
                <dgm:constr type="ctrY" for="ch" forName="line_7" refType="ctrY" refFor="ch" refForName="picture_7"/>
                <dgm:constr type="r" for="ch" forName="textparent_7" refType="w"/>
                <dgm:constr type="h" for="ch" forName="textparent_7" refType="h" refFor="ch" refForName="picture_7"/>
                <dgm:constr type="l" for="ch" forName="textparent_7" refType="r" refFor="ch" refForName="picture_7"/>
                <dgm:constr type="ctrY" for="ch" forName="textparent_7" refType="ctrY" refFor="ch" refForName="picture_7"/>
                <dgm:constr type="primFontSz" for="des" forName="text_7" refType="primFontSz" refFor="des" refForName="text_2" op="equ"/>
              </dgm:constrLst>
            </dgm:if>
            <dgm:else name="Name27">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15"/>
                <dgm:constr type="h" for="ch" forName="picture_2" refType="h" refFor="ch" refForName="picture_1" fact="0.15"/>
                <dgm:constr type="r" for="ch" forName="picture_2" refType="w"/>
                <dgm:constr type="rOff" for="ch" forName="picture_2" refType="w" refFor="ch" refForName="picture_1" fact="-1.4363"/>
                <dgm:constr type="ctrY" for="ch" forName="picture_2" refType="h" refFor="ch" refForName="picture_1" fact="0.075"/>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15"/>
                <dgm:constr type="h" for="ch" forName="picture_3" refType="h" refFor="ch" refForName="picture_1" fact="0.15"/>
                <dgm:constr type="r" for="ch" forName="picture_3" refType="w"/>
                <dgm:constr type="rOff" for="ch" forName="picture_3" refType="w" refFor="ch" refForName="picture_1" fact="-1.2898"/>
                <dgm:constr type="ctrY" for="ch" forName="picture_3" refType="h" refFor="ch" refForName="picture_1" fact="0.227"/>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15"/>
                <dgm:constr type="h" for="ch" forName="picture_4" refType="h" refFor="ch" refForName="picture_1" fact="0.15"/>
                <dgm:constr type="r" for="ch" forName="picture_4" refType="w"/>
                <dgm:constr type="rOff" for="ch" forName="picture_4" refType="w" refFor="ch" refForName="picture_1" fact="-1.21"/>
                <dgm:constr type="ctrY" for="ch" forName="picture_4" refType="h" refFor="ch" refForName="picture_1" fact="0.405"/>
                <dgm:constr type="r" for="ch" forName="line_4" refType="ctrX" refFor="ch" refForName="picture_1"/>
                <dgm:constr type="h" for="ch" forName="line_4"/>
                <dgm:constr type="l" for="ch" forName="line_4" refType="ctrX" refFor="ch" refForName="picture_4"/>
                <dgm:constr type="ctrY" for="ch" forName="line_4" refType="ctrY" refFor="ch" refForName="picture_4"/>
                <dgm:constr type="l" for="ch" forName="textparent_4"/>
                <dgm:constr type="h" for="ch" forName="textparent_4" refType="h" refFor="ch" refForName="picture_4"/>
                <dgm:constr type="r" for="ch" forName="textparent_4" refType="l"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15"/>
                <dgm:constr type="h" for="ch" forName="picture_5" refType="h" refFor="ch" refForName="picture_1" fact="0.15"/>
                <dgm:constr type="r" for="ch" forName="picture_5" refType="w"/>
                <dgm:constr type="rOff" for="ch" forName="picture_5" refType="w" refFor="ch" refForName="picture_1" fact="-1.21"/>
                <dgm:constr type="ctrY" for="ch" forName="picture_5" refType="h" refFor="ch" refForName="picture_1" fact="0.595"/>
                <dgm:constr type="r" for="ch" forName="line_5" refType="ctrX" refFor="ch" refForName="picture_1"/>
                <dgm:constr type="h" for="ch" forName="line_5"/>
                <dgm:constr type="l" for="ch" forName="line_5" refType="ctrX" refFor="ch" refForName="picture_5"/>
                <dgm:constr type="ctrY" for="ch" forName="line_5" refType="ctrY" refFor="ch" refForName="picture_5"/>
                <dgm:constr type="l" for="ch" forName="textparent_5"/>
                <dgm:constr type="h" for="ch" forName="textparent_5" refType="h" refFor="ch" refForName="picture_5"/>
                <dgm:constr type="r" for="ch" forName="textparent_5" refType="l" refFor="ch" refForName="picture_5"/>
                <dgm:constr type="ctrY" for="ch" forName="textparent_5" refType="ctrY" refFor="ch" refForName="picture_5"/>
                <dgm:constr type="primFontSz" for="des" forName="text_5" refType="primFontSz" refFor="des" refForName="text_2" op="equ"/>
                <dgm:constr type="w" for="ch" forName="picture_6" refType="w" refFor="ch" refForName="picture_1" fact="0.15"/>
                <dgm:constr type="h" for="ch" forName="picture_6" refType="h" refFor="ch" refForName="picture_1" fact="0.15"/>
                <dgm:constr type="r" for="ch" forName="picture_6" refType="w"/>
                <dgm:constr type="rOff" for="ch" forName="picture_6" refType="w" refFor="ch" refForName="picture_1" fact="-1.2898"/>
                <dgm:constr type="ctrY" for="ch" forName="picture_6" refType="h" refFor="ch" refForName="picture_1" fact="0.773"/>
                <dgm:constr type="r" for="ch" forName="line_6" refType="ctrX" refFor="ch" refForName="picture_1"/>
                <dgm:constr type="h" for="ch" forName="line_6"/>
                <dgm:constr type="l" for="ch" forName="line_6" refType="ctrX" refFor="ch" refForName="picture_6"/>
                <dgm:constr type="ctrY" for="ch" forName="line_6" refType="ctrY" refFor="ch" refForName="picture_6"/>
                <dgm:constr type="l" for="ch" forName="textparent_6"/>
                <dgm:constr type="h" for="ch" forName="textparent_6" refType="h" refFor="ch" refForName="picture_6"/>
                <dgm:constr type="r" for="ch" forName="textparent_6" refType="l" refFor="ch" refForName="picture_6"/>
                <dgm:constr type="ctrY" for="ch" forName="textparent_6" refType="ctrY" refFor="ch" refForName="picture_6"/>
                <dgm:constr type="primFontSz" for="des" forName="text_6" refType="primFontSz" refFor="des" refForName="text_2" op="equ"/>
                <dgm:constr type="w" for="ch" forName="picture_7" refType="w" refFor="ch" refForName="picture_1" fact="0.15"/>
                <dgm:constr type="h" for="ch" forName="picture_7" refType="h" refFor="ch" refForName="picture_1" fact="0.15"/>
                <dgm:constr type="r" for="ch" forName="picture_7" refType="w"/>
                <dgm:constr type="rOff" for="ch" forName="picture_7" refType="w" refFor="ch" refForName="picture_1" fact="-1.4363"/>
                <dgm:constr type="ctrY" for="ch" forName="picture_7" refType="h" refFor="ch" refForName="picture_1" fact="0.925"/>
                <dgm:constr type="r" for="ch" forName="line_7" refType="ctrX" refFor="ch" refForName="picture_1"/>
                <dgm:constr type="h" for="ch" forName="line_7"/>
                <dgm:constr type="l" for="ch" forName="line_7" refType="ctrX" refFor="ch" refForName="picture_7"/>
                <dgm:constr type="ctrY" for="ch" forName="line_7" refType="ctrY" refFor="ch" refForName="picture_7"/>
                <dgm:constr type="l" for="ch" forName="textparent_7"/>
                <dgm:constr type="h" for="ch" forName="textparent_7" refType="h" refFor="ch" refForName="picture_7"/>
                <dgm:constr type="r" for="ch" forName="textparent_7" refType="l" refFor="ch" refForName="picture_7"/>
                <dgm:constr type="ctrY" for="ch" forName="textparent_7" refType="ctrY" refFor="ch" refForName="picture_7"/>
                <dgm:constr type="primFontSz" for="des" forName="text_7" refType="primFontSz" refFor="des" refForName="text_2" op="equ"/>
              </dgm:constrLst>
            </dgm:else>
          </dgm:choose>
        </dgm:else>
      </dgm:choose>
      <dgm:forEach name="wrapper" axis="self" ptType="parTrans">
        <dgm:forEach name="wrapper2" axis="self" ptType="sibTrans" st="2">
          <dgm:forEach name="pictureRepeat" axis="self">
            <dgm:layoutNode name="pictureRepeatNode" styleLbl="alignImgPlace1">
              <dgm:alg type="sp"/>
              <dgm:shape xmlns:r="http://schemas.openxmlformats.org/officeDocument/2006/relationships" type="ellipse" r:blip="" blipPhldr="1">
                <dgm:adjLst/>
              </dgm:shape>
              <dgm:presOf axis="self"/>
            </dgm:layoutNode>
          </dgm:forEach>
        </dgm:forEach>
      </dgm:forEach>
      <dgm:forEach name="Name28" axis="ch" ptType="sibTrans" hideLastTrans="0" cnt="1">
        <dgm:layoutNode name="picture_1">
          <dgm:alg type="sp"/>
          <dgm:shape xmlns:r="http://schemas.openxmlformats.org/officeDocument/2006/relationships" r:blip="">
            <dgm:adjLst/>
          </dgm:shape>
          <dgm:presOf/>
          <dgm:constrLst/>
          <dgm:forEach name="Name29" ref="pictureRepeat"/>
        </dgm:layoutNode>
      </dgm:forEach>
      <dgm:forEach name="Name30" axis="ch" ptType="node" cnt="1">
        <dgm:layoutNode name="text_1" styleLbl="node1">
          <dgm:varLst>
            <dgm:bulletEnabled val="1"/>
          </dgm:varLst>
          <dgm:alg type="tx">
            <dgm:param type="txAnchorVert" val="b"/>
            <dgm:param type="txAnchorVertCh" val="b"/>
            <dgm:param type="parTxRTLAlign" val="r"/>
            <dgm:param type="shpTxRTLAlignCh" val="r"/>
          </dgm:alg>
          <dgm:shape xmlns:r="http://schemas.openxmlformats.org/officeDocument/2006/relationships" type="rect" r:blip="" hideGeom="1">
            <dgm:adjLst/>
          </dgm:shape>
          <dgm:presOf axis="desOrSelf" ptType="node"/>
          <dgm:constrLst>
            <dgm:constr type="primFontSz" val="65"/>
            <dgm:constr type="lMarg"/>
            <dgm:constr type="rMarg"/>
            <dgm:constr type="tMarg"/>
            <dgm:constr type="bMarg"/>
          </dgm:constrLst>
          <dgm:ruleLst>
            <dgm:rule type="primFontSz" val="5" fact="NaN" max="NaN"/>
          </dgm:ruleLst>
        </dgm:layoutNode>
      </dgm:forEach>
      <dgm:forEach name="Name31" axis="ch" ptType="sibTrans" hideLastTrans="0" st="2" cnt="1">
        <dgm:layoutNode name="picture_2">
          <dgm:alg type="sp"/>
          <dgm:shape xmlns:r="http://schemas.openxmlformats.org/officeDocument/2006/relationships" r:blip="">
            <dgm:adjLst/>
          </dgm:shape>
          <dgm:presOf/>
          <dgm:constrLst/>
          <dgm:forEach name="Name32" ref="pictureRepeat"/>
        </dgm:layoutNode>
      </dgm:forEach>
      <dgm:forEach name="Name33" axis="ch" ptType="node" st="2" cnt="1">
        <dgm:layoutNode name="line_2" styleLbl="parChTrans1D1">
          <dgm:alg type="sp"/>
          <dgm:shape xmlns:r="http://schemas.openxmlformats.org/officeDocument/2006/relationships" type="line" r:blip="" zOrderOff="-100">
            <dgm:adjLst/>
          </dgm:shape>
          <dgm:presOf/>
        </dgm:layoutNode>
        <dgm:layoutNode name="textparent_2">
          <dgm:choose name="Name34">
            <dgm:if name="Name35" func="var" arg="dir" op="equ" val="norm">
              <dgm:alg type="lin">
                <dgm:param type="horzAlign" val="l"/>
              </dgm:alg>
            </dgm:if>
            <dgm:else name="Name36">
              <dgm:alg type="lin">
                <dgm:param type="horzAlign" val="r"/>
              </dgm:alg>
            </dgm:else>
          </dgm:choose>
          <dgm:shape xmlns:r="http://schemas.openxmlformats.org/officeDocument/2006/relationships" type="rect" r:blip="" hideGeom="1">
            <dgm:adjLst/>
          </dgm:shape>
          <dgm:constrLst>
            <dgm:constr type="userW" for="ch" forName="text_2" refType="w"/>
            <dgm:constr type="h" for="ch" forName="text_2" refType="h"/>
          </dgm:constrLst>
          <dgm:presOf/>
          <dgm:layoutNode name="text_2" styleLbl="revTx">
            <dgm:varLst>
              <dgm:bulletEnabled val="1"/>
            </dgm:varLst>
            <dgm:choose name="Name37">
              <dgm:if name="Name38" func="var" arg="dir" op="equ" val="norm">
                <dgm:alg type="tx">
                  <dgm:param type="parTxLTRAlign" val="l"/>
                  <dgm:param type="shpTxLTRAlignCh" val="l"/>
                  <dgm:param type="parTxRTLAlign" val="r"/>
                  <dgm:param type="shpTxRTLAlignCh" val="r"/>
                </dgm:alg>
              </dgm:if>
              <dgm:else name="Name39">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40" axis="ch" ptType="sibTrans" hideLastTrans="0" st="3" cnt="1">
        <dgm:layoutNode name="picture_3">
          <dgm:alg type="sp"/>
          <dgm:shape xmlns:r="http://schemas.openxmlformats.org/officeDocument/2006/relationships" r:blip="">
            <dgm:adjLst/>
          </dgm:shape>
          <dgm:presOf/>
          <dgm:constrLst/>
          <dgm:forEach name="Name41" ref="pictureRepeat"/>
        </dgm:layoutNode>
      </dgm:forEach>
      <dgm:forEach name="Name42" axis="ch" ptType="node" st="3" cnt="1">
        <dgm:layoutNode name="line_3" styleLbl="parChTrans1D1">
          <dgm:alg type="sp"/>
          <dgm:shape xmlns:r="http://schemas.openxmlformats.org/officeDocument/2006/relationships" type="line" r:blip="" zOrderOff="-100">
            <dgm:adjLst/>
          </dgm:shape>
          <dgm:presOf/>
        </dgm:layoutNode>
        <dgm:layoutNode name="textparent_3">
          <dgm:choose name="Name43">
            <dgm:if name="Name44" func="var" arg="dir" op="equ" val="norm">
              <dgm:alg type="lin">
                <dgm:param type="horzAlign" val="l"/>
              </dgm:alg>
            </dgm:if>
            <dgm:else name="Name45">
              <dgm:alg type="lin">
                <dgm:param type="horzAlign" val="r"/>
              </dgm:alg>
            </dgm:else>
          </dgm:choose>
          <dgm:shape xmlns:r="http://schemas.openxmlformats.org/officeDocument/2006/relationships" type="rect" r:blip="" hideGeom="1">
            <dgm:adjLst/>
          </dgm:shape>
          <dgm:constrLst>
            <dgm:constr type="userW" for="ch" forName="text_3" refType="w"/>
            <dgm:constr type="h" for="ch" forName="text_3" refType="h"/>
          </dgm:constrLst>
          <dgm:presOf/>
          <dgm:layoutNode name="text_3" styleLbl="revTx">
            <dgm:varLst>
              <dgm:bulletEnabled val="1"/>
            </dgm:varLst>
            <dgm:choose name="Name46">
              <dgm:if name="Name47" func="var" arg="dir" op="equ" val="norm">
                <dgm:alg type="tx">
                  <dgm:param type="parTxLTRAlign" val="l"/>
                  <dgm:param type="shpTxLTRAlignCh" val="l"/>
                  <dgm:param type="parTxRTLAlign" val="r"/>
                  <dgm:param type="shpTxRTLAlignCh" val="r"/>
                </dgm:alg>
              </dgm:if>
              <dgm:else name="Name48">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49" axis="ch" ptType="sibTrans" hideLastTrans="0" st="4" cnt="1">
        <dgm:layoutNode name="picture_4">
          <dgm:alg type="sp"/>
          <dgm:shape xmlns:r="http://schemas.openxmlformats.org/officeDocument/2006/relationships" r:blip="">
            <dgm:adjLst/>
          </dgm:shape>
          <dgm:presOf/>
          <dgm:constrLst/>
          <dgm:forEach name="Name50" ref="pictureRepeat"/>
        </dgm:layoutNode>
      </dgm:forEach>
      <dgm:forEach name="Name51" axis="ch" ptType="node" st="4" cnt="1">
        <dgm:layoutNode name="line_4" styleLbl="parChTrans1D1">
          <dgm:alg type="sp"/>
          <dgm:shape xmlns:r="http://schemas.openxmlformats.org/officeDocument/2006/relationships" type="line" r:blip="" zOrderOff="-100">
            <dgm:adjLst/>
          </dgm:shape>
          <dgm:presOf/>
        </dgm:layoutNode>
        <dgm:layoutNode name="textparent_4">
          <dgm:choose name="Name52">
            <dgm:if name="Name53" func="var" arg="dir" op="equ" val="norm">
              <dgm:alg type="lin">
                <dgm:param type="horzAlign" val="l"/>
              </dgm:alg>
            </dgm:if>
            <dgm:else name="Name54">
              <dgm:alg type="lin">
                <dgm:param type="horzAlign" val="r"/>
              </dgm:alg>
            </dgm:else>
          </dgm:choose>
          <dgm:shape xmlns:r="http://schemas.openxmlformats.org/officeDocument/2006/relationships" type="rect" r:blip="" hideGeom="1">
            <dgm:adjLst/>
          </dgm:shape>
          <dgm:constrLst>
            <dgm:constr type="userW" for="ch" forName="text_4" refType="w"/>
            <dgm:constr type="h" for="ch" forName="text_4" refType="h"/>
          </dgm:constrLst>
          <dgm:presOf/>
          <dgm:layoutNode name="text_4" styleLbl="revTx">
            <dgm:varLst>
              <dgm:bulletEnabled val="1"/>
            </dgm:varLst>
            <dgm:choose name="Name55">
              <dgm:if name="Name56" func="var" arg="dir" op="equ" val="norm">
                <dgm:alg type="tx">
                  <dgm:param type="parTxLTRAlign" val="l"/>
                  <dgm:param type="shpTxLTRAlignCh" val="l"/>
                  <dgm:param type="parTxRTLAlign" val="r"/>
                  <dgm:param type="shpTxRTLAlignCh" val="r"/>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58" axis="ch" ptType="sibTrans" hideLastTrans="0" st="5" cnt="1">
        <dgm:layoutNode name="picture_5">
          <dgm:alg type="sp"/>
          <dgm:shape xmlns:r="http://schemas.openxmlformats.org/officeDocument/2006/relationships" r:blip="">
            <dgm:adjLst/>
          </dgm:shape>
          <dgm:presOf/>
          <dgm:constrLst/>
          <dgm:forEach name="Name59" ref="pictureRepeat"/>
        </dgm:layoutNode>
      </dgm:forEach>
      <dgm:forEach name="Name60" axis="ch" ptType="node" st="5" cnt="1">
        <dgm:layoutNode name="line_5" styleLbl="parChTrans1D1">
          <dgm:alg type="sp"/>
          <dgm:shape xmlns:r="http://schemas.openxmlformats.org/officeDocument/2006/relationships" type="line" r:blip="" zOrderOff="-100">
            <dgm:adjLst/>
          </dgm:shape>
          <dgm:presOf/>
        </dgm:layoutNode>
        <dgm:layoutNode name="textparent_5">
          <dgm:choose name="Name61">
            <dgm:if name="Name62" func="var" arg="dir" op="equ" val="norm">
              <dgm:alg type="lin">
                <dgm:param type="horzAlign" val="l"/>
              </dgm:alg>
            </dgm:if>
            <dgm:else name="Name63">
              <dgm:alg type="lin">
                <dgm:param type="horzAlign" val="r"/>
              </dgm:alg>
            </dgm:else>
          </dgm:choose>
          <dgm:shape xmlns:r="http://schemas.openxmlformats.org/officeDocument/2006/relationships" type="rect" r:blip="" hideGeom="1">
            <dgm:adjLst/>
          </dgm:shape>
          <dgm:constrLst>
            <dgm:constr type="userW" for="ch" forName="text_5" refType="w"/>
            <dgm:constr type="h" for="ch" forName="text_5" refType="h"/>
          </dgm:constrLst>
          <dgm:presOf/>
          <dgm:layoutNode name="text_5" styleLbl="revTx">
            <dgm:varLst>
              <dgm:bulletEnabled val="1"/>
            </dgm:varLst>
            <dgm:choose name="Name64">
              <dgm:if name="Name65" func="var" arg="dir" op="equ" val="norm">
                <dgm:alg type="tx">
                  <dgm:param type="parTxLTRAlign" val="l"/>
                  <dgm:param type="shpTxLTRAlignCh" val="l"/>
                  <dgm:param type="parTxRTLAlign" val="r"/>
                  <dgm:param type="shpTxRTLAlignCh" val="r"/>
                </dgm:alg>
              </dgm:if>
              <dgm:else name="Name66">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67" axis="ch" ptType="sibTrans" hideLastTrans="0" st="6" cnt="1">
        <dgm:layoutNode name="picture_6">
          <dgm:alg type="sp"/>
          <dgm:shape xmlns:r="http://schemas.openxmlformats.org/officeDocument/2006/relationships" r:blip="">
            <dgm:adjLst/>
          </dgm:shape>
          <dgm:presOf/>
          <dgm:constrLst/>
          <dgm:forEach name="Name68" ref="pictureRepeat"/>
        </dgm:layoutNode>
      </dgm:forEach>
      <dgm:forEach name="Name69" axis="ch" ptType="node" st="6" cnt="1">
        <dgm:layoutNode name="line_6" styleLbl="parChTrans1D1">
          <dgm:alg type="sp"/>
          <dgm:shape xmlns:r="http://schemas.openxmlformats.org/officeDocument/2006/relationships" type="line" r:blip="" zOrderOff="-100">
            <dgm:adjLst/>
          </dgm:shape>
          <dgm:presOf/>
        </dgm:layoutNode>
        <dgm:layoutNode name="textparent_6">
          <dgm:choose name="Name70">
            <dgm:if name="Name71" func="var" arg="dir" op="equ" val="norm">
              <dgm:alg type="lin">
                <dgm:param type="horzAlign" val="l"/>
              </dgm:alg>
            </dgm:if>
            <dgm:else name="Name72">
              <dgm:alg type="lin">
                <dgm:param type="horzAlign" val="r"/>
              </dgm:alg>
            </dgm:else>
          </dgm:choose>
          <dgm:shape xmlns:r="http://schemas.openxmlformats.org/officeDocument/2006/relationships" type="rect" r:blip="" hideGeom="1">
            <dgm:adjLst/>
          </dgm:shape>
          <dgm:constrLst>
            <dgm:constr type="userW" for="ch" forName="text_6" refType="w"/>
            <dgm:constr type="h" for="ch" forName="text_6" refType="h"/>
          </dgm:constrLst>
          <dgm:presOf/>
          <dgm:layoutNode name="text_6" styleLbl="revTx">
            <dgm:varLst>
              <dgm:bulletEnabled val="1"/>
            </dgm:varLst>
            <dgm:choose name="Name73">
              <dgm:if name="Name74" func="var" arg="dir" op="equ" val="norm">
                <dgm:alg type="tx">
                  <dgm:param type="parTxLTRAlign" val="l"/>
                  <dgm:param type="shpTxLTRAlignCh" val="l"/>
                  <dgm:param type="parTxRTLAlign" val="r"/>
                  <dgm:param type="shpTxRTLAlignCh" val="r"/>
                </dgm:alg>
              </dgm:if>
              <dgm:else name="Name75">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76" axis="ch" ptType="sibTrans" hideLastTrans="0" st="7" cnt="1">
        <dgm:layoutNode name="picture_7">
          <dgm:alg type="sp"/>
          <dgm:shape xmlns:r="http://schemas.openxmlformats.org/officeDocument/2006/relationships" r:blip="">
            <dgm:adjLst/>
          </dgm:shape>
          <dgm:presOf/>
          <dgm:constrLst/>
          <dgm:forEach name="Name77" ref="pictureRepeat"/>
        </dgm:layoutNode>
      </dgm:forEach>
      <dgm:forEach name="Name78" axis="ch" ptType="node" st="7" cnt="1">
        <dgm:layoutNode name="line_7" styleLbl="parChTrans1D1">
          <dgm:alg type="sp"/>
          <dgm:shape xmlns:r="http://schemas.openxmlformats.org/officeDocument/2006/relationships" type="line" r:blip="" zOrderOff="-100">
            <dgm:adjLst/>
          </dgm:shape>
          <dgm:presOf/>
        </dgm:layoutNode>
        <dgm:layoutNode name="textparent_7">
          <dgm:choose name="Name79">
            <dgm:if name="Name80" func="var" arg="dir" op="equ" val="norm">
              <dgm:alg type="lin">
                <dgm:param type="horzAlign" val="l"/>
              </dgm:alg>
            </dgm:if>
            <dgm:else name="Name81">
              <dgm:alg type="lin">
                <dgm:param type="horzAlign" val="r"/>
              </dgm:alg>
            </dgm:else>
          </dgm:choose>
          <dgm:shape xmlns:r="http://schemas.openxmlformats.org/officeDocument/2006/relationships" type="rect" r:blip="" hideGeom="1">
            <dgm:adjLst/>
          </dgm:shape>
          <dgm:constrLst>
            <dgm:constr type="userW" for="ch" forName="text_7" refType="w"/>
            <dgm:constr type="h" for="ch" forName="text_7" refType="h"/>
          </dgm:constrLst>
          <dgm:presOf/>
          <dgm:layoutNode name="text_7" styleLbl="revTx">
            <dgm:varLst>
              <dgm:bulletEnabled val="1"/>
            </dgm:varLst>
            <dgm:choose name="Name82">
              <dgm:if name="Name83" func="var" arg="dir" op="equ" val="norm">
                <dgm:alg type="tx">
                  <dgm:param type="parTxLTRAlign" val="l"/>
                  <dgm:param type="shpTxLTRAlignCh" val="l"/>
                  <dgm:param type="parTxRTLAlign" val="r"/>
                  <dgm:param type="shpTxRTLAlignCh" val="r"/>
                </dgm:alg>
              </dgm:if>
              <dgm:else name="Name84">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layoutNode>
  </dgm:layoutNode>
</dgm:layoutDef>
</file>

<file path=ppt/diagrams/layout7.xml><?xml version="1.0" encoding="utf-8"?>
<dgm:layoutDef xmlns:dgm="http://schemas.openxmlformats.org/drawingml/2006/diagram" xmlns:a="http://schemas.openxmlformats.org/drawingml/2006/main" uniqueId="urn:microsoft.com/office/officeart/2005/8/layout/hProcess3">
  <dgm:title val=""/>
  <dgm:desc val=""/>
  <dgm:catLst>
    <dgm:cat type="process" pri="6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chOrder="t">
    <dgm:varLst>
      <dgm:dir/>
      <dgm:animLvl val="lvl"/>
      <dgm:resizeHandles val="exact"/>
    </dgm:varLst>
    <dgm:alg type="composite"/>
    <dgm:shape xmlns:r="http://schemas.openxmlformats.org/officeDocument/2006/relationships" r:blip="">
      <dgm:adjLst/>
    </dgm:shape>
    <dgm:presOf/>
    <dgm:constrLst>
      <dgm:constr type="w" for="ch" forName="dummy" refType="w"/>
      <dgm:constr type="h" for="ch" forName="dummy" refType="h"/>
      <dgm:constr type="h" for="ch" forName="dummy" refType="w" refFor="ch" refForName="dummy" op="lte" fact="0.4"/>
      <dgm:constr type="ctrX" for="ch" forName="dummy" refType="w" fact="0.5"/>
      <dgm:constr type="ctrY" for="ch" forName="dummy" refType="h" fact="0.5"/>
      <dgm:constr type="w" for="ch" forName="linH" refType="w"/>
      <dgm:constr type="h" for="ch" forName="linH" refType="h"/>
      <dgm:constr type="ctrX" for="ch" forName="linH" refType="w" fact="0.5"/>
      <dgm:constr type="ctrY" for="ch" forName="linH" refType="h" fact="0.5"/>
      <dgm:constr type="userP" for="ch" forName="linH" refType="h" refFor="ch" refForName="dummy" fact="0.25"/>
      <dgm:constr type="userT" for="des" forName="parTx" refType="w" refFor="ch" refForName="dummy" fact="0.2"/>
    </dgm:constrLst>
    <dgm:ruleLst/>
    <dgm:layoutNode name="dummy">
      <dgm:alg type="sp"/>
      <dgm:shape xmlns:r="http://schemas.openxmlformats.org/officeDocument/2006/relationships" r:blip="">
        <dgm:adjLst/>
      </dgm:shape>
      <dgm:presOf/>
      <dgm:constrLst/>
      <dgm:ruleLst/>
    </dgm:layoutNode>
    <dgm:layoutNode name="linH">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primFontSz" for="des" forName="parTx" val="65"/>
        <dgm:constr type="primFontSz" for="des" forName="desTx" refType="primFontSz" refFor="des" refForName="parTx" op="equ"/>
        <dgm:constr type="h" for="des" forName="parTx" refType="primFontSz" refFor="des" refForName="parTx"/>
        <dgm:constr type="h" for="des" forName="desTx" refType="primFontSz" refFor="des" refForName="parTx" fact="0.5"/>
        <dgm:constr type="h" for="des" forName="parTx" op="equ"/>
        <dgm:constr type="h" for="des" forName="desTx" op="equ"/>
        <dgm:constr type="h" for="ch" forName="backgroundArrow" refType="primFontSz" refFor="des" refForName="parTx" fact="2"/>
        <dgm:constr type="h" for="ch" forName="backgroundArrow" refType="h" refFor="des" refForName="parTx" op="lte" fact="2"/>
        <dgm:constr type="h" for="ch" forName="backgroundArrow" refType="h" refFor="des" refForName="parTx" op="gte" fact="2"/>
        <dgm:constr type="h" for="des" forName="spVertical1" refType="primFontSz" refFor="des" refForName="parTx" fact="0.5"/>
        <dgm:constr type="h" for="des" forName="spVertical1" refType="h" refFor="des" refForName="parTx" op="lte" fact="0.5"/>
        <dgm:constr type="h" for="des" forName="spVertical1" refType="h" refFor="des" refForName="parTx" op="gte" fact="0.5"/>
        <dgm:constr type="h" for="des" forName="spVertical2" refType="primFontSz" refFor="des" refForName="parTx" fact="0.5"/>
        <dgm:constr type="h" for="des" forName="spVertical2" refType="h" refFor="des" refForName="parTx" op="lte" fact="0.5"/>
        <dgm:constr type="h" for="des" forName="spVertical2" refType="h" refFor="des" refForName="parTx" op="gte" fact="0.5"/>
        <dgm:constr type="h" for="des" forName="spVertical3" refType="primFontSz" refFor="des" refForName="parTx" fact="-0.4"/>
        <dgm:constr type="h" for="des" forName="spVertical3" refType="h" refFor="des" refForName="parTx" op="lte" fact="-0.4"/>
        <dgm:constr type="h" for="des" forName="spVertical3" refType="h" refFor="des" refForName="parTx" op="gte" fact="-0.4"/>
        <dgm:constr type="w" for="ch" forName="backgroundArrow" refType="w"/>
        <dgm:constr type="w" for="ch" forName="negArrow" refType="w" fact="-1"/>
        <dgm:constr type="w" for="ch" forName="linV" refType="w"/>
        <dgm:constr type="w" for="ch" forName="space" refType="w" refFor="ch" refForName="linV" fact="0.2"/>
        <dgm:constr type="w" for="ch" forName="padding1" refType="w" fact="0.08"/>
        <dgm:constr type="userP"/>
        <dgm:constr type="w" for="ch" forName="padding2" refType="userP"/>
      </dgm:constrLst>
      <dgm:ruleLst>
        <dgm:rule type="w" for="ch" forName="linV" val="0" fact="NaN" max="NaN"/>
        <dgm:rule type="primFontSz" for="des" forName="parTx" val="5" fact="NaN" max="NaN"/>
      </dgm:ruleLst>
      <dgm:layoutNode name="padding1">
        <dgm:alg type="sp"/>
        <dgm:shape xmlns:r="http://schemas.openxmlformats.org/officeDocument/2006/relationships" r:blip="">
          <dgm:adjLst/>
        </dgm:shape>
        <dgm:presOf/>
        <dgm:constrLst/>
        <dgm:ruleLst/>
      </dgm:layoutNode>
      <dgm:forEach name="Name4" axis="ch" ptType="node">
        <dgm:layoutNode name="linV">
          <dgm:alg type="lin">
            <dgm:param type="linDir" val="fromT"/>
          </dgm:alg>
          <dgm:shape xmlns:r="http://schemas.openxmlformats.org/officeDocument/2006/relationships" r:blip="">
            <dgm:adjLst/>
          </dgm:shape>
          <dgm:presOf/>
          <dgm:constrLst>
            <dgm:constr type="w" for="ch" forName="spVertical1" refType="w"/>
            <dgm:constr type="w" for="ch" forName="parTx" refType="w"/>
            <dgm:constr type="w" for="ch" forName="spVertical2" refType="w"/>
            <dgm:constr type="w" for="ch" forName="spVertical3" refType="w"/>
            <dgm:constr type="w" for="ch" forName="desTx" refType="w"/>
          </dgm:constrLst>
          <dgm:ruleLst/>
          <dgm:layoutNode name="spVertical1">
            <dgm:alg type="sp"/>
            <dgm:shape xmlns:r="http://schemas.openxmlformats.org/officeDocument/2006/relationships" r:blip="">
              <dgm:adjLst/>
            </dgm:shape>
            <dgm:presOf/>
            <dgm:constrLst/>
            <dgm:ruleLst/>
          </dgm:layoutNode>
          <dgm:layoutNode name="parTx" styleLbl="revTx">
            <dgm:varLst>
              <dgm:chMax val="0"/>
              <dgm:chPref val="0"/>
              <dgm:bulletEnabled val="1"/>
            </dgm:varLst>
            <dgm:choose name="Name5">
              <dgm:if name="Name6" axis="root des" ptType="all node" func="maxDepth" op="gt" val="1">
                <dgm:alg type="tx">
                  <dgm:param type="parTxLTRAlign" val="l"/>
                  <dgm:param type="parTxRTLAlign" val="r"/>
                </dgm:alg>
              </dgm:if>
              <dgm:else name="Name7">
                <dgm:alg type="tx">
                  <dgm:param type="parTxLTRAlign" val="ctr"/>
                  <dgm:param type="parTxRTLAlign" val="ctr"/>
                </dgm:alg>
              </dgm:else>
            </dgm:choose>
            <dgm:shape xmlns:r="http://schemas.openxmlformats.org/officeDocument/2006/relationships" type="rect" r:blip="">
              <dgm:adjLst/>
            </dgm:shape>
            <dgm:presOf axis="self" ptType="node"/>
            <dgm:choose name="Name8">
              <dgm:if name="Name9" func="var" arg="dir" op="equ" val="norm">
                <dgm:constrLst>
                  <dgm:constr type="userT"/>
                  <dgm:constr type="h" refType="userT" op="lte"/>
                  <dgm:constr type="tMarg" refType="primFontSz" fact="0.8"/>
                  <dgm:constr type="bMarg" refType="tMarg"/>
                  <dgm:constr type="lMarg"/>
                  <dgm:constr type="rMarg"/>
                </dgm:constrLst>
              </dgm:if>
              <dgm:else name="Name10">
                <dgm:constrLst>
                  <dgm:constr type="userT"/>
                  <dgm:constr type="h" refType="userT" op="lte"/>
                  <dgm:constr type="tMarg" refType="primFontSz" fact="0.8"/>
                  <dgm:constr type="bMarg" refType="tMarg"/>
                  <dgm:constr type="lMarg"/>
                  <dgm:constr type="rMarg"/>
                </dgm:constrLst>
              </dgm:else>
            </dgm:choose>
            <dgm:ruleLst>
              <dgm:rule type="h" val="INF" fact="NaN" max="NaN"/>
            </dgm:ruleLst>
          </dgm:layoutNode>
          <dgm:layoutNode name="spVertical2">
            <dgm:alg type="sp"/>
            <dgm:shape xmlns:r="http://schemas.openxmlformats.org/officeDocument/2006/relationships" r:blip="">
              <dgm:adjLst/>
            </dgm:shape>
            <dgm:presOf/>
            <dgm:constrLst/>
            <dgm:ruleLst/>
          </dgm:layoutNode>
          <dgm:layoutNode name="spVertical3">
            <dgm:alg type="sp"/>
            <dgm:shape xmlns:r="http://schemas.openxmlformats.org/officeDocument/2006/relationships" r:blip="">
              <dgm:adjLst/>
            </dgm:shape>
            <dgm:presOf/>
            <dgm:constrLst/>
            <dgm:ruleLst/>
          </dgm:layoutNode>
          <dgm:choose name="Name11">
            <dgm:if name="Name12" axis="ch" ptType="node" func="cnt" op="gte" val="1">
              <dgm:layoutNode name="desTx" styleLbl="revTx">
                <dgm:varLst>
                  <dgm:bulletEnabled val="1"/>
                </dgm:varLst>
                <dgm:alg type="tx">
                  <dgm:param type="stBulletLvl" val="1"/>
                </dgm:alg>
                <dgm:shape xmlns:r="http://schemas.openxmlformats.org/officeDocument/2006/relationships" type="rect" r:blip="">
                  <dgm:adjLst/>
                </dgm:shape>
                <dgm:presOf axis="des" ptType="node"/>
                <dgm:constrLst>
                  <dgm:constr type="tMarg"/>
                  <dgm:constr type="bMarg"/>
                  <dgm:constr type="rMarg"/>
                  <dgm:constr type="lMarg"/>
                </dgm:constrLst>
                <dgm:ruleLst>
                  <dgm:rule type="h" val="INF" fact="NaN" max="NaN"/>
                </dgm:ruleLst>
              </dgm:layoutNode>
            </dgm:if>
            <dgm:else name="Name13"/>
          </dgm:choose>
        </dgm:layoutNode>
        <dgm:forEach name="Name14" axis="followSib" ptType="sibTrans" cnt="1">
          <dgm:layoutNode name="space">
            <dgm:alg type="sp"/>
            <dgm:shape xmlns:r="http://schemas.openxmlformats.org/officeDocument/2006/relationships" r:blip="">
              <dgm:adjLst/>
            </dgm:shape>
            <dgm:presOf/>
            <dgm:constrLst/>
            <dgm:ruleLst/>
          </dgm:layoutNode>
        </dgm:forEach>
      </dgm:forEach>
      <dgm:layoutNode name="padding2">
        <dgm:alg type="sp"/>
        <dgm:shape xmlns:r="http://schemas.openxmlformats.org/officeDocument/2006/relationships" r:blip="">
          <dgm:adjLst/>
        </dgm:shape>
        <dgm:presOf/>
        <dgm:constrLst/>
        <dgm:ruleLst/>
      </dgm:layoutNode>
      <dgm:layoutNode name="negArrow">
        <dgm:alg type="sp"/>
        <dgm:shape xmlns:r="http://schemas.openxmlformats.org/officeDocument/2006/relationships" r:blip="">
          <dgm:adjLst/>
        </dgm:shape>
        <dgm:presOf/>
        <dgm:constrLst/>
        <dgm:ruleLst/>
      </dgm:layoutNode>
      <dgm:layoutNode name="backgroundArrow" styleLbl="node1">
        <dgm:alg type="sp"/>
        <dgm:choose name="Name15">
          <dgm:if name="Name16" func="var" arg="dir" op="equ" val="norm">
            <dgm:shape xmlns:r="http://schemas.openxmlformats.org/officeDocument/2006/relationships" type="rightArrow" r:blip="">
              <dgm:adjLst/>
            </dgm:shape>
          </dgm:if>
          <dgm:else name="Name17">
            <dgm:shape xmlns:r="http://schemas.openxmlformats.org/officeDocument/2006/relationships" type="leftArrow" r:blip="">
              <dgm:adjLst/>
            </dgm:shape>
          </dgm:else>
        </dgm:choose>
        <dgm:presOf/>
        <dgm:constrLst/>
        <dgm:ruleLst/>
      </dgm:layoutNode>
    </dgm:layoutNode>
  </dgm:layoutNode>
</dgm:layoutDef>
</file>

<file path=ppt/diagrams/layout8.xml><?xml version="1.0" encoding="utf-8"?>
<dgm:layoutDef xmlns:dgm="http://schemas.openxmlformats.org/drawingml/2006/diagram" xmlns:a="http://schemas.openxmlformats.org/drawingml/2006/main" uniqueId="urn:microsoft.com/office/officeart/2005/8/layout/radial2">
  <dgm:title val=""/>
  <dgm:desc val=""/>
  <dgm:catLst>
    <dgm:cat type="relationship" pri="20000"/>
    <dgm:cat type="convert" pri="9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ite">
    <dgm:varLst>
      <dgm:chMax val="5"/>
      <dgm:dir/>
      <dgm:animLvl val="ctr"/>
      <dgm:resizeHandles val="exact"/>
    </dgm:varLst>
    <dgm:alg type="composite"/>
    <dgm:shape xmlns:r="http://schemas.openxmlformats.org/officeDocument/2006/relationships" r:blip="">
      <dgm:adjLst/>
    </dgm:shape>
    <dgm:presOf/>
    <dgm:constrLst>
      <dgm:constr type="w" for="ch" forName="cycle" refType="w"/>
      <dgm:constr type="h" for="ch" forName="cycle" refType="h"/>
    </dgm:constrLst>
    <dgm:ruleLst/>
    <dgm:layoutNode name="cycle">
      <dgm:choose name="Name0">
        <dgm:if name="Name1" func="var" arg="dir" op="equ" val="norm">
          <dgm:choose name="Name2">
            <dgm:if name="Name3" axis="ch" ptType="node" func="cnt" op="lte" val="1">
              <dgm:alg type="cycle">
                <dgm:param type="stAng" val="90"/>
                <dgm:param type="spanAng" val="360"/>
                <dgm:param type="ctrShpMap" val="fNode"/>
              </dgm:alg>
            </dgm:if>
            <dgm:if name="Name4" axis="ch" ptType="node" func="cnt" op="equ" val="2">
              <dgm:alg type="cycle">
                <dgm:param type="stAng" val="70"/>
                <dgm:param type="spanAng" val="40"/>
                <dgm:param type="ctrShpMap" val="fNode"/>
              </dgm:alg>
            </dgm:if>
            <dgm:if name="Name5" axis="ch" ptType="node" func="cnt" op="equ" val="3">
              <dgm:alg type="cycle">
                <dgm:param type="stAng" val="60"/>
                <dgm:param type="spanAng" val="60"/>
                <dgm:param type="ctrShpMap" val="fNode"/>
              </dgm:alg>
            </dgm:if>
            <dgm:else name="Name6">
              <dgm:alg type="cycle">
                <dgm:param type="stAng" val="45"/>
                <dgm:param type="spanAng" val="90"/>
                <dgm:param type="ctrShpMap" val="fNode"/>
              </dgm:alg>
            </dgm:else>
          </dgm:choose>
        </dgm:if>
        <dgm:else name="Name7">
          <dgm:choose name="Name8">
            <dgm:if name="Name9" axis="ch" ptType="node" func="cnt" op="lte" val="1">
              <dgm:alg type="cycle">
                <dgm:param type="stAng" val="-90"/>
                <dgm:param type="spanAng" val="-360"/>
                <dgm:param type="ctrShpMap" val="fNode"/>
              </dgm:alg>
            </dgm:if>
            <dgm:if name="Name10" axis="ch" ptType="node" func="cnt" op="equ" val="2">
              <dgm:alg type="cycle">
                <dgm:param type="stAng" val="-70"/>
                <dgm:param type="spanAng" val="-40"/>
                <dgm:param type="ctrShpMap" val="fNode"/>
              </dgm:alg>
            </dgm:if>
            <dgm:if name="Name11" axis="ch" ptType="node" func="cnt" op="equ" val="3">
              <dgm:alg type="cycle">
                <dgm:param type="stAng" val="-60"/>
                <dgm:param type="spanAng" val="-60"/>
                <dgm:param type="ctrShpMap" val="fNode"/>
              </dgm:alg>
            </dgm:if>
            <dgm:else name="Name12">
              <dgm:alg type="cycle">
                <dgm:param type="stAng" val="-45"/>
                <dgm:param type="spanAng" val="-90"/>
                <dgm:param type="ctrShpMap" val="fNode"/>
              </dgm:alg>
            </dgm:else>
          </dgm:choose>
        </dgm:else>
      </dgm:choose>
      <dgm:shape xmlns:r="http://schemas.openxmlformats.org/officeDocument/2006/relationships" r:blip="">
        <dgm:adjLst/>
      </dgm:shape>
      <dgm:presOf/>
      <dgm:constrLst>
        <dgm:constr type="sp" val="20"/>
        <dgm:constr type="w" for="ch" forName="centerShape" refType="w"/>
        <dgm:constr type="w" for="ch" forName="node" refType="w" refFor="ch" refForName="centerShape" fact="1.5"/>
        <dgm:constr type="sibSp" refType="w" refFor="ch" refForName="centerShape" op="equ" fact="0.08"/>
        <dgm:constr type="primFontSz" for="des" forName="parentNode" op="equ" val="65"/>
        <dgm:constr type="secFontSz" for="des" forName="childNode" op="equ" val="65"/>
      </dgm:constrLst>
      <dgm:ruleLst/>
      <dgm:choose name="Name13">
        <dgm:if name="Name14" axis="ch" ptType="node" hideLastTrans="0" func="cnt" op="gte" val="1">
          <dgm:layoutNode name="centerShape" styleLbl="node0">
            <dgm:alg type="composite"/>
            <dgm:shape xmlns:r="http://schemas.openxmlformats.org/officeDocument/2006/relationships" r:blip="">
              <dgm:adjLst/>
            </dgm:shape>
            <dgm:presOf axis="ch" ptType="node" cnt="1"/>
            <dgm:constrLst>
              <dgm:constr type="w" for="ch" forName="connSite" refType="w" fact="0.7"/>
              <dgm:constr type="h" for="ch" forName="connSite" refType="w" fact="0.7"/>
              <dgm:constr type="ctrX" for="ch" forName="connSite" refType="w" fact="0.5"/>
              <dgm:constr type="ctrY" for="ch" forName="connSite" refType="h" fact="0.5"/>
              <dgm:constr type="w" for="ch" forName="visible" refType="w"/>
              <dgm:constr type="h" for="ch" forName="visible" refType="w"/>
              <dgm:constr type="ctrX" for="ch" forName="visible" refType="w" fact="0.5"/>
              <dgm:constr type="ctrY" for="ch" forName="visible" refType="h" fact="0.5"/>
            </dgm:constrLst>
            <dgm:ruleLst/>
            <dgm:layoutNode name="connSite">
              <dgm:alg type="sp"/>
              <dgm:shape xmlns:r="http://schemas.openxmlformats.org/officeDocument/2006/relationships" type="ellipse" r:blip="" hideGeom="1">
                <dgm:adjLst/>
              </dgm:shape>
              <dgm:presOf/>
              <dgm:constrLst/>
              <dgm:ruleLst/>
            </dgm:layoutNode>
            <dgm:layoutNode name="visible">
              <dgm:alg type="sp"/>
              <dgm:shape xmlns:r="http://schemas.openxmlformats.org/officeDocument/2006/relationships" type="ellipse" r:blip="" blipPhldr="1">
                <dgm:adjLst/>
              </dgm:shape>
              <dgm:presOf/>
              <dgm:constrLst/>
              <dgm:ruleLst/>
            </dgm:layoutNode>
          </dgm:layoutNode>
        </dgm:if>
        <dgm:else name="Name15"/>
      </dgm:choose>
      <dgm:forEach name="Name16" axis="ch">
        <dgm:forEach name="Name17" axis="self" ptType="node">
          <dgm:layoutNode name="node">
            <dgm:alg type="composite"/>
            <dgm:shape xmlns:r="http://schemas.openxmlformats.org/officeDocument/2006/relationships" r:blip="">
              <dgm:adjLst/>
            </dgm:shape>
            <dgm:presOf/>
            <dgm:choose name="Name18">
              <dgm:if name="Name19" func="var" arg="dir" op="equ" val="norm">
                <dgm:constrLst>
                  <dgm:constr type="t" for="ch" forName="parentNode"/>
                  <dgm:constr type="l" for="ch" forName="parentNode"/>
                  <dgm:constr type="w" for="ch" forName="parentNode" refType="w" fact="0.4"/>
                  <dgm:constr type="h" for="ch" forName="parentNode" refType="w" refFor="ch" refForName="parentNode" op="equ"/>
                  <dgm:constr type="ctrY" for="ch" forName="childNode" refType="h" refFor="ch" refForName="parentNode" fact="0.5"/>
                  <dgm:constr type="l" for="ch" forName="childNode" refType="w" refFor="ch" refForName="parentNode" op="equ" fact="1.1"/>
                  <dgm:constr type="w" for="ch" forName="childNode" refType="w" fact="0.6"/>
                  <dgm:constr type="h" for="ch" forName="childNode" refType="h" refFor="ch" refForName="parentNode"/>
                </dgm:constrLst>
              </dgm:if>
              <dgm:else name="Name20">
                <dgm:constrLst>
                  <dgm:constr type="t" for="ch" forName="parentNode"/>
                  <dgm:constr type="r" for="ch" forName="parentNode" refType="w"/>
                  <dgm:constr type="w" for="ch" forName="parentNode" refType="w" fact="0.4"/>
                  <dgm:constr type="h" for="ch" forName="parentNode" refType="w" refFor="ch" refForName="parentNode" op="equ"/>
                  <dgm:constr type="ctrY" for="ch" forName="childNode" refType="h" refFor="ch" refForName="parentNode" fact="0.5"/>
                  <dgm:constr type="l" for="ch" forName="childNode"/>
                  <dgm:constr type="w" for="ch" forName="childNode" refType="w" fact="0.6"/>
                  <dgm:constr type="h" for="ch" forName="childNode" refType="h" refFor="ch" refForName="parentNode"/>
                </dgm:constrLst>
              </dgm:else>
            </dgm:choose>
            <dgm:ruleLst/>
            <dgm:layoutNode name="parentNode" styleLbl="node1">
              <dgm:varLst>
                <dgm:chMax val="1"/>
                <dgm:bulletEnabled val="1"/>
              </dgm:varLst>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childNode" styleLbl="revTx" moveWith="parentNode">
              <dgm:varLst>
                <dgm:bulletEnabled val="1"/>
              </dgm:varLst>
              <dgm:alg type="tx">
                <dgm:param type="txAnchorVertCh" val="mid"/>
                <dgm:param type="stBulletLvl" val="1"/>
              </dgm:alg>
              <dgm:choose name="Name21">
                <dgm:if name="Name22" axis="ch" ptType="node" func="cnt" op="gte" val="1">
                  <dgm:shape xmlns:r="http://schemas.openxmlformats.org/officeDocument/2006/relationships" type="rect" r:blip="">
                    <dgm:adjLst/>
                  </dgm:shape>
                </dgm:if>
                <dgm:else name="Name23">
                  <dgm:shape xmlns:r="http://schemas.openxmlformats.org/officeDocument/2006/relationships" type="rect" r:blip="" hideGeom="1">
                    <dgm:adjLst/>
                  </dgm:shape>
                </dgm:else>
              </dgm:choose>
              <dgm:presOf axis="des" ptType="node"/>
              <dgm:constrLst>
                <dgm:constr type="tMarg"/>
                <dgm:constr type="bMarg"/>
                <dgm:constr type="lMarg"/>
                <dgm:constr type="rMarg"/>
              </dgm:constrLst>
              <dgm:ruleLst>
                <dgm:rule type="secFontSz" val="5" fact="NaN" max="NaN"/>
              </dgm:ruleLst>
            </dgm:layoutNode>
          </dgm:layoutNode>
        </dgm:forEach>
        <dgm:forEach name="Name24" axis="self" ptType="parTrans" cnt="1">
          <dgm:layoutNode name="Name25">
            <dgm:alg type="conn">
              <dgm:param type="dim" val="1D"/>
              <dgm:param type="endSty" val="noArr"/>
              <dgm:param type="begPts" val="auto"/>
              <dgm:param type="endPts" val="auto"/>
              <dgm:param type="srcNode" val="connSite"/>
              <dgm:param type="dstNode" val="parentNode"/>
            </dgm:alg>
            <dgm:shape xmlns:r="http://schemas.openxmlformats.org/officeDocument/2006/relationships" type="conn" r:blip="" zOrderOff="-99">
              <dgm:adjLst/>
            </dgm:shape>
            <dgm:presOf axis="self"/>
            <dgm:constrLst>
              <dgm:constr type="connDist"/>
              <dgm:constr type="w" val="1"/>
              <dgm:constr type="h" val="5"/>
              <dgm:constr type="begPad"/>
              <dgm:constr type="endPad"/>
            </dgm:constrLst>
            <dgm:ruleLst/>
          </dgm:layoutNode>
        </dgm:forEach>
      </dgm:forEach>
    </dgm:layoutNode>
  </dgm:layoutNode>
</dgm:layoutDef>
</file>

<file path=ppt/diagrams/layout9.xml><?xml version="1.0" encoding="utf-8"?>
<dgm:layoutDef xmlns:dgm="http://schemas.openxmlformats.org/drawingml/2006/diagram" xmlns:a="http://schemas.openxmlformats.org/drawingml/2006/main" uniqueId="urn:microsoft.com/office/officeart/2008/layout/HorizontalMultiLevelHierarchy">
  <dgm:title val=""/>
  <dgm:desc val=""/>
  <dgm:catLst>
    <dgm:cat type="hierarchy" pri="46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clrData>
  <dgm:layoutNode name="Name0">
    <dgm:varLst>
      <dgm:chPref val="1"/>
      <dgm:dir/>
      <dgm:animOne val="branch"/>
      <dgm:animLvl val="lvl"/>
      <dgm:resizeHandles val="exact"/>
    </dgm:varLst>
    <dgm:choose name="Name1">
      <dgm:if name="Name2" func="var" arg="dir" op="equ" val="norm">
        <dgm:alg type="hierChild">
          <dgm:param type="linDir" val="fromT"/>
          <dgm:param type="chAlign" val="l"/>
        </dgm:alg>
      </dgm:if>
      <dgm:else name="Name3">
        <dgm:alg type="hierChild">
          <dgm:param type="linDir" val="fromT"/>
          <dgm:param type="chAlign" val="r"/>
        </dgm:alg>
      </dgm:else>
    </dgm:choose>
    <dgm:shape xmlns:r="http://schemas.openxmlformats.org/officeDocument/2006/relationships" r:blip="">
      <dgm:adjLst/>
    </dgm:shape>
    <dgm:presOf/>
    <dgm:constrLst>
      <dgm:constr type="h" for="des" forName="LevelOneTextNode" refType="h"/>
      <dgm:constr type="w" for="des" forName="LevelOneTextNode" refType="h" refFor="des" refForName="LevelOneTextNode" fact="0.19"/>
      <dgm:constr type="h" for="des" forName="LevelTwoTextNode" refType="w" refFor="des" refForName="LevelOneTextNode"/>
      <dgm:constr type="w" for="des" forName="LevelTwoTextNode" refType="h" refFor="des" refForName="LevelTwoTextNode" fact="3.28"/>
      <dgm:constr type="sibSp" refType="h" refFor="des" refForName="LevelTwoTextNode" op="equ" fact="0.25"/>
      <dgm:constr type="sibSp" for="des" forName="level2hierChild" refType="h" refFor="des" refForName="LevelTwoTextNode" op="equ" fact="0.25"/>
      <dgm:constr type="sibSp" for="des" forName="level3hierChild" refType="h" refFor="des" refForName="LevelTwoTextNode" op="equ" fact="0.25"/>
      <dgm:constr type="sp" for="des" forName="root1" refType="w" refFor="des" refForName="LevelTwoTextNode" fact="0.2"/>
      <dgm:constr type="sp" for="des" forName="root2" refType="sp" refFor="des" refForName="root1" op="equ"/>
      <dgm:constr type="primFontSz" for="des" forName="LevelOneTextNode" op="equ" val="65"/>
      <dgm:constr type="primFontSz" for="des" forName="LevelTwoTextNode" op="equ" val="65"/>
      <dgm:constr type="primFontSz" for="des" forName="LevelTwoTextNode" refType="primFontSz" refFor="des" refForName="LevelOneTextNode" op="lte"/>
      <dgm:constr type="primFontSz" for="des" forName="connTx" op="equ" val="50"/>
      <dgm:constr type="primFontSz" for="des" forName="connTx" refType="primFontSz" refFor="des" refForName="LevelOneTextNode" op="lte" fact="0.78"/>
    </dgm:constrLst>
    <dgm:forEach name="Name4" axis="ch">
      <dgm:forEach name="Name5" axis="self" ptType="node">
        <dgm:layoutNode name="root1">
          <dgm:choose name="Name6">
            <dgm:if name="Name7" func="var" arg="dir" op="equ" val="norm">
              <dgm:alg type="hierRoot">
                <dgm:param type="hierAlign" val="lCtrCh"/>
              </dgm:alg>
            </dgm:if>
            <dgm:else name="Name8">
              <dgm:alg type="hierRoot">
                <dgm:param type="hierAlign" val="rCtrCh"/>
              </dgm:alg>
            </dgm:else>
          </dgm:choose>
          <dgm:shape xmlns:r="http://schemas.openxmlformats.org/officeDocument/2006/relationships" r:blip="">
            <dgm:adjLst/>
          </dgm:shape>
          <dgm:presOf/>
          <dgm:layoutNode name="LevelOneTextNode" styleLbl="node0">
            <dgm:varLst>
              <dgm:chPref val="3"/>
            </dgm:varLst>
            <dgm:alg type="tx">
              <dgm:param type="autoTxRot" val="grav"/>
            </dgm:alg>
            <dgm:choose name="Name9">
              <dgm:if name="Name10" func="var" arg="dir" op="equ" val="norm">
                <dgm:shape xmlns:r="http://schemas.openxmlformats.org/officeDocument/2006/relationships" rot="270" type="rect" r:blip="">
                  <dgm:adjLst/>
                </dgm:shape>
              </dgm:if>
              <dgm:else name="Name11">
                <dgm:shape xmlns:r="http://schemas.openxmlformats.org/officeDocument/2006/relationships" rot="90" type="rect" r:blip="">
                  <dgm:adjLst/>
                </dgm:shape>
              </dgm:else>
            </dgm:choos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2hierChild">
            <dgm:choose name="Name12">
              <dgm:if name="Name13" func="var" arg="dir" op="equ" val="norm">
                <dgm:alg type="hierChild">
                  <dgm:param type="linDir" val="fromT"/>
                  <dgm:param type="chAlign" val="l"/>
                </dgm:alg>
              </dgm:if>
              <dgm:else name="Name14">
                <dgm:alg type="hierChild">
                  <dgm:param type="linDir" val="fromT"/>
                  <dgm:param type="chAlign" val="r"/>
                </dgm:alg>
              </dgm:else>
            </dgm:choose>
            <dgm:shape xmlns:r="http://schemas.openxmlformats.org/officeDocument/2006/relationships" r:blip="">
              <dgm:adjLst/>
            </dgm:shape>
            <dgm:presOf/>
            <dgm:forEach name="repeat" axis="ch">
              <dgm:forEach name="Name15" axis="self" ptType="parTrans" cnt="1">
                <dgm:layoutNode name="conn2-1">
                  <dgm:choose name="Name16">
                    <dgm:if name="Name17" func="var" arg="dir" op="equ" val="norm">
                      <dgm:alg type="conn">
                        <dgm:param type="dim" val="1D"/>
                        <dgm:param type="begPts" val="midR"/>
                        <dgm:param type="endPts" val="midL"/>
                        <dgm:param type="endSty" val="noArr"/>
                        <dgm:param type="connRout" val="bend"/>
                      </dgm:alg>
                    </dgm:if>
                    <dgm:else name="Name18">
                      <dgm:alg type="conn">
                        <dgm:param type="dim" val="1D"/>
                        <dgm:param type="begPts" val="midL"/>
                        <dgm:param type="endPts" val="midR"/>
                        <dgm:param type="endSty" val="noArr"/>
                        <dgm:param type="connRout" val="bend"/>
                      </dgm:alg>
                    </dgm:else>
                  </dgm:choose>
                  <dgm:shape xmlns:r="http://schemas.openxmlformats.org/officeDocument/2006/relationships" type="conn" r:blip="" zOrderOff="-99999">
                    <dgm:adjLst/>
                  </dgm:shape>
                  <dgm:presOf axis="self"/>
                  <dgm:constrLst>
                    <dgm:constr type="w" val="1"/>
                    <dgm:constr type="h" val="5"/>
                    <dgm:constr type="connDist"/>
                    <dgm:constr type="begPad"/>
                    <dgm:constr type="endPad"/>
                    <dgm:constr type="userA" for="ch" refType="connDist"/>
                  </dgm:constr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9" axis="self" ptType="node">
                <dgm:layoutNode name="root2">
                  <dgm:choose name="Name20">
                    <dgm:if name="Name21" func="var" arg="dir" op="equ" val="norm">
                      <dgm:alg type="hierRoot">
                        <dgm:param type="hierAlign" val="lCtrCh"/>
                      </dgm:alg>
                    </dgm:if>
                    <dgm:else name="Name22">
                      <dgm:alg type="hierRoot">
                        <dgm:param type="hierAlign" val="rCtrCh"/>
                      </dgm:alg>
                    </dgm:else>
                  </dgm:choose>
                  <dgm:shape xmlns:r="http://schemas.openxmlformats.org/officeDocument/2006/relationships" r:blip="">
                    <dgm:adjLst/>
                  </dgm:shape>
                  <dgm:presOf/>
                  <dgm:layoutNode name="LevelTwoTextNode">
                    <dgm:varLst>
                      <dgm:chPref val="3"/>
                    </dgm:varLst>
                    <dgm:alg type="tx"/>
                    <dgm:shape xmlns:r="http://schemas.openxmlformats.org/officeDocument/2006/relationships" type="rect"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3hierChild">
                    <dgm:choose name="Name23">
                      <dgm:if name="Name24" func="var" arg="dir" op="equ" val="norm">
                        <dgm:alg type="hierChild">
                          <dgm:param type="linDir" val="fromT"/>
                          <dgm:param type="chAlign" val="l"/>
                        </dgm:alg>
                      </dgm:if>
                      <dgm:else name="Name25">
                        <dgm:alg type="hierChild">
                          <dgm:param type="linDir" val="fromT"/>
                          <dgm:param type="chAlign" val="r"/>
                        </dgm:alg>
                      </dgm:else>
                    </dgm:choose>
                    <dgm:shape xmlns:r="http://schemas.openxmlformats.org/officeDocument/2006/relationships" r:blip="">
                      <dgm:adjLst/>
                    </dgm:shape>
                    <dgm:presOf/>
                    <dgm:forEach name="Name26" ref="repeat"/>
                  </dgm:layoutNode>
                </dgm:layoutNode>
              </dgm:forEach>
            </dgm:forEach>
          </dgm:layoutNode>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9/3/layout/FramedTextPicture">
  <dgm:title val=""/>
  <dgm:desc val=""/>
  <dgm:catLst>
    <dgm:cat type="picture" pri="20000"/>
    <dgm:cat type="pictureconvert" pri="20000"/>
  </dgm:catLst>
  <dgm:sampData>
    <dgm:dataModel>
      <dgm:ptLst>
        <dgm:pt modelId="0" type="doc"/>
        <dgm:pt modelId="10">
          <dgm:prSet phldr="1"/>
        </dgm:pt>
      </dgm:ptLst>
      <dgm:cxnLst>
        <dgm:cxn modelId="20" srcId="0" destId="10" srcOrd="0" destOrd="0"/>
      </dgm:cxnLst>
      <dgm:bg/>
      <dgm:whole/>
    </dgm:dataModel>
  </dgm:sampData>
  <dgm:styleData>
    <dgm:dataModel>
      <dgm:ptLst>
        <dgm:pt modelId="0" type="doc"/>
        <dgm:pt modelId="10">
          <dgm:prSet phldr="1"/>
        </dgm:pt>
      </dgm:ptLst>
      <dgm:cxnLst>
        <dgm:cxn modelId="20" srcId="0" destId="10" srcOrd="0" destOrd="0"/>
      </dgm:cxnLst>
      <dgm:bg/>
      <dgm:whole/>
    </dgm:dataModel>
  </dgm:styleData>
  <dgm:clrData>
    <dgm:dataModel>
      <dgm:ptLst>
        <dgm:pt modelId="0" type="doc"/>
        <dgm:pt modelId="10">
          <dgm:prSet phldr="1"/>
        </dgm:pt>
      </dgm:ptLst>
      <dgm:cxnLst>
        <dgm:cxn modelId="20" srcId="0" destId="10" srcOrd="0" destOrd="0"/>
      </dgm:cxnLst>
      <dgm:bg/>
      <dgm:whole/>
    </dgm:dataModel>
  </dgm:clrData>
  <dgm:layoutNode name="Name0">
    <dgm:varLst>
      <dgm:chMax/>
      <dgm:chPref/>
      <dgm:dir/>
    </dgm:varLst>
    <dgm:choose name="Name1">
      <dgm:if name="Name2" func="var" arg="dir" op="equ" val="norm">
        <dgm:alg type="snake">
          <dgm:param type="grDir" val="tL"/>
          <dgm:param type="off" val="ctr"/>
        </dgm:alg>
      </dgm:if>
      <dgm:else name="Name3">
        <dgm:alg type="snake">
          <dgm:param type="grDir" val="tR"/>
          <dgm:param type="off" val="ctr"/>
        </dgm:alg>
      </dgm:else>
    </dgm:choose>
    <dgm:shape xmlns:r="http://schemas.openxmlformats.org/officeDocument/2006/relationships" r:blip="">
      <dgm:adjLst/>
    </dgm:shape>
    <dgm:constrLst>
      <dgm:constr type="w" for="ch" forName="composite" refType="w"/>
      <dgm:constr type="h" for="ch" forName="composite" refType="h"/>
      <dgm:constr type="primFontSz" for="des" ptType="node" op="equ" val="65"/>
      <dgm:constr type="sp" refType="w" refFor="ch" refForName="composite" op="equ" fact="0.1"/>
      <dgm:constr type="w" for="ch" forName="sibTrans" refType="w" refFor="ch" refForName="composite" op="equ" fact="0.1"/>
      <dgm:constr type="h" for="ch" forName="sibTrans" refType="w" refFor="ch" refForName="sibTrans" op="equ"/>
    </dgm:constrLst>
    <dgm:forEach name="nodesForEach" axis="ch" ptType="node">
      <dgm:layoutNode name="composite">
        <dgm:varLst>
          <dgm:chMax/>
          <dgm:chPref/>
        </dgm:varLst>
        <dgm:alg type="composite">
          <dgm:param type="ar" val="1.5179"/>
        </dgm:alg>
        <dgm:shape xmlns:r="http://schemas.openxmlformats.org/officeDocument/2006/relationships" r:blip="">
          <dgm:adjLst/>
        </dgm:shape>
        <dgm:choose name="Name4">
          <dgm:if name="Name5" func="var" arg="dir" op="equ" val="norm">
            <dgm:constrLst>
              <dgm:constr type="l" for="ch" forName="Image" refType="w" fact="0"/>
              <dgm:constr type="t" for="ch" forName="Image" refType="h" fact="0"/>
              <dgm:constr type="w" for="ch" forName="Image" refType="w" fact="0.3856"/>
              <dgm:constr type="h" for="ch" forName="Image" refType="h" fact="0.3902"/>
              <dgm:constr type="l" for="ch" forName="ParentText" refType="w" fact="0.4017"/>
              <dgm:constr type="t" for="ch" forName="ParentText" refType="h" fact="0.4146"/>
              <dgm:constr type="w" for="ch" forName="ParentText" refType="w" fact="0.5463"/>
              <dgm:constr type="h" for="ch" forName="ParentText" refType="h" fact="0.5122"/>
              <dgm:constr type="l" for="ch" forName="tlFrame" refType="w" fact="0.3535"/>
              <dgm:constr type="t" for="ch" forName="tlFrame" refType="h" fact="0.3415"/>
              <dgm:constr type="w" for="ch" forName="tlFrame" refType="w" fact="0.1312"/>
              <dgm:constr type="h" for="ch" forName="tlFrame" refType="h" fact="0.1992"/>
              <dgm:constr type="l" for="ch" forName="trFrame" refType="w" fact="0.8688"/>
              <dgm:constr type="t" for="ch" forName="trFrame" refType="h" fact="0.3415"/>
              <dgm:constr type="w" for="ch" forName="trFrame" refType="w" fact="0.1312"/>
              <dgm:constr type="h" for="ch" forName="trFrame" refType="h" fact="0.1992"/>
              <dgm:constr type="l" for="ch" forName="blFrame" refType="w" fact="0.3535"/>
              <dgm:constr type="t" for="ch" forName="blFrame" refType="h" fact="0.8008"/>
              <dgm:constr type="w" for="ch" forName="blFrame" refType="w" fact="0.1312"/>
              <dgm:constr type="h" for="ch" forName="blFrame" refType="h" fact="0.1992"/>
              <dgm:constr type="l" for="ch" forName="brFrame" refType="w" fact="0.8688"/>
              <dgm:constr type="t" for="ch" forName="brFrame" refType="h" fact="0.8008"/>
              <dgm:constr type="w" for="ch" forName="brFrame" refType="w" fact="0.1312"/>
              <dgm:constr type="h" for="ch" forName="brFrame" refType="h" fact="0.1992"/>
            </dgm:constrLst>
          </dgm:if>
          <dgm:else name="Name6">
            <dgm:constrLst>
              <dgm:constr type="l" for="ch" forName="Image" refType="w" fact="0.6144"/>
              <dgm:constr type="t" for="ch" forName="Image" refType="h" fact="0"/>
              <dgm:constr type="w" for="ch" forName="Image" refType="w" fact="0.3856"/>
              <dgm:constr type="h" for="ch" forName="Image" refType="h" fact="0.3902"/>
              <dgm:constr type="l" for="ch" forName="ParentText" refType="w" fact="0.0482"/>
              <dgm:constr type="t" for="ch" forName="ParentText" refType="h" fact="0.4146"/>
              <dgm:constr type="w" for="ch" forName="ParentText" refType="w" fact="0.5463"/>
              <dgm:constr type="h" for="ch" forName="ParentText" refType="h" fact="0.5122"/>
              <dgm:constr type="l" for="ch" forName="tlFrame" refType="w" fact="0"/>
              <dgm:constr type="t" for="ch" forName="tlFrame" refType="h" fact="0.3415"/>
              <dgm:constr type="w" for="ch" forName="tlFrame" refType="w" fact="0.1312"/>
              <dgm:constr type="h" for="ch" forName="tlFrame" refType="h" fact="0.1992"/>
              <dgm:constr type="l" for="ch" forName="trFrame" refType="w" fact="0.5153"/>
              <dgm:constr type="t" for="ch" forName="trFrame" refType="h" fact="0.3415"/>
              <dgm:constr type="w" for="ch" forName="trFrame" refType="w" fact="0.1312"/>
              <dgm:constr type="h" for="ch" forName="trFrame" refType="h" fact="0.1992"/>
              <dgm:constr type="l" for="ch" forName="blFrame" refType="w" fact="0"/>
              <dgm:constr type="t" for="ch" forName="blFrame" refType="h" fact="0.8008"/>
              <dgm:constr type="w" for="ch" forName="blFrame" refType="w" fact="0.1312"/>
              <dgm:constr type="h" for="ch" forName="blFrame" refType="h" fact="0.1992"/>
              <dgm:constr type="l" for="ch" forName="brFrame" refType="w" fact="0.5153"/>
              <dgm:constr type="t" for="ch" forName="brFrame" refType="h" fact="0.8008"/>
              <dgm:constr type="w" for="ch" forName="brFrame" refType="w" fact="0.1312"/>
              <dgm:constr type="h" for="ch" forName="brFrame" refType="h" fact="0.1992"/>
            </dgm:constrLst>
          </dgm:else>
        </dgm:choose>
        <dgm:layoutNode name="Image" styleLbl="bgImgPlace1">
          <dgm:alg type="sp"/>
          <dgm:shape xmlns:r="http://schemas.openxmlformats.org/officeDocument/2006/relationships" type="rect" r:blip="" blipPhldr="1">
            <dgm:adjLst/>
          </dgm:shape>
          <dgm:presOf/>
        </dgm:layoutNode>
        <dgm:layoutNode name="ParentText" styleLbl="revTx">
          <dgm:varLst>
            <dgm:chMax val="0"/>
            <dgm:chPref val="0"/>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lFrame" styleLbl="node1">
          <dgm:alg type="sp"/>
          <dgm:shape xmlns:r="http://schemas.openxmlformats.org/officeDocument/2006/relationships" type="halfFrame" r:blip="">
            <dgm:adjLst>
              <dgm:adj idx="1" val="0.2577"/>
              <dgm:adj idx="2" val="0.2577"/>
            </dgm:adjLst>
          </dgm:shape>
          <dgm:presOf/>
        </dgm:layoutNode>
        <dgm:layoutNode name="trFrame" styleLbl="node1">
          <dgm:alg type="sp"/>
          <dgm:shape xmlns:r="http://schemas.openxmlformats.org/officeDocument/2006/relationships" rot="90" type="halfFrame" r:blip="">
            <dgm:adjLst>
              <dgm:adj idx="1" val="0.2577"/>
              <dgm:adj idx="2" val="0.2577"/>
            </dgm:adjLst>
          </dgm:shape>
          <dgm:presOf/>
        </dgm:layoutNode>
        <dgm:layoutNode name="blFrame" styleLbl="node1">
          <dgm:alg type="sp"/>
          <dgm:shape xmlns:r="http://schemas.openxmlformats.org/officeDocument/2006/relationships" rot="270" type="halfFrame" r:blip="">
            <dgm:adjLst>
              <dgm:adj idx="1" val="0.2577"/>
              <dgm:adj idx="2" val="0.2577"/>
            </dgm:adjLst>
          </dgm:shape>
          <dgm:presOf/>
        </dgm:layoutNode>
        <dgm:layoutNode name="brFrame" styleLbl="node1">
          <dgm:alg type="sp"/>
          <dgm:shape xmlns:r="http://schemas.openxmlformats.org/officeDocument/2006/relationships" rot="180" type="halfFrame" r:blip="">
            <dgm:adjLst>
              <dgm:adj idx="1" val="0.2577"/>
              <dgm:adj idx="2" val="0.2577"/>
            </dgm:adjLst>
          </dgm:shape>
          <dgm:presOf/>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3D9">
  <dgm:title val=""/>
  <dgm:desc val=""/>
  <dgm:catLst>
    <dgm:cat type="3D" pri="11900"/>
  </dgm:catLst>
  <dgm:scene3d>
    <a:camera prst="perspectiveRelaxed">
      <a:rot lat="19149996" lon="20104178" rev="1577324"/>
    </a:camera>
    <a:lightRig rig="soft" dir="t"/>
    <a:backdrop>
      <a:anchor x="0" y="0" z="-210000"/>
      <a:norm dx="0" dy="0" dz="914400"/>
      <a:up dx="0" dy="914400" dz="0"/>
    </a:backdrop>
  </dgm:scene3d>
  <dgm:styleLbl name="node0">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lnNode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vennNode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tx1"/>
      </a:fontRef>
    </dgm:style>
  </dgm:styleLbl>
  <dgm:styleLbl name="alignNode1">
    <dgm:scene3d>
      <a:camera prst="orthographicFront"/>
      <a:lightRig rig="threePt" dir="t"/>
    </dgm:scene3d>
    <dgm:sp3d extrusionH="152250" prstMaterial="matte">
      <a:bevelT w="165100" prst="coolSlant"/>
    </dgm:sp3d>
    <dgm:txPr>
      <a:sp3d extrusionH="28000" prstMaterial="matte"/>
    </dgm:txPr>
    <dgm:style>
      <a:lnRef idx="1">
        <a:scrgbClr r="0" g="0" b="0"/>
      </a:lnRef>
      <a:fillRef idx="1">
        <a:scrgbClr r="0" g="0" b="0"/>
      </a:fillRef>
      <a:effectRef idx="2">
        <a:scrgbClr r="0" g="0" b="0"/>
      </a:effectRef>
      <a:fontRef idx="minor">
        <a:schemeClr val="lt1"/>
      </a:fontRef>
    </dgm:style>
  </dgm:styleLbl>
  <dgm:styleLbl name="node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node2">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node3">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node4">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fgImgPlace1">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dgm:scene3d>
    <dgm:sp3d extrusionH="152250" prstMaterial="matte">
      <a:bevelT w="165100" prst="coolSlant"/>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dgm:scene3d>
    <dgm:sp3d z="-227350" prstMaterial="matte"/>
    <dgm:txPr/>
    <dgm:style>
      <a:lnRef idx="0">
        <a:scrgbClr r="0" g="0" b="0"/>
      </a:lnRef>
      <a:fillRef idx="1">
        <a:scrgbClr r="0" g="0" b="0"/>
      </a:fillRef>
      <a:effectRef idx="0">
        <a:scrgbClr r="0" g="0" b="0"/>
      </a:effectRef>
      <a:fontRef idx="minor"/>
    </dgm:style>
  </dgm:styleLbl>
  <dgm:styleLbl name="sibTrans2D1">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prstMaterial="matte"/>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z="-22735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asst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asst2">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asst3">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parChTrans2D1">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z="-227350" prstMaterial="matte"/>
    <dgm:txPr/>
    <dgm:style>
      <a:lnRef idx="0">
        <a:scrgbClr r="0" g="0" b="0"/>
      </a:lnRef>
      <a:fillRef idx="3">
        <a:scrgbClr r="0" g="0" b="0"/>
      </a:fillRef>
      <a:effectRef idx="0">
        <a:scrgbClr r="0" g="0" b="0"/>
      </a:effectRef>
      <a:fontRef idx="minor">
        <a:schemeClr val="lt1"/>
      </a:fontRef>
    </dgm:style>
  </dgm:styleLbl>
  <dgm:styleLbl name="parChTrans2D4">
    <dgm:scene3d>
      <a:camera prst="orthographicFront"/>
      <a:lightRig rig="threePt" dir="t"/>
    </dgm:scene3d>
    <dgm:sp3d z="-227350" prstMaterial="matte"/>
    <dgm:txPr/>
    <dgm:style>
      <a:lnRef idx="0">
        <a:scrgbClr r="0" g="0" b="0"/>
      </a:lnRef>
      <a:fillRef idx="3">
        <a:scrgbClr r="0" g="0" b="0"/>
      </a:fillRef>
      <a:effectRef idx="0">
        <a:scrgbClr r="0" g="0" b="0"/>
      </a:effectRef>
      <a:fontRef idx="minor">
        <a:schemeClr val="lt1"/>
      </a:fontRef>
    </dgm:style>
  </dgm:styleLbl>
  <dgm:styleLbl name="parChTrans1D1">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prstMaterial="matte"/>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trAlignAcc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bgAcc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prstMaterial="matte"/>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solidBgAcc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prstMaterial="matte"/>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bgAccFollowNode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fgAcc2">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fgAcc3">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fgAcc4">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bgShp">
    <dgm:scene3d>
      <a:camera prst="orthographicFront"/>
      <a:lightRig rig="threePt" dir="t"/>
    </dgm:scene3d>
    <dgm:sp3d z="-227350" prstMaterial="matte"/>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trBgShp">
    <dgm:scene3d>
      <a:camera prst="orthographicFront"/>
      <a:lightRig rig="threePt" dir="t"/>
    </dgm:scene3d>
    <dgm:sp3d z="-22735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prstMaterial="matte"/>
    <dgm:txPr/>
    <dgm:style>
      <a:lnRef idx="0">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a:sp3d extrusionH="28000" prstMaterial="matte"/>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FFEB03C-BAF8-9B4A-8DF6-3F335A9E8445}" type="datetimeFigureOut">
              <a:rPr lang="en-US" smtClean="0"/>
              <a:t>5/13/13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F61D39C-4611-8545-9706-008DD5A7D493}" type="slidenum">
              <a:rPr lang="en-US" smtClean="0"/>
              <a:t>‹#›</a:t>
            </a:fld>
            <a:endParaRPr lang="en-US"/>
          </a:p>
        </p:txBody>
      </p:sp>
    </p:spTree>
    <p:extLst>
      <p:ext uri="{BB962C8B-B14F-4D97-AF65-F5344CB8AC3E}">
        <p14:creationId xmlns:p14="http://schemas.microsoft.com/office/powerpoint/2010/main" val="3464206608"/>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How many?</a:t>
            </a:r>
            <a:endParaRPr lang="en-US" dirty="0"/>
          </a:p>
        </p:txBody>
      </p:sp>
      <p:sp>
        <p:nvSpPr>
          <p:cNvPr id="4" name="Slide Number Placeholder 3"/>
          <p:cNvSpPr>
            <a:spLocks noGrp="1"/>
          </p:cNvSpPr>
          <p:nvPr>
            <p:ph type="sldNum" sz="quarter" idx="10"/>
          </p:nvPr>
        </p:nvSpPr>
        <p:spPr/>
        <p:txBody>
          <a:bodyPr/>
          <a:lstStyle/>
          <a:p>
            <a:fld id="{EF61D39C-4611-8545-9706-008DD5A7D493}" type="slidenum">
              <a:rPr lang="en-US" smtClean="0"/>
              <a:t>2</a:t>
            </a:fld>
            <a:endParaRPr lang="en-US"/>
          </a:p>
        </p:txBody>
      </p:sp>
    </p:spTree>
    <p:extLst>
      <p:ext uri="{BB962C8B-B14F-4D97-AF65-F5344CB8AC3E}">
        <p14:creationId xmlns:p14="http://schemas.microsoft.com/office/powerpoint/2010/main" val="365673950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One of the things to agree on is:</a:t>
            </a:r>
          </a:p>
          <a:p>
            <a:r>
              <a:rPr lang="en-US" dirty="0" smtClean="0"/>
              <a:t>So here comes the q:</a:t>
            </a:r>
            <a:endParaRPr lang="en-US" dirty="0"/>
          </a:p>
        </p:txBody>
      </p:sp>
      <p:sp>
        <p:nvSpPr>
          <p:cNvPr id="4" name="Slide Number Placeholder 3"/>
          <p:cNvSpPr>
            <a:spLocks noGrp="1"/>
          </p:cNvSpPr>
          <p:nvPr>
            <p:ph type="sldNum" sz="quarter" idx="10"/>
          </p:nvPr>
        </p:nvSpPr>
        <p:spPr/>
        <p:txBody>
          <a:bodyPr/>
          <a:lstStyle/>
          <a:p>
            <a:fld id="{EF61D39C-4611-8545-9706-008DD5A7D493}" type="slidenum">
              <a:rPr lang="en-US" smtClean="0"/>
              <a:t>3</a:t>
            </a:fld>
            <a:endParaRPr lang="en-US"/>
          </a:p>
        </p:txBody>
      </p:sp>
    </p:spTree>
    <p:extLst>
      <p:ext uri="{BB962C8B-B14F-4D97-AF65-F5344CB8AC3E}">
        <p14:creationId xmlns:p14="http://schemas.microsoft.com/office/powerpoint/2010/main" val="235346088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You may need lots of gears… endless list.. Between:</a:t>
            </a:r>
            <a:endParaRPr lang="en-US" dirty="0"/>
          </a:p>
        </p:txBody>
      </p:sp>
      <p:sp>
        <p:nvSpPr>
          <p:cNvPr id="4" name="Slide Number Placeholder 3"/>
          <p:cNvSpPr>
            <a:spLocks noGrp="1"/>
          </p:cNvSpPr>
          <p:nvPr>
            <p:ph type="sldNum" sz="quarter" idx="10"/>
          </p:nvPr>
        </p:nvSpPr>
        <p:spPr/>
        <p:txBody>
          <a:bodyPr/>
          <a:lstStyle/>
          <a:p>
            <a:fld id="{EF61D39C-4611-8545-9706-008DD5A7D493}" type="slidenum">
              <a:rPr lang="en-US" smtClean="0"/>
              <a:t>4</a:t>
            </a:fld>
            <a:endParaRPr lang="en-US"/>
          </a:p>
        </p:txBody>
      </p:sp>
    </p:spTree>
    <p:extLst>
      <p:ext uri="{BB962C8B-B14F-4D97-AF65-F5344CB8AC3E}">
        <p14:creationId xmlns:p14="http://schemas.microsoft.com/office/powerpoint/2010/main" val="382103237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 here comes the question:</a:t>
            </a:r>
            <a:endParaRPr lang="en-US" dirty="0"/>
          </a:p>
        </p:txBody>
      </p:sp>
      <p:sp>
        <p:nvSpPr>
          <p:cNvPr id="4" name="Slide Number Placeholder 3"/>
          <p:cNvSpPr>
            <a:spLocks noGrp="1"/>
          </p:cNvSpPr>
          <p:nvPr>
            <p:ph type="sldNum" sz="quarter" idx="10"/>
          </p:nvPr>
        </p:nvSpPr>
        <p:spPr/>
        <p:txBody>
          <a:bodyPr/>
          <a:lstStyle/>
          <a:p>
            <a:fld id="{EF61D39C-4611-8545-9706-008DD5A7D493}" type="slidenum">
              <a:rPr lang="en-US" smtClean="0"/>
              <a:t>5</a:t>
            </a:fld>
            <a:endParaRPr lang="en-US"/>
          </a:p>
        </p:txBody>
      </p:sp>
    </p:spTree>
    <p:extLst>
      <p:ext uri="{BB962C8B-B14F-4D97-AF65-F5344CB8AC3E}">
        <p14:creationId xmlns:p14="http://schemas.microsoft.com/office/powerpoint/2010/main" val="365447779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First things first:</a:t>
            </a:r>
            <a:r>
              <a:rPr lang="en-US" baseline="0" dirty="0" smtClean="0"/>
              <a:t> 3 main things, you can’t start without them, you’ve to get everyone of them.. First: </a:t>
            </a:r>
          </a:p>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1</a:t>
            </a:r>
            <a:r>
              <a:rPr lang="en-US" baseline="30000" dirty="0" smtClean="0"/>
              <a:t>st</a:t>
            </a:r>
            <a:r>
              <a:rPr lang="en-US" baseline="0" dirty="0" smtClean="0"/>
              <a:t> </a:t>
            </a:r>
            <a:r>
              <a:rPr lang="en-US" dirty="0" smtClean="0"/>
              <a:t>imp</a:t>
            </a:r>
            <a:r>
              <a:rPr lang="en-US" baseline="0" dirty="0" smtClean="0"/>
              <a:t> element which takes 4 to 5 years at least of effort. You work daily on it</a:t>
            </a:r>
          </a:p>
          <a:p>
            <a:endParaRPr lang="en-US" dirty="0"/>
          </a:p>
        </p:txBody>
      </p:sp>
      <p:sp>
        <p:nvSpPr>
          <p:cNvPr id="4" name="Slide Number Placeholder 3"/>
          <p:cNvSpPr>
            <a:spLocks noGrp="1"/>
          </p:cNvSpPr>
          <p:nvPr>
            <p:ph type="sldNum" sz="quarter" idx="10"/>
          </p:nvPr>
        </p:nvSpPr>
        <p:spPr/>
        <p:txBody>
          <a:bodyPr/>
          <a:lstStyle/>
          <a:p>
            <a:fld id="{EF61D39C-4611-8545-9706-008DD5A7D493}" type="slidenum">
              <a:rPr lang="en-US" smtClean="0"/>
              <a:t>6</a:t>
            </a:fld>
            <a:endParaRPr lang="en-US"/>
          </a:p>
        </p:txBody>
      </p:sp>
    </p:spTree>
    <p:extLst>
      <p:ext uri="{BB962C8B-B14F-4D97-AF65-F5344CB8AC3E}">
        <p14:creationId xmlns:p14="http://schemas.microsoft.com/office/powerpoint/2010/main" val="326162591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2</a:t>
            </a:r>
            <a:r>
              <a:rPr lang="en-US" baseline="30000" dirty="0" smtClean="0"/>
              <a:t>rd</a:t>
            </a:r>
            <a:r>
              <a:rPr lang="en-US" baseline="0" dirty="0" smtClean="0"/>
              <a:t> element: paper work…. Prepare your documents.. A file of your own.. Must be classified, organized.. </a:t>
            </a:r>
            <a:r>
              <a:rPr lang="en-US" baseline="0" dirty="0" err="1" smtClean="0"/>
              <a:t>Cuz</a:t>
            </a:r>
            <a:r>
              <a:rPr lang="en-US" baseline="0" dirty="0" smtClean="0"/>
              <a:t> it tells what kind of person you are</a:t>
            </a:r>
            <a:endParaRPr lang="en-US" dirty="0" smtClean="0"/>
          </a:p>
          <a:p>
            <a:endParaRPr lang="en-US" baseline="0" dirty="0" smtClean="0"/>
          </a:p>
          <a:p>
            <a:endParaRPr lang="ar-sa" dirty="0" smtClean="0"/>
          </a:p>
        </p:txBody>
      </p:sp>
      <p:sp>
        <p:nvSpPr>
          <p:cNvPr id="4" name="Slide Number Placeholder 3"/>
          <p:cNvSpPr>
            <a:spLocks noGrp="1"/>
          </p:cNvSpPr>
          <p:nvPr>
            <p:ph type="sldNum" sz="quarter" idx="10"/>
          </p:nvPr>
        </p:nvSpPr>
        <p:spPr/>
        <p:txBody>
          <a:bodyPr/>
          <a:lstStyle/>
          <a:p>
            <a:fld id="{EF61D39C-4611-8545-9706-008DD5A7D493}" type="slidenum">
              <a:rPr lang="en-US" smtClean="0"/>
              <a:t>7</a:t>
            </a:fld>
            <a:endParaRPr lang="en-US"/>
          </a:p>
        </p:txBody>
      </p:sp>
    </p:spTree>
    <p:extLst>
      <p:ext uri="{BB962C8B-B14F-4D97-AF65-F5344CB8AC3E}">
        <p14:creationId xmlns:p14="http://schemas.microsoft.com/office/powerpoint/2010/main" val="12457610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Lost &amp; lots of them, but the main ones </a:t>
            </a:r>
            <a:r>
              <a:rPr lang="en-US" baseline="0" dirty="0" smtClean="0"/>
              <a:t>wherever </a:t>
            </a:r>
            <a:r>
              <a:rPr lang="en-US" baseline="0" dirty="0" smtClean="0"/>
              <a:t>you go are:</a:t>
            </a:r>
          </a:p>
          <a:p>
            <a:pPr marL="0" marR="0" indent="0" algn="l" defTabSz="457200" rtl="0" eaLnBrk="1" fontAlgn="auto" latinLnBrk="0" hangingPunct="1">
              <a:lnSpc>
                <a:spcPct val="100000"/>
              </a:lnSpc>
              <a:spcBef>
                <a:spcPts val="0"/>
              </a:spcBef>
              <a:spcAft>
                <a:spcPts val="0"/>
              </a:spcAft>
              <a:buClrTx/>
              <a:buSzTx/>
              <a:buFontTx/>
              <a:buNone/>
              <a:tabLst/>
              <a:defRPr/>
            </a:pPr>
            <a:endParaRPr lang="en-US" dirty="0" smtClean="0"/>
          </a:p>
          <a:p>
            <a:endParaRPr lang="en-US" dirty="0"/>
          </a:p>
        </p:txBody>
      </p:sp>
      <p:sp>
        <p:nvSpPr>
          <p:cNvPr id="4" name="Slide Number Placeholder 3"/>
          <p:cNvSpPr>
            <a:spLocks noGrp="1"/>
          </p:cNvSpPr>
          <p:nvPr>
            <p:ph type="sldNum" sz="quarter" idx="10"/>
          </p:nvPr>
        </p:nvSpPr>
        <p:spPr/>
        <p:txBody>
          <a:bodyPr/>
          <a:lstStyle/>
          <a:p>
            <a:fld id="{EF61D39C-4611-8545-9706-008DD5A7D493}" type="slidenum">
              <a:rPr lang="en-US" smtClean="0"/>
              <a:t>8</a:t>
            </a:fld>
            <a:endParaRPr lang="en-US"/>
          </a:p>
        </p:txBody>
      </p:sp>
    </p:spTree>
    <p:extLst>
      <p:ext uri="{BB962C8B-B14F-4D97-AF65-F5344CB8AC3E}">
        <p14:creationId xmlns:p14="http://schemas.microsoft.com/office/powerpoint/2010/main" val="135917748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Everything</a:t>
            </a:r>
            <a:r>
              <a:rPr lang="en-US" baseline="0" dirty="0" smtClean="0"/>
              <a:t> previously mentioned with no use if you </a:t>
            </a:r>
            <a:r>
              <a:rPr lang="en-US" baseline="0" dirty="0" err="1" smtClean="0"/>
              <a:t>havn’t</a:t>
            </a:r>
            <a:r>
              <a:rPr lang="en-US" baseline="0" dirty="0" smtClean="0"/>
              <a:t> the last factor, it’s an emotional one</a:t>
            </a:r>
            <a:endParaRPr lang="en-US" dirty="0"/>
          </a:p>
        </p:txBody>
      </p:sp>
      <p:sp>
        <p:nvSpPr>
          <p:cNvPr id="4" name="Slide Number Placeholder 3"/>
          <p:cNvSpPr>
            <a:spLocks noGrp="1"/>
          </p:cNvSpPr>
          <p:nvPr>
            <p:ph type="sldNum" sz="quarter" idx="10"/>
          </p:nvPr>
        </p:nvSpPr>
        <p:spPr/>
        <p:txBody>
          <a:bodyPr/>
          <a:lstStyle/>
          <a:p>
            <a:fld id="{EF61D39C-4611-8545-9706-008DD5A7D493}" type="slidenum">
              <a:rPr lang="en-US" smtClean="0"/>
              <a:t>9</a:t>
            </a:fld>
            <a:endParaRPr lang="en-US"/>
          </a:p>
        </p:txBody>
      </p:sp>
    </p:spTree>
    <p:extLst>
      <p:ext uri="{BB962C8B-B14F-4D97-AF65-F5344CB8AC3E}">
        <p14:creationId xmlns:p14="http://schemas.microsoft.com/office/powerpoint/2010/main" val="357783087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Once you</a:t>
            </a:r>
            <a:r>
              <a:rPr lang="en-US" baseline="0" dirty="0" smtClean="0"/>
              <a:t> decided for yourself, got all your gears, your file is complete &amp; ready…… You may again get in another dilemma… a wide ocean:</a:t>
            </a:r>
            <a:endParaRPr lang="en-US" dirty="0" smtClean="0"/>
          </a:p>
          <a:p>
            <a:endParaRPr lang="en-US" dirty="0" smtClean="0"/>
          </a:p>
        </p:txBody>
      </p:sp>
      <p:sp>
        <p:nvSpPr>
          <p:cNvPr id="4" name="Slide Number Placeholder 3"/>
          <p:cNvSpPr>
            <a:spLocks noGrp="1"/>
          </p:cNvSpPr>
          <p:nvPr>
            <p:ph type="sldNum" sz="quarter" idx="10"/>
          </p:nvPr>
        </p:nvSpPr>
        <p:spPr/>
        <p:txBody>
          <a:bodyPr/>
          <a:lstStyle/>
          <a:p>
            <a:fld id="{EF61D39C-4611-8545-9706-008DD5A7D493}" type="slidenum">
              <a:rPr lang="en-US" smtClean="0"/>
              <a:t>10</a:t>
            </a:fld>
            <a:endParaRPr lang="en-US"/>
          </a:p>
        </p:txBody>
      </p:sp>
    </p:spTree>
    <p:extLst>
      <p:ext uri="{BB962C8B-B14F-4D97-AF65-F5344CB8AC3E}">
        <p14:creationId xmlns:p14="http://schemas.microsoft.com/office/powerpoint/2010/main" val="82521497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 shall guide you through each of which.</a:t>
            </a:r>
            <a:r>
              <a:rPr lang="en-US" baseline="0" dirty="0" smtClean="0"/>
              <a:t> Telling you how to pick up the right </a:t>
            </a:r>
            <a:r>
              <a:rPr lang="en-US" baseline="0" dirty="0" err="1" smtClean="0"/>
              <a:t>uni</a:t>
            </a:r>
            <a:r>
              <a:rPr lang="en-US" baseline="0" dirty="0" smtClean="0"/>
              <a:t>, pro, field of study: </a:t>
            </a:r>
          </a:p>
          <a:p>
            <a:r>
              <a:rPr lang="en-US" baseline="0" dirty="0" smtClean="0"/>
              <a:t>Regarding the 1</a:t>
            </a:r>
            <a:r>
              <a:rPr lang="en-US" baseline="30000" dirty="0" smtClean="0"/>
              <a:t>st</a:t>
            </a:r>
            <a:r>
              <a:rPr lang="en-US" baseline="0" dirty="0" smtClean="0"/>
              <a:t> part, we shall answer you 2 questions: where &amp; when? + Huge Warning &amp; lesson</a:t>
            </a:r>
            <a:endParaRPr lang="en-US" dirty="0"/>
          </a:p>
        </p:txBody>
      </p:sp>
      <p:sp>
        <p:nvSpPr>
          <p:cNvPr id="4" name="Slide Number Placeholder 3"/>
          <p:cNvSpPr>
            <a:spLocks noGrp="1"/>
          </p:cNvSpPr>
          <p:nvPr>
            <p:ph type="sldNum" sz="quarter" idx="10"/>
          </p:nvPr>
        </p:nvSpPr>
        <p:spPr/>
        <p:txBody>
          <a:bodyPr/>
          <a:lstStyle/>
          <a:p>
            <a:fld id="{EF61D39C-4611-8545-9706-008DD5A7D493}" type="slidenum">
              <a:rPr lang="en-US" smtClean="0"/>
              <a:t>11</a:t>
            </a:fld>
            <a:endParaRPr lang="en-US"/>
          </a:p>
        </p:txBody>
      </p:sp>
    </p:spTree>
    <p:extLst>
      <p:ext uri="{BB962C8B-B14F-4D97-AF65-F5344CB8AC3E}">
        <p14:creationId xmlns:p14="http://schemas.microsoft.com/office/powerpoint/2010/main" val="336831745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how,? </a:t>
            </a:r>
          </a:p>
          <a:p>
            <a:r>
              <a:rPr lang="en-US" dirty="0" smtClean="0"/>
              <a:t>Most </a:t>
            </a:r>
            <a:r>
              <a:rPr lang="en-US" dirty="0" err="1" smtClean="0"/>
              <a:t>uni</a:t>
            </a:r>
            <a:r>
              <a:rPr lang="en-US" dirty="0" smtClean="0"/>
              <a:t> got websites, </a:t>
            </a:r>
            <a:r>
              <a:rPr lang="en-US" dirty="0" err="1" smtClean="0"/>
              <a:t>google</a:t>
            </a:r>
            <a:r>
              <a:rPr lang="en-US" dirty="0" smtClean="0"/>
              <a:t> it, go 2 electronic gate. Here </a:t>
            </a:r>
            <a:r>
              <a:rPr lang="en-US" dirty="0" err="1" smtClean="0"/>
              <a:t>u’ve</a:t>
            </a:r>
            <a:r>
              <a:rPr lang="en-US" dirty="0" smtClean="0"/>
              <a:t> 2 examples 4 local and international universities</a:t>
            </a:r>
            <a:endParaRPr lang="en-US" dirty="0"/>
          </a:p>
        </p:txBody>
      </p:sp>
      <p:sp>
        <p:nvSpPr>
          <p:cNvPr id="4" name="Slide Number Placeholder 3"/>
          <p:cNvSpPr>
            <a:spLocks noGrp="1"/>
          </p:cNvSpPr>
          <p:nvPr>
            <p:ph type="sldNum" sz="quarter" idx="10"/>
          </p:nvPr>
        </p:nvSpPr>
        <p:spPr/>
        <p:txBody>
          <a:bodyPr/>
          <a:lstStyle/>
          <a:p>
            <a:fld id="{EF61D39C-4611-8545-9706-008DD5A7D493}" type="slidenum">
              <a:rPr lang="en-US" smtClean="0"/>
              <a:t>12</a:t>
            </a:fld>
            <a:endParaRPr lang="en-US"/>
          </a:p>
        </p:txBody>
      </p:sp>
    </p:spTree>
    <p:extLst>
      <p:ext uri="{BB962C8B-B14F-4D97-AF65-F5344CB8AC3E}">
        <p14:creationId xmlns:p14="http://schemas.microsoft.com/office/powerpoint/2010/main" val="380069118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As</a:t>
            </a:r>
            <a:r>
              <a:rPr lang="en-US" baseline="0" dirty="0" smtClean="0"/>
              <a:t> u have seen, it takes lots of waiting but the good news is: U can get what’s called:</a:t>
            </a:r>
            <a:endParaRPr lang="en-US" dirty="0"/>
          </a:p>
        </p:txBody>
      </p:sp>
      <p:sp>
        <p:nvSpPr>
          <p:cNvPr id="4" name="Slide Number Placeholder 3"/>
          <p:cNvSpPr>
            <a:spLocks noGrp="1"/>
          </p:cNvSpPr>
          <p:nvPr>
            <p:ph type="sldNum" sz="quarter" idx="10"/>
          </p:nvPr>
        </p:nvSpPr>
        <p:spPr/>
        <p:txBody>
          <a:bodyPr/>
          <a:lstStyle/>
          <a:p>
            <a:fld id="{EF61D39C-4611-8545-9706-008DD5A7D493}" type="slidenum">
              <a:rPr lang="en-US" smtClean="0"/>
              <a:t>19</a:t>
            </a:fld>
            <a:endParaRPr lang="en-US"/>
          </a:p>
        </p:txBody>
      </p:sp>
    </p:spTree>
    <p:extLst>
      <p:ext uri="{BB962C8B-B14F-4D97-AF65-F5344CB8AC3E}">
        <p14:creationId xmlns:p14="http://schemas.microsoft.com/office/powerpoint/2010/main" val="70792861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Now step #2: Program</a:t>
            </a:r>
            <a:endParaRPr lang="en-US" dirty="0"/>
          </a:p>
        </p:txBody>
      </p:sp>
      <p:sp>
        <p:nvSpPr>
          <p:cNvPr id="4" name="Slide Number Placeholder 3"/>
          <p:cNvSpPr>
            <a:spLocks noGrp="1"/>
          </p:cNvSpPr>
          <p:nvPr>
            <p:ph type="sldNum" sz="quarter" idx="10"/>
          </p:nvPr>
        </p:nvSpPr>
        <p:spPr/>
        <p:txBody>
          <a:bodyPr/>
          <a:lstStyle/>
          <a:p>
            <a:fld id="{EF61D39C-4611-8545-9706-008DD5A7D493}" type="slidenum">
              <a:rPr lang="en-US" smtClean="0"/>
              <a:t>20</a:t>
            </a:fld>
            <a:endParaRPr lang="en-US"/>
          </a:p>
        </p:txBody>
      </p:sp>
    </p:spTree>
    <p:extLst>
      <p:ext uri="{BB962C8B-B14F-4D97-AF65-F5344CB8AC3E}">
        <p14:creationId xmlns:p14="http://schemas.microsoft.com/office/powerpoint/2010/main" val="190039899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smtClean="0"/>
              <a:t>Differniate</a:t>
            </a:r>
            <a:r>
              <a:rPr lang="en-US" dirty="0" smtClean="0"/>
              <a:t> between type of pro</a:t>
            </a:r>
            <a:r>
              <a:rPr lang="en-US" baseline="0" dirty="0" smtClean="0"/>
              <a:t> and the pro itself:</a:t>
            </a:r>
            <a:endParaRPr lang="en-US" dirty="0"/>
          </a:p>
        </p:txBody>
      </p:sp>
      <p:sp>
        <p:nvSpPr>
          <p:cNvPr id="4" name="Slide Number Placeholder 3"/>
          <p:cNvSpPr>
            <a:spLocks noGrp="1"/>
          </p:cNvSpPr>
          <p:nvPr>
            <p:ph type="sldNum" sz="quarter" idx="10"/>
          </p:nvPr>
        </p:nvSpPr>
        <p:spPr/>
        <p:txBody>
          <a:bodyPr/>
          <a:lstStyle/>
          <a:p>
            <a:fld id="{EF61D39C-4611-8545-9706-008DD5A7D493}" type="slidenum">
              <a:rPr lang="en-US" smtClean="0"/>
              <a:t>21</a:t>
            </a:fld>
            <a:endParaRPr lang="en-US"/>
          </a:p>
        </p:txBody>
      </p:sp>
    </p:spTree>
    <p:extLst>
      <p:ext uri="{BB962C8B-B14F-4D97-AF65-F5344CB8AC3E}">
        <p14:creationId xmlns:p14="http://schemas.microsoft.com/office/powerpoint/2010/main" val="88056271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Many kinds for pr. Now type of pro, </a:t>
            </a:r>
            <a:r>
              <a:rPr lang="en-US" dirty="0" err="1" smtClean="0"/>
              <a:t>yoy</a:t>
            </a:r>
            <a:r>
              <a:rPr lang="en-US" baseline="0" dirty="0" smtClean="0"/>
              <a:t> decide for yourself ( remember experience not degree, knowledge not title)</a:t>
            </a:r>
            <a:endParaRPr lang="en-US" dirty="0"/>
          </a:p>
        </p:txBody>
      </p:sp>
      <p:sp>
        <p:nvSpPr>
          <p:cNvPr id="4" name="Slide Number Placeholder 3"/>
          <p:cNvSpPr>
            <a:spLocks noGrp="1"/>
          </p:cNvSpPr>
          <p:nvPr>
            <p:ph type="sldNum" sz="quarter" idx="10"/>
          </p:nvPr>
        </p:nvSpPr>
        <p:spPr/>
        <p:txBody>
          <a:bodyPr/>
          <a:lstStyle/>
          <a:p>
            <a:fld id="{EF61D39C-4611-8545-9706-008DD5A7D493}" type="slidenum">
              <a:rPr lang="en-US" smtClean="0"/>
              <a:t>22</a:t>
            </a:fld>
            <a:endParaRPr lang="en-US"/>
          </a:p>
        </p:txBody>
      </p:sp>
    </p:spTree>
    <p:extLst>
      <p:ext uri="{BB962C8B-B14F-4D97-AF65-F5344CB8AC3E}">
        <p14:creationId xmlns:p14="http://schemas.microsoft.com/office/powerpoint/2010/main" val="382632594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Now, come to the last step: choosing the field of study…. You can go high &amp; low as long as it is related</a:t>
            </a:r>
            <a:r>
              <a:rPr lang="en-US" baseline="0" dirty="0" smtClean="0"/>
              <a:t> to your former major but keep in mind:</a:t>
            </a:r>
            <a:endParaRPr lang="en-US" dirty="0"/>
          </a:p>
        </p:txBody>
      </p:sp>
      <p:sp>
        <p:nvSpPr>
          <p:cNvPr id="4" name="Slide Number Placeholder 3"/>
          <p:cNvSpPr>
            <a:spLocks noGrp="1"/>
          </p:cNvSpPr>
          <p:nvPr>
            <p:ph type="sldNum" sz="quarter" idx="10"/>
          </p:nvPr>
        </p:nvSpPr>
        <p:spPr/>
        <p:txBody>
          <a:bodyPr/>
          <a:lstStyle/>
          <a:p>
            <a:fld id="{EF61D39C-4611-8545-9706-008DD5A7D493}" type="slidenum">
              <a:rPr lang="en-US" smtClean="0"/>
              <a:t>25</a:t>
            </a:fld>
            <a:endParaRPr lang="en-US"/>
          </a:p>
        </p:txBody>
      </p:sp>
    </p:spTree>
    <p:extLst>
      <p:ext uri="{BB962C8B-B14F-4D97-AF65-F5344CB8AC3E}">
        <p14:creationId xmlns:p14="http://schemas.microsoft.com/office/powerpoint/2010/main" val="422893189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Done with the practical</a:t>
            </a:r>
            <a:r>
              <a:rPr lang="en-US" baseline="0" dirty="0" smtClean="0"/>
              <a:t> part, keep in mind the following highlights:</a:t>
            </a:r>
            <a:endParaRPr lang="en-US" dirty="0"/>
          </a:p>
        </p:txBody>
      </p:sp>
      <p:sp>
        <p:nvSpPr>
          <p:cNvPr id="4" name="Slide Number Placeholder 3"/>
          <p:cNvSpPr>
            <a:spLocks noGrp="1"/>
          </p:cNvSpPr>
          <p:nvPr>
            <p:ph type="sldNum" sz="quarter" idx="10"/>
          </p:nvPr>
        </p:nvSpPr>
        <p:spPr/>
        <p:txBody>
          <a:bodyPr/>
          <a:lstStyle/>
          <a:p>
            <a:fld id="{EF61D39C-4611-8545-9706-008DD5A7D493}" type="slidenum">
              <a:rPr lang="en-US" smtClean="0"/>
              <a:t>26</a:t>
            </a:fld>
            <a:endParaRPr lang="en-US"/>
          </a:p>
        </p:txBody>
      </p:sp>
    </p:spTree>
    <p:extLst>
      <p:ext uri="{BB962C8B-B14F-4D97-AF65-F5344CB8AC3E}">
        <p14:creationId xmlns:p14="http://schemas.microsoft.com/office/powerpoint/2010/main" val="3284885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 matter how tough it can gets sometimes, remember, it’s </a:t>
            </a:r>
            <a:r>
              <a:rPr lang="en-US" dirty="0" err="1" smtClean="0"/>
              <a:t>gonna</a:t>
            </a:r>
            <a:r>
              <a:rPr lang="en-US" dirty="0" smtClean="0"/>
              <a:t> end one day:</a:t>
            </a:r>
            <a:endParaRPr lang="en-US" dirty="0"/>
          </a:p>
        </p:txBody>
      </p:sp>
      <p:sp>
        <p:nvSpPr>
          <p:cNvPr id="4" name="Slide Number Placeholder 3"/>
          <p:cNvSpPr>
            <a:spLocks noGrp="1"/>
          </p:cNvSpPr>
          <p:nvPr>
            <p:ph type="sldNum" sz="quarter" idx="10"/>
          </p:nvPr>
        </p:nvSpPr>
        <p:spPr/>
        <p:txBody>
          <a:bodyPr/>
          <a:lstStyle/>
          <a:p>
            <a:fld id="{EF61D39C-4611-8545-9706-008DD5A7D493}" type="slidenum">
              <a:rPr lang="en-US" smtClean="0"/>
              <a:t>27</a:t>
            </a:fld>
            <a:endParaRPr lang="en-US"/>
          </a:p>
        </p:txBody>
      </p:sp>
    </p:spTree>
    <p:extLst>
      <p:ext uri="{BB962C8B-B14F-4D97-AF65-F5344CB8AC3E}">
        <p14:creationId xmlns:p14="http://schemas.microsoft.com/office/powerpoint/2010/main" val="214474842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Many motivational speeches and </a:t>
            </a:r>
            <a:r>
              <a:rPr lang="en-US" dirty="0" err="1" smtClean="0"/>
              <a:t>pics</a:t>
            </a:r>
            <a:r>
              <a:rPr lang="en-US" dirty="0" smtClean="0"/>
              <a:t> for many successful icons in</a:t>
            </a:r>
            <a:r>
              <a:rPr lang="en-US" baseline="0" dirty="0" smtClean="0"/>
              <a:t> history. Just listen to what a 3 years old baby girl tells you to do:</a:t>
            </a:r>
            <a:endParaRPr lang="en-US" dirty="0"/>
          </a:p>
        </p:txBody>
      </p:sp>
      <p:sp>
        <p:nvSpPr>
          <p:cNvPr id="4" name="Slide Number Placeholder 3"/>
          <p:cNvSpPr>
            <a:spLocks noGrp="1"/>
          </p:cNvSpPr>
          <p:nvPr>
            <p:ph type="sldNum" sz="quarter" idx="10"/>
          </p:nvPr>
        </p:nvSpPr>
        <p:spPr/>
        <p:txBody>
          <a:bodyPr/>
          <a:lstStyle/>
          <a:p>
            <a:fld id="{EF61D39C-4611-8545-9706-008DD5A7D493}" type="slidenum">
              <a:rPr lang="en-US" smtClean="0"/>
              <a:t>28</a:t>
            </a:fld>
            <a:endParaRPr lang="en-US"/>
          </a:p>
        </p:txBody>
      </p:sp>
    </p:spTree>
    <p:extLst>
      <p:ext uri="{BB962C8B-B14F-4D97-AF65-F5344CB8AC3E}">
        <p14:creationId xmlns:p14="http://schemas.microsoft.com/office/powerpoint/2010/main" val="385737374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One last thing to do b4 we conclude the session… it needs some</a:t>
            </a:r>
            <a:r>
              <a:rPr lang="en-US" baseline="0" dirty="0" smtClean="0"/>
              <a:t> thinking, contemplation, an action at the moment of truth: Ready?</a:t>
            </a:r>
            <a:endParaRPr lang="en-US" dirty="0"/>
          </a:p>
        </p:txBody>
      </p:sp>
      <p:sp>
        <p:nvSpPr>
          <p:cNvPr id="4" name="Slide Number Placeholder 3"/>
          <p:cNvSpPr>
            <a:spLocks noGrp="1"/>
          </p:cNvSpPr>
          <p:nvPr>
            <p:ph type="sldNum" sz="quarter" idx="10"/>
          </p:nvPr>
        </p:nvSpPr>
        <p:spPr/>
        <p:txBody>
          <a:bodyPr/>
          <a:lstStyle/>
          <a:p>
            <a:fld id="{EF61D39C-4611-8545-9706-008DD5A7D493}" type="slidenum">
              <a:rPr lang="en-US" smtClean="0"/>
              <a:t>29</a:t>
            </a:fld>
            <a:endParaRPr lang="en-US"/>
          </a:p>
        </p:txBody>
      </p:sp>
    </p:spTree>
    <p:extLst>
      <p:ext uri="{BB962C8B-B14F-4D97-AF65-F5344CB8AC3E}">
        <p14:creationId xmlns:p14="http://schemas.microsoft.com/office/powerpoint/2010/main" val="262354224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5.png"/><Relationship Id="rId4" Type="http://schemas.openxmlformats.org/officeDocument/2006/relationships/image" Target="../media/image6.png"/><Relationship Id="rId5" Type="http://schemas.openxmlformats.org/officeDocument/2006/relationships/image" Target="../media/image7.png"/><Relationship Id="rId1" Type="http://schemas.openxmlformats.org/officeDocument/2006/relationships/slideMaster" Target="../slideMasters/slideMaster1.xml"/><Relationship Id="rId2" Type="http://schemas.openxmlformats.org/officeDocument/2006/relationships/image" Target="../media/image4.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1026" name="Picture 2" descr="C:\Users\jnsch\Desktop\O14ThemesHandoffs\WorkingFiles\FinalHanoff\Sketchbook\Cover.jpg"/>
          <p:cNvPicPr>
            <a:picLocks noChangeAspect="1" noChangeArrowheads="1"/>
          </p:cNvPicPr>
          <p:nvPr/>
        </p:nvPicPr>
        <p:blipFill>
          <a:blip r:embed="rId2">
            <a:duotone>
              <a:prstClr val="black"/>
              <a:schemeClr val="tx2">
                <a:tint val="45000"/>
                <a:satMod val="400000"/>
              </a:schemeClr>
            </a:duotone>
            <a:lum bright="2000"/>
          </a:blip>
          <a:srcRect/>
          <a:stretch>
            <a:fillRect/>
          </a:stretch>
        </p:blipFill>
        <p:spPr bwMode="auto">
          <a:xfrm>
            <a:off x="0" y="0"/>
            <a:ext cx="9144000" cy="6858000"/>
          </a:xfrm>
          <a:prstGeom prst="rect">
            <a:avLst/>
          </a:prstGeom>
          <a:noFill/>
        </p:spPr>
      </p:pic>
      <p:grpSp>
        <p:nvGrpSpPr>
          <p:cNvPr id="16" name="Group 15"/>
          <p:cNvGrpSpPr/>
          <p:nvPr/>
        </p:nvGrpSpPr>
        <p:grpSpPr>
          <a:xfrm rot="20533676">
            <a:off x="618027" y="3923015"/>
            <a:ext cx="2508736" cy="2527488"/>
            <a:chOff x="494947" y="417279"/>
            <a:chExt cx="2417578" cy="2421351"/>
          </a:xfrm>
        </p:grpSpPr>
        <p:sp>
          <p:nvSpPr>
            <p:cNvPr id="12" name="Freeform 11"/>
            <p:cNvSpPr/>
            <p:nvPr/>
          </p:nvSpPr>
          <p:spPr>
            <a:xfrm>
              <a:off x="494947" y="494484"/>
              <a:ext cx="2328384" cy="2344146"/>
            </a:xfrm>
            <a:custGeom>
              <a:avLst/>
              <a:gdLst>
                <a:gd name="connsiteX0" fmla="*/ 94077 w 2328384"/>
                <a:gd name="connsiteY0" fmla="*/ 0 h 2344146"/>
                <a:gd name="connsiteX1" fmla="*/ 0 w 2328384"/>
                <a:gd name="connsiteY1" fmla="*/ 2344146 h 2344146"/>
                <a:gd name="connsiteX2" fmla="*/ 2328384 w 2328384"/>
                <a:gd name="connsiteY2" fmla="*/ 2250067 h 2344146"/>
                <a:gd name="connsiteX3" fmla="*/ 94077 w 2328384"/>
                <a:gd name="connsiteY3" fmla="*/ 0 h 2344146"/>
              </a:gdLst>
              <a:ahLst/>
              <a:cxnLst>
                <a:cxn ang="0">
                  <a:pos x="connsiteX0" y="connsiteY0"/>
                </a:cxn>
                <a:cxn ang="0">
                  <a:pos x="connsiteX1" y="connsiteY1"/>
                </a:cxn>
                <a:cxn ang="0">
                  <a:pos x="connsiteX2" y="connsiteY2"/>
                </a:cxn>
                <a:cxn ang="0">
                  <a:pos x="connsiteX3" y="connsiteY3"/>
                </a:cxn>
              </a:cxnLst>
              <a:rect l="l" t="t" r="r" b="b"/>
              <a:pathLst>
                <a:path w="2328384" h="2344146">
                  <a:moveTo>
                    <a:pt x="94077" y="0"/>
                  </a:moveTo>
                  <a:lnTo>
                    <a:pt x="0" y="2344146"/>
                  </a:lnTo>
                  <a:lnTo>
                    <a:pt x="2328384" y="2250067"/>
                  </a:lnTo>
                  <a:lnTo>
                    <a:pt x="94077" y="0"/>
                  </a:lnTo>
                  <a:close/>
                </a:path>
              </a:pathLst>
            </a:custGeom>
            <a:gradFill flip="none" rotWithShape="1">
              <a:gsLst>
                <a:gs pos="0">
                  <a:srgbClr val="000100">
                    <a:alpha val="31000"/>
                  </a:srgbClr>
                </a:gs>
                <a:gs pos="49000">
                  <a:srgbClr val="FEFFFF">
                    <a:alpha val="0"/>
                  </a:srgbClr>
                </a:gs>
              </a:gsLst>
              <a:path path="circle">
                <a:fillToRect t="100000" r="100000"/>
              </a:path>
              <a:tileRect l="-100000" b="-100000"/>
            </a:gradFill>
            <a:ln>
              <a:noFill/>
            </a:ln>
            <a:effectLst>
              <a:outerShdw blurRad="50800" dist="12700" dir="5400000" rotWithShape="0">
                <a:srgbClr val="000000">
                  <a:alpha val="37000"/>
                </a:srgbClr>
              </a:outerShdw>
              <a:softEdge rad="38100"/>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Rectangle 10"/>
            <p:cNvSpPr/>
            <p:nvPr/>
          </p:nvSpPr>
          <p:spPr>
            <a:xfrm>
              <a:off x="590935" y="417279"/>
              <a:ext cx="2321590" cy="2321590"/>
            </a:xfrm>
            <a:prstGeom prst="rect">
              <a:avLst/>
            </a:prstGeom>
            <a:gradFill flip="none" rotWithShape="1">
              <a:gsLst>
                <a:gs pos="0">
                  <a:srgbClr val="FAE148"/>
                </a:gs>
                <a:gs pos="100000">
                  <a:srgbClr val="FFEB63"/>
                </a:gs>
              </a:gsLst>
              <a:lin ang="16200000" scaled="0"/>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4" name="Picture 13" descr="stickie-shadow.png"/>
            <p:cNvPicPr>
              <a:picLocks noChangeAspect="1"/>
            </p:cNvPicPr>
            <p:nvPr/>
          </p:nvPicPr>
          <p:blipFill>
            <a:blip r:embed="rId3"/>
            <a:stretch>
              <a:fillRect/>
            </a:stretch>
          </p:blipFill>
          <p:spPr>
            <a:xfrm>
              <a:off x="614456" y="436040"/>
              <a:ext cx="404704" cy="461174"/>
            </a:xfrm>
            <a:prstGeom prst="rect">
              <a:avLst/>
            </a:prstGeom>
          </p:spPr>
        </p:pic>
        <p:pic>
          <p:nvPicPr>
            <p:cNvPr id="15" name="Picture 14" descr="stickie-shadow.png"/>
            <p:cNvPicPr>
              <a:picLocks noChangeAspect="1"/>
            </p:cNvPicPr>
            <p:nvPr/>
          </p:nvPicPr>
          <p:blipFill>
            <a:blip r:embed="rId3"/>
            <a:stretch>
              <a:fillRect/>
            </a:stretch>
          </p:blipFill>
          <p:spPr>
            <a:xfrm rot="16200000">
              <a:off x="637932" y="2282410"/>
              <a:ext cx="404704" cy="461174"/>
            </a:xfrm>
            <a:prstGeom prst="rect">
              <a:avLst/>
            </a:prstGeom>
          </p:spPr>
        </p:pic>
      </p:grpSp>
      <p:pic>
        <p:nvPicPr>
          <p:cNvPr id="8" name="Picture 7" descr="TitleCard.png"/>
          <p:cNvPicPr>
            <a:picLocks noChangeAspect="1"/>
          </p:cNvPicPr>
          <p:nvPr/>
        </p:nvPicPr>
        <p:blipFill>
          <a:blip r:embed="rId4"/>
          <a:stretch>
            <a:fillRect/>
          </a:stretch>
        </p:blipFill>
        <p:spPr>
          <a:xfrm rot="343346">
            <a:off x="2856203" y="2587842"/>
            <a:ext cx="5773084" cy="3850817"/>
          </a:xfrm>
          <a:prstGeom prst="rect">
            <a:avLst/>
          </a:prstGeom>
        </p:spPr>
      </p:pic>
      <p:sp>
        <p:nvSpPr>
          <p:cNvPr id="2" name="Title 1"/>
          <p:cNvSpPr>
            <a:spLocks noGrp="1"/>
          </p:cNvSpPr>
          <p:nvPr>
            <p:ph type="ctrTitle"/>
          </p:nvPr>
        </p:nvSpPr>
        <p:spPr>
          <a:xfrm rot="360000">
            <a:off x="3339809" y="3015792"/>
            <a:ext cx="4847038" cy="1599722"/>
          </a:xfrm>
        </p:spPr>
        <p:txBody>
          <a:bodyPr anchor="b"/>
          <a:lstStyle>
            <a:lvl1pPr>
              <a:defRPr sz="4800">
                <a:solidFill>
                  <a:srgbClr val="000100"/>
                </a:solidFill>
                <a:effectLst>
                  <a:outerShdw blurRad="63500" sx="102000" sy="102000" algn="ctr" rotWithShape="0">
                    <a:srgbClr val="FFFFFF">
                      <a:alpha val="40000"/>
                    </a:srgbClr>
                  </a:outerShdw>
                </a:effectLst>
              </a:defRPr>
            </a:lvl1pPr>
          </a:lstStyle>
          <a:p>
            <a:r>
              <a:rPr lang="ar-sa" smtClean="0"/>
              <a:t>Click to edit Master title style</a:t>
            </a:r>
            <a:endParaRPr lang="en-US" dirty="0"/>
          </a:p>
        </p:txBody>
      </p:sp>
      <p:sp>
        <p:nvSpPr>
          <p:cNvPr id="3" name="Subtitle 2"/>
          <p:cNvSpPr>
            <a:spLocks noGrp="1"/>
          </p:cNvSpPr>
          <p:nvPr>
            <p:ph type="subTitle" idx="1"/>
          </p:nvPr>
        </p:nvSpPr>
        <p:spPr>
          <a:xfrm rot="360000">
            <a:off x="3200499" y="4766916"/>
            <a:ext cx="4836456" cy="1040845"/>
          </a:xfrm>
        </p:spPr>
        <p:txBody>
          <a:bodyPr>
            <a:normAutofit/>
          </a:bodyPr>
          <a:lstStyle>
            <a:lvl1pPr marL="0" indent="0" algn="ctr">
              <a:buNone/>
              <a:defRPr sz="1800">
                <a:solidFill>
                  <a:srgbClr val="000100"/>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Click to edit Master subtitle style</a:t>
            </a:r>
            <a:endParaRPr lang="en-US" dirty="0"/>
          </a:p>
        </p:txBody>
      </p:sp>
      <p:sp>
        <p:nvSpPr>
          <p:cNvPr id="4" name="Date Placeholder 3"/>
          <p:cNvSpPr>
            <a:spLocks noGrp="1"/>
          </p:cNvSpPr>
          <p:nvPr>
            <p:ph type="dt" sz="half" idx="10"/>
          </p:nvPr>
        </p:nvSpPr>
        <p:spPr>
          <a:xfrm rot="20520000">
            <a:off x="963292" y="5061539"/>
            <a:ext cx="1968535" cy="534991"/>
          </a:xfrm>
        </p:spPr>
        <p:txBody>
          <a:bodyPr anchor="t"/>
          <a:lstStyle>
            <a:lvl1pPr algn="ctr">
              <a:defRPr sz="2200">
                <a:solidFill>
                  <a:schemeClr val="accent1"/>
                </a:solidFill>
              </a:defRPr>
            </a:lvl1pPr>
          </a:lstStyle>
          <a:p>
            <a:fld id="{55DF15D9-3CC1-A746-92A3-139DE5901F8D}" type="datetimeFigureOut">
              <a:rPr lang="en-US" smtClean="0"/>
              <a:t>5/13/13</a:t>
            </a:fld>
            <a:endParaRPr lang="en-US"/>
          </a:p>
        </p:txBody>
      </p:sp>
      <p:sp>
        <p:nvSpPr>
          <p:cNvPr id="5" name="Footer Placeholder 4"/>
          <p:cNvSpPr>
            <a:spLocks noGrp="1"/>
          </p:cNvSpPr>
          <p:nvPr>
            <p:ph type="ftr" sz="quarter" idx="11"/>
          </p:nvPr>
        </p:nvSpPr>
        <p:spPr>
          <a:xfrm rot="20520000">
            <a:off x="647592" y="4135346"/>
            <a:ext cx="2085881" cy="835010"/>
          </a:xfrm>
        </p:spPr>
        <p:txBody>
          <a:bodyPr anchor="ctr"/>
          <a:lstStyle>
            <a:lvl1pPr algn="l">
              <a:defRPr sz="1600">
                <a:solidFill>
                  <a:schemeClr val="accent5">
                    <a:lumMod val="50000"/>
                  </a:schemeClr>
                </a:solidFill>
              </a:defRPr>
            </a:lvl1pPr>
          </a:lstStyle>
          <a:p>
            <a:endParaRPr lang="en-US"/>
          </a:p>
        </p:txBody>
      </p:sp>
      <p:sp>
        <p:nvSpPr>
          <p:cNvPr id="6" name="Slide Number Placeholder 5"/>
          <p:cNvSpPr>
            <a:spLocks noGrp="1"/>
          </p:cNvSpPr>
          <p:nvPr>
            <p:ph type="sldNum" sz="quarter" idx="12"/>
          </p:nvPr>
        </p:nvSpPr>
        <p:spPr>
          <a:xfrm rot="20520000">
            <a:off x="1981439" y="5509808"/>
            <a:ext cx="738180" cy="426607"/>
          </a:xfrm>
        </p:spPr>
        <p:txBody>
          <a:bodyPr/>
          <a:lstStyle>
            <a:lvl1pPr algn="r">
              <a:defRPr>
                <a:solidFill>
                  <a:schemeClr val="accent1">
                    <a:lumMod val="75000"/>
                  </a:schemeClr>
                </a:solidFill>
              </a:defRPr>
            </a:lvl1pPr>
          </a:lstStyle>
          <a:p>
            <a:fld id="{96921C84-D621-E540-A0C4-ACF0095B7BE3}" type="slidenum">
              <a:rPr lang="en-US" smtClean="0"/>
              <a:t>‹#›</a:t>
            </a:fld>
            <a:endParaRPr lang="en-US"/>
          </a:p>
        </p:txBody>
      </p:sp>
      <p:pic>
        <p:nvPicPr>
          <p:cNvPr id="9" name="Picture 8" descr="coverBand.png"/>
          <p:cNvPicPr>
            <a:picLocks noChangeAspect="1"/>
          </p:cNvPicPr>
          <p:nvPr/>
        </p:nvPicPr>
        <p:blipFill>
          <a:blip r:embed="rId5"/>
          <a:stretch>
            <a:fillRect/>
          </a:stretch>
        </p:blipFill>
        <p:spPr>
          <a:xfrm>
            <a:off x="0" y="5880100"/>
            <a:ext cx="9144000" cy="330200"/>
          </a:xfrm>
          <a:prstGeom prst="rect">
            <a:avLst/>
          </a:prstGeom>
          <a:effectLst>
            <a:outerShdw blurRad="63500" dist="38100" dir="5400000" algn="t" rotWithShape="0">
              <a:prstClr val="black">
                <a:alpha val="59000"/>
              </a:prstClr>
            </a:outerShdw>
          </a:effectLst>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Click to edit Master title style</a:t>
            </a:r>
            <a:endParaRPr lang="en-US" dirty="0"/>
          </a:p>
        </p:txBody>
      </p:sp>
      <p:sp>
        <p:nvSpPr>
          <p:cNvPr id="3" name="Content Placeholder 2"/>
          <p:cNvSpPr>
            <a:spLocks noGrp="1"/>
          </p:cNvSpPr>
          <p:nvPr>
            <p:ph idx="1"/>
          </p:nvPr>
        </p:nvSpPr>
        <p:spPr/>
        <p:txBody>
          <a:bodyPr/>
          <a:lstStyle/>
          <a:p>
            <a:pPr lvl="0"/>
            <a:r>
              <a:rPr lang="ar-sa" smtClean="0"/>
              <a:t>Click to edit Master text styles</a:t>
            </a:r>
          </a:p>
          <a:p>
            <a:pPr lvl="1"/>
            <a:r>
              <a:rPr lang="ar-sa" smtClean="0"/>
              <a:t>Second level</a:t>
            </a:r>
          </a:p>
          <a:p>
            <a:pPr lvl="2"/>
            <a:r>
              <a:rPr lang="ar-sa" smtClean="0"/>
              <a:t>Third level</a:t>
            </a:r>
          </a:p>
          <a:p>
            <a:pPr lvl="3"/>
            <a:r>
              <a:rPr lang="ar-sa" smtClean="0"/>
              <a:t>Fourth level</a:t>
            </a:r>
          </a:p>
          <a:p>
            <a:pPr lvl="4"/>
            <a:r>
              <a:rPr lang="ar-sa" smtClean="0"/>
              <a:t>Fifth level</a:t>
            </a:r>
            <a:endParaRPr lang="en-US"/>
          </a:p>
        </p:txBody>
      </p:sp>
      <p:sp>
        <p:nvSpPr>
          <p:cNvPr id="4" name="Date Placeholder 3"/>
          <p:cNvSpPr>
            <a:spLocks noGrp="1"/>
          </p:cNvSpPr>
          <p:nvPr>
            <p:ph type="dt" sz="half" idx="10"/>
          </p:nvPr>
        </p:nvSpPr>
        <p:spPr/>
        <p:txBody>
          <a:bodyPr/>
          <a:lstStyle/>
          <a:p>
            <a:fld id="{55DF15D9-3CC1-A746-92A3-139DE5901F8D}" type="datetimeFigureOut">
              <a:rPr lang="en-US" smtClean="0"/>
              <a:t>5/13/13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6921C84-D621-E540-A0C4-ACF0095B7BE3}"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51280" y="1497993"/>
            <a:ext cx="8041439" cy="2097259"/>
          </a:xfrm>
        </p:spPr>
        <p:txBody>
          <a:bodyPr anchor="b"/>
          <a:lstStyle>
            <a:lvl1pPr algn="ctr">
              <a:defRPr sz="4800" b="0" cap="none"/>
            </a:lvl1pPr>
          </a:lstStyle>
          <a:p>
            <a:r>
              <a:rPr lang="ar-sa" smtClean="0"/>
              <a:t>Click to edit Master title style</a:t>
            </a:r>
            <a:endParaRPr lang="en-US" dirty="0"/>
          </a:p>
        </p:txBody>
      </p:sp>
      <p:sp>
        <p:nvSpPr>
          <p:cNvPr id="3" name="Text Placeholder 2"/>
          <p:cNvSpPr>
            <a:spLocks noGrp="1"/>
          </p:cNvSpPr>
          <p:nvPr>
            <p:ph type="body" idx="1"/>
          </p:nvPr>
        </p:nvSpPr>
        <p:spPr>
          <a:xfrm>
            <a:off x="838199" y="3754402"/>
            <a:ext cx="7467601" cy="1500187"/>
          </a:xfrm>
        </p:spPr>
        <p:txBody>
          <a:bodyPr anchor="t"/>
          <a:lstStyle>
            <a:lvl1pPr marL="0" indent="0" algn="ctr">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Click to edit Master text styles</a:t>
            </a:r>
          </a:p>
        </p:txBody>
      </p:sp>
      <p:sp>
        <p:nvSpPr>
          <p:cNvPr id="4" name="Date Placeholder 3"/>
          <p:cNvSpPr>
            <a:spLocks noGrp="1"/>
          </p:cNvSpPr>
          <p:nvPr>
            <p:ph type="dt" sz="half" idx="10"/>
          </p:nvPr>
        </p:nvSpPr>
        <p:spPr/>
        <p:txBody>
          <a:bodyPr/>
          <a:lstStyle/>
          <a:p>
            <a:fld id="{55DF15D9-3CC1-A746-92A3-139DE5901F8D}" type="datetimeFigureOut">
              <a:rPr lang="en-US" smtClean="0"/>
              <a:t>5/13/13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6921C84-D621-E540-A0C4-ACF0095B7BE3}"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Click to edit Master title style</a:t>
            </a:r>
            <a:endParaRPr lang="en-US"/>
          </a:p>
        </p:txBody>
      </p:sp>
      <p:sp>
        <p:nvSpPr>
          <p:cNvPr id="5" name="Date Placeholder 4"/>
          <p:cNvSpPr>
            <a:spLocks noGrp="1"/>
          </p:cNvSpPr>
          <p:nvPr>
            <p:ph type="dt" sz="half" idx="10"/>
          </p:nvPr>
        </p:nvSpPr>
        <p:spPr/>
        <p:txBody>
          <a:bodyPr/>
          <a:lstStyle/>
          <a:p>
            <a:fld id="{55DF15D9-3CC1-A746-92A3-139DE5901F8D}" type="datetimeFigureOut">
              <a:rPr lang="en-US" smtClean="0"/>
              <a:t>5/13/13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6921C84-D621-E540-A0C4-ACF0095B7BE3}" type="slidenum">
              <a:rPr lang="en-US" smtClean="0"/>
              <a:t>‹#›</a:t>
            </a:fld>
            <a:endParaRPr lang="en-US"/>
          </a:p>
        </p:txBody>
      </p:sp>
      <p:sp>
        <p:nvSpPr>
          <p:cNvPr id="9" name="Content Placeholder 8"/>
          <p:cNvSpPr>
            <a:spLocks noGrp="1"/>
          </p:cNvSpPr>
          <p:nvPr>
            <p:ph sz="quarter" idx="13"/>
          </p:nvPr>
        </p:nvSpPr>
        <p:spPr>
          <a:xfrm>
            <a:off x="841248" y="2039112"/>
            <a:ext cx="3657600" cy="3950208"/>
          </a:xfrm>
        </p:spPr>
        <p:txBody>
          <a:bodyPr/>
          <a:lstStyle/>
          <a:p>
            <a:pPr lvl="0"/>
            <a:r>
              <a:rPr lang="ar-sa" smtClean="0"/>
              <a:t>Click to edit Master text styles</a:t>
            </a:r>
          </a:p>
          <a:p>
            <a:pPr lvl="1"/>
            <a:r>
              <a:rPr lang="ar-sa" smtClean="0"/>
              <a:t>Second level</a:t>
            </a:r>
          </a:p>
          <a:p>
            <a:pPr lvl="2"/>
            <a:r>
              <a:rPr lang="ar-sa" smtClean="0"/>
              <a:t>Third level</a:t>
            </a:r>
          </a:p>
          <a:p>
            <a:pPr lvl="3"/>
            <a:r>
              <a:rPr lang="ar-sa" smtClean="0"/>
              <a:t>Fourth level</a:t>
            </a:r>
          </a:p>
          <a:p>
            <a:pPr lvl="4"/>
            <a:r>
              <a:rPr lang="ar-sa" smtClean="0"/>
              <a:t>Fifth level</a:t>
            </a:r>
            <a:endParaRPr lang="en-US" dirty="0"/>
          </a:p>
        </p:txBody>
      </p:sp>
      <p:sp>
        <p:nvSpPr>
          <p:cNvPr id="11" name="Content Placeholder 10"/>
          <p:cNvSpPr>
            <a:spLocks noGrp="1"/>
          </p:cNvSpPr>
          <p:nvPr>
            <p:ph sz="quarter" idx="14"/>
          </p:nvPr>
        </p:nvSpPr>
        <p:spPr>
          <a:xfrm>
            <a:off x="4645152" y="2039112"/>
            <a:ext cx="3657600" cy="3950208"/>
          </a:xfrm>
        </p:spPr>
        <p:txBody>
          <a:bodyPr/>
          <a:lstStyle/>
          <a:p>
            <a:pPr lvl="0"/>
            <a:r>
              <a:rPr lang="ar-sa" smtClean="0"/>
              <a:t>Click to edit Master text styles</a:t>
            </a:r>
          </a:p>
          <a:p>
            <a:pPr lvl="1"/>
            <a:r>
              <a:rPr lang="ar-sa" smtClean="0"/>
              <a:t>Second level</a:t>
            </a:r>
          </a:p>
          <a:p>
            <a:pPr lvl="2"/>
            <a:r>
              <a:rPr lang="ar-sa" smtClean="0"/>
              <a:t>Third level</a:t>
            </a:r>
          </a:p>
          <a:p>
            <a:pPr lvl="3"/>
            <a:r>
              <a:rPr lang="ar-sa" smtClean="0"/>
              <a:t>Fourth level</a:t>
            </a:r>
          </a:p>
          <a:p>
            <a:pPr lvl="4"/>
            <a:r>
              <a:rPr lang="ar-sa" smtClean="0"/>
              <a:t>Fifth level</a:t>
            </a:r>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ar-sa" smtClean="0"/>
              <a:t>Click to edit Master title style</a:t>
            </a:r>
            <a:endParaRPr lang="en-US" dirty="0"/>
          </a:p>
        </p:txBody>
      </p:sp>
      <p:sp>
        <p:nvSpPr>
          <p:cNvPr id="3" name="Text Placeholder 2"/>
          <p:cNvSpPr>
            <a:spLocks noGrp="1"/>
          </p:cNvSpPr>
          <p:nvPr>
            <p:ph type="body" idx="1"/>
          </p:nvPr>
        </p:nvSpPr>
        <p:spPr>
          <a:xfrm>
            <a:off x="841248" y="2038388"/>
            <a:ext cx="3017520" cy="542395"/>
          </a:xfrm>
        </p:spPr>
        <p:txBody>
          <a:bodyPr anchor="b">
            <a:noAutofit/>
          </a:bodyPr>
          <a:lstStyle>
            <a:lvl1pPr marL="0" indent="0" algn="ctr">
              <a:buNone/>
              <a:defRPr sz="2400" b="0">
                <a:solidFill>
                  <a:schemeClr val="tx2"/>
                </a:solidFill>
                <a:latin typeface="+mn-lt"/>
                <a:cs typeface="Bradley Hand ITC TT-Bold"/>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Click to edit Master text styles</a:t>
            </a:r>
          </a:p>
        </p:txBody>
      </p:sp>
      <p:sp>
        <p:nvSpPr>
          <p:cNvPr id="5" name="Text Placeholder 4"/>
          <p:cNvSpPr>
            <a:spLocks noGrp="1"/>
          </p:cNvSpPr>
          <p:nvPr>
            <p:ph type="body" sz="quarter" idx="3"/>
          </p:nvPr>
        </p:nvSpPr>
        <p:spPr>
          <a:xfrm>
            <a:off x="5291091" y="2038387"/>
            <a:ext cx="3014708" cy="542394"/>
          </a:xfrm>
        </p:spPr>
        <p:txBody>
          <a:bodyPr anchor="b">
            <a:noAutofit/>
          </a:bodyPr>
          <a:lstStyle>
            <a:lvl1pPr marL="0" indent="0" algn="ctr">
              <a:buNone/>
              <a:defRPr sz="2400" b="0">
                <a:solidFill>
                  <a:schemeClr val="tx2"/>
                </a:solidFill>
                <a:latin typeface="+mn-lt"/>
                <a:cs typeface="Bradley Hand ITC TT-Bold"/>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Click to edit Master text styles</a:t>
            </a:r>
          </a:p>
        </p:txBody>
      </p:sp>
      <p:sp>
        <p:nvSpPr>
          <p:cNvPr id="7" name="Date Placeholder 6"/>
          <p:cNvSpPr>
            <a:spLocks noGrp="1"/>
          </p:cNvSpPr>
          <p:nvPr>
            <p:ph type="dt" sz="half" idx="10"/>
          </p:nvPr>
        </p:nvSpPr>
        <p:spPr/>
        <p:txBody>
          <a:bodyPr/>
          <a:lstStyle/>
          <a:p>
            <a:fld id="{55DF15D9-3CC1-A746-92A3-139DE5901F8D}" type="datetimeFigureOut">
              <a:rPr lang="en-US" smtClean="0"/>
              <a:t>5/13/13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6921C84-D621-E540-A0C4-ACF0095B7BE3}" type="slidenum">
              <a:rPr lang="en-US" smtClean="0"/>
              <a:t>‹#›</a:t>
            </a:fld>
            <a:endParaRPr lang="en-US"/>
          </a:p>
        </p:txBody>
      </p:sp>
      <p:sp>
        <p:nvSpPr>
          <p:cNvPr id="16" name="Freeform 22"/>
          <p:cNvSpPr>
            <a:spLocks/>
          </p:cNvSpPr>
          <p:nvPr/>
        </p:nvSpPr>
        <p:spPr bwMode="auto">
          <a:xfrm rot="20274567">
            <a:off x="3933637" y="4281002"/>
            <a:ext cx="1288495" cy="722529"/>
          </a:xfrm>
          <a:custGeom>
            <a:avLst/>
            <a:gdLst/>
            <a:ahLst/>
            <a:cxnLst/>
            <a:rect l="l" t="t" r="r" b="b"/>
            <a:pathLst>
              <a:path w="1288494" h="722529">
                <a:moveTo>
                  <a:pt x="548461" y="537763"/>
                </a:moveTo>
                <a:lnTo>
                  <a:pt x="548461" y="537763"/>
                </a:lnTo>
                <a:lnTo>
                  <a:pt x="548461" y="537763"/>
                </a:lnTo>
                <a:close/>
                <a:moveTo>
                  <a:pt x="547489" y="536791"/>
                </a:moveTo>
                <a:lnTo>
                  <a:pt x="548461" y="537763"/>
                </a:lnTo>
                <a:lnTo>
                  <a:pt x="546516" y="536791"/>
                </a:lnTo>
                <a:lnTo>
                  <a:pt x="544572" y="535818"/>
                </a:lnTo>
                <a:close/>
                <a:moveTo>
                  <a:pt x="338413" y="443436"/>
                </a:moveTo>
                <a:lnTo>
                  <a:pt x="340357" y="444408"/>
                </a:lnTo>
                <a:lnTo>
                  <a:pt x="339385" y="444408"/>
                </a:lnTo>
                <a:close/>
                <a:moveTo>
                  <a:pt x="337440" y="442463"/>
                </a:moveTo>
                <a:lnTo>
                  <a:pt x="338413" y="443436"/>
                </a:lnTo>
                <a:lnTo>
                  <a:pt x="338412" y="443436"/>
                </a:lnTo>
                <a:close/>
                <a:moveTo>
                  <a:pt x="334522" y="440518"/>
                </a:moveTo>
                <a:lnTo>
                  <a:pt x="334523" y="441491"/>
                </a:lnTo>
                <a:lnTo>
                  <a:pt x="333550" y="441491"/>
                </a:lnTo>
                <a:lnTo>
                  <a:pt x="331605" y="439546"/>
                </a:lnTo>
                <a:close/>
                <a:moveTo>
                  <a:pt x="644733" y="565964"/>
                </a:moveTo>
                <a:lnTo>
                  <a:pt x="642788" y="565964"/>
                </a:lnTo>
                <a:lnTo>
                  <a:pt x="641816" y="565964"/>
                </a:lnTo>
                <a:lnTo>
                  <a:pt x="641816" y="565964"/>
                </a:lnTo>
                <a:close/>
                <a:moveTo>
                  <a:pt x="457051" y="488168"/>
                </a:moveTo>
                <a:lnTo>
                  <a:pt x="458996" y="489140"/>
                </a:lnTo>
                <a:lnTo>
                  <a:pt x="458993" y="489139"/>
                </a:lnTo>
                <a:close/>
                <a:moveTo>
                  <a:pt x="243112" y="383144"/>
                </a:moveTo>
                <a:lnTo>
                  <a:pt x="244085" y="384117"/>
                </a:lnTo>
                <a:lnTo>
                  <a:pt x="244085" y="384117"/>
                </a:lnTo>
                <a:close/>
                <a:moveTo>
                  <a:pt x="781848" y="599027"/>
                </a:moveTo>
                <a:lnTo>
                  <a:pt x="781848" y="599027"/>
                </a:lnTo>
                <a:lnTo>
                  <a:pt x="780876" y="599027"/>
                </a:lnTo>
                <a:close/>
                <a:moveTo>
                  <a:pt x="242140" y="366612"/>
                </a:moveTo>
                <a:lnTo>
                  <a:pt x="244085" y="368557"/>
                </a:lnTo>
                <a:lnTo>
                  <a:pt x="241797" y="366956"/>
                </a:lnTo>
                <a:close/>
                <a:moveTo>
                  <a:pt x="141978" y="301458"/>
                </a:moveTo>
                <a:lnTo>
                  <a:pt x="141978" y="301459"/>
                </a:lnTo>
                <a:lnTo>
                  <a:pt x="141977" y="301459"/>
                </a:lnTo>
                <a:close/>
                <a:moveTo>
                  <a:pt x="142950" y="301458"/>
                </a:moveTo>
                <a:lnTo>
                  <a:pt x="142950" y="302430"/>
                </a:lnTo>
                <a:lnTo>
                  <a:pt x="141978" y="301459"/>
                </a:lnTo>
                <a:close/>
                <a:moveTo>
                  <a:pt x="979256" y="620421"/>
                </a:moveTo>
                <a:lnTo>
                  <a:pt x="979165" y="620512"/>
                </a:lnTo>
                <a:lnTo>
                  <a:pt x="978283" y="620421"/>
                </a:lnTo>
                <a:close/>
                <a:moveTo>
                  <a:pt x="93355" y="247974"/>
                </a:moveTo>
                <a:lnTo>
                  <a:pt x="94328" y="248946"/>
                </a:lnTo>
                <a:lnTo>
                  <a:pt x="94328" y="249919"/>
                </a:lnTo>
                <a:close/>
                <a:moveTo>
                  <a:pt x="1075528" y="637925"/>
                </a:moveTo>
                <a:lnTo>
                  <a:pt x="1075528" y="637925"/>
                </a:lnTo>
                <a:lnTo>
                  <a:pt x="1074555" y="637925"/>
                </a:lnTo>
                <a:close/>
                <a:moveTo>
                  <a:pt x="47650" y="177958"/>
                </a:moveTo>
                <a:lnTo>
                  <a:pt x="49595" y="178930"/>
                </a:lnTo>
                <a:lnTo>
                  <a:pt x="49595" y="180875"/>
                </a:lnTo>
                <a:lnTo>
                  <a:pt x="51540" y="183792"/>
                </a:lnTo>
                <a:lnTo>
                  <a:pt x="50568" y="184764"/>
                </a:lnTo>
                <a:lnTo>
                  <a:pt x="49595" y="184765"/>
                </a:lnTo>
                <a:lnTo>
                  <a:pt x="48623" y="183792"/>
                </a:lnTo>
                <a:lnTo>
                  <a:pt x="46678" y="182820"/>
                </a:lnTo>
                <a:lnTo>
                  <a:pt x="45705" y="179903"/>
                </a:lnTo>
                <a:lnTo>
                  <a:pt x="46678" y="179902"/>
                </a:lnTo>
                <a:lnTo>
                  <a:pt x="46678" y="178930"/>
                </a:lnTo>
                <a:close/>
                <a:moveTo>
                  <a:pt x="35008" y="156564"/>
                </a:moveTo>
                <a:lnTo>
                  <a:pt x="36953" y="159157"/>
                </a:lnTo>
                <a:lnTo>
                  <a:pt x="36953" y="159481"/>
                </a:lnTo>
                <a:close/>
                <a:moveTo>
                  <a:pt x="25284" y="133225"/>
                </a:moveTo>
                <a:lnTo>
                  <a:pt x="28201" y="141005"/>
                </a:lnTo>
                <a:lnTo>
                  <a:pt x="30146" y="144894"/>
                </a:lnTo>
                <a:lnTo>
                  <a:pt x="33063" y="147811"/>
                </a:lnTo>
                <a:lnTo>
                  <a:pt x="33063" y="146839"/>
                </a:lnTo>
                <a:lnTo>
                  <a:pt x="34036" y="148784"/>
                </a:lnTo>
                <a:lnTo>
                  <a:pt x="35008" y="151701"/>
                </a:lnTo>
                <a:lnTo>
                  <a:pt x="34036" y="149756"/>
                </a:lnTo>
                <a:lnTo>
                  <a:pt x="33064" y="148784"/>
                </a:lnTo>
                <a:lnTo>
                  <a:pt x="32091" y="149756"/>
                </a:lnTo>
                <a:lnTo>
                  <a:pt x="25284" y="137114"/>
                </a:lnTo>
                <a:lnTo>
                  <a:pt x="26256" y="137115"/>
                </a:lnTo>
                <a:lnTo>
                  <a:pt x="25284" y="136142"/>
                </a:lnTo>
                <a:close/>
                <a:moveTo>
                  <a:pt x="1277796" y="622366"/>
                </a:moveTo>
                <a:lnTo>
                  <a:pt x="1283631" y="625284"/>
                </a:lnTo>
                <a:lnTo>
                  <a:pt x="1285576" y="628201"/>
                </a:lnTo>
                <a:lnTo>
                  <a:pt x="1287521" y="630146"/>
                </a:lnTo>
                <a:lnTo>
                  <a:pt x="1288494" y="634036"/>
                </a:lnTo>
                <a:lnTo>
                  <a:pt x="1287521" y="637926"/>
                </a:lnTo>
                <a:lnTo>
                  <a:pt x="1285576" y="642788"/>
                </a:lnTo>
                <a:lnTo>
                  <a:pt x="1282659" y="646677"/>
                </a:lnTo>
                <a:lnTo>
                  <a:pt x="1277797" y="650567"/>
                </a:lnTo>
                <a:lnTo>
                  <a:pt x="1271962" y="654457"/>
                </a:lnTo>
                <a:lnTo>
                  <a:pt x="1264183" y="658347"/>
                </a:lnTo>
                <a:lnTo>
                  <a:pt x="1255431" y="662237"/>
                </a:lnTo>
                <a:lnTo>
                  <a:pt x="1235982" y="670016"/>
                </a:lnTo>
                <a:lnTo>
                  <a:pt x="1215560" y="676824"/>
                </a:lnTo>
                <a:lnTo>
                  <a:pt x="1207780" y="680713"/>
                </a:lnTo>
                <a:lnTo>
                  <a:pt x="1199028" y="685575"/>
                </a:lnTo>
                <a:lnTo>
                  <a:pt x="1179579" y="698217"/>
                </a:lnTo>
                <a:lnTo>
                  <a:pt x="1146516" y="722528"/>
                </a:lnTo>
                <a:lnTo>
                  <a:pt x="1140681" y="722529"/>
                </a:lnTo>
                <a:lnTo>
                  <a:pt x="1137764" y="721556"/>
                </a:lnTo>
                <a:lnTo>
                  <a:pt x="1129985" y="714748"/>
                </a:lnTo>
                <a:lnTo>
                  <a:pt x="1137764" y="708914"/>
                </a:lnTo>
                <a:lnTo>
                  <a:pt x="1146516" y="703079"/>
                </a:lnTo>
                <a:lnTo>
                  <a:pt x="1156241" y="696273"/>
                </a:lnTo>
                <a:lnTo>
                  <a:pt x="1168883" y="690437"/>
                </a:lnTo>
                <a:lnTo>
                  <a:pt x="1209726" y="669044"/>
                </a:lnTo>
                <a:lnTo>
                  <a:pt x="1220422" y="662237"/>
                </a:lnTo>
                <a:lnTo>
                  <a:pt x="1229174" y="655429"/>
                </a:lnTo>
                <a:lnTo>
                  <a:pt x="1237926" y="647649"/>
                </a:lnTo>
                <a:lnTo>
                  <a:pt x="1243761" y="639870"/>
                </a:lnTo>
                <a:lnTo>
                  <a:pt x="1243761" y="639870"/>
                </a:lnTo>
                <a:lnTo>
                  <a:pt x="1245706" y="638898"/>
                </a:lnTo>
                <a:lnTo>
                  <a:pt x="1243275" y="638898"/>
                </a:lnTo>
                <a:lnTo>
                  <a:pt x="1242789" y="637925"/>
                </a:lnTo>
                <a:lnTo>
                  <a:pt x="1240844" y="635981"/>
                </a:lnTo>
                <a:lnTo>
                  <a:pt x="1237926" y="634036"/>
                </a:lnTo>
                <a:lnTo>
                  <a:pt x="1226257" y="630145"/>
                </a:lnTo>
                <a:lnTo>
                  <a:pt x="1207780" y="625284"/>
                </a:lnTo>
                <a:lnTo>
                  <a:pt x="1182496" y="620421"/>
                </a:lnTo>
                <a:lnTo>
                  <a:pt x="1113453" y="607780"/>
                </a:lnTo>
                <a:lnTo>
                  <a:pt x="1074555" y="600000"/>
                </a:lnTo>
                <a:lnTo>
                  <a:pt x="1060940" y="596110"/>
                </a:lnTo>
                <a:lnTo>
                  <a:pt x="1048299" y="592221"/>
                </a:lnTo>
                <a:lnTo>
                  <a:pt x="1036630" y="587358"/>
                </a:lnTo>
                <a:lnTo>
                  <a:pt x="1027877" y="583469"/>
                </a:lnTo>
                <a:lnTo>
                  <a:pt x="1020098" y="579579"/>
                </a:lnTo>
                <a:lnTo>
                  <a:pt x="1014263" y="574716"/>
                </a:lnTo>
                <a:lnTo>
                  <a:pt x="1009401" y="569854"/>
                </a:lnTo>
                <a:lnTo>
                  <a:pt x="1006483" y="564992"/>
                </a:lnTo>
                <a:lnTo>
                  <a:pt x="1002594" y="554295"/>
                </a:lnTo>
                <a:lnTo>
                  <a:pt x="1030795" y="566937"/>
                </a:lnTo>
                <a:lnTo>
                  <a:pt x="1058996" y="577634"/>
                </a:lnTo>
                <a:lnTo>
                  <a:pt x="1087197" y="587358"/>
                </a:lnTo>
                <a:lnTo>
                  <a:pt x="1116371" y="596110"/>
                </a:lnTo>
                <a:lnTo>
                  <a:pt x="1145544" y="602917"/>
                </a:lnTo>
                <a:lnTo>
                  <a:pt x="1174717" y="609725"/>
                </a:lnTo>
                <a:lnTo>
                  <a:pt x="1204863" y="614587"/>
                </a:lnTo>
                <a:lnTo>
                  <a:pt x="1234036" y="618476"/>
                </a:lnTo>
                <a:lnTo>
                  <a:pt x="1248623" y="618476"/>
                </a:lnTo>
                <a:lnTo>
                  <a:pt x="1260293" y="619449"/>
                </a:lnTo>
                <a:lnTo>
                  <a:pt x="1270017" y="620422"/>
                </a:lnTo>
                <a:close/>
                <a:moveTo>
                  <a:pt x="13614" y="101134"/>
                </a:moveTo>
                <a:lnTo>
                  <a:pt x="15560" y="104051"/>
                </a:lnTo>
                <a:lnTo>
                  <a:pt x="16532" y="104052"/>
                </a:lnTo>
                <a:lnTo>
                  <a:pt x="15559" y="105024"/>
                </a:lnTo>
                <a:lnTo>
                  <a:pt x="16532" y="109886"/>
                </a:lnTo>
                <a:lnTo>
                  <a:pt x="16532" y="110859"/>
                </a:lnTo>
                <a:lnTo>
                  <a:pt x="15559" y="110858"/>
                </a:lnTo>
                <a:lnTo>
                  <a:pt x="14587" y="108913"/>
                </a:lnTo>
                <a:lnTo>
                  <a:pt x="15559" y="108913"/>
                </a:lnTo>
                <a:lnTo>
                  <a:pt x="15559" y="106969"/>
                </a:lnTo>
                <a:lnTo>
                  <a:pt x="14587" y="105024"/>
                </a:lnTo>
                <a:lnTo>
                  <a:pt x="14587" y="103079"/>
                </a:lnTo>
                <a:close/>
                <a:moveTo>
                  <a:pt x="5835" y="22366"/>
                </a:moveTo>
                <a:lnTo>
                  <a:pt x="5835" y="23338"/>
                </a:lnTo>
                <a:lnTo>
                  <a:pt x="5658" y="22542"/>
                </a:lnTo>
                <a:close/>
                <a:moveTo>
                  <a:pt x="3890" y="14586"/>
                </a:moveTo>
                <a:lnTo>
                  <a:pt x="4862" y="15559"/>
                </a:lnTo>
                <a:lnTo>
                  <a:pt x="4862" y="18476"/>
                </a:lnTo>
                <a:lnTo>
                  <a:pt x="4668" y="18087"/>
                </a:lnTo>
                <a:close/>
                <a:moveTo>
                  <a:pt x="1884" y="3039"/>
                </a:moveTo>
                <a:lnTo>
                  <a:pt x="3890" y="9724"/>
                </a:lnTo>
                <a:lnTo>
                  <a:pt x="3890" y="10697"/>
                </a:lnTo>
                <a:lnTo>
                  <a:pt x="2917" y="9724"/>
                </a:lnTo>
                <a:lnTo>
                  <a:pt x="2917" y="8752"/>
                </a:lnTo>
                <a:lnTo>
                  <a:pt x="1945" y="8751"/>
                </a:lnTo>
                <a:lnTo>
                  <a:pt x="1945" y="13613"/>
                </a:lnTo>
                <a:lnTo>
                  <a:pt x="2917" y="13613"/>
                </a:lnTo>
                <a:lnTo>
                  <a:pt x="2917" y="14586"/>
                </a:lnTo>
                <a:lnTo>
                  <a:pt x="4668" y="18087"/>
                </a:lnTo>
                <a:lnTo>
                  <a:pt x="5658" y="22542"/>
                </a:lnTo>
                <a:lnTo>
                  <a:pt x="4862" y="23338"/>
                </a:lnTo>
                <a:lnTo>
                  <a:pt x="4862" y="24310"/>
                </a:lnTo>
                <a:lnTo>
                  <a:pt x="5835" y="25283"/>
                </a:lnTo>
                <a:lnTo>
                  <a:pt x="6807" y="27228"/>
                </a:lnTo>
                <a:lnTo>
                  <a:pt x="7780" y="34035"/>
                </a:lnTo>
                <a:lnTo>
                  <a:pt x="7780" y="36952"/>
                </a:lnTo>
                <a:lnTo>
                  <a:pt x="8752" y="40842"/>
                </a:lnTo>
                <a:lnTo>
                  <a:pt x="9725" y="44732"/>
                </a:lnTo>
                <a:lnTo>
                  <a:pt x="9724" y="48622"/>
                </a:lnTo>
                <a:lnTo>
                  <a:pt x="7780" y="44732"/>
                </a:lnTo>
                <a:lnTo>
                  <a:pt x="5835" y="40842"/>
                </a:lnTo>
                <a:lnTo>
                  <a:pt x="6807" y="48622"/>
                </a:lnTo>
                <a:lnTo>
                  <a:pt x="8752" y="50567"/>
                </a:lnTo>
                <a:lnTo>
                  <a:pt x="10697" y="55429"/>
                </a:lnTo>
                <a:lnTo>
                  <a:pt x="10697" y="56401"/>
                </a:lnTo>
                <a:lnTo>
                  <a:pt x="12642" y="60291"/>
                </a:lnTo>
                <a:lnTo>
                  <a:pt x="13614" y="62236"/>
                </a:lnTo>
                <a:lnTo>
                  <a:pt x="14587" y="65153"/>
                </a:lnTo>
                <a:lnTo>
                  <a:pt x="17504" y="79740"/>
                </a:lnTo>
                <a:lnTo>
                  <a:pt x="20422" y="91410"/>
                </a:lnTo>
                <a:lnTo>
                  <a:pt x="19449" y="92382"/>
                </a:lnTo>
                <a:lnTo>
                  <a:pt x="22367" y="96271"/>
                </a:lnTo>
                <a:lnTo>
                  <a:pt x="23339" y="100162"/>
                </a:lnTo>
                <a:lnTo>
                  <a:pt x="27229" y="109886"/>
                </a:lnTo>
                <a:lnTo>
                  <a:pt x="29174" y="116693"/>
                </a:lnTo>
                <a:lnTo>
                  <a:pt x="32091" y="123501"/>
                </a:lnTo>
                <a:lnTo>
                  <a:pt x="35008" y="129335"/>
                </a:lnTo>
                <a:lnTo>
                  <a:pt x="35981" y="133225"/>
                </a:lnTo>
                <a:lnTo>
                  <a:pt x="41816" y="144894"/>
                </a:lnTo>
                <a:lnTo>
                  <a:pt x="47650" y="154619"/>
                </a:lnTo>
                <a:lnTo>
                  <a:pt x="58347" y="176013"/>
                </a:lnTo>
                <a:lnTo>
                  <a:pt x="56402" y="174068"/>
                </a:lnTo>
                <a:lnTo>
                  <a:pt x="57375" y="176012"/>
                </a:lnTo>
                <a:lnTo>
                  <a:pt x="57375" y="176985"/>
                </a:lnTo>
                <a:lnTo>
                  <a:pt x="57374" y="177957"/>
                </a:lnTo>
                <a:lnTo>
                  <a:pt x="58347" y="178930"/>
                </a:lnTo>
                <a:lnTo>
                  <a:pt x="58347" y="177957"/>
                </a:lnTo>
                <a:lnTo>
                  <a:pt x="59319" y="179902"/>
                </a:lnTo>
                <a:lnTo>
                  <a:pt x="63209" y="183792"/>
                </a:lnTo>
                <a:lnTo>
                  <a:pt x="66127" y="188654"/>
                </a:lnTo>
                <a:lnTo>
                  <a:pt x="70017" y="194489"/>
                </a:lnTo>
                <a:lnTo>
                  <a:pt x="76824" y="203241"/>
                </a:lnTo>
                <a:lnTo>
                  <a:pt x="76823" y="204213"/>
                </a:lnTo>
                <a:lnTo>
                  <a:pt x="79741" y="208103"/>
                </a:lnTo>
                <a:lnTo>
                  <a:pt x="83631" y="212966"/>
                </a:lnTo>
                <a:lnTo>
                  <a:pt x="90438" y="223662"/>
                </a:lnTo>
                <a:lnTo>
                  <a:pt x="90438" y="225607"/>
                </a:lnTo>
                <a:lnTo>
                  <a:pt x="92383" y="228525"/>
                </a:lnTo>
                <a:lnTo>
                  <a:pt x="97245" y="232415"/>
                </a:lnTo>
                <a:lnTo>
                  <a:pt x="102107" y="238249"/>
                </a:lnTo>
                <a:lnTo>
                  <a:pt x="113776" y="251863"/>
                </a:lnTo>
                <a:lnTo>
                  <a:pt x="133226" y="272285"/>
                </a:lnTo>
                <a:lnTo>
                  <a:pt x="142950" y="282982"/>
                </a:lnTo>
                <a:lnTo>
                  <a:pt x="153647" y="292707"/>
                </a:lnTo>
                <a:lnTo>
                  <a:pt x="153647" y="294651"/>
                </a:lnTo>
                <a:lnTo>
                  <a:pt x="165316" y="303403"/>
                </a:lnTo>
                <a:lnTo>
                  <a:pt x="176013" y="314100"/>
                </a:lnTo>
                <a:lnTo>
                  <a:pt x="187683" y="323824"/>
                </a:lnTo>
                <a:lnTo>
                  <a:pt x="197407" y="332577"/>
                </a:lnTo>
                <a:lnTo>
                  <a:pt x="195462" y="332576"/>
                </a:lnTo>
                <a:lnTo>
                  <a:pt x="201297" y="337439"/>
                </a:lnTo>
                <a:lnTo>
                  <a:pt x="203242" y="338411"/>
                </a:lnTo>
                <a:lnTo>
                  <a:pt x="204214" y="338411"/>
                </a:lnTo>
                <a:lnTo>
                  <a:pt x="204214" y="337439"/>
                </a:lnTo>
                <a:lnTo>
                  <a:pt x="211021" y="343273"/>
                </a:lnTo>
                <a:lnTo>
                  <a:pt x="213939" y="346191"/>
                </a:lnTo>
                <a:lnTo>
                  <a:pt x="215883" y="348136"/>
                </a:lnTo>
                <a:lnTo>
                  <a:pt x="220746" y="352026"/>
                </a:lnTo>
                <a:lnTo>
                  <a:pt x="225608" y="353970"/>
                </a:lnTo>
                <a:lnTo>
                  <a:pt x="234360" y="361750"/>
                </a:lnTo>
                <a:lnTo>
                  <a:pt x="241797" y="366956"/>
                </a:lnTo>
                <a:lnTo>
                  <a:pt x="241167" y="367584"/>
                </a:lnTo>
                <a:lnTo>
                  <a:pt x="243112" y="368557"/>
                </a:lnTo>
                <a:lnTo>
                  <a:pt x="248947" y="373420"/>
                </a:lnTo>
                <a:lnTo>
                  <a:pt x="250892" y="374392"/>
                </a:lnTo>
                <a:lnTo>
                  <a:pt x="251864" y="374392"/>
                </a:lnTo>
                <a:lnTo>
                  <a:pt x="251864" y="373419"/>
                </a:lnTo>
                <a:lnTo>
                  <a:pt x="257699" y="378282"/>
                </a:lnTo>
                <a:lnTo>
                  <a:pt x="265479" y="383144"/>
                </a:lnTo>
                <a:lnTo>
                  <a:pt x="273258" y="388006"/>
                </a:lnTo>
                <a:lnTo>
                  <a:pt x="279093" y="392869"/>
                </a:lnTo>
                <a:lnTo>
                  <a:pt x="280065" y="392868"/>
                </a:lnTo>
                <a:lnTo>
                  <a:pt x="282010" y="393841"/>
                </a:lnTo>
                <a:lnTo>
                  <a:pt x="293679" y="401621"/>
                </a:lnTo>
                <a:lnTo>
                  <a:pt x="299514" y="404538"/>
                </a:lnTo>
                <a:lnTo>
                  <a:pt x="304376" y="407455"/>
                </a:lnTo>
                <a:lnTo>
                  <a:pt x="304377" y="408428"/>
                </a:lnTo>
                <a:lnTo>
                  <a:pt x="303404" y="408427"/>
                </a:lnTo>
                <a:lnTo>
                  <a:pt x="305349" y="409400"/>
                </a:lnTo>
                <a:lnTo>
                  <a:pt x="306321" y="409400"/>
                </a:lnTo>
                <a:lnTo>
                  <a:pt x="308266" y="409400"/>
                </a:lnTo>
                <a:lnTo>
                  <a:pt x="317991" y="415235"/>
                </a:lnTo>
                <a:lnTo>
                  <a:pt x="326743" y="421069"/>
                </a:lnTo>
                <a:lnTo>
                  <a:pt x="335495" y="427876"/>
                </a:lnTo>
                <a:lnTo>
                  <a:pt x="345219" y="432738"/>
                </a:lnTo>
                <a:lnTo>
                  <a:pt x="408428" y="464829"/>
                </a:lnTo>
                <a:lnTo>
                  <a:pt x="408429" y="465802"/>
                </a:lnTo>
                <a:lnTo>
                  <a:pt x="414263" y="467747"/>
                </a:lnTo>
                <a:lnTo>
                  <a:pt x="420098" y="470664"/>
                </a:lnTo>
                <a:lnTo>
                  <a:pt x="424960" y="473582"/>
                </a:lnTo>
                <a:lnTo>
                  <a:pt x="430795" y="475527"/>
                </a:lnTo>
                <a:lnTo>
                  <a:pt x="433712" y="477472"/>
                </a:lnTo>
                <a:lnTo>
                  <a:pt x="435657" y="477471"/>
                </a:lnTo>
                <a:lnTo>
                  <a:pt x="435657" y="478444"/>
                </a:lnTo>
                <a:lnTo>
                  <a:pt x="440519" y="480389"/>
                </a:lnTo>
                <a:lnTo>
                  <a:pt x="446354" y="483306"/>
                </a:lnTo>
                <a:lnTo>
                  <a:pt x="452189" y="486223"/>
                </a:lnTo>
                <a:lnTo>
                  <a:pt x="458993" y="489139"/>
                </a:lnTo>
                <a:lnTo>
                  <a:pt x="462885" y="491085"/>
                </a:lnTo>
                <a:lnTo>
                  <a:pt x="468720" y="493031"/>
                </a:lnTo>
                <a:lnTo>
                  <a:pt x="481362" y="498865"/>
                </a:lnTo>
                <a:lnTo>
                  <a:pt x="477472" y="497893"/>
                </a:lnTo>
                <a:lnTo>
                  <a:pt x="480389" y="499838"/>
                </a:lnTo>
                <a:lnTo>
                  <a:pt x="483307" y="499837"/>
                </a:lnTo>
                <a:lnTo>
                  <a:pt x="486225" y="500810"/>
                </a:lnTo>
                <a:lnTo>
                  <a:pt x="487197" y="502755"/>
                </a:lnTo>
                <a:lnTo>
                  <a:pt x="489142" y="502755"/>
                </a:lnTo>
                <a:lnTo>
                  <a:pt x="488169" y="501782"/>
                </a:lnTo>
                <a:lnTo>
                  <a:pt x="502756" y="508590"/>
                </a:lnTo>
                <a:lnTo>
                  <a:pt x="517343" y="513452"/>
                </a:lnTo>
                <a:lnTo>
                  <a:pt x="548461" y="524149"/>
                </a:lnTo>
                <a:lnTo>
                  <a:pt x="554296" y="527066"/>
                </a:lnTo>
                <a:lnTo>
                  <a:pt x="555268" y="528039"/>
                </a:lnTo>
                <a:lnTo>
                  <a:pt x="555268" y="529011"/>
                </a:lnTo>
                <a:lnTo>
                  <a:pt x="560130" y="529984"/>
                </a:lnTo>
                <a:lnTo>
                  <a:pt x="561103" y="529984"/>
                </a:lnTo>
                <a:lnTo>
                  <a:pt x="564020" y="530956"/>
                </a:lnTo>
                <a:lnTo>
                  <a:pt x="565965" y="532901"/>
                </a:lnTo>
                <a:lnTo>
                  <a:pt x="567910" y="533873"/>
                </a:lnTo>
                <a:lnTo>
                  <a:pt x="570827" y="534846"/>
                </a:lnTo>
                <a:lnTo>
                  <a:pt x="570827" y="533873"/>
                </a:lnTo>
                <a:lnTo>
                  <a:pt x="571800" y="533873"/>
                </a:lnTo>
                <a:lnTo>
                  <a:pt x="573745" y="533873"/>
                </a:lnTo>
                <a:lnTo>
                  <a:pt x="582497" y="538735"/>
                </a:lnTo>
                <a:lnTo>
                  <a:pt x="586386" y="539708"/>
                </a:lnTo>
                <a:lnTo>
                  <a:pt x="591248" y="541653"/>
                </a:lnTo>
                <a:lnTo>
                  <a:pt x="590276" y="541653"/>
                </a:lnTo>
                <a:lnTo>
                  <a:pt x="597084" y="542625"/>
                </a:lnTo>
                <a:lnTo>
                  <a:pt x="603891" y="544570"/>
                </a:lnTo>
                <a:lnTo>
                  <a:pt x="609725" y="546515"/>
                </a:lnTo>
                <a:lnTo>
                  <a:pt x="615560" y="546515"/>
                </a:lnTo>
                <a:lnTo>
                  <a:pt x="650568" y="556239"/>
                </a:lnTo>
                <a:lnTo>
                  <a:pt x="684604" y="565964"/>
                </a:lnTo>
                <a:lnTo>
                  <a:pt x="752675" y="581523"/>
                </a:lnTo>
                <a:lnTo>
                  <a:pt x="786711" y="589303"/>
                </a:lnTo>
                <a:lnTo>
                  <a:pt x="819774" y="596110"/>
                </a:lnTo>
                <a:lnTo>
                  <a:pt x="888818" y="608752"/>
                </a:lnTo>
                <a:lnTo>
                  <a:pt x="899515" y="611669"/>
                </a:lnTo>
                <a:lnTo>
                  <a:pt x="912157" y="613614"/>
                </a:lnTo>
                <a:lnTo>
                  <a:pt x="911184" y="613614"/>
                </a:lnTo>
                <a:lnTo>
                  <a:pt x="913129" y="613614"/>
                </a:lnTo>
                <a:lnTo>
                  <a:pt x="916046" y="613614"/>
                </a:lnTo>
                <a:lnTo>
                  <a:pt x="918964" y="613614"/>
                </a:lnTo>
                <a:lnTo>
                  <a:pt x="921881" y="613614"/>
                </a:lnTo>
                <a:lnTo>
                  <a:pt x="946193" y="617504"/>
                </a:lnTo>
                <a:lnTo>
                  <a:pt x="972448" y="620421"/>
                </a:lnTo>
                <a:lnTo>
                  <a:pt x="969531" y="620421"/>
                </a:lnTo>
                <a:lnTo>
                  <a:pt x="969531" y="621394"/>
                </a:lnTo>
                <a:lnTo>
                  <a:pt x="971476" y="621394"/>
                </a:lnTo>
                <a:lnTo>
                  <a:pt x="975366" y="620421"/>
                </a:lnTo>
                <a:lnTo>
                  <a:pt x="975366" y="621393"/>
                </a:lnTo>
                <a:lnTo>
                  <a:pt x="978283" y="621394"/>
                </a:lnTo>
                <a:lnTo>
                  <a:pt x="979165" y="620512"/>
                </a:lnTo>
                <a:lnTo>
                  <a:pt x="1044409" y="627228"/>
                </a:lnTo>
                <a:lnTo>
                  <a:pt x="1077472" y="631118"/>
                </a:lnTo>
                <a:lnTo>
                  <a:pt x="1110536" y="633063"/>
                </a:lnTo>
                <a:lnTo>
                  <a:pt x="1119288" y="634036"/>
                </a:lnTo>
                <a:lnTo>
                  <a:pt x="1129013" y="634035"/>
                </a:lnTo>
                <a:lnTo>
                  <a:pt x="1147489" y="635008"/>
                </a:lnTo>
                <a:lnTo>
                  <a:pt x="1171801" y="636953"/>
                </a:lnTo>
                <a:lnTo>
                  <a:pt x="1196111" y="638897"/>
                </a:lnTo>
                <a:lnTo>
                  <a:pt x="1220423" y="638898"/>
                </a:lnTo>
                <a:lnTo>
                  <a:pt x="1243275" y="638898"/>
                </a:lnTo>
                <a:lnTo>
                  <a:pt x="1243761" y="639870"/>
                </a:lnTo>
                <a:lnTo>
                  <a:pt x="1241817" y="640842"/>
                </a:lnTo>
                <a:lnTo>
                  <a:pt x="1235982" y="642788"/>
                </a:lnTo>
                <a:lnTo>
                  <a:pt x="1227230" y="643760"/>
                </a:lnTo>
                <a:lnTo>
                  <a:pt x="1212643" y="644732"/>
                </a:lnTo>
                <a:lnTo>
                  <a:pt x="1197084" y="644732"/>
                </a:lnTo>
                <a:lnTo>
                  <a:pt x="1180552" y="644732"/>
                </a:lnTo>
                <a:lnTo>
                  <a:pt x="1164993" y="644732"/>
                </a:lnTo>
                <a:lnTo>
                  <a:pt x="1164021" y="644732"/>
                </a:lnTo>
                <a:lnTo>
                  <a:pt x="1164021" y="643760"/>
                </a:lnTo>
                <a:lnTo>
                  <a:pt x="1163048" y="642788"/>
                </a:lnTo>
                <a:lnTo>
                  <a:pt x="1161103" y="642788"/>
                </a:lnTo>
                <a:lnTo>
                  <a:pt x="1144571" y="643760"/>
                </a:lnTo>
                <a:lnTo>
                  <a:pt x="1126095" y="642788"/>
                </a:lnTo>
                <a:lnTo>
                  <a:pt x="1106646" y="640843"/>
                </a:lnTo>
                <a:lnTo>
                  <a:pt x="1088170" y="637926"/>
                </a:lnTo>
                <a:lnTo>
                  <a:pt x="1089142" y="637925"/>
                </a:lnTo>
                <a:lnTo>
                  <a:pt x="1082335" y="637926"/>
                </a:lnTo>
                <a:lnTo>
                  <a:pt x="1075528" y="637925"/>
                </a:lnTo>
                <a:lnTo>
                  <a:pt x="1075528" y="636953"/>
                </a:lnTo>
                <a:lnTo>
                  <a:pt x="1073583" y="636953"/>
                </a:lnTo>
                <a:lnTo>
                  <a:pt x="1069693" y="636953"/>
                </a:lnTo>
                <a:lnTo>
                  <a:pt x="1064831" y="637926"/>
                </a:lnTo>
                <a:lnTo>
                  <a:pt x="1062886" y="636953"/>
                </a:lnTo>
                <a:lnTo>
                  <a:pt x="1060942" y="635981"/>
                </a:lnTo>
                <a:lnTo>
                  <a:pt x="1058024" y="636953"/>
                </a:lnTo>
                <a:lnTo>
                  <a:pt x="1051217" y="636953"/>
                </a:lnTo>
                <a:lnTo>
                  <a:pt x="1044409" y="636953"/>
                </a:lnTo>
                <a:lnTo>
                  <a:pt x="1036630" y="635980"/>
                </a:lnTo>
                <a:lnTo>
                  <a:pt x="1028850" y="635008"/>
                </a:lnTo>
                <a:lnTo>
                  <a:pt x="1029823" y="635008"/>
                </a:lnTo>
                <a:lnTo>
                  <a:pt x="1017181" y="634036"/>
                </a:lnTo>
                <a:lnTo>
                  <a:pt x="1002594" y="633063"/>
                </a:lnTo>
                <a:lnTo>
                  <a:pt x="974393" y="631118"/>
                </a:lnTo>
                <a:lnTo>
                  <a:pt x="975366" y="630146"/>
                </a:lnTo>
                <a:lnTo>
                  <a:pt x="975365" y="629173"/>
                </a:lnTo>
                <a:lnTo>
                  <a:pt x="973421" y="630146"/>
                </a:lnTo>
                <a:lnTo>
                  <a:pt x="970504" y="630146"/>
                </a:lnTo>
                <a:lnTo>
                  <a:pt x="963696" y="630145"/>
                </a:lnTo>
                <a:lnTo>
                  <a:pt x="960779" y="629173"/>
                </a:lnTo>
                <a:lnTo>
                  <a:pt x="957862" y="629173"/>
                </a:lnTo>
                <a:lnTo>
                  <a:pt x="953972" y="629173"/>
                </a:lnTo>
                <a:lnTo>
                  <a:pt x="949111" y="628201"/>
                </a:lnTo>
                <a:lnTo>
                  <a:pt x="950082" y="628201"/>
                </a:lnTo>
                <a:lnTo>
                  <a:pt x="949110" y="628201"/>
                </a:lnTo>
                <a:lnTo>
                  <a:pt x="949111" y="628201"/>
                </a:lnTo>
                <a:lnTo>
                  <a:pt x="947165" y="628201"/>
                </a:lnTo>
                <a:lnTo>
                  <a:pt x="944247" y="628201"/>
                </a:lnTo>
                <a:lnTo>
                  <a:pt x="942303" y="627228"/>
                </a:lnTo>
                <a:lnTo>
                  <a:pt x="940358" y="628201"/>
                </a:lnTo>
                <a:lnTo>
                  <a:pt x="937441" y="626256"/>
                </a:lnTo>
                <a:lnTo>
                  <a:pt x="935496" y="627228"/>
                </a:lnTo>
                <a:lnTo>
                  <a:pt x="933550" y="626256"/>
                </a:lnTo>
                <a:lnTo>
                  <a:pt x="930633" y="625283"/>
                </a:lnTo>
                <a:lnTo>
                  <a:pt x="927716" y="625283"/>
                </a:lnTo>
                <a:lnTo>
                  <a:pt x="923826" y="625283"/>
                </a:lnTo>
                <a:lnTo>
                  <a:pt x="919936" y="624311"/>
                </a:lnTo>
                <a:lnTo>
                  <a:pt x="911184" y="622366"/>
                </a:lnTo>
                <a:lnTo>
                  <a:pt x="909239" y="622366"/>
                </a:lnTo>
                <a:lnTo>
                  <a:pt x="908267" y="623339"/>
                </a:lnTo>
                <a:lnTo>
                  <a:pt x="908267" y="622366"/>
                </a:lnTo>
                <a:lnTo>
                  <a:pt x="910212" y="622366"/>
                </a:lnTo>
                <a:lnTo>
                  <a:pt x="912157" y="622366"/>
                </a:lnTo>
                <a:lnTo>
                  <a:pt x="911184" y="621394"/>
                </a:lnTo>
                <a:lnTo>
                  <a:pt x="893680" y="619449"/>
                </a:lnTo>
                <a:lnTo>
                  <a:pt x="875204" y="617504"/>
                </a:lnTo>
                <a:lnTo>
                  <a:pt x="840196" y="610697"/>
                </a:lnTo>
                <a:lnTo>
                  <a:pt x="836306" y="609725"/>
                </a:lnTo>
                <a:lnTo>
                  <a:pt x="835333" y="608752"/>
                </a:lnTo>
                <a:lnTo>
                  <a:pt x="829499" y="607779"/>
                </a:lnTo>
                <a:lnTo>
                  <a:pt x="823664" y="607779"/>
                </a:lnTo>
                <a:lnTo>
                  <a:pt x="821719" y="605834"/>
                </a:lnTo>
                <a:lnTo>
                  <a:pt x="818802" y="605834"/>
                </a:lnTo>
                <a:lnTo>
                  <a:pt x="816856" y="605835"/>
                </a:lnTo>
                <a:lnTo>
                  <a:pt x="814912" y="605834"/>
                </a:lnTo>
                <a:lnTo>
                  <a:pt x="811994" y="605835"/>
                </a:lnTo>
                <a:lnTo>
                  <a:pt x="813939" y="604862"/>
                </a:lnTo>
                <a:lnTo>
                  <a:pt x="813939" y="603889"/>
                </a:lnTo>
                <a:lnTo>
                  <a:pt x="807132" y="603890"/>
                </a:lnTo>
                <a:lnTo>
                  <a:pt x="799352" y="602917"/>
                </a:lnTo>
                <a:lnTo>
                  <a:pt x="801298" y="602917"/>
                </a:lnTo>
                <a:lnTo>
                  <a:pt x="801297" y="601945"/>
                </a:lnTo>
                <a:lnTo>
                  <a:pt x="797407" y="601944"/>
                </a:lnTo>
                <a:lnTo>
                  <a:pt x="794490" y="600972"/>
                </a:lnTo>
                <a:lnTo>
                  <a:pt x="787683" y="600000"/>
                </a:lnTo>
                <a:lnTo>
                  <a:pt x="789628" y="599027"/>
                </a:lnTo>
                <a:lnTo>
                  <a:pt x="785738" y="598055"/>
                </a:lnTo>
                <a:lnTo>
                  <a:pt x="784765" y="599027"/>
                </a:lnTo>
                <a:lnTo>
                  <a:pt x="783793" y="599027"/>
                </a:lnTo>
                <a:lnTo>
                  <a:pt x="781848" y="599027"/>
                </a:lnTo>
                <a:lnTo>
                  <a:pt x="781849" y="598055"/>
                </a:lnTo>
                <a:lnTo>
                  <a:pt x="776986" y="598055"/>
                </a:lnTo>
                <a:lnTo>
                  <a:pt x="771152" y="597082"/>
                </a:lnTo>
                <a:lnTo>
                  <a:pt x="760455" y="595137"/>
                </a:lnTo>
                <a:lnTo>
                  <a:pt x="750730" y="592220"/>
                </a:lnTo>
                <a:lnTo>
                  <a:pt x="741006" y="590275"/>
                </a:lnTo>
                <a:lnTo>
                  <a:pt x="740034" y="589303"/>
                </a:lnTo>
                <a:lnTo>
                  <a:pt x="739061" y="589303"/>
                </a:lnTo>
                <a:lnTo>
                  <a:pt x="738088" y="588330"/>
                </a:lnTo>
                <a:lnTo>
                  <a:pt x="735171" y="587358"/>
                </a:lnTo>
                <a:lnTo>
                  <a:pt x="734199" y="587358"/>
                </a:lnTo>
                <a:lnTo>
                  <a:pt x="733226" y="587358"/>
                </a:lnTo>
                <a:lnTo>
                  <a:pt x="729336" y="587358"/>
                </a:lnTo>
                <a:lnTo>
                  <a:pt x="726419" y="587358"/>
                </a:lnTo>
                <a:lnTo>
                  <a:pt x="727392" y="588331"/>
                </a:lnTo>
                <a:lnTo>
                  <a:pt x="716694" y="585413"/>
                </a:lnTo>
                <a:lnTo>
                  <a:pt x="707942" y="583468"/>
                </a:lnTo>
                <a:lnTo>
                  <a:pt x="708915" y="582496"/>
                </a:lnTo>
                <a:lnTo>
                  <a:pt x="708915" y="581523"/>
                </a:lnTo>
                <a:lnTo>
                  <a:pt x="710860" y="581523"/>
                </a:lnTo>
                <a:lnTo>
                  <a:pt x="707942" y="579578"/>
                </a:lnTo>
                <a:lnTo>
                  <a:pt x="709888" y="579578"/>
                </a:lnTo>
                <a:lnTo>
                  <a:pt x="704052" y="578606"/>
                </a:lnTo>
                <a:lnTo>
                  <a:pt x="699190" y="577634"/>
                </a:lnTo>
                <a:lnTo>
                  <a:pt x="691411" y="577633"/>
                </a:lnTo>
                <a:lnTo>
                  <a:pt x="687521" y="576661"/>
                </a:lnTo>
                <a:lnTo>
                  <a:pt x="682659" y="575689"/>
                </a:lnTo>
                <a:lnTo>
                  <a:pt x="683631" y="575688"/>
                </a:lnTo>
                <a:lnTo>
                  <a:pt x="683631" y="574716"/>
                </a:lnTo>
                <a:lnTo>
                  <a:pt x="682659" y="574716"/>
                </a:lnTo>
                <a:lnTo>
                  <a:pt x="683632" y="573744"/>
                </a:lnTo>
                <a:lnTo>
                  <a:pt x="672934" y="574716"/>
                </a:lnTo>
                <a:lnTo>
                  <a:pt x="670990" y="573744"/>
                </a:lnTo>
                <a:lnTo>
                  <a:pt x="670990" y="572771"/>
                </a:lnTo>
                <a:lnTo>
                  <a:pt x="669045" y="572771"/>
                </a:lnTo>
                <a:lnTo>
                  <a:pt x="668072" y="572771"/>
                </a:lnTo>
                <a:lnTo>
                  <a:pt x="666127" y="572771"/>
                </a:lnTo>
                <a:lnTo>
                  <a:pt x="660292" y="571799"/>
                </a:lnTo>
                <a:lnTo>
                  <a:pt x="657375" y="569854"/>
                </a:lnTo>
                <a:lnTo>
                  <a:pt x="655430" y="568882"/>
                </a:lnTo>
                <a:lnTo>
                  <a:pt x="657375" y="568881"/>
                </a:lnTo>
                <a:lnTo>
                  <a:pt x="657375" y="567909"/>
                </a:lnTo>
                <a:lnTo>
                  <a:pt x="647651" y="565964"/>
                </a:lnTo>
                <a:lnTo>
                  <a:pt x="642788" y="564992"/>
                </a:lnTo>
                <a:lnTo>
                  <a:pt x="641816" y="564992"/>
                </a:lnTo>
                <a:lnTo>
                  <a:pt x="641816" y="565964"/>
                </a:lnTo>
                <a:lnTo>
                  <a:pt x="638899" y="565964"/>
                </a:lnTo>
                <a:lnTo>
                  <a:pt x="633064" y="564020"/>
                </a:lnTo>
                <a:lnTo>
                  <a:pt x="634036" y="564019"/>
                </a:lnTo>
                <a:lnTo>
                  <a:pt x="635009" y="563047"/>
                </a:lnTo>
                <a:lnTo>
                  <a:pt x="625284" y="562075"/>
                </a:lnTo>
                <a:lnTo>
                  <a:pt x="615560" y="560129"/>
                </a:lnTo>
                <a:lnTo>
                  <a:pt x="617505" y="560130"/>
                </a:lnTo>
                <a:lnTo>
                  <a:pt x="619450" y="560129"/>
                </a:lnTo>
                <a:lnTo>
                  <a:pt x="613615" y="558185"/>
                </a:lnTo>
                <a:lnTo>
                  <a:pt x="606808" y="556240"/>
                </a:lnTo>
                <a:lnTo>
                  <a:pt x="600973" y="554295"/>
                </a:lnTo>
                <a:lnTo>
                  <a:pt x="595138" y="552350"/>
                </a:lnTo>
                <a:lnTo>
                  <a:pt x="596111" y="553322"/>
                </a:lnTo>
                <a:lnTo>
                  <a:pt x="595139" y="553323"/>
                </a:lnTo>
                <a:lnTo>
                  <a:pt x="592221" y="551377"/>
                </a:lnTo>
                <a:lnTo>
                  <a:pt x="589304" y="550405"/>
                </a:lnTo>
                <a:lnTo>
                  <a:pt x="587359" y="549432"/>
                </a:lnTo>
                <a:lnTo>
                  <a:pt x="583469" y="548460"/>
                </a:lnTo>
                <a:lnTo>
                  <a:pt x="582497" y="548460"/>
                </a:lnTo>
                <a:lnTo>
                  <a:pt x="585414" y="549432"/>
                </a:lnTo>
                <a:lnTo>
                  <a:pt x="572772" y="545542"/>
                </a:lnTo>
                <a:lnTo>
                  <a:pt x="564993" y="543597"/>
                </a:lnTo>
                <a:lnTo>
                  <a:pt x="557213" y="540680"/>
                </a:lnTo>
                <a:lnTo>
                  <a:pt x="554295" y="540680"/>
                </a:lnTo>
                <a:lnTo>
                  <a:pt x="549433" y="539708"/>
                </a:lnTo>
                <a:lnTo>
                  <a:pt x="550406" y="538735"/>
                </a:lnTo>
                <a:lnTo>
                  <a:pt x="548461" y="537763"/>
                </a:lnTo>
                <a:lnTo>
                  <a:pt x="550406" y="537763"/>
                </a:lnTo>
                <a:lnTo>
                  <a:pt x="554296" y="538735"/>
                </a:lnTo>
                <a:lnTo>
                  <a:pt x="553323" y="537763"/>
                </a:lnTo>
                <a:lnTo>
                  <a:pt x="550406" y="537763"/>
                </a:lnTo>
                <a:lnTo>
                  <a:pt x="544572" y="535818"/>
                </a:lnTo>
                <a:lnTo>
                  <a:pt x="544572" y="535818"/>
                </a:lnTo>
                <a:lnTo>
                  <a:pt x="544572" y="535818"/>
                </a:lnTo>
                <a:lnTo>
                  <a:pt x="541654" y="534845"/>
                </a:lnTo>
                <a:lnTo>
                  <a:pt x="538736" y="533873"/>
                </a:lnTo>
                <a:lnTo>
                  <a:pt x="536792" y="532901"/>
                </a:lnTo>
                <a:lnTo>
                  <a:pt x="537764" y="532901"/>
                </a:lnTo>
                <a:lnTo>
                  <a:pt x="538737" y="531928"/>
                </a:lnTo>
                <a:lnTo>
                  <a:pt x="536792" y="531928"/>
                </a:lnTo>
                <a:lnTo>
                  <a:pt x="532902" y="530956"/>
                </a:lnTo>
                <a:lnTo>
                  <a:pt x="529985" y="529983"/>
                </a:lnTo>
                <a:lnTo>
                  <a:pt x="527067" y="529011"/>
                </a:lnTo>
                <a:lnTo>
                  <a:pt x="526095" y="529011"/>
                </a:lnTo>
                <a:lnTo>
                  <a:pt x="525122" y="529011"/>
                </a:lnTo>
                <a:lnTo>
                  <a:pt x="524150" y="529011"/>
                </a:lnTo>
                <a:lnTo>
                  <a:pt x="523178" y="528039"/>
                </a:lnTo>
                <a:lnTo>
                  <a:pt x="520260" y="527066"/>
                </a:lnTo>
                <a:lnTo>
                  <a:pt x="517342" y="526094"/>
                </a:lnTo>
                <a:lnTo>
                  <a:pt x="517343" y="525122"/>
                </a:lnTo>
                <a:lnTo>
                  <a:pt x="518315" y="524149"/>
                </a:lnTo>
                <a:lnTo>
                  <a:pt x="514425" y="524149"/>
                </a:lnTo>
                <a:lnTo>
                  <a:pt x="511508" y="524149"/>
                </a:lnTo>
                <a:lnTo>
                  <a:pt x="511508" y="523176"/>
                </a:lnTo>
                <a:lnTo>
                  <a:pt x="509563" y="523177"/>
                </a:lnTo>
                <a:lnTo>
                  <a:pt x="507619" y="522204"/>
                </a:lnTo>
                <a:lnTo>
                  <a:pt x="504701" y="521232"/>
                </a:lnTo>
                <a:lnTo>
                  <a:pt x="501783" y="521232"/>
                </a:lnTo>
                <a:lnTo>
                  <a:pt x="494004" y="517342"/>
                </a:lnTo>
                <a:lnTo>
                  <a:pt x="490114" y="515396"/>
                </a:lnTo>
                <a:lnTo>
                  <a:pt x="487197" y="513452"/>
                </a:lnTo>
                <a:lnTo>
                  <a:pt x="481362" y="512480"/>
                </a:lnTo>
                <a:lnTo>
                  <a:pt x="475527" y="509562"/>
                </a:lnTo>
                <a:lnTo>
                  <a:pt x="477472" y="509562"/>
                </a:lnTo>
                <a:lnTo>
                  <a:pt x="474555" y="508590"/>
                </a:lnTo>
                <a:lnTo>
                  <a:pt x="471638" y="507617"/>
                </a:lnTo>
                <a:lnTo>
                  <a:pt x="468720" y="505672"/>
                </a:lnTo>
                <a:lnTo>
                  <a:pt x="463858" y="502755"/>
                </a:lnTo>
                <a:lnTo>
                  <a:pt x="461913" y="501783"/>
                </a:lnTo>
                <a:lnTo>
                  <a:pt x="460941" y="502755"/>
                </a:lnTo>
                <a:lnTo>
                  <a:pt x="459968" y="503727"/>
                </a:lnTo>
                <a:lnTo>
                  <a:pt x="457051" y="501783"/>
                </a:lnTo>
                <a:lnTo>
                  <a:pt x="453161" y="499838"/>
                </a:lnTo>
                <a:lnTo>
                  <a:pt x="448299" y="498865"/>
                </a:lnTo>
                <a:lnTo>
                  <a:pt x="445381" y="495948"/>
                </a:lnTo>
                <a:lnTo>
                  <a:pt x="448299" y="496920"/>
                </a:lnTo>
                <a:lnTo>
                  <a:pt x="449271" y="496921"/>
                </a:lnTo>
                <a:lnTo>
                  <a:pt x="448299" y="495948"/>
                </a:lnTo>
                <a:lnTo>
                  <a:pt x="445381" y="494003"/>
                </a:lnTo>
                <a:lnTo>
                  <a:pt x="442464" y="493031"/>
                </a:lnTo>
                <a:lnTo>
                  <a:pt x="439547" y="492058"/>
                </a:lnTo>
                <a:lnTo>
                  <a:pt x="435657" y="491086"/>
                </a:lnTo>
                <a:lnTo>
                  <a:pt x="436630" y="493030"/>
                </a:lnTo>
                <a:lnTo>
                  <a:pt x="433712" y="491086"/>
                </a:lnTo>
                <a:lnTo>
                  <a:pt x="431767" y="490113"/>
                </a:lnTo>
                <a:lnTo>
                  <a:pt x="428850" y="490113"/>
                </a:lnTo>
                <a:lnTo>
                  <a:pt x="428850" y="489141"/>
                </a:lnTo>
                <a:lnTo>
                  <a:pt x="424960" y="487196"/>
                </a:lnTo>
                <a:lnTo>
                  <a:pt x="423015" y="486223"/>
                </a:lnTo>
                <a:lnTo>
                  <a:pt x="422043" y="487196"/>
                </a:lnTo>
                <a:lnTo>
                  <a:pt x="415236" y="483306"/>
                </a:lnTo>
                <a:lnTo>
                  <a:pt x="407456" y="479416"/>
                </a:lnTo>
                <a:lnTo>
                  <a:pt x="400649" y="475527"/>
                </a:lnTo>
                <a:lnTo>
                  <a:pt x="397732" y="473582"/>
                </a:lnTo>
                <a:lnTo>
                  <a:pt x="395787" y="471637"/>
                </a:lnTo>
                <a:lnTo>
                  <a:pt x="392869" y="470664"/>
                </a:lnTo>
                <a:lnTo>
                  <a:pt x="391897" y="470664"/>
                </a:lnTo>
                <a:lnTo>
                  <a:pt x="392869" y="471637"/>
                </a:lnTo>
                <a:lnTo>
                  <a:pt x="393842" y="471636"/>
                </a:lnTo>
                <a:lnTo>
                  <a:pt x="395787" y="472609"/>
                </a:lnTo>
                <a:lnTo>
                  <a:pt x="393842" y="472609"/>
                </a:lnTo>
                <a:lnTo>
                  <a:pt x="390925" y="470664"/>
                </a:lnTo>
                <a:lnTo>
                  <a:pt x="390924" y="469691"/>
                </a:lnTo>
                <a:lnTo>
                  <a:pt x="391897" y="469692"/>
                </a:lnTo>
                <a:lnTo>
                  <a:pt x="388007" y="467747"/>
                </a:lnTo>
                <a:lnTo>
                  <a:pt x="385090" y="466774"/>
                </a:lnTo>
                <a:lnTo>
                  <a:pt x="381200" y="466774"/>
                </a:lnTo>
                <a:lnTo>
                  <a:pt x="377310" y="463857"/>
                </a:lnTo>
                <a:lnTo>
                  <a:pt x="374393" y="461913"/>
                </a:lnTo>
                <a:lnTo>
                  <a:pt x="369531" y="460940"/>
                </a:lnTo>
                <a:lnTo>
                  <a:pt x="367586" y="458995"/>
                </a:lnTo>
                <a:lnTo>
                  <a:pt x="366613" y="458994"/>
                </a:lnTo>
                <a:lnTo>
                  <a:pt x="367586" y="457050"/>
                </a:lnTo>
                <a:lnTo>
                  <a:pt x="363696" y="455105"/>
                </a:lnTo>
                <a:lnTo>
                  <a:pt x="360779" y="454133"/>
                </a:lnTo>
                <a:lnTo>
                  <a:pt x="357861" y="451215"/>
                </a:lnTo>
                <a:lnTo>
                  <a:pt x="357861" y="452187"/>
                </a:lnTo>
                <a:lnTo>
                  <a:pt x="356889" y="451216"/>
                </a:lnTo>
                <a:lnTo>
                  <a:pt x="353971" y="450243"/>
                </a:lnTo>
                <a:lnTo>
                  <a:pt x="354944" y="450243"/>
                </a:lnTo>
                <a:lnTo>
                  <a:pt x="352999" y="449270"/>
                </a:lnTo>
                <a:lnTo>
                  <a:pt x="350081" y="447325"/>
                </a:lnTo>
                <a:lnTo>
                  <a:pt x="352026" y="449270"/>
                </a:lnTo>
                <a:lnTo>
                  <a:pt x="354944" y="451215"/>
                </a:lnTo>
                <a:lnTo>
                  <a:pt x="349109" y="449271"/>
                </a:lnTo>
                <a:lnTo>
                  <a:pt x="347164" y="447325"/>
                </a:lnTo>
                <a:lnTo>
                  <a:pt x="343274" y="445381"/>
                </a:lnTo>
                <a:lnTo>
                  <a:pt x="340357" y="444408"/>
                </a:lnTo>
                <a:lnTo>
                  <a:pt x="339385" y="442463"/>
                </a:lnTo>
                <a:lnTo>
                  <a:pt x="336468" y="440518"/>
                </a:lnTo>
                <a:lnTo>
                  <a:pt x="334522" y="440518"/>
                </a:lnTo>
                <a:lnTo>
                  <a:pt x="330633" y="437601"/>
                </a:lnTo>
                <a:lnTo>
                  <a:pt x="329660" y="437601"/>
                </a:lnTo>
                <a:lnTo>
                  <a:pt x="327715" y="436628"/>
                </a:lnTo>
                <a:lnTo>
                  <a:pt x="324798" y="435656"/>
                </a:lnTo>
                <a:lnTo>
                  <a:pt x="322853" y="434683"/>
                </a:lnTo>
                <a:lnTo>
                  <a:pt x="320908" y="434683"/>
                </a:lnTo>
                <a:lnTo>
                  <a:pt x="314101" y="429822"/>
                </a:lnTo>
                <a:lnTo>
                  <a:pt x="315073" y="429821"/>
                </a:lnTo>
                <a:lnTo>
                  <a:pt x="311184" y="426904"/>
                </a:lnTo>
                <a:lnTo>
                  <a:pt x="306322" y="424959"/>
                </a:lnTo>
                <a:lnTo>
                  <a:pt x="307294" y="424959"/>
                </a:lnTo>
                <a:lnTo>
                  <a:pt x="303404" y="423014"/>
                </a:lnTo>
                <a:lnTo>
                  <a:pt x="300487" y="421069"/>
                </a:lnTo>
                <a:lnTo>
                  <a:pt x="298542" y="420097"/>
                </a:lnTo>
                <a:lnTo>
                  <a:pt x="298542" y="418152"/>
                </a:lnTo>
                <a:lnTo>
                  <a:pt x="298542" y="417180"/>
                </a:lnTo>
                <a:lnTo>
                  <a:pt x="296597" y="416207"/>
                </a:lnTo>
                <a:lnTo>
                  <a:pt x="293679" y="415235"/>
                </a:lnTo>
                <a:lnTo>
                  <a:pt x="291735" y="414262"/>
                </a:lnTo>
                <a:lnTo>
                  <a:pt x="290762" y="415235"/>
                </a:lnTo>
                <a:lnTo>
                  <a:pt x="290762" y="416207"/>
                </a:lnTo>
                <a:lnTo>
                  <a:pt x="281038" y="409400"/>
                </a:lnTo>
                <a:lnTo>
                  <a:pt x="276175" y="406483"/>
                </a:lnTo>
                <a:lnTo>
                  <a:pt x="271313" y="402592"/>
                </a:lnTo>
                <a:lnTo>
                  <a:pt x="270341" y="402593"/>
                </a:lnTo>
                <a:lnTo>
                  <a:pt x="269368" y="401620"/>
                </a:lnTo>
                <a:lnTo>
                  <a:pt x="254782" y="392868"/>
                </a:lnTo>
                <a:lnTo>
                  <a:pt x="247975" y="388006"/>
                </a:lnTo>
                <a:lnTo>
                  <a:pt x="244085" y="384117"/>
                </a:lnTo>
                <a:lnTo>
                  <a:pt x="244085" y="383144"/>
                </a:lnTo>
                <a:lnTo>
                  <a:pt x="244085" y="382172"/>
                </a:lnTo>
                <a:lnTo>
                  <a:pt x="242140" y="381199"/>
                </a:lnTo>
                <a:lnTo>
                  <a:pt x="241167" y="380227"/>
                </a:lnTo>
                <a:lnTo>
                  <a:pt x="240195" y="380226"/>
                </a:lnTo>
                <a:lnTo>
                  <a:pt x="240195" y="381199"/>
                </a:lnTo>
                <a:lnTo>
                  <a:pt x="241167" y="383144"/>
                </a:lnTo>
                <a:lnTo>
                  <a:pt x="232415" y="376337"/>
                </a:lnTo>
                <a:lnTo>
                  <a:pt x="225608" y="370502"/>
                </a:lnTo>
                <a:lnTo>
                  <a:pt x="225608" y="371474"/>
                </a:lnTo>
                <a:lnTo>
                  <a:pt x="223663" y="370502"/>
                </a:lnTo>
                <a:lnTo>
                  <a:pt x="223663" y="369530"/>
                </a:lnTo>
                <a:lnTo>
                  <a:pt x="222691" y="368557"/>
                </a:lnTo>
                <a:lnTo>
                  <a:pt x="217829" y="364668"/>
                </a:lnTo>
                <a:lnTo>
                  <a:pt x="216856" y="365640"/>
                </a:lnTo>
                <a:lnTo>
                  <a:pt x="215883" y="363695"/>
                </a:lnTo>
                <a:lnTo>
                  <a:pt x="213939" y="362722"/>
                </a:lnTo>
                <a:lnTo>
                  <a:pt x="212966" y="362723"/>
                </a:lnTo>
                <a:lnTo>
                  <a:pt x="211021" y="360777"/>
                </a:lnTo>
                <a:lnTo>
                  <a:pt x="211022" y="359805"/>
                </a:lnTo>
                <a:lnTo>
                  <a:pt x="205187" y="356888"/>
                </a:lnTo>
                <a:lnTo>
                  <a:pt x="199352" y="352025"/>
                </a:lnTo>
                <a:lnTo>
                  <a:pt x="198380" y="349108"/>
                </a:lnTo>
                <a:lnTo>
                  <a:pt x="195462" y="348136"/>
                </a:lnTo>
                <a:lnTo>
                  <a:pt x="195462" y="349108"/>
                </a:lnTo>
                <a:lnTo>
                  <a:pt x="189628" y="342301"/>
                </a:lnTo>
                <a:lnTo>
                  <a:pt x="186710" y="338411"/>
                </a:lnTo>
                <a:lnTo>
                  <a:pt x="177958" y="333549"/>
                </a:lnTo>
                <a:lnTo>
                  <a:pt x="169206" y="326742"/>
                </a:lnTo>
                <a:lnTo>
                  <a:pt x="151702" y="311183"/>
                </a:lnTo>
                <a:lnTo>
                  <a:pt x="152674" y="311182"/>
                </a:lnTo>
                <a:lnTo>
                  <a:pt x="150730" y="309238"/>
                </a:lnTo>
                <a:lnTo>
                  <a:pt x="149757" y="309238"/>
                </a:lnTo>
                <a:lnTo>
                  <a:pt x="148785" y="308265"/>
                </a:lnTo>
                <a:lnTo>
                  <a:pt x="148785" y="307293"/>
                </a:lnTo>
                <a:lnTo>
                  <a:pt x="148785" y="306320"/>
                </a:lnTo>
                <a:lnTo>
                  <a:pt x="150730" y="306320"/>
                </a:lnTo>
                <a:lnTo>
                  <a:pt x="147812" y="304375"/>
                </a:lnTo>
                <a:lnTo>
                  <a:pt x="145867" y="302431"/>
                </a:lnTo>
                <a:lnTo>
                  <a:pt x="141978" y="300486"/>
                </a:lnTo>
                <a:lnTo>
                  <a:pt x="141978" y="301458"/>
                </a:lnTo>
                <a:lnTo>
                  <a:pt x="140033" y="299513"/>
                </a:lnTo>
                <a:lnTo>
                  <a:pt x="138088" y="297569"/>
                </a:lnTo>
                <a:lnTo>
                  <a:pt x="136143" y="296596"/>
                </a:lnTo>
                <a:lnTo>
                  <a:pt x="136143" y="295623"/>
                </a:lnTo>
                <a:lnTo>
                  <a:pt x="137115" y="295624"/>
                </a:lnTo>
                <a:lnTo>
                  <a:pt x="138088" y="295624"/>
                </a:lnTo>
                <a:lnTo>
                  <a:pt x="135171" y="293679"/>
                </a:lnTo>
                <a:lnTo>
                  <a:pt x="135170" y="292706"/>
                </a:lnTo>
                <a:lnTo>
                  <a:pt x="136143" y="292706"/>
                </a:lnTo>
                <a:lnTo>
                  <a:pt x="139060" y="293679"/>
                </a:lnTo>
                <a:lnTo>
                  <a:pt x="141977" y="294651"/>
                </a:lnTo>
                <a:lnTo>
                  <a:pt x="141978" y="293679"/>
                </a:lnTo>
                <a:lnTo>
                  <a:pt x="140033" y="291734"/>
                </a:lnTo>
                <a:lnTo>
                  <a:pt x="140033" y="290761"/>
                </a:lnTo>
                <a:lnTo>
                  <a:pt x="141005" y="290761"/>
                </a:lnTo>
                <a:lnTo>
                  <a:pt x="141978" y="291734"/>
                </a:lnTo>
                <a:lnTo>
                  <a:pt x="143922" y="292707"/>
                </a:lnTo>
                <a:lnTo>
                  <a:pt x="141978" y="290761"/>
                </a:lnTo>
                <a:lnTo>
                  <a:pt x="138088" y="288817"/>
                </a:lnTo>
                <a:lnTo>
                  <a:pt x="137115" y="288816"/>
                </a:lnTo>
                <a:lnTo>
                  <a:pt x="137116" y="290761"/>
                </a:lnTo>
                <a:lnTo>
                  <a:pt x="134198" y="287844"/>
                </a:lnTo>
                <a:lnTo>
                  <a:pt x="132253" y="287844"/>
                </a:lnTo>
                <a:lnTo>
                  <a:pt x="131281" y="287358"/>
                </a:lnTo>
                <a:lnTo>
                  <a:pt x="130308" y="286872"/>
                </a:lnTo>
                <a:lnTo>
                  <a:pt x="127391" y="284927"/>
                </a:lnTo>
                <a:lnTo>
                  <a:pt x="127391" y="283954"/>
                </a:lnTo>
                <a:lnTo>
                  <a:pt x="128363" y="284926"/>
                </a:lnTo>
                <a:lnTo>
                  <a:pt x="129336" y="285899"/>
                </a:lnTo>
                <a:lnTo>
                  <a:pt x="131281" y="286871"/>
                </a:lnTo>
                <a:lnTo>
                  <a:pt x="130308" y="284927"/>
                </a:lnTo>
                <a:lnTo>
                  <a:pt x="128363" y="282981"/>
                </a:lnTo>
                <a:lnTo>
                  <a:pt x="124473" y="280065"/>
                </a:lnTo>
                <a:lnTo>
                  <a:pt x="125446" y="281037"/>
                </a:lnTo>
                <a:lnTo>
                  <a:pt x="124474" y="282009"/>
                </a:lnTo>
                <a:lnTo>
                  <a:pt x="121556" y="280064"/>
                </a:lnTo>
                <a:lnTo>
                  <a:pt x="121556" y="279092"/>
                </a:lnTo>
                <a:lnTo>
                  <a:pt x="122529" y="279092"/>
                </a:lnTo>
                <a:lnTo>
                  <a:pt x="120584" y="277147"/>
                </a:lnTo>
                <a:lnTo>
                  <a:pt x="117666" y="276175"/>
                </a:lnTo>
                <a:lnTo>
                  <a:pt x="118639" y="277147"/>
                </a:lnTo>
                <a:lnTo>
                  <a:pt x="116694" y="276174"/>
                </a:lnTo>
                <a:lnTo>
                  <a:pt x="114749" y="275202"/>
                </a:lnTo>
                <a:lnTo>
                  <a:pt x="113777" y="273257"/>
                </a:lnTo>
                <a:lnTo>
                  <a:pt x="111832" y="271312"/>
                </a:lnTo>
                <a:lnTo>
                  <a:pt x="112804" y="270340"/>
                </a:lnTo>
                <a:lnTo>
                  <a:pt x="114749" y="271312"/>
                </a:lnTo>
                <a:lnTo>
                  <a:pt x="115721" y="271312"/>
                </a:lnTo>
                <a:lnTo>
                  <a:pt x="114749" y="268395"/>
                </a:lnTo>
                <a:lnTo>
                  <a:pt x="113777" y="268395"/>
                </a:lnTo>
                <a:lnTo>
                  <a:pt x="110859" y="267423"/>
                </a:lnTo>
                <a:lnTo>
                  <a:pt x="109887" y="266450"/>
                </a:lnTo>
                <a:lnTo>
                  <a:pt x="108914" y="266451"/>
                </a:lnTo>
                <a:lnTo>
                  <a:pt x="108914" y="267423"/>
                </a:lnTo>
                <a:lnTo>
                  <a:pt x="108915" y="265478"/>
                </a:lnTo>
                <a:lnTo>
                  <a:pt x="109887" y="265478"/>
                </a:lnTo>
                <a:lnTo>
                  <a:pt x="107942" y="263533"/>
                </a:lnTo>
                <a:lnTo>
                  <a:pt x="105997" y="261588"/>
                </a:lnTo>
                <a:lnTo>
                  <a:pt x="104052" y="260616"/>
                </a:lnTo>
                <a:lnTo>
                  <a:pt x="104052" y="258671"/>
                </a:lnTo>
                <a:lnTo>
                  <a:pt x="102107" y="258670"/>
                </a:lnTo>
                <a:lnTo>
                  <a:pt x="101135" y="254781"/>
                </a:lnTo>
                <a:lnTo>
                  <a:pt x="96273" y="250891"/>
                </a:lnTo>
                <a:lnTo>
                  <a:pt x="95300" y="248946"/>
                </a:lnTo>
                <a:lnTo>
                  <a:pt x="94328" y="247974"/>
                </a:lnTo>
                <a:lnTo>
                  <a:pt x="95300" y="247001"/>
                </a:lnTo>
                <a:lnTo>
                  <a:pt x="92383" y="244084"/>
                </a:lnTo>
                <a:lnTo>
                  <a:pt x="91410" y="243111"/>
                </a:lnTo>
                <a:lnTo>
                  <a:pt x="90438" y="244084"/>
                </a:lnTo>
                <a:lnTo>
                  <a:pt x="92383" y="246029"/>
                </a:lnTo>
                <a:lnTo>
                  <a:pt x="93355" y="247974"/>
                </a:lnTo>
                <a:lnTo>
                  <a:pt x="92383" y="247001"/>
                </a:lnTo>
                <a:lnTo>
                  <a:pt x="88493" y="244084"/>
                </a:lnTo>
                <a:lnTo>
                  <a:pt x="89465" y="243111"/>
                </a:lnTo>
                <a:lnTo>
                  <a:pt x="87520" y="241167"/>
                </a:lnTo>
                <a:lnTo>
                  <a:pt x="85576" y="239221"/>
                </a:lnTo>
                <a:lnTo>
                  <a:pt x="85576" y="238249"/>
                </a:lnTo>
                <a:lnTo>
                  <a:pt x="83631" y="237277"/>
                </a:lnTo>
                <a:lnTo>
                  <a:pt x="82658" y="235332"/>
                </a:lnTo>
                <a:lnTo>
                  <a:pt x="82658" y="234360"/>
                </a:lnTo>
                <a:lnTo>
                  <a:pt x="82658" y="233387"/>
                </a:lnTo>
                <a:lnTo>
                  <a:pt x="80713" y="231442"/>
                </a:lnTo>
                <a:lnTo>
                  <a:pt x="84603" y="234359"/>
                </a:lnTo>
                <a:lnTo>
                  <a:pt x="82658" y="232415"/>
                </a:lnTo>
                <a:lnTo>
                  <a:pt x="81686" y="229497"/>
                </a:lnTo>
                <a:lnTo>
                  <a:pt x="76824" y="227552"/>
                </a:lnTo>
                <a:lnTo>
                  <a:pt x="75851" y="226580"/>
                </a:lnTo>
                <a:lnTo>
                  <a:pt x="74879" y="225607"/>
                </a:lnTo>
                <a:lnTo>
                  <a:pt x="74879" y="224635"/>
                </a:lnTo>
                <a:lnTo>
                  <a:pt x="73906" y="223663"/>
                </a:lnTo>
                <a:lnTo>
                  <a:pt x="76824" y="226580"/>
                </a:lnTo>
                <a:lnTo>
                  <a:pt x="76823" y="224635"/>
                </a:lnTo>
                <a:lnTo>
                  <a:pt x="73906" y="219773"/>
                </a:lnTo>
                <a:lnTo>
                  <a:pt x="70989" y="217828"/>
                </a:lnTo>
                <a:lnTo>
                  <a:pt x="70017" y="217827"/>
                </a:lnTo>
                <a:lnTo>
                  <a:pt x="69044" y="216855"/>
                </a:lnTo>
                <a:lnTo>
                  <a:pt x="69044" y="215882"/>
                </a:lnTo>
                <a:lnTo>
                  <a:pt x="70016" y="215883"/>
                </a:lnTo>
                <a:lnTo>
                  <a:pt x="69044" y="213938"/>
                </a:lnTo>
                <a:lnTo>
                  <a:pt x="68072" y="213938"/>
                </a:lnTo>
                <a:lnTo>
                  <a:pt x="68071" y="214911"/>
                </a:lnTo>
                <a:lnTo>
                  <a:pt x="67099" y="213938"/>
                </a:lnTo>
                <a:lnTo>
                  <a:pt x="63209" y="203241"/>
                </a:lnTo>
                <a:lnTo>
                  <a:pt x="67099" y="206158"/>
                </a:lnTo>
                <a:lnTo>
                  <a:pt x="65154" y="204214"/>
                </a:lnTo>
                <a:lnTo>
                  <a:pt x="67099" y="204213"/>
                </a:lnTo>
                <a:lnTo>
                  <a:pt x="67099" y="203241"/>
                </a:lnTo>
                <a:lnTo>
                  <a:pt x="67099" y="202269"/>
                </a:lnTo>
                <a:lnTo>
                  <a:pt x="68072" y="202269"/>
                </a:lnTo>
                <a:lnTo>
                  <a:pt x="66127" y="200324"/>
                </a:lnTo>
                <a:lnTo>
                  <a:pt x="64182" y="197406"/>
                </a:lnTo>
                <a:lnTo>
                  <a:pt x="64182" y="199351"/>
                </a:lnTo>
                <a:lnTo>
                  <a:pt x="63209" y="199351"/>
                </a:lnTo>
                <a:lnTo>
                  <a:pt x="61264" y="198379"/>
                </a:lnTo>
                <a:lnTo>
                  <a:pt x="58347" y="196434"/>
                </a:lnTo>
                <a:lnTo>
                  <a:pt x="57374" y="195461"/>
                </a:lnTo>
                <a:lnTo>
                  <a:pt x="56402" y="196434"/>
                </a:lnTo>
                <a:lnTo>
                  <a:pt x="54457" y="192544"/>
                </a:lnTo>
                <a:lnTo>
                  <a:pt x="54457" y="189627"/>
                </a:lnTo>
                <a:lnTo>
                  <a:pt x="54457" y="187682"/>
                </a:lnTo>
                <a:lnTo>
                  <a:pt x="51540" y="183792"/>
                </a:lnTo>
                <a:lnTo>
                  <a:pt x="51540" y="181847"/>
                </a:lnTo>
                <a:lnTo>
                  <a:pt x="51540" y="180875"/>
                </a:lnTo>
                <a:lnTo>
                  <a:pt x="50567" y="177958"/>
                </a:lnTo>
                <a:lnTo>
                  <a:pt x="48623" y="174067"/>
                </a:lnTo>
                <a:lnTo>
                  <a:pt x="46678" y="173095"/>
                </a:lnTo>
                <a:lnTo>
                  <a:pt x="46678" y="174068"/>
                </a:lnTo>
                <a:lnTo>
                  <a:pt x="46678" y="175040"/>
                </a:lnTo>
                <a:lnTo>
                  <a:pt x="47650" y="176013"/>
                </a:lnTo>
                <a:lnTo>
                  <a:pt x="46678" y="176012"/>
                </a:lnTo>
                <a:lnTo>
                  <a:pt x="43760" y="170178"/>
                </a:lnTo>
                <a:lnTo>
                  <a:pt x="42788" y="169206"/>
                </a:lnTo>
                <a:lnTo>
                  <a:pt x="41815" y="167261"/>
                </a:lnTo>
                <a:lnTo>
                  <a:pt x="42788" y="171150"/>
                </a:lnTo>
                <a:lnTo>
                  <a:pt x="41815" y="173095"/>
                </a:lnTo>
                <a:lnTo>
                  <a:pt x="39870" y="169205"/>
                </a:lnTo>
                <a:lnTo>
                  <a:pt x="40843" y="169205"/>
                </a:lnTo>
                <a:lnTo>
                  <a:pt x="38898" y="166288"/>
                </a:lnTo>
                <a:lnTo>
                  <a:pt x="37926" y="165315"/>
                </a:lnTo>
                <a:lnTo>
                  <a:pt x="36953" y="164343"/>
                </a:lnTo>
                <a:lnTo>
                  <a:pt x="35008" y="161426"/>
                </a:lnTo>
                <a:lnTo>
                  <a:pt x="35008" y="158508"/>
                </a:lnTo>
                <a:lnTo>
                  <a:pt x="36953" y="160453"/>
                </a:lnTo>
                <a:lnTo>
                  <a:pt x="37926" y="163371"/>
                </a:lnTo>
                <a:lnTo>
                  <a:pt x="39871" y="165316"/>
                </a:lnTo>
                <a:lnTo>
                  <a:pt x="40843" y="165316"/>
                </a:lnTo>
                <a:lnTo>
                  <a:pt x="37926" y="160453"/>
                </a:lnTo>
                <a:lnTo>
                  <a:pt x="36953" y="159157"/>
                </a:lnTo>
                <a:lnTo>
                  <a:pt x="36953" y="155591"/>
                </a:lnTo>
                <a:lnTo>
                  <a:pt x="35981" y="153647"/>
                </a:lnTo>
                <a:lnTo>
                  <a:pt x="35008" y="151701"/>
                </a:lnTo>
                <a:lnTo>
                  <a:pt x="36953" y="153646"/>
                </a:lnTo>
                <a:lnTo>
                  <a:pt x="35981" y="149756"/>
                </a:lnTo>
                <a:lnTo>
                  <a:pt x="35981" y="147811"/>
                </a:lnTo>
                <a:lnTo>
                  <a:pt x="36953" y="145867"/>
                </a:lnTo>
                <a:lnTo>
                  <a:pt x="35008" y="142949"/>
                </a:lnTo>
                <a:lnTo>
                  <a:pt x="34036" y="142949"/>
                </a:lnTo>
                <a:lnTo>
                  <a:pt x="34036" y="143921"/>
                </a:lnTo>
                <a:lnTo>
                  <a:pt x="33063" y="144894"/>
                </a:lnTo>
                <a:lnTo>
                  <a:pt x="29174" y="136142"/>
                </a:lnTo>
                <a:lnTo>
                  <a:pt x="25284" y="130307"/>
                </a:lnTo>
                <a:lnTo>
                  <a:pt x="25284" y="129335"/>
                </a:lnTo>
                <a:lnTo>
                  <a:pt x="26256" y="128362"/>
                </a:lnTo>
                <a:lnTo>
                  <a:pt x="28201" y="130307"/>
                </a:lnTo>
                <a:lnTo>
                  <a:pt x="23339" y="119611"/>
                </a:lnTo>
                <a:lnTo>
                  <a:pt x="19449" y="108913"/>
                </a:lnTo>
                <a:lnTo>
                  <a:pt x="19449" y="109886"/>
                </a:lnTo>
                <a:lnTo>
                  <a:pt x="18477" y="109886"/>
                </a:lnTo>
                <a:lnTo>
                  <a:pt x="17504" y="106969"/>
                </a:lnTo>
                <a:lnTo>
                  <a:pt x="16532" y="104052"/>
                </a:lnTo>
                <a:lnTo>
                  <a:pt x="16532" y="103079"/>
                </a:lnTo>
                <a:lnTo>
                  <a:pt x="17504" y="103079"/>
                </a:lnTo>
                <a:lnTo>
                  <a:pt x="16532" y="101134"/>
                </a:lnTo>
                <a:lnTo>
                  <a:pt x="17504" y="100161"/>
                </a:lnTo>
                <a:lnTo>
                  <a:pt x="17504" y="98217"/>
                </a:lnTo>
                <a:lnTo>
                  <a:pt x="13614" y="90438"/>
                </a:lnTo>
                <a:lnTo>
                  <a:pt x="10697" y="82658"/>
                </a:lnTo>
                <a:lnTo>
                  <a:pt x="9725" y="75850"/>
                </a:lnTo>
                <a:lnTo>
                  <a:pt x="7780" y="70016"/>
                </a:lnTo>
                <a:lnTo>
                  <a:pt x="4862" y="58346"/>
                </a:lnTo>
                <a:lnTo>
                  <a:pt x="4862" y="56402"/>
                </a:lnTo>
                <a:lnTo>
                  <a:pt x="5835" y="55429"/>
                </a:lnTo>
                <a:lnTo>
                  <a:pt x="6807" y="55429"/>
                </a:lnTo>
                <a:lnTo>
                  <a:pt x="6807" y="53484"/>
                </a:lnTo>
                <a:lnTo>
                  <a:pt x="5835" y="51539"/>
                </a:lnTo>
                <a:lnTo>
                  <a:pt x="5835" y="52511"/>
                </a:lnTo>
                <a:lnTo>
                  <a:pt x="4862" y="52512"/>
                </a:lnTo>
                <a:lnTo>
                  <a:pt x="4863" y="50566"/>
                </a:lnTo>
                <a:lnTo>
                  <a:pt x="4862" y="44732"/>
                </a:lnTo>
                <a:lnTo>
                  <a:pt x="3890" y="39870"/>
                </a:lnTo>
                <a:lnTo>
                  <a:pt x="2918" y="35980"/>
                </a:lnTo>
                <a:lnTo>
                  <a:pt x="3890" y="35980"/>
                </a:lnTo>
                <a:lnTo>
                  <a:pt x="4862" y="36952"/>
                </a:lnTo>
                <a:lnTo>
                  <a:pt x="4863" y="34035"/>
                </a:lnTo>
                <a:lnTo>
                  <a:pt x="3890" y="31118"/>
                </a:lnTo>
                <a:lnTo>
                  <a:pt x="2918" y="24311"/>
                </a:lnTo>
                <a:lnTo>
                  <a:pt x="1945" y="27228"/>
                </a:lnTo>
                <a:lnTo>
                  <a:pt x="973" y="22365"/>
                </a:lnTo>
                <a:lnTo>
                  <a:pt x="972" y="17504"/>
                </a:lnTo>
                <a:lnTo>
                  <a:pt x="0" y="8751"/>
                </a:lnTo>
                <a:lnTo>
                  <a:pt x="972" y="8751"/>
                </a:lnTo>
                <a:lnTo>
                  <a:pt x="973" y="4861"/>
                </a:lnTo>
                <a:close/>
                <a:moveTo>
                  <a:pt x="972" y="0"/>
                </a:moveTo>
                <a:lnTo>
                  <a:pt x="1945" y="2917"/>
                </a:lnTo>
                <a:lnTo>
                  <a:pt x="1884" y="3039"/>
                </a:lnTo>
                <a:close/>
              </a:path>
            </a:pathLst>
          </a:custGeom>
          <a:solidFill>
            <a:schemeClr val="accent1"/>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 name="Freeform 33"/>
          <p:cNvSpPr>
            <a:spLocks/>
          </p:cNvSpPr>
          <p:nvPr/>
        </p:nvSpPr>
        <p:spPr bwMode="auto">
          <a:xfrm rot="9377604">
            <a:off x="3925861" y="3316840"/>
            <a:ext cx="1288495" cy="722529"/>
          </a:xfrm>
          <a:custGeom>
            <a:avLst/>
            <a:gdLst/>
            <a:ahLst/>
            <a:cxnLst/>
            <a:rect l="l" t="t" r="r" b="b"/>
            <a:pathLst>
              <a:path w="1288494" h="722529">
                <a:moveTo>
                  <a:pt x="1884" y="3038"/>
                </a:moveTo>
                <a:lnTo>
                  <a:pt x="972" y="0"/>
                </a:lnTo>
                <a:lnTo>
                  <a:pt x="1944" y="2917"/>
                </a:lnTo>
                <a:close/>
                <a:moveTo>
                  <a:pt x="4861" y="18476"/>
                </a:moveTo>
                <a:lnTo>
                  <a:pt x="4667" y="18087"/>
                </a:lnTo>
                <a:lnTo>
                  <a:pt x="3889" y="14587"/>
                </a:lnTo>
                <a:lnTo>
                  <a:pt x="4861" y="15559"/>
                </a:lnTo>
                <a:close/>
                <a:moveTo>
                  <a:pt x="5834" y="23339"/>
                </a:moveTo>
                <a:lnTo>
                  <a:pt x="5658" y="22543"/>
                </a:lnTo>
                <a:lnTo>
                  <a:pt x="5834" y="22366"/>
                </a:lnTo>
                <a:close/>
                <a:moveTo>
                  <a:pt x="15559" y="110859"/>
                </a:moveTo>
                <a:lnTo>
                  <a:pt x="14586" y="108914"/>
                </a:lnTo>
                <a:lnTo>
                  <a:pt x="15559" y="108914"/>
                </a:lnTo>
                <a:lnTo>
                  <a:pt x="15558" y="106969"/>
                </a:lnTo>
                <a:lnTo>
                  <a:pt x="14586" y="105024"/>
                </a:lnTo>
                <a:lnTo>
                  <a:pt x="14586" y="103079"/>
                </a:lnTo>
                <a:lnTo>
                  <a:pt x="13614" y="101134"/>
                </a:lnTo>
                <a:lnTo>
                  <a:pt x="15558" y="104052"/>
                </a:lnTo>
                <a:lnTo>
                  <a:pt x="16531" y="104052"/>
                </a:lnTo>
                <a:lnTo>
                  <a:pt x="15558" y="105024"/>
                </a:lnTo>
                <a:lnTo>
                  <a:pt x="16531" y="109887"/>
                </a:lnTo>
                <a:lnTo>
                  <a:pt x="16531" y="110859"/>
                </a:lnTo>
                <a:close/>
                <a:moveTo>
                  <a:pt x="35007" y="151701"/>
                </a:moveTo>
                <a:lnTo>
                  <a:pt x="34035" y="149757"/>
                </a:lnTo>
                <a:lnTo>
                  <a:pt x="33063" y="148784"/>
                </a:lnTo>
                <a:lnTo>
                  <a:pt x="32090" y="149757"/>
                </a:lnTo>
                <a:lnTo>
                  <a:pt x="25283" y="137115"/>
                </a:lnTo>
                <a:lnTo>
                  <a:pt x="26256" y="137115"/>
                </a:lnTo>
                <a:lnTo>
                  <a:pt x="25283" y="136142"/>
                </a:lnTo>
                <a:lnTo>
                  <a:pt x="25283" y="133225"/>
                </a:lnTo>
                <a:lnTo>
                  <a:pt x="28201" y="141005"/>
                </a:lnTo>
                <a:lnTo>
                  <a:pt x="30146" y="144895"/>
                </a:lnTo>
                <a:lnTo>
                  <a:pt x="33063" y="147812"/>
                </a:lnTo>
                <a:lnTo>
                  <a:pt x="33063" y="146839"/>
                </a:lnTo>
                <a:lnTo>
                  <a:pt x="34035" y="148785"/>
                </a:lnTo>
                <a:close/>
                <a:moveTo>
                  <a:pt x="35007" y="151702"/>
                </a:moveTo>
                <a:lnTo>
                  <a:pt x="35007" y="151702"/>
                </a:lnTo>
                <a:lnTo>
                  <a:pt x="35007" y="151701"/>
                </a:lnTo>
                <a:close/>
                <a:moveTo>
                  <a:pt x="36953" y="159481"/>
                </a:moveTo>
                <a:lnTo>
                  <a:pt x="35007" y="156564"/>
                </a:lnTo>
                <a:lnTo>
                  <a:pt x="36953" y="159158"/>
                </a:lnTo>
                <a:close/>
                <a:moveTo>
                  <a:pt x="49595" y="184765"/>
                </a:moveTo>
                <a:lnTo>
                  <a:pt x="48622" y="183793"/>
                </a:lnTo>
                <a:lnTo>
                  <a:pt x="46677" y="182820"/>
                </a:lnTo>
                <a:lnTo>
                  <a:pt x="45705" y="179903"/>
                </a:lnTo>
                <a:lnTo>
                  <a:pt x="46677" y="179903"/>
                </a:lnTo>
                <a:lnTo>
                  <a:pt x="46677" y="178930"/>
                </a:lnTo>
                <a:lnTo>
                  <a:pt x="47649" y="177958"/>
                </a:lnTo>
                <a:lnTo>
                  <a:pt x="49594" y="178930"/>
                </a:lnTo>
                <a:lnTo>
                  <a:pt x="49595" y="180875"/>
                </a:lnTo>
                <a:lnTo>
                  <a:pt x="51539" y="183792"/>
                </a:lnTo>
                <a:lnTo>
                  <a:pt x="50567" y="184765"/>
                </a:lnTo>
                <a:close/>
                <a:moveTo>
                  <a:pt x="70988" y="218801"/>
                </a:moveTo>
                <a:lnTo>
                  <a:pt x="70016" y="217828"/>
                </a:lnTo>
                <a:lnTo>
                  <a:pt x="70016" y="217828"/>
                </a:lnTo>
                <a:close/>
                <a:moveTo>
                  <a:pt x="978282" y="620422"/>
                </a:moveTo>
                <a:lnTo>
                  <a:pt x="979254" y="620422"/>
                </a:lnTo>
                <a:lnTo>
                  <a:pt x="979164" y="620513"/>
                </a:lnTo>
                <a:close/>
                <a:moveTo>
                  <a:pt x="94327" y="249919"/>
                </a:moveTo>
                <a:lnTo>
                  <a:pt x="93354" y="247974"/>
                </a:lnTo>
                <a:lnTo>
                  <a:pt x="94327" y="248946"/>
                </a:lnTo>
                <a:close/>
                <a:moveTo>
                  <a:pt x="1137764" y="721557"/>
                </a:moveTo>
                <a:lnTo>
                  <a:pt x="1129985" y="714750"/>
                </a:lnTo>
                <a:lnTo>
                  <a:pt x="1137764" y="708915"/>
                </a:lnTo>
                <a:lnTo>
                  <a:pt x="1146516" y="703081"/>
                </a:lnTo>
                <a:lnTo>
                  <a:pt x="1156241" y="696273"/>
                </a:lnTo>
                <a:lnTo>
                  <a:pt x="1168883" y="690439"/>
                </a:lnTo>
                <a:lnTo>
                  <a:pt x="1209725" y="669045"/>
                </a:lnTo>
                <a:lnTo>
                  <a:pt x="1220422" y="662238"/>
                </a:lnTo>
                <a:lnTo>
                  <a:pt x="1229175" y="655431"/>
                </a:lnTo>
                <a:lnTo>
                  <a:pt x="1237927" y="647651"/>
                </a:lnTo>
                <a:lnTo>
                  <a:pt x="1243761" y="639872"/>
                </a:lnTo>
                <a:lnTo>
                  <a:pt x="1243761" y="639871"/>
                </a:lnTo>
                <a:lnTo>
                  <a:pt x="1245706" y="638899"/>
                </a:lnTo>
                <a:lnTo>
                  <a:pt x="1243275" y="638899"/>
                </a:lnTo>
                <a:lnTo>
                  <a:pt x="1242789" y="637927"/>
                </a:lnTo>
                <a:lnTo>
                  <a:pt x="1240844" y="635982"/>
                </a:lnTo>
                <a:lnTo>
                  <a:pt x="1237926" y="634037"/>
                </a:lnTo>
                <a:lnTo>
                  <a:pt x="1226257" y="630147"/>
                </a:lnTo>
                <a:lnTo>
                  <a:pt x="1207781" y="625285"/>
                </a:lnTo>
                <a:lnTo>
                  <a:pt x="1182497" y="620423"/>
                </a:lnTo>
                <a:lnTo>
                  <a:pt x="1113453" y="607781"/>
                </a:lnTo>
                <a:lnTo>
                  <a:pt x="1074555" y="600001"/>
                </a:lnTo>
                <a:lnTo>
                  <a:pt x="1060941" y="596111"/>
                </a:lnTo>
                <a:lnTo>
                  <a:pt x="1048299" y="592222"/>
                </a:lnTo>
                <a:lnTo>
                  <a:pt x="1036630" y="587359"/>
                </a:lnTo>
                <a:lnTo>
                  <a:pt x="1027878" y="583470"/>
                </a:lnTo>
                <a:lnTo>
                  <a:pt x="1020098" y="579580"/>
                </a:lnTo>
                <a:lnTo>
                  <a:pt x="1014263" y="574718"/>
                </a:lnTo>
                <a:lnTo>
                  <a:pt x="1009401" y="569855"/>
                </a:lnTo>
                <a:lnTo>
                  <a:pt x="1006484" y="564993"/>
                </a:lnTo>
                <a:lnTo>
                  <a:pt x="1002594" y="554296"/>
                </a:lnTo>
                <a:lnTo>
                  <a:pt x="1030795" y="566938"/>
                </a:lnTo>
                <a:lnTo>
                  <a:pt x="1058996" y="577635"/>
                </a:lnTo>
                <a:lnTo>
                  <a:pt x="1087197" y="587360"/>
                </a:lnTo>
                <a:lnTo>
                  <a:pt x="1116370" y="596112"/>
                </a:lnTo>
                <a:lnTo>
                  <a:pt x="1145544" y="602918"/>
                </a:lnTo>
                <a:lnTo>
                  <a:pt x="1174717" y="609726"/>
                </a:lnTo>
                <a:lnTo>
                  <a:pt x="1204863" y="614588"/>
                </a:lnTo>
                <a:lnTo>
                  <a:pt x="1234037" y="618478"/>
                </a:lnTo>
                <a:lnTo>
                  <a:pt x="1248623" y="618478"/>
                </a:lnTo>
                <a:lnTo>
                  <a:pt x="1260293" y="619450"/>
                </a:lnTo>
                <a:lnTo>
                  <a:pt x="1270017" y="620422"/>
                </a:lnTo>
                <a:lnTo>
                  <a:pt x="1277797" y="622368"/>
                </a:lnTo>
                <a:lnTo>
                  <a:pt x="1283632" y="625285"/>
                </a:lnTo>
                <a:lnTo>
                  <a:pt x="1285577" y="628202"/>
                </a:lnTo>
                <a:lnTo>
                  <a:pt x="1287521" y="630147"/>
                </a:lnTo>
                <a:lnTo>
                  <a:pt x="1288494" y="634037"/>
                </a:lnTo>
                <a:lnTo>
                  <a:pt x="1287522" y="637927"/>
                </a:lnTo>
                <a:lnTo>
                  <a:pt x="1285577" y="642789"/>
                </a:lnTo>
                <a:lnTo>
                  <a:pt x="1282659" y="646679"/>
                </a:lnTo>
                <a:lnTo>
                  <a:pt x="1277797" y="650569"/>
                </a:lnTo>
                <a:lnTo>
                  <a:pt x="1271962" y="654458"/>
                </a:lnTo>
                <a:lnTo>
                  <a:pt x="1264183" y="658348"/>
                </a:lnTo>
                <a:lnTo>
                  <a:pt x="1255431" y="662238"/>
                </a:lnTo>
                <a:lnTo>
                  <a:pt x="1235982" y="670017"/>
                </a:lnTo>
                <a:lnTo>
                  <a:pt x="1215560" y="676825"/>
                </a:lnTo>
                <a:lnTo>
                  <a:pt x="1207781" y="680714"/>
                </a:lnTo>
                <a:lnTo>
                  <a:pt x="1199029" y="685576"/>
                </a:lnTo>
                <a:lnTo>
                  <a:pt x="1179580" y="698218"/>
                </a:lnTo>
                <a:lnTo>
                  <a:pt x="1146516" y="722529"/>
                </a:lnTo>
                <a:lnTo>
                  <a:pt x="1140682" y="722529"/>
                </a:lnTo>
                <a:close/>
                <a:moveTo>
                  <a:pt x="909238" y="622367"/>
                </a:moveTo>
                <a:lnTo>
                  <a:pt x="909238" y="622367"/>
                </a:lnTo>
                <a:lnTo>
                  <a:pt x="909463" y="622367"/>
                </a:lnTo>
                <a:close/>
                <a:moveTo>
                  <a:pt x="908266" y="623340"/>
                </a:moveTo>
                <a:lnTo>
                  <a:pt x="908266" y="622367"/>
                </a:lnTo>
                <a:lnTo>
                  <a:pt x="909238" y="622367"/>
                </a:lnTo>
                <a:close/>
                <a:moveTo>
                  <a:pt x="141977" y="301459"/>
                </a:moveTo>
                <a:lnTo>
                  <a:pt x="141977" y="301459"/>
                </a:lnTo>
                <a:lnTo>
                  <a:pt x="141977" y="301459"/>
                </a:lnTo>
                <a:close/>
                <a:moveTo>
                  <a:pt x="142949" y="302431"/>
                </a:moveTo>
                <a:lnTo>
                  <a:pt x="141977" y="301459"/>
                </a:lnTo>
                <a:lnTo>
                  <a:pt x="142949" y="301459"/>
                </a:lnTo>
                <a:close/>
                <a:moveTo>
                  <a:pt x="244084" y="368557"/>
                </a:moveTo>
                <a:lnTo>
                  <a:pt x="241795" y="366956"/>
                </a:lnTo>
                <a:lnTo>
                  <a:pt x="242139" y="366613"/>
                </a:lnTo>
                <a:close/>
                <a:moveTo>
                  <a:pt x="641815" y="565965"/>
                </a:moveTo>
                <a:lnTo>
                  <a:pt x="641815" y="565965"/>
                </a:lnTo>
                <a:lnTo>
                  <a:pt x="644732" y="565965"/>
                </a:lnTo>
                <a:lnTo>
                  <a:pt x="642787" y="565965"/>
                </a:lnTo>
                <a:close/>
                <a:moveTo>
                  <a:pt x="458992" y="489140"/>
                </a:moveTo>
                <a:lnTo>
                  <a:pt x="457050" y="488169"/>
                </a:lnTo>
                <a:lnTo>
                  <a:pt x="458995" y="489141"/>
                </a:lnTo>
                <a:close/>
                <a:moveTo>
                  <a:pt x="333549" y="441491"/>
                </a:moveTo>
                <a:lnTo>
                  <a:pt x="331604" y="439546"/>
                </a:lnTo>
                <a:lnTo>
                  <a:pt x="334521" y="440519"/>
                </a:lnTo>
                <a:lnTo>
                  <a:pt x="334521" y="441491"/>
                </a:lnTo>
                <a:close/>
                <a:moveTo>
                  <a:pt x="339384" y="444409"/>
                </a:moveTo>
                <a:lnTo>
                  <a:pt x="337439" y="442464"/>
                </a:lnTo>
                <a:lnTo>
                  <a:pt x="338411" y="443436"/>
                </a:lnTo>
                <a:lnTo>
                  <a:pt x="340356" y="444408"/>
                </a:lnTo>
                <a:close/>
                <a:moveTo>
                  <a:pt x="448298" y="498866"/>
                </a:moveTo>
                <a:lnTo>
                  <a:pt x="445381" y="495948"/>
                </a:lnTo>
                <a:lnTo>
                  <a:pt x="448298" y="496921"/>
                </a:lnTo>
                <a:lnTo>
                  <a:pt x="449271" y="496921"/>
                </a:lnTo>
                <a:lnTo>
                  <a:pt x="448298" y="495948"/>
                </a:lnTo>
                <a:lnTo>
                  <a:pt x="445381" y="494003"/>
                </a:lnTo>
                <a:lnTo>
                  <a:pt x="442463" y="493031"/>
                </a:lnTo>
                <a:lnTo>
                  <a:pt x="439546" y="492059"/>
                </a:lnTo>
                <a:lnTo>
                  <a:pt x="435656" y="491086"/>
                </a:lnTo>
                <a:lnTo>
                  <a:pt x="436629" y="493031"/>
                </a:lnTo>
                <a:lnTo>
                  <a:pt x="433711" y="491086"/>
                </a:lnTo>
                <a:lnTo>
                  <a:pt x="431766" y="490113"/>
                </a:lnTo>
                <a:lnTo>
                  <a:pt x="428849" y="490114"/>
                </a:lnTo>
                <a:lnTo>
                  <a:pt x="428849" y="489141"/>
                </a:lnTo>
                <a:lnTo>
                  <a:pt x="424959" y="487196"/>
                </a:lnTo>
                <a:lnTo>
                  <a:pt x="423014" y="486224"/>
                </a:lnTo>
                <a:lnTo>
                  <a:pt x="422042" y="487196"/>
                </a:lnTo>
                <a:lnTo>
                  <a:pt x="415235" y="483306"/>
                </a:lnTo>
                <a:lnTo>
                  <a:pt x="407455" y="479417"/>
                </a:lnTo>
                <a:lnTo>
                  <a:pt x="400648" y="475527"/>
                </a:lnTo>
                <a:lnTo>
                  <a:pt x="397730" y="473582"/>
                </a:lnTo>
                <a:lnTo>
                  <a:pt x="395786" y="471637"/>
                </a:lnTo>
                <a:lnTo>
                  <a:pt x="392869" y="470665"/>
                </a:lnTo>
                <a:lnTo>
                  <a:pt x="391896" y="470664"/>
                </a:lnTo>
                <a:lnTo>
                  <a:pt x="392868" y="471637"/>
                </a:lnTo>
                <a:lnTo>
                  <a:pt x="393841" y="471637"/>
                </a:lnTo>
                <a:lnTo>
                  <a:pt x="395786" y="472610"/>
                </a:lnTo>
                <a:lnTo>
                  <a:pt x="393841" y="472610"/>
                </a:lnTo>
                <a:lnTo>
                  <a:pt x="390924" y="470665"/>
                </a:lnTo>
                <a:lnTo>
                  <a:pt x="390924" y="469692"/>
                </a:lnTo>
                <a:lnTo>
                  <a:pt x="391896" y="469692"/>
                </a:lnTo>
                <a:lnTo>
                  <a:pt x="388006" y="467747"/>
                </a:lnTo>
                <a:lnTo>
                  <a:pt x="385089" y="466775"/>
                </a:lnTo>
                <a:lnTo>
                  <a:pt x="381199" y="466775"/>
                </a:lnTo>
                <a:lnTo>
                  <a:pt x="377309" y="463857"/>
                </a:lnTo>
                <a:lnTo>
                  <a:pt x="374392" y="461913"/>
                </a:lnTo>
                <a:lnTo>
                  <a:pt x="369530" y="460940"/>
                </a:lnTo>
                <a:lnTo>
                  <a:pt x="367585" y="458995"/>
                </a:lnTo>
                <a:lnTo>
                  <a:pt x="366613" y="458995"/>
                </a:lnTo>
                <a:lnTo>
                  <a:pt x="367585" y="457050"/>
                </a:lnTo>
                <a:lnTo>
                  <a:pt x="363695" y="455105"/>
                </a:lnTo>
                <a:lnTo>
                  <a:pt x="360777" y="454133"/>
                </a:lnTo>
                <a:lnTo>
                  <a:pt x="357860" y="451216"/>
                </a:lnTo>
                <a:lnTo>
                  <a:pt x="357860" y="452188"/>
                </a:lnTo>
                <a:lnTo>
                  <a:pt x="356887" y="451216"/>
                </a:lnTo>
                <a:lnTo>
                  <a:pt x="353970" y="450243"/>
                </a:lnTo>
                <a:lnTo>
                  <a:pt x="354943" y="450243"/>
                </a:lnTo>
                <a:lnTo>
                  <a:pt x="352998" y="449271"/>
                </a:lnTo>
                <a:lnTo>
                  <a:pt x="350081" y="447326"/>
                </a:lnTo>
                <a:lnTo>
                  <a:pt x="352026" y="449271"/>
                </a:lnTo>
                <a:lnTo>
                  <a:pt x="354943" y="451216"/>
                </a:lnTo>
                <a:lnTo>
                  <a:pt x="349108" y="449271"/>
                </a:lnTo>
                <a:lnTo>
                  <a:pt x="347164" y="447326"/>
                </a:lnTo>
                <a:lnTo>
                  <a:pt x="343274" y="445381"/>
                </a:lnTo>
                <a:lnTo>
                  <a:pt x="340356" y="444408"/>
                </a:lnTo>
                <a:lnTo>
                  <a:pt x="339384" y="442464"/>
                </a:lnTo>
                <a:lnTo>
                  <a:pt x="336467" y="440519"/>
                </a:lnTo>
                <a:lnTo>
                  <a:pt x="334521" y="440519"/>
                </a:lnTo>
                <a:lnTo>
                  <a:pt x="330632" y="437601"/>
                </a:lnTo>
                <a:lnTo>
                  <a:pt x="329659" y="437601"/>
                </a:lnTo>
                <a:lnTo>
                  <a:pt x="327715" y="436629"/>
                </a:lnTo>
                <a:lnTo>
                  <a:pt x="324797" y="435657"/>
                </a:lnTo>
                <a:lnTo>
                  <a:pt x="322852" y="434684"/>
                </a:lnTo>
                <a:lnTo>
                  <a:pt x="320907" y="434684"/>
                </a:lnTo>
                <a:lnTo>
                  <a:pt x="314100" y="429822"/>
                </a:lnTo>
                <a:lnTo>
                  <a:pt x="315072" y="429822"/>
                </a:lnTo>
                <a:lnTo>
                  <a:pt x="311183" y="426904"/>
                </a:lnTo>
                <a:lnTo>
                  <a:pt x="306320" y="424960"/>
                </a:lnTo>
                <a:lnTo>
                  <a:pt x="307293" y="424960"/>
                </a:lnTo>
                <a:lnTo>
                  <a:pt x="303403" y="423015"/>
                </a:lnTo>
                <a:lnTo>
                  <a:pt x="300486" y="421070"/>
                </a:lnTo>
                <a:lnTo>
                  <a:pt x="298541" y="420097"/>
                </a:lnTo>
                <a:lnTo>
                  <a:pt x="298541" y="418152"/>
                </a:lnTo>
                <a:lnTo>
                  <a:pt x="298541" y="417180"/>
                </a:lnTo>
                <a:lnTo>
                  <a:pt x="296596" y="416208"/>
                </a:lnTo>
                <a:lnTo>
                  <a:pt x="293678" y="415235"/>
                </a:lnTo>
                <a:lnTo>
                  <a:pt x="291734" y="414263"/>
                </a:lnTo>
                <a:lnTo>
                  <a:pt x="290761" y="415235"/>
                </a:lnTo>
                <a:lnTo>
                  <a:pt x="290761" y="416208"/>
                </a:lnTo>
                <a:lnTo>
                  <a:pt x="281037" y="409401"/>
                </a:lnTo>
                <a:lnTo>
                  <a:pt x="276175" y="406483"/>
                </a:lnTo>
                <a:lnTo>
                  <a:pt x="271312" y="402593"/>
                </a:lnTo>
                <a:lnTo>
                  <a:pt x="270340" y="402593"/>
                </a:lnTo>
                <a:lnTo>
                  <a:pt x="269368" y="401621"/>
                </a:lnTo>
                <a:lnTo>
                  <a:pt x="254781" y="392869"/>
                </a:lnTo>
                <a:lnTo>
                  <a:pt x="247973" y="388007"/>
                </a:lnTo>
                <a:lnTo>
                  <a:pt x="243112" y="383144"/>
                </a:lnTo>
                <a:lnTo>
                  <a:pt x="244084" y="384117"/>
                </a:lnTo>
                <a:lnTo>
                  <a:pt x="244083" y="383144"/>
                </a:lnTo>
                <a:lnTo>
                  <a:pt x="244083" y="382172"/>
                </a:lnTo>
                <a:lnTo>
                  <a:pt x="242139" y="381200"/>
                </a:lnTo>
                <a:lnTo>
                  <a:pt x="241166" y="380227"/>
                </a:lnTo>
                <a:lnTo>
                  <a:pt x="240194" y="380227"/>
                </a:lnTo>
                <a:lnTo>
                  <a:pt x="240194" y="381199"/>
                </a:lnTo>
                <a:lnTo>
                  <a:pt x="241166" y="383144"/>
                </a:lnTo>
                <a:lnTo>
                  <a:pt x="232414" y="376337"/>
                </a:lnTo>
                <a:lnTo>
                  <a:pt x="225607" y="370502"/>
                </a:lnTo>
                <a:lnTo>
                  <a:pt x="225607" y="371475"/>
                </a:lnTo>
                <a:lnTo>
                  <a:pt x="223663" y="370503"/>
                </a:lnTo>
                <a:lnTo>
                  <a:pt x="223663" y="369530"/>
                </a:lnTo>
                <a:lnTo>
                  <a:pt x="222690" y="368558"/>
                </a:lnTo>
                <a:lnTo>
                  <a:pt x="217827" y="364668"/>
                </a:lnTo>
                <a:lnTo>
                  <a:pt x="216856" y="365640"/>
                </a:lnTo>
                <a:lnTo>
                  <a:pt x="215883" y="363696"/>
                </a:lnTo>
                <a:lnTo>
                  <a:pt x="213938" y="362723"/>
                </a:lnTo>
                <a:lnTo>
                  <a:pt x="212965" y="362723"/>
                </a:lnTo>
                <a:lnTo>
                  <a:pt x="211021" y="360778"/>
                </a:lnTo>
                <a:lnTo>
                  <a:pt x="211021" y="359806"/>
                </a:lnTo>
                <a:lnTo>
                  <a:pt x="205186" y="356888"/>
                </a:lnTo>
                <a:lnTo>
                  <a:pt x="199351" y="352026"/>
                </a:lnTo>
                <a:lnTo>
                  <a:pt x="198379" y="349109"/>
                </a:lnTo>
                <a:lnTo>
                  <a:pt x="195461" y="348136"/>
                </a:lnTo>
                <a:lnTo>
                  <a:pt x="195461" y="349109"/>
                </a:lnTo>
                <a:lnTo>
                  <a:pt x="189627" y="342302"/>
                </a:lnTo>
                <a:lnTo>
                  <a:pt x="186709" y="338412"/>
                </a:lnTo>
                <a:lnTo>
                  <a:pt x="177957" y="333550"/>
                </a:lnTo>
                <a:lnTo>
                  <a:pt x="169205" y="326742"/>
                </a:lnTo>
                <a:lnTo>
                  <a:pt x="151701" y="311183"/>
                </a:lnTo>
                <a:lnTo>
                  <a:pt x="152674" y="311183"/>
                </a:lnTo>
                <a:lnTo>
                  <a:pt x="150729" y="309238"/>
                </a:lnTo>
                <a:lnTo>
                  <a:pt x="149757" y="309238"/>
                </a:lnTo>
                <a:lnTo>
                  <a:pt x="148784" y="308266"/>
                </a:lnTo>
                <a:lnTo>
                  <a:pt x="148784" y="307293"/>
                </a:lnTo>
                <a:lnTo>
                  <a:pt x="148784" y="306321"/>
                </a:lnTo>
                <a:lnTo>
                  <a:pt x="150729" y="306321"/>
                </a:lnTo>
                <a:lnTo>
                  <a:pt x="147812" y="304376"/>
                </a:lnTo>
                <a:lnTo>
                  <a:pt x="145867" y="302431"/>
                </a:lnTo>
                <a:lnTo>
                  <a:pt x="141977" y="300486"/>
                </a:lnTo>
                <a:lnTo>
                  <a:pt x="141977" y="301459"/>
                </a:lnTo>
                <a:lnTo>
                  <a:pt x="140032" y="299514"/>
                </a:lnTo>
                <a:lnTo>
                  <a:pt x="138087" y="297569"/>
                </a:lnTo>
                <a:lnTo>
                  <a:pt x="136142" y="296596"/>
                </a:lnTo>
                <a:lnTo>
                  <a:pt x="136142" y="295624"/>
                </a:lnTo>
                <a:lnTo>
                  <a:pt x="137114" y="295624"/>
                </a:lnTo>
                <a:lnTo>
                  <a:pt x="138087" y="295624"/>
                </a:lnTo>
                <a:lnTo>
                  <a:pt x="135170" y="293679"/>
                </a:lnTo>
                <a:lnTo>
                  <a:pt x="135170" y="292707"/>
                </a:lnTo>
                <a:lnTo>
                  <a:pt x="136142" y="292707"/>
                </a:lnTo>
                <a:lnTo>
                  <a:pt x="139060" y="293679"/>
                </a:lnTo>
                <a:lnTo>
                  <a:pt x="141977" y="294652"/>
                </a:lnTo>
                <a:lnTo>
                  <a:pt x="141977" y="293679"/>
                </a:lnTo>
                <a:lnTo>
                  <a:pt x="140032" y="291734"/>
                </a:lnTo>
                <a:lnTo>
                  <a:pt x="140032" y="290762"/>
                </a:lnTo>
                <a:lnTo>
                  <a:pt x="141004" y="290762"/>
                </a:lnTo>
                <a:lnTo>
                  <a:pt x="141977" y="291734"/>
                </a:lnTo>
                <a:lnTo>
                  <a:pt x="143922" y="292707"/>
                </a:lnTo>
                <a:lnTo>
                  <a:pt x="141977" y="290762"/>
                </a:lnTo>
                <a:lnTo>
                  <a:pt x="138087" y="288817"/>
                </a:lnTo>
                <a:lnTo>
                  <a:pt x="137114" y="288817"/>
                </a:lnTo>
                <a:lnTo>
                  <a:pt x="137114" y="290762"/>
                </a:lnTo>
                <a:lnTo>
                  <a:pt x="134197" y="287844"/>
                </a:lnTo>
                <a:lnTo>
                  <a:pt x="132253" y="287845"/>
                </a:lnTo>
                <a:lnTo>
                  <a:pt x="131280" y="287358"/>
                </a:lnTo>
                <a:lnTo>
                  <a:pt x="130307" y="286872"/>
                </a:lnTo>
                <a:lnTo>
                  <a:pt x="127390" y="284927"/>
                </a:lnTo>
                <a:lnTo>
                  <a:pt x="127390" y="283955"/>
                </a:lnTo>
                <a:lnTo>
                  <a:pt x="128363" y="284927"/>
                </a:lnTo>
                <a:lnTo>
                  <a:pt x="129335" y="285899"/>
                </a:lnTo>
                <a:lnTo>
                  <a:pt x="131280" y="286872"/>
                </a:lnTo>
                <a:lnTo>
                  <a:pt x="130307" y="284927"/>
                </a:lnTo>
                <a:lnTo>
                  <a:pt x="128363" y="282982"/>
                </a:lnTo>
                <a:lnTo>
                  <a:pt x="124473" y="280065"/>
                </a:lnTo>
                <a:lnTo>
                  <a:pt x="125445" y="281037"/>
                </a:lnTo>
                <a:lnTo>
                  <a:pt x="124473" y="282010"/>
                </a:lnTo>
                <a:lnTo>
                  <a:pt x="121555" y="280065"/>
                </a:lnTo>
                <a:lnTo>
                  <a:pt x="121555" y="279092"/>
                </a:lnTo>
                <a:lnTo>
                  <a:pt x="122528" y="279092"/>
                </a:lnTo>
                <a:lnTo>
                  <a:pt x="120583" y="277148"/>
                </a:lnTo>
                <a:lnTo>
                  <a:pt x="117666" y="276175"/>
                </a:lnTo>
                <a:lnTo>
                  <a:pt x="118638" y="277147"/>
                </a:lnTo>
                <a:lnTo>
                  <a:pt x="116693" y="276175"/>
                </a:lnTo>
                <a:lnTo>
                  <a:pt x="114748" y="275203"/>
                </a:lnTo>
                <a:lnTo>
                  <a:pt x="113776" y="273258"/>
                </a:lnTo>
                <a:lnTo>
                  <a:pt x="111831" y="271313"/>
                </a:lnTo>
                <a:lnTo>
                  <a:pt x="112804" y="270340"/>
                </a:lnTo>
                <a:lnTo>
                  <a:pt x="114748" y="271313"/>
                </a:lnTo>
                <a:lnTo>
                  <a:pt x="115721" y="271313"/>
                </a:lnTo>
                <a:lnTo>
                  <a:pt x="114748" y="268395"/>
                </a:lnTo>
                <a:lnTo>
                  <a:pt x="113776" y="268396"/>
                </a:lnTo>
                <a:lnTo>
                  <a:pt x="110858" y="267423"/>
                </a:lnTo>
                <a:lnTo>
                  <a:pt x="109886" y="266450"/>
                </a:lnTo>
                <a:lnTo>
                  <a:pt x="108914" y="266450"/>
                </a:lnTo>
                <a:lnTo>
                  <a:pt x="108914" y="267423"/>
                </a:lnTo>
                <a:lnTo>
                  <a:pt x="108914" y="265478"/>
                </a:lnTo>
                <a:lnTo>
                  <a:pt x="109886" y="265478"/>
                </a:lnTo>
                <a:lnTo>
                  <a:pt x="107941" y="263533"/>
                </a:lnTo>
                <a:lnTo>
                  <a:pt x="105997" y="261588"/>
                </a:lnTo>
                <a:lnTo>
                  <a:pt x="104051" y="260616"/>
                </a:lnTo>
                <a:lnTo>
                  <a:pt x="104051" y="258671"/>
                </a:lnTo>
                <a:lnTo>
                  <a:pt x="102107" y="258671"/>
                </a:lnTo>
                <a:lnTo>
                  <a:pt x="101134" y="254781"/>
                </a:lnTo>
                <a:lnTo>
                  <a:pt x="96272" y="250891"/>
                </a:lnTo>
                <a:lnTo>
                  <a:pt x="95299" y="248946"/>
                </a:lnTo>
                <a:lnTo>
                  <a:pt x="94327" y="247974"/>
                </a:lnTo>
                <a:lnTo>
                  <a:pt x="95299" y="247002"/>
                </a:lnTo>
                <a:lnTo>
                  <a:pt x="92382" y="244084"/>
                </a:lnTo>
                <a:lnTo>
                  <a:pt x="91409" y="243112"/>
                </a:lnTo>
                <a:lnTo>
                  <a:pt x="90437" y="244084"/>
                </a:lnTo>
                <a:lnTo>
                  <a:pt x="92382" y="246029"/>
                </a:lnTo>
                <a:lnTo>
                  <a:pt x="93354" y="247974"/>
                </a:lnTo>
                <a:lnTo>
                  <a:pt x="92382" y="247002"/>
                </a:lnTo>
                <a:lnTo>
                  <a:pt x="88492" y="244084"/>
                </a:lnTo>
                <a:lnTo>
                  <a:pt x="89465" y="243112"/>
                </a:lnTo>
                <a:lnTo>
                  <a:pt x="87520" y="241167"/>
                </a:lnTo>
                <a:lnTo>
                  <a:pt x="85575" y="239222"/>
                </a:lnTo>
                <a:lnTo>
                  <a:pt x="85575" y="238250"/>
                </a:lnTo>
                <a:lnTo>
                  <a:pt x="83630" y="237277"/>
                </a:lnTo>
                <a:lnTo>
                  <a:pt x="82657" y="235332"/>
                </a:lnTo>
                <a:lnTo>
                  <a:pt x="82657" y="234360"/>
                </a:lnTo>
                <a:lnTo>
                  <a:pt x="82657" y="233387"/>
                </a:lnTo>
                <a:lnTo>
                  <a:pt x="80713" y="231442"/>
                </a:lnTo>
                <a:lnTo>
                  <a:pt x="84602" y="234360"/>
                </a:lnTo>
                <a:lnTo>
                  <a:pt x="82657" y="232415"/>
                </a:lnTo>
                <a:lnTo>
                  <a:pt x="81685" y="229498"/>
                </a:lnTo>
                <a:lnTo>
                  <a:pt x="76823" y="227553"/>
                </a:lnTo>
                <a:lnTo>
                  <a:pt x="75850" y="226580"/>
                </a:lnTo>
                <a:lnTo>
                  <a:pt x="74878" y="225608"/>
                </a:lnTo>
                <a:lnTo>
                  <a:pt x="74878" y="224635"/>
                </a:lnTo>
                <a:lnTo>
                  <a:pt x="73906" y="223663"/>
                </a:lnTo>
                <a:lnTo>
                  <a:pt x="76823" y="226580"/>
                </a:lnTo>
                <a:lnTo>
                  <a:pt x="76823" y="224635"/>
                </a:lnTo>
                <a:lnTo>
                  <a:pt x="73905" y="219773"/>
                </a:lnTo>
                <a:lnTo>
                  <a:pt x="70988" y="217828"/>
                </a:lnTo>
                <a:lnTo>
                  <a:pt x="70016" y="217828"/>
                </a:lnTo>
                <a:lnTo>
                  <a:pt x="69043" y="216856"/>
                </a:lnTo>
                <a:lnTo>
                  <a:pt x="69043" y="215883"/>
                </a:lnTo>
                <a:lnTo>
                  <a:pt x="70016" y="215883"/>
                </a:lnTo>
                <a:lnTo>
                  <a:pt x="69043" y="213938"/>
                </a:lnTo>
                <a:lnTo>
                  <a:pt x="68071" y="213938"/>
                </a:lnTo>
                <a:lnTo>
                  <a:pt x="68071" y="214911"/>
                </a:lnTo>
                <a:lnTo>
                  <a:pt x="67098" y="213938"/>
                </a:lnTo>
                <a:lnTo>
                  <a:pt x="63208" y="203242"/>
                </a:lnTo>
                <a:lnTo>
                  <a:pt x="67098" y="206159"/>
                </a:lnTo>
                <a:lnTo>
                  <a:pt x="65154" y="204214"/>
                </a:lnTo>
                <a:lnTo>
                  <a:pt x="67098" y="204214"/>
                </a:lnTo>
                <a:lnTo>
                  <a:pt x="67098" y="203242"/>
                </a:lnTo>
                <a:lnTo>
                  <a:pt x="67098" y="202269"/>
                </a:lnTo>
                <a:lnTo>
                  <a:pt x="68070" y="202269"/>
                </a:lnTo>
                <a:lnTo>
                  <a:pt x="66126" y="200324"/>
                </a:lnTo>
                <a:lnTo>
                  <a:pt x="64181" y="197407"/>
                </a:lnTo>
                <a:lnTo>
                  <a:pt x="64181" y="199352"/>
                </a:lnTo>
                <a:lnTo>
                  <a:pt x="63209" y="199352"/>
                </a:lnTo>
                <a:lnTo>
                  <a:pt x="61264" y="198379"/>
                </a:lnTo>
                <a:lnTo>
                  <a:pt x="58347" y="196434"/>
                </a:lnTo>
                <a:lnTo>
                  <a:pt x="57374" y="195462"/>
                </a:lnTo>
                <a:lnTo>
                  <a:pt x="56401" y="196434"/>
                </a:lnTo>
                <a:lnTo>
                  <a:pt x="54457" y="192545"/>
                </a:lnTo>
                <a:lnTo>
                  <a:pt x="54457" y="189627"/>
                </a:lnTo>
                <a:lnTo>
                  <a:pt x="54457" y="187682"/>
                </a:lnTo>
                <a:lnTo>
                  <a:pt x="51539" y="183792"/>
                </a:lnTo>
                <a:lnTo>
                  <a:pt x="51539" y="181848"/>
                </a:lnTo>
                <a:lnTo>
                  <a:pt x="51539" y="180875"/>
                </a:lnTo>
                <a:lnTo>
                  <a:pt x="50567" y="177958"/>
                </a:lnTo>
                <a:lnTo>
                  <a:pt x="48622" y="174068"/>
                </a:lnTo>
                <a:lnTo>
                  <a:pt x="46677" y="173096"/>
                </a:lnTo>
                <a:lnTo>
                  <a:pt x="46677" y="174068"/>
                </a:lnTo>
                <a:lnTo>
                  <a:pt x="46677" y="175041"/>
                </a:lnTo>
                <a:lnTo>
                  <a:pt x="47649" y="176013"/>
                </a:lnTo>
                <a:lnTo>
                  <a:pt x="46677" y="176013"/>
                </a:lnTo>
                <a:lnTo>
                  <a:pt x="43760" y="170178"/>
                </a:lnTo>
                <a:lnTo>
                  <a:pt x="42787" y="169206"/>
                </a:lnTo>
                <a:lnTo>
                  <a:pt x="41815" y="167261"/>
                </a:lnTo>
                <a:lnTo>
                  <a:pt x="42787" y="171151"/>
                </a:lnTo>
                <a:lnTo>
                  <a:pt x="41815" y="173096"/>
                </a:lnTo>
                <a:lnTo>
                  <a:pt x="39870" y="169206"/>
                </a:lnTo>
                <a:lnTo>
                  <a:pt x="40842" y="169206"/>
                </a:lnTo>
                <a:lnTo>
                  <a:pt x="38897" y="166288"/>
                </a:lnTo>
                <a:lnTo>
                  <a:pt x="37925" y="165316"/>
                </a:lnTo>
                <a:lnTo>
                  <a:pt x="36952" y="164344"/>
                </a:lnTo>
                <a:lnTo>
                  <a:pt x="35007" y="161426"/>
                </a:lnTo>
                <a:lnTo>
                  <a:pt x="35007" y="158509"/>
                </a:lnTo>
                <a:lnTo>
                  <a:pt x="36953" y="160454"/>
                </a:lnTo>
                <a:lnTo>
                  <a:pt x="37925" y="163371"/>
                </a:lnTo>
                <a:lnTo>
                  <a:pt x="39870" y="165316"/>
                </a:lnTo>
                <a:lnTo>
                  <a:pt x="40842" y="165316"/>
                </a:lnTo>
                <a:lnTo>
                  <a:pt x="37925" y="160454"/>
                </a:lnTo>
                <a:lnTo>
                  <a:pt x="36953" y="159158"/>
                </a:lnTo>
                <a:lnTo>
                  <a:pt x="36953" y="155592"/>
                </a:lnTo>
                <a:lnTo>
                  <a:pt x="35980" y="153647"/>
                </a:lnTo>
                <a:lnTo>
                  <a:pt x="35007" y="151702"/>
                </a:lnTo>
                <a:lnTo>
                  <a:pt x="36952" y="153647"/>
                </a:lnTo>
                <a:lnTo>
                  <a:pt x="35980" y="149757"/>
                </a:lnTo>
                <a:lnTo>
                  <a:pt x="35980" y="147812"/>
                </a:lnTo>
                <a:lnTo>
                  <a:pt x="36952" y="145867"/>
                </a:lnTo>
                <a:lnTo>
                  <a:pt x="35007" y="142950"/>
                </a:lnTo>
                <a:lnTo>
                  <a:pt x="34035" y="142950"/>
                </a:lnTo>
                <a:lnTo>
                  <a:pt x="34035" y="143922"/>
                </a:lnTo>
                <a:lnTo>
                  <a:pt x="33063" y="144894"/>
                </a:lnTo>
                <a:lnTo>
                  <a:pt x="29173" y="136143"/>
                </a:lnTo>
                <a:lnTo>
                  <a:pt x="25283" y="130308"/>
                </a:lnTo>
                <a:lnTo>
                  <a:pt x="25283" y="129336"/>
                </a:lnTo>
                <a:lnTo>
                  <a:pt x="26255" y="128363"/>
                </a:lnTo>
                <a:lnTo>
                  <a:pt x="28200" y="130308"/>
                </a:lnTo>
                <a:lnTo>
                  <a:pt x="23338" y="119611"/>
                </a:lnTo>
                <a:lnTo>
                  <a:pt x="19448" y="108914"/>
                </a:lnTo>
                <a:lnTo>
                  <a:pt x="19448" y="109886"/>
                </a:lnTo>
                <a:lnTo>
                  <a:pt x="18476" y="109886"/>
                </a:lnTo>
                <a:lnTo>
                  <a:pt x="17503" y="106969"/>
                </a:lnTo>
                <a:lnTo>
                  <a:pt x="16531" y="104052"/>
                </a:lnTo>
                <a:lnTo>
                  <a:pt x="16531" y="103079"/>
                </a:lnTo>
                <a:lnTo>
                  <a:pt x="17503" y="103079"/>
                </a:lnTo>
                <a:lnTo>
                  <a:pt x="16531" y="101135"/>
                </a:lnTo>
                <a:lnTo>
                  <a:pt x="17503" y="100162"/>
                </a:lnTo>
                <a:lnTo>
                  <a:pt x="17503" y="98217"/>
                </a:lnTo>
                <a:lnTo>
                  <a:pt x="13613" y="90437"/>
                </a:lnTo>
                <a:lnTo>
                  <a:pt x="10696" y="82658"/>
                </a:lnTo>
                <a:lnTo>
                  <a:pt x="9724" y="75851"/>
                </a:lnTo>
                <a:lnTo>
                  <a:pt x="7779" y="70016"/>
                </a:lnTo>
                <a:lnTo>
                  <a:pt x="4862" y="58347"/>
                </a:lnTo>
                <a:lnTo>
                  <a:pt x="4862" y="56402"/>
                </a:lnTo>
                <a:lnTo>
                  <a:pt x="5834" y="55429"/>
                </a:lnTo>
                <a:lnTo>
                  <a:pt x="6807" y="55429"/>
                </a:lnTo>
                <a:lnTo>
                  <a:pt x="6806" y="53484"/>
                </a:lnTo>
                <a:lnTo>
                  <a:pt x="5834" y="51539"/>
                </a:lnTo>
                <a:lnTo>
                  <a:pt x="5834" y="52512"/>
                </a:lnTo>
                <a:lnTo>
                  <a:pt x="4861" y="52512"/>
                </a:lnTo>
                <a:lnTo>
                  <a:pt x="4861" y="50567"/>
                </a:lnTo>
                <a:lnTo>
                  <a:pt x="4862" y="44732"/>
                </a:lnTo>
                <a:lnTo>
                  <a:pt x="3889" y="39870"/>
                </a:lnTo>
                <a:lnTo>
                  <a:pt x="2917" y="35980"/>
                </a:lnTo>
                <a:lnTo>
                  <a:pt x="3889" y="35980"/>
                </a:lnTo>
                <a:lnTo>
                  <a:pt x="4862" y="36953"/>
                </a:lnTo>
                <a:lnTo>
                  <a:pt x="4862" y="34035"/>
                </a:lnTo>
                <a:lnTo>
                  <a:pt x="3889" y="31118"/>
                </a:lnTo>
                <a:lnTo>
                  <a:pt x="2917" y="24311"/>
                </a:lnTo>
                <a:lnTo>
                  <a:pt x="1944" y="27228"/>
                </a:lnTo>
                <a:lnTo>
                  <a:pt x="972" y="22366"/>
                </a:lnTo>
                <a:lnTo>
                  <a:pt x="972" y="17504"/>
                </a:lnTo>
                <a:lnTo>
                  <a:pt x="0" y="8752"/>
                </a:lnTo>
                <a:lnTo>
                  <a:pt x="971" y="8752"/>
                </a:lnTo>
                <a:lnTo>
                  <a:pt x="972" y="4862"/>
                </a:lnTo>
                <a:lnTo>
                  <a:pt x="1884" y="3038"/>
                </a:lnTo>
                <a:lnTo>
                  <a:pt x="3890" y="9724"/>
                </a:lnTo>
                <a:lnTo>
                  <a:pt x="3890" y="10697"/>
                </a:lnTo>
                <a:lnTo>
                  <a:pt x="2917" y="9724"/>
                </a:lnTo>
                <a:lnTo>
                  <a:pt x="2917" y="8752"/>
                </a:lnTo>
                <a:lnTo>
                  <a:pt x="1944" y="8752"/>
                </a:lnTo>
                <a:lnTo>
                  <a:pt x="1944" y="13614"/>
                </a:lnTo>
                <a:lnTo>
                  <a:pt x="2917" y="13614"/>
                </a:lnTo>
                <a:lnTo>
                  <a:pt x="2917" y="14587"/>
                </a:lnTo>
                <a:lnTo>
                  <a:pt x="4667" y="18087"/>
                </a:lnTo>
                <a:lnTo>
                  <a:pt x="5658" y="22543"/>
                </a:lnTo>
                <a:lnTo>
                  <a:pt x="4862" y="23339"/>
                </a:lnTo>
                <a:lnTo>
                  <a:pt x="4862" y="24311"/>
                </a:lnTo>
                <a:lnTo>
                  <a:pt x="5834" y="25283"/>
                </a:lnTo>
                <a:lnTo>
                  <a:pt x="6806" y="27228"/>
                </a:lnTo>
                <a:lnTo>
                  <a:pt x="7779" y="34035"/>
                </a:lnTo>
                <a:lnTo>
                  <a:pt x="7779" y="36953"/>
                </a:lnTo>
                <a:lnTo>
                  <a:pt x="8752" y="40842"/>
                </a:lnTo>
                <a:lnTo>
                  <a:pt x="9724" y="44733"/>
                </a:lnTo>
                <a:lnTo>
                  <a:pt x="9724" y="48622"/>
                </a:lnTo>
                <a:lnTo>
                  <a:pt x="7779" y="44732"/>
                </a:lnTo>
                <a:lnTo>
                  <a:pt x="5834" y="40843"/>
                </a:lnTo>
                <a:lnTo>
                  <a:pt x="6806" y="48622"/>
                </a:lnTo>
                <a:lnTo>
                  <a:pt x="8751" y="50567"/>
                </a:lnTo>
                <a:lnTo>
                  <a:pt x="10696" y="55429"/>
                </a:lnTo>
                <a:lnTo>
                  <a:pt x="10696" y="56402"/>
                </a:lnTo>
                <a:lnTo>
                  <a:pt x="12641" y="60292"/>
                </a:lnTo>
                <a:lnTo>
                  <a:pt x="13614" y="62236"/>
                </a:lnTo>
                <a:lnTo>
                  <a:pt x="14586" y="65154"/>
                </a:lnTo>
                <a:lnTo>
                  <a:pt x="17503" y="79741"/>
                </a:lnTo>
                <a:lnTo>
                  <a:pt x="20421" y="91410"/>
                </a:lnTo>
                <a:lnTo>
                  <a:pt x="19449" y="92382"/>
                </a:lnTo>
                <a:lnTo>
                  <a:pt x="22366" y="96272"/>
                </a:lnTo>
                <a:lnTo>
                  <a:pt x="23338" y="100162"/>
                </a:lnTo>
                <a:lnTo>
                  <a:pt x="27228" y="109886"/>
                </a:lnTo>
                <a:lnTo>
                  <a:pt x="29173" y="116694"/>
                </a:lnTo>
                <a:lnTo>
                  <a:pt x="32091" y="123501"/>
                </a:lnTo>
                <a:lnTo>
                  <a:pt x="35008" y="129335"/>
                </a:lnTo>
                <a:lnTo>
                  <a:pt x="35980" y="133225"/>
                </a:lnTo>
                <a:lnTo>
                  <a:pt x="41814" y="144895"/>
                </a:lnTo>
                <a:lnTo>
                  <a:pt x="47649" y="154619"/>
                </a:lnTo>
                <a:lnTo>
                  <a:pt x="58346" y="176013"/>
                </a:lnTo>
                <a:lnTo>
                  <a:pt x="56402" y="174068"/>
                </a:lnTo>
                <a:lnTo>
                  <a:pt x="57374" y="176013"/>
                </a:lnTo>
                <a:lnTo>
                  <a:pt x="57374" y="176985"/>
                </a:lnTo>
                <a:lnTo>
                  <a:pt x="57374" y="177958"/>
                </a:lnTo>
                <a:lnTo>
                  <a:pt x="58346" y="178930"/>
                </a:lnTo>
                <a:lnTo>
                  <a:pt x="58346" y="177958"/>
                </a:lnTo>
                <a:lnTo>
                  <a:pt x="59319" y="179903"/>
                </a:lnTo>
                <a:lnTo>
                  <a:pt x="63208" y="183792"/>
                </a:lnTo>
                <a:lnTo>
                  <a:pt x="66126" y="188655"/>
                </a:lnTo>
                <a:lnTo>
                  <a:pt x="70015" y="194489"/>
                </a:lnTo>
                <a:lnTo>
                  <a:pt x="76823" y="203241"/>
                </a:lnTo>
                <a:lnTo>
                  <a:pt x="76823" y="204214"/>
                </a:lnTo>
                <a:lnTo>
                  <a:pt x="79740" y="208104"/>
                </a:lnTo>
                <a:lnTo>
                  <a:pt x="83630" y="212966"/>
                </a:lnTo>
                <a:lnTo>
                  <a:pt x="90437" y="223663"/>
                </a:lnTo>
                <a:lnTo>
                  <a:pt x="90437" y="225608"/>
                </a:lnTo>
                <a:lnTo>
                  <a:pt x="92382" y="228525"/>
                </a:lnTo>
                <a:lnTo>
                  <a:pt x="97244" y="232415"/>
                </a:lnTo>
                <a:lnTo>
                  <a:pt x="102106" y="238250"/>
                </a:lnTo>
                <a:lnTo>
                  <a:pt x="113776" y="251864"/>
                </a:lnTo>
                <a:lnTo>
                  <a:pt x="133225" y="272285"/>
                </a:lnTo>
                <a:lnTo>
                  <a:pt x="142949" y="282982"/>
                </a:lnTo>
                <a:lnTo>
                  <a:pt x="153646" y="292707"/>
                </a:lnTo>
                <a:lnTo>
                  <a:pt x="153646" y="294651"/>
                </a:lnTo>
                <a:lnTo>
                  <a:pt x="165316" y="303404"/>
                </a:lnTo>
                <a:lnTo>
                  <a:pt x="176012" y="314100"/>
                </a:lnTo>
                <a:lnTo>
                  <a:pt x="187682" y="323825"/>
                </a:lnTo>
                <a:lnTo>
                  <a:pt x="197406" y="332577"/>
                </a:lnTo>
                <a:lnTo>
                  <a:pt x="195461" y="332577"/>
                </a:lnTo>
                <a:lnTo>
                  <a:pt x="201296" y="337439"/>
                </a:lnTo>
                <a:lnTo>
                  <a:pt x="203241" y="338412"/>
                </a:lnTo>
                <a:lnTo>
                  <a:pt x="204214" y="338412"/>
                </a:lnTo>
                <a:lnTo>
                  <a:pt x="204214" y="337439"/>
                </a:lnTo>
                <a:lnTo>
                  <a:pt x="211021" y="343274"/>
                </a:lnTo>
                <a:lnTo>
                  <a:pt x="213938" y="346191"/>
                </a:lnTo>
                <a:lnTo>
                  <a:pt x="215883" y="348136"/>
                </a:lnTo>
                <a:lnTo>
                  <a:pt x="220745" y="352026"/>
                </a:lnTo>
                <a:lnTo>
                  <a:pt x="225607" y="353971"/>
                </a:lnTo>
                <a:lnTo>
                  <a:pt x="234360" y="361751"/>
                </a:lnTo>
                <a:lnTo>
                  <a:pt x="241795" y="366956"/>
                </a:lnTo>
                <a:lnTo>
                  <a:pt x="241167" y="367585"/>
                </a:lnTo>
                <a:lnTo>
                  <a:pt x="243111" y="368557"/>
                </a:lnTo>
                <a:lnTo>
                  <a:pt x="248946" y="373420"/>
                </a:lnTo>
                <a:lnTo>
                  <a:pt x="250891" y="374392"/>
                </a:lnTo>
                <a:lnTo>
                  <a:pt x="251863" y="374392"/>
                </a:lnTo>
                <a:lnTo>
                  <a:pt x="251863" y="373420"/>
                </a:lnTo>
                <a:lnTo>
                  <a:pt x="257698" y="378282"/>
                </a:lnTo>
                <a:lnTo>
                  <a:pt x="265478" y="383145"/>
                </a:lnTo>
                <a:lnTo>
                  <a:pt x="273257" y="388007"/>
                </a:lnTo>
                <a:lnTo>
                  <a:pt x="279092" y="392869"/>
                </a:lnTo>
                <a:lnTo>
                  <a:pt x="280065" y="392869"/>
                </a:lnTo>
                <a:lnTo>
                  <a:pt x="282009" y="393841"/>
                </a:lnTo>
                <a:lnTo>
                  <a:pt x="293679" y="401621"/>
                </a:lnTo>
                <a:lnTo>
                  <a:pt x="299513" y="404538"/>
                </a:lnTo>
                <a:lnTo>
                  <a:pt x="304375" y="407455"/>
                </a:lnTo>
                <a:lnTo>
                  <a:pt x="304375" y="408428"/>
                </a:lnTo>
                <a:lnTo>
                  <a:pt x="303403" y="408428"/>
                </a:lnTo>
                <a:lnTo>
                  <a:pt x="305348" y="409401"/>
                </a:lnTo>
                <a:lnTo>
                  <a:pt x="306321" y="409401"/>
                </a:lnTo>
                <a:lnTo>
                  <a:pt x="308265" y="409400"/>
                </a:lnTo>
                <a:lnTo>
                  <a:pt x="317990" y="415235"/>
                </a:lnTo>
                <a:lnTo>
                  <a:pt x="326742" y="421070"/>
                </a:lnTo>
                <a:lnTo>
                  <a:pt x="335494" y="427877"/>
                </a:lnTo>
                <a:lnTo>
                  <a:pt x="345218" y="432739"/>
                </a:lnTo>
                <a:lnTo>
                  <a:pt x="408427" y="464830"/>
                </a:lnTo>
                <a:lnTo>
                  <a:pt x="408428" y="465802"/>
                </a:lnTo>
                <a:lnTo>
                  <a:pt x="414262" y="467747"/>
                </a:lnTo>
                <a:lnTo>
                  <a:pt x="420097" y="470665"/>
                </a:lnTo>
                <a:lnTo>
                  <a:pt x="424959" y="473582"/>
                </a:lnTo>
                <a:lnTo>
                  <a:pt x="430794" y="475527"/>
                </a:lnTo>
                <a:lnTo>
                  <a:pt x="433711" y="477472"/>
                </a:lnTo>
                <a:lnTo>
                  <a:pt x="435656" y="477472"/>
                </a:lnTo>
                <a:lnTo>
                  <a:pt x="435656" y="478444"/>
                </a:lnTo>
                <a:lnTo>
                  <a:pt x="440519" y="480389"/>
                </a:lnTo>
                <a:lnTo>
                  <a:pt x="446353" y="483306"/>
                </a:lnTo>
                <a:lnTo>
                  <a:pt x="452188" y="486224"/>
                </a:lnTo>
                <a:lnTo>
                  <a:pt x="458992" y="489140"/>
                </a:lnTo>
                <a:lnTo>
                  <a:pt x="462885" y="491086"/>
                </a:lnTo>
                <a:lnTo>
                  <a:pt x="468719" y="493031"/>
                </a:lnTo>
                <a:lnTo>
                  <a:pt x="481362" y="498866"/>
                </a:lnTo>
                <a:lnTo>
                  <a:pt x="477472" y="497893"/>
                </a:lnTo>
                <a:lnTo>
                  <a:pt x="480389" y="499838"/>
                </a:lnTo>
                <a:lnTo>
                  <a:pt x="483306" y="499838"/>
                </a:lnTo>
                <a:lnTo>
                  <a:pt x="486223" y="500810"/>
                </a:lnTo>
                <a:lnTo>
                  <a:pt x="487196" y="502755"/>
                </a:lnTo>
                <a:lnTo>
                  <a:pt x="489141" y="502755"/>
                </a:lnTo>
                <a:lnTo>
                  <a:pt x="488168" y="501783"/>
                </a:lnTo>
                <a:lnTo>
                  <a:pt x="502755" y="508590"/>
                </a:lnTo>
                <a:lnTo>
                  <a:pt x="517342" y="513452"/>
                </a:lnTo>
                <a:lnTo>
                  <a:pt x="548460" y="524149"/>
                </a:lnTo>
                <a:lnTo>
                  <a:pt x="554295" y="527067"/>
                </a:lnTo>
                <a:lnTo>
                  <a:pt x="555267" y="528039"/>
                </a:lnTo>
                <a:lnTo>
                  <a:pt x="555267" y="529012"/>
                </a:lnTo>
                <a:lnTo>
                  <a:pt x="560129" y="529984"/>
                </a:lnTo>
                <a:lnTo>
                  <a:pt x="561102" y="529984"/>
                </a:lnTo>
                <a:lnTo>
                  <a:pt x="564019" y="530956"/>
                </a:lnTo>
                <a:lnTo>
                  <a:pt x="565964" y="532901"/>
                </a:lnTo>
                <a:lnTo>
                  <a:pt x="567909" y="533874"/>
                </a:lnTo>
                <a:lnTo>
                  <a:pt x="570826" y="534846"/>
                </a:lnTo>
                <a:lnTo>
                  <a:pt x="570826" y="533874"/>
                </a:lnTo>
                <a:lnTo>
                  <a:pt x="571799" y="533874"/>
                </a:lnTo>
                <a:lnTo>
                  <a:pt x="573744" y="533874"/>
                </a:lnTo>
                <a:lnTo>
                  <a:pt x="582496" y="538736"/>
                </a:lnTo>
                <a:lnTo>
                  <a:pt x="586386" y="539709"/>
                </a:lnTo>
                <a:lnTo>
                  <a:pt x="591248" y="541653"/>
                </a:lnTo>
                <a:lnTo>
                  <a:pt x="590276" y="541653"/>
                </a:lnTo>
                <a:lnTo>
                  <a:pt x="597082" y="542626"/>
                </a:lnTo>
                <a:lnTo>
                  <a:pt x="603889" y="544571"/>
                </a:lnTo>
                <a:lnTo>
                  <a:pt x="609724" y="546516"/>
                </a:lnTo>
                <a:lnTo>
                  <a:pt x="615559" y="546516"/>
                </a:lnTo>
                <a:lnTo>
                  <a:pt x="650567" y="556241"/>
                </a:lnTo>
                <a:lnTo>
                  <a:pt x="684603" y="565965"/>
                </a:lnTo>
                <a:lnTo>
                  <a:pt x="752674" y="581525"/>
                </a:lnTo>
                <a:lnTo>
                  <a:pt x="786710" y="589304"/>
                </a:lnTo>
                <a:lnTo>
                  <a:pt x="819773" y="596111"/>
                </a:lnTo>
                <a:lnTo>
                  <a:pt x="888817" y="608753"/>
                </a:lnTo>
                <a:lnTo>
                  <a:pt x="899514" y="611670"/>
                </a:lnTo>
                <a:lnTo>
                  <a:pt x="912155" y="613615"/>
                </a:lnTo>
                <a:lnTo>
                  <a:pt x="911183" y="613615"/>
                </a:lnTo>
                <a:lnTo>
                  <a:pt x="912156" y="613615"/>
                </a:lnTo>
                <a:lnTo>
                  <a:pt x="912155" y="613615"/>
                </a:lnTo>
                <a:lnTo>
                  <a:pt x="913128" y="613615"/>
                </a:lnTo>
                <a:lnTo>
                  <a:pt x="916046" y="613615"/>
                </a:lnTo>
                <a:lnTo>
                  <a:pt x="918963" y="613615"/>
                </a:lnTo>
                <a:lnTo>
                  <a:pt x="921880" y="613615"/>
                </a:lnTo>
                <a:lnTo>
                  <a:pt x="946191" y="617505"/>
                </a:lnTo>
                <a:lnTo>
                  <a:pt x="972448" y="620422"/>
                </a:lnTo>
                <a:lnTo>
                  <a:pt x="969530" y="620422"/>
                </a:lnTo>
                <a:lnTo>
                  <a:pt x="969530" y="621395"/>
                </a:lnTo>
                <a:lnTo>
                  <a:pt x="971475" y="621395"/>
                </a:lnTo>
                <a:lnTo>
                  <a:pt x="975365" y="620422"/>
                </a:lnTo>
                <a:lnTo>
                  <a:pt x="975365" y="621395"/>
                </a:lnTo>
                <a:lnTo>
                  <a:pt x="978282" y="621395"/>
                </a:lnTo>
                <a:lnTo>
                  <a:pt x="979164" y="620513"/>
                </a:lnTo>
                <a:lnTo>
                  <a:pt x="1044409" y="627229"/>
                </a:lnTo>
                <a:lnTo>
                  <a:pt x="1077472" y="631119"/>
                </a:lnTo>
                <a:lnTo>
                  <a:pt x="1110535" y="633064"/>
                </a:lnTo>
                <a:lnTo>
                  <a:pt x="1119287" y="634037"/>
                </a:lnTo>
                <a:lnTo>
                  <a:pt x="1129012" y="634037"/>
                </a:lnTo>
                <a:lnTo>
                  <a:pt x="1147488" y="635009"/>
                </a:lnTo>
                <a:lnTo>
                  <a:pt x="1171799" y="636954"/>
                </a:lnTo>
                <a:lnTo>
                  <a:pt x="1196111" y="638899"/>
                </a:lnTo>
                <a:lnTo>
                  <a:pt x="1220422" y="638899"/>
                </a:lnTo>
                <a:lnTo>
                  <a:pt x="1243275" y="638899"/>
                </a:lnTo>
                <a:lnTo>
                  <a:pt x="1243761" y="639871"/>
                </a:lnTo>
                <a:lnTo>
                  <a:pt x="1241816" y="640844"/>
                </a:lnTo>
                <a:lnTo>
                  <a:pt x="1235981" y="642788"/>
                </a:lnTo>
                <a:lnTo>
                  <a:pt x="1227229" y="643761"/>
                </a:lnTo>
                <a:lnTo>
                  <a:pt x="1212642" y="644733"/>
                </a:lnTo>
                <a:lnTo>
                  <a:pt x="1197083" y="644733"/>
                </a:lnTo>
                <a:lnTo>
                  <a:pt x="1180551" y="644733"/>
                </a:lnTo>
                <a:lnTo>
                  <a:pt x="1164992" y="644733"/>
                </a:lnTo>
                <a:lnTo>
                  <a:pt x="1164020" y="644733"/>
                </a:lnTo>
                <a:lnTo>
                  <a:pt x="1164020" y="643761"/>
                </a:lnTo>
                <a:lnTo>
                  <a:pt x="1163047" y="642789"/>
                </a:lnTo>
                <a:lnTo>
                  <a:pt x="1161102" y="642789"/>
                </a:lnTo>
                <a:lnTo>
                  <a:pt x="1144571" y="643761"/>
                </a:lnTo>
                <a:lnTo>
                  <a:pt x="1126095" y="642789"/>
                </a:lnTo>
                <a:lnTo>
                  <a:pt x="1106645" y="640844"/>
                </a:lnTo>
                <a:lnTo>
                  <a:pt x="1088169" y="637926"/>
                </a:lnTo>
                <a:lnTo>
                  <a:pt x="1089141" y="637926"/>
                </a:lnTo>
                <a:lnTo>
                  <a:pt x="1082334" y="637926"/>
                </a:lnTo>
                <a:lnTo>
                  <a:pt x="1074555" y="637926"/>
                </a:lnTo>
                <a:lnTo>
                  <a:pt x="1075527" y="637926"/>
                </a:lnTo>
                <a:lnTo>
                  <a:pt x="1075527" y="636954"/>
                </a:lnTo>
                <a:lnTo>
                  <a:pt x="1073582" y="636954"/>
                </a:lnTo>
                <a:lnTo>
                  <a:pt x="1069693" y="636954"/>
                </a:lnTo>
                <a:lnTo>
                  <a:pt x="1064830" y="637927"/>
                </a:lnTo>
                <a:lnTo>
                  <a:pt x="1062885" y="636954"/>
                </a:lnTo>
                <a:lnTo>
                  <a:pt x="1060941" y="635981"/>
                </a:lnTo>
                <a:lnTo>
                  <a:pt x="1058023" y="636954"/>
                </a:lnTo>
                <a:lnTo>
                  <a:pt x="1051216" y="636954"/>
                </a:lnTo>
                <a:lnTo>
                  <a:pt x="1044409" y="636954"/>
                </a:lnTo>
                <a:lnTo>
                  <a:pt x="1036629" y="635982"/>
                </a:lnTo>
                <a:lnTo>
                  <a:pt x="1028849" y="635009"/>
                </a:lnTo>
                <a:lnTo>
                  <a:pt x="1029822" y="635009"/>
                </a:lnTo>
                <a:lnTo>
                  <a:pt x="1017180" y="634037"/>
                </a:lnTo>
                <a:lnTo>
                  <a:pt x="1002593" y="633064"/>
                </a:lnTo>
                <a:lnTo>
                  <a:pt x="974392" y="631119"/>
                </a:lnTo>
                <a:lnTo>
                  <a:pt x="975365" y="630147"/>
                </a:lnTo>
                <a:lnTo>
                  <a:pt x="975365" y="629174"/>
                </a:lnTo>
                <a:lnTo>
                  <a:pt x="973420" y="630147"/>
                </a:lnTo>
                <a:lnTo>
                  <a:pt x="970503" y="630147"/>
                </a:lnTo>
                <a:lnTo>
                  <a:pt x="963695" y="630147"/>
                </a:lnTo>
                <a:lnTo>
                  <a:pt x="960778" y="629174"/>
                </a:lnTo>
                <a:lnTo>
                  <a:pt x="957861" y="629174"/>
                </a:lnTo>
                <a:lnTo>
                  <a:pt x="953971" y="629174"/>
                </a:lnTo>
                <a:lnTo>
                  <a:pt x="949109" y="628202"/>
                </a:lnTo>
                <a:lnTo>
                  <a:pt x="950081" y="628202"/>
                </a:lnTo>
                <a:lnTo>
                  <a:pt x="947164" y="628202"/>
                </a:lnTo>
                <a:lnTo>
                  <a:pt x="944247" y="628202"/>
                </a:lnTo>
                <a:lnTo>
                  <a:pt x="942301" y="627229"/>
                </a:lnTo>
                <a:lnTo>
                  <a:pt x="940357" y="628202"/>
                </a:lnTo>
                <a:lnTo>
                  <a:pt x="937439" y="626257"/>
                </a:lnTo>
                <a:lnTo>
                  <a:pt x="935495" y="627230"/>
                </a:lnTo>
                <a:lnTo>
                  <a:pt x="933549" y="626257"/>
                </a:lnTo>
                <a:lnTo>
                  <a:pt x="930632" y="625284"/>
                </a:lnTo>
                <a:lnTo>
                  <a:pt x="927715" y="625285"/>
                </a:lnTo>
                <a:lnTo>
                  <a:pt x="923825" y="625284"/>
                </a:lnTo>
                <a:lnTo>
                  <a:pt x="919936" y="624312"/>
                </a:lnTo>
                <a:lnTo>
                  <a:pt x="911183" y="622367"/>
                </a:lnTo>
                <a:lnTo>
                  <a:pt x="909463" y="622367"/>
                </a:lnTo>
                <a:lnTo>
                  <a:pt x="910211" y="622367"/>
                </a:lnTo>
                <a:lnTo>
                  <a:pt x="912155" y="622367"/>
                </a:lnTo>
                <a:lnTo>
                  <a:pt x="911183" y="621395"/>
                </a:lnTo>
                <a:lnTo>
                  <a:pt x="893679" y="619450"/>
                </a:lnTo>
                <a:lnTo>
                  <a:pt x="875203" y="617505"/>
                </a:lnTo>
                <a:lnTo>
                  <a:pt x="840194" y="610698"/>
                </a:lnTo>
                <a:lnTo>
                  <a:pt x="836305" y="609725"/>
                </a:lnTo>
                <a:lnTo>
                  <a:pt x="835332" y="608753"/>
                </a:lnTo>
                <a:lnTo>
                  <a:pt x="829498" y="607780"/>
                </a:lnTo>
                <a:lnTo>
                  <a:pt x="823663" y="607780"/>
                </a:lnTo>
                <a:lnTo>
                  <a:pt x="821718" y="605835"/>
                </a:lnTo>
                <a:lnTo>
                  <a:pt x="818800" y="605835"/>
                </a:lnTo>
                <a:lnTo>
                  <a:pt x="816856" y="605835"/>
                </a:lnTo>
                <a:lnTo>
                  <a:pt x="814911" y="605835"/>
                </a:lnTo>
                <a:lnTo>
                  <a:pt x="811993" y="605836"/>
                </a:lnTo>
                <a:lnTo>
                  <a:pt x="813939" y="604863"/>
                </a:lnTo>
                <a:lnTo>
                  <a:pt x="813939" y="603891"/>
                </a:lnTo>
                <a:lnTo>
                  <a:pt x="807131" y="603891"/>
                </a:lnTo>
                <a:lnTo>
                  <a:pt x="799352" y="602918"/>
                </a:lnTo>
                <a:lnTo>
                  <a:pt x="801297" y="602918"/>
                </a:lnTo>
                <a:lnTo>
                  <a:pt x="801297" y="601946"/>
                </a:lnTo>
                <a:lnTo>
                  <a:pt x="797407" y="601945"/>
                </a:lnTo>
                <a:lnTo>
                  <a:pt x="794489" y="600973"/>
                </a:lnTo>
                <a:lnTo>
                  <a:pt x="787682" y="600001"/>
                </a:lnTo>
                <a:lnTo>
                  <a:pt x="789627" y="599028"/>
                </a:lnTo>
                <a:lnTo>
                  <a:pt x="785738" y="598056"/>
                </a:lnTo>
                <a:lnTo>
                  <a:pt x="784765" y="599028"/>
                </a:lnTo>
                <a:lnTo>
                  <a:pt x="783792" y="599028"/>
                </a:lnTo>
                <a:lnTo>
                  <a:pt x="780875" y="599028"/>
                </a:lnTo>
                <a:lnTo>
                  <a:pt x="781848" y="599028"/>
                </a:lnTo>
                <a:lnTo>
                  <a:pt x="781848" y="598056"/>
                </a:lnTo>
                <a:lnTo>
                  <a:pt x="776985" y="598056"/>
                </a:lnTo>
                <a:lnTo>
                  <a:pt x="771151" y="597084"/>
                </a:lnTo>
                <a:lnTo>
                  <a:pt x="760454" y="595138"/>
                </a:lnTo>
                <a:lnTo>
                  <a:pt x="750730" y="592221"/>
                </a:lnTo>
                <a:lnTo>
                  <a:pt x="741005" y="590276"/>
                </a:lnTo>
                <a:lnTo>
                  <a:pt x="740032" y="589304"/>
                </a:lnTo>
                <a:lnTo>
                  <a:pt x="739060" y="589304"/>
                </a:lnTo>
                <a:lnTo>
                  <a:pt x="738087" y="588332"/>
                </a:lnTo>
                <a:lnTo>
                  <a:pt x="735170" y="587359"/>
                </a:lnTo>
                <a:lnTo>
                  <a:pt x="734198" y="587359"/>
                </a:lnTo>
                <a:lnTo>
                  <a:pt x="733225" y="587359"/>
                </a:lnTo>
                <a:lnTo>
                  <a:pt x="729336" y="587359"/>
                </a:lnTo>
                <a:lnTo>
                  <a:pt x="726418" y="587359"/>
                </a:lnTo>
                <a:lnTo>
                  <a:pt x="727390" y="588331"/>
                </a:lnTo>
                <a:lnTo>
                  <a:pt x="716694" y="585414"/>
                </a:lnTo>
                <a:lnTo>
                  <a:pt x="707942" y="583469"/>
                </a:lnTo>
                <a:lnTo>
                  <a:pt x="708914" y="582497"/>
                </a:lnTo>
                <a:lnTo>
                  <a:pt x="708914" y="581524"/>
                </a:lnTo>
                <a:lnTo>
                  <a:pt x="710859" y="581524"/>
                </a:lnTo>
                <a:lnTo>
                  <a:pt x="707942" y="579580"/>
                </a:lnTo>
                <a:lnTo>
                  <a:pt x="709887" y="579580"/>
                </a:lnTo>
                <a:lnTo>
                  <a:pt x="704052" y="578607"/>
                </a:lnTo>
                <a:lnTo>
                  <a:pt x="699190" y="577635"/>
                </a:lnTo>
                <a:lnTo>
                  <a:pt x="691410" y="577634"/>
                </a:lnTo>
                <a:lnTo>
                  <a:pt x="687520" y="576662"/>
                </a:lnTo>
                <a:lnTo>
                  <a:pt x="682658" y="575690"/>
                </a:lnTo>
                <a:lnTo>
                  <a:pt x="683631" y="575690"/>
                </a:lnTo>
                <a:lnTo>
                  <a:pt x="683630" y="574717"/>
                </a:lnTo>
                <a:lnTo>
                  <a:pt x="682658" y="574717"/>
                </a:lnTo>
                <a:lnTo>
                  <a:pt x="683630" y="573745"/>
                </a:lnTo>
                <a:lnTo>
                  <a:pt x="672933" y="574717"/>
                </a:lnTo>
                <a:lnTo>
                  <a:pt x="670989" y="573745"/>
                </a:lnTo>
                <a:lnTo>
                  <a:pt x="670989" y="572772"/>
                </a:lnTo>
                <a:lnTo>
                  <a:pt x="669044" y="572772"/>
                </a:lnTo>
                <a:lnTo>
                  <a:pt x="668071" y="572772"/>
                </a:lnTo>
                <a:lnTo>
                  <a:pt x="666126" y="572772"/>
                </a:lnTo>
                <a:lnTo>
                  <a:pt x="660292" y="571800"/>
                </a:lnTo>
                <a:lnTo>
                  <a:pt x="657374" y="569855"/>
                </a:lnTo>
                <a:lnTo>
                  <a:pt x="655429" y="568882"/>
                </a:lnTo>
                <a:lnTo>
                  <a:pt x="657374" y="568883"/>
                </a:lnTo>
                <a:lnTo>
                  <a:pt x="657374" y="567910"/>
                </a:lnTo>
                <a:lnTo>
                  <a:pt x="647650" y="565965"/>
                </a:lnTo>
                <a:lnTo>
                  <a:pt x="642787" y="564993"/>
                </a:lnTo>
                <a:lnTo>
                  <a:pt x="641815" y="564993"/>
                </a:lnTo>
                <a:lnTo>
                  <a:pt x="641815" y="565965"/>
                </a:lnTo>
                <a:lnTo>
                  <a:pt x="638898" y="565965"/>
                </a:lnTo>
                <a:lnTo>
                  <a:pt x="633063" y="564021"/>
                </a:lnTo>
                <a:lnTo>
                  <a:pt x="634036" y="564021"/>
                </a:lnTo>
                <a:lnTo>
                  <a:pt x="635008" y="563048"/>
                </a:lnTo>
                <a:lnTo>
                  <a:pt x="625284" y="562076"/>
                </a:lnTo>
                <a:lnTo>
                  <a:pt x="615559" y="560130"/>
                </a:lnTo>
                <a:lnTo>
                  <a:pt x="617504" y="560130"/>
                </a:lnTo>
                <a:lnTo>
                  <a:pt x="619449" y="560130"/>
                </a:lnTo>
                <a:lnTo>
                  <a:pt x="613614" y="558186"/>
                </a:lnTo>
                <a:lnTo>
                  <a:pt x="606807" y="556241"/>
                </a:lnTo>
                <a:lnTo>
                  <a:pt x="600972" y="554295"/>
                </a:lnTo>
                <a:lnTo>
                  <a:pt x="595138" y="552350"/>
                </a:lnTo>
                <a:lnTo>
                  <a:pt x="596110" y="553323"/>
                </a:lnTo>
                <a:lnTo>
                  <a:pt x="595138" y="553323"/>
                </a:lnTo>
                <a:lnTo>
                  <a:pt x="592220" y="551378"/>
                </a:lnTo>
                <a:lnTo>
                  <a:pt x="589303" y="550406"/>
                </a:lnTo>
                <a:lnTo>
                  <a:pt x="587358" y="549433"/>
                </a:lnTo>
                <a:lnTo>
                  <a:pt x="583468" y="548461"/>
                </a:lnTo>
                <a:lnTo>
                  <a:pt x="582496" y="548461"/>
                </a:lnTo>
                <a:lnTo>
                  <a:pt x="585413" y="549433"/>
                </a:lnTo>
                <a:lnTo>
                  <a:pt x="572771" y="545543"/>
                </a:lnTo>
                <a:lnTo>
                  <a:pt x="564992" y="543598"/>
                </a:lnTo>
                <a:lnTo>
                  <a:pt x="557212" y="540681"/>
                </a:lnTo>
                <a:lnTo>
                  <a:pt x="554295" y="540681"/>
                </a:lnTo>
                <a:lnTo>
                  <a:pt x="549433" y="539708"/>
                </a:lnTo>
                <a:lnTo>
                  <a:pt x="550405" y="538736"/>
                </a:lnTo>
                <a:lnTo>
                  <a:pt x="546515" y="536791"/>
                </a:lnTo>
                <a:lnTo>
                  <a:pt x="544570" y="535819"/>
                </a:lnTo>
                <a:lnTo>
                  <a:pt x="547488" y="536791"/>
                </a:lnTo>
                <a:lnTo>
                  <a:pt x="548460" y="537763"/>
                </a:lnTo>
                <a:lnTo>
                  <a:pt x="550405" y="537764"/>
                </a:lnTo>
                <a:lnTo>
                  <a:pt x="554295" y="538736"/>
                </a:lnTo>
                <a:lnTo>
                  <a:pt x="553322" y="537764"/>
                </a:lnTo>
                <a:lnTo>
                  <a:pt x="550405" y="537764"/>
                </a:lnTo>
                <a:lnTo>
                  <a:pt x="544570" y="535819"/>
                </a:lnTo>
                <a:lnTo>
                  <a:pt x="544570" y="535819"/>
                </a:lnTo>
                <a:lnTo>
                  <a:pt x="544570" y="535819"/>
                </a:lnTo>
                <a:lnTo>
                  <a:pt x="541653" y="534846"/>
                </a:lnTo>
                <a:lnTo>
                  <a:pt x="538736" y="533874"/>
                </a:lnTo>
                <a:lnTo>
                  <a:pt x="536791" y="532901"/>
                </a:lnTo>
                <a:lnTo>
                  <a:pt x="537763" y="532901"/>
                </a:lnTo>
                <a:lnTo>
                  <a:pt x="538735" y="531929"/>
                </a:lnTo>
                <a:lnTo>
                  <a:pt x="536791" y="531929"/>
                </a:lnTo>
                <a:lnTo>
                  <a:pt x="532901" y="530956"/>
                </a:lnTo>
                <a:lnTo>
                  <a:pt x="529984" y="529984"/>
                </a:lnTo>
                <a:lnTo>
                  <a:pt x="527067" y="529011"/>
                </a:lnTo>
                <a:lnTo>
                  <a:pt x="526094" y="529011"/>
                </a:lnTo>
                <a:lnTo>
                  <a:pt x="525121" y="529012"/>
                </a:lnTo>
                <a:lnTo>
                  <a:pt x="524149" y="529012"/>
                </a:lnTo>
                <a:lnTo>
                  <a:pt x="523177" y="528039"/>
                </a:lnTo>
                <a:lnTo>
                  <a:pt x="520259" y="527067"/>
                </a:lnTo>
                <a:lnTo>
                  <a:pt x="517342" y="526094"/>
                </a:lnTo>
                <a:lnTo>
                  <a:pt x="517342" y="525122"/>
                </a:lnTo>
                <a:lnTo>
                  <a:pt x="518314" y="524149"/>
                </a:lnTo>
                <a:lnTo>
                  <a:pt x="514425" y="524149"/>
                </a:lnTo>
                <a:lnTo>
                  <a:pt x="511507" y="524150"/>
                </a:lnTo>
                <a:lnTo>
                  <a:pt x="511507" y="523177"/>
                </a:lnTo>
                <a:lnTo>
                  <a:pt x="509562" y="523177"/>
                </a:lnTo>
                <a:lnTo>
                  <a:pt x="507617" y="522204"/>
                </a:lnTo>
                <a:lnTo>
                  <a:pt x="504700" y="521232"/>
                </a:lnTo>
                <a:lnTo>
                  <a:pt x="501782" y="521232"/>
                </a:lnTo>
                <a:lnTo>
                  <a:pt x="494003" y="517342"/>
                </a:lnTo>
                <a:lnTo>
                  <a:pt x="490114" y="515397"/>
                </a:lnTo>
                <a:lnTo>
                  <a:pt x="487195" y="513452"/>
                </a:lnTo>
                <a:lnTo>
                  <a:pt x="481361" y="512480"/>
                </a:lnTo>
                <a:lnTo>
                  <a:pt x="475527" y="509563"/>
                </a:lnTo>
                <a:lnTo>
                  <a:pt x="477471" y="509563"/>
                </a:lnTo>
                <a:lnTo>
                  <a:pt x="474554" y="508590"/>
                </a:lnTo>
                <a:lnTo>
                  <a:pt x="471637" y="507617"/>
                </a:lnTo>
                <a:lnTo>
                  <a:pt x="468719" y="505673"/>
                </a:lnTo>
                <a:lnTo>
                  <a:pt x="463857" y="502755"/>
                </a:lnTo>
                <a:lnTo>
                  <a:pt x="461912" y="501783"/>
                </a:lnTo>
                <a:lnTo>
                  <a:pt x="460939" y="502756"/>
                </a:lnTo>
                <a:lnTo>
                  <a:pt x="459967" y="503728"/>
                </a:lnTo>
                <a:lnTo>
                  <a:pt x="457050" y="501783"/>
                </a:lnTo>
                <a:lnTo>
                  <a:pt x="453160" y="499838"/>
                </a:lnTo>
                <a:close/>
              </a:path>
            </a:pathLst>
          </a:custGeom>
          <a:solidFill>
            <a:schemeClr val="accent1"/>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Content Placeholder 12"/>
          <p:cNvSpPr>
            <a:spLocks noGrp="1"/>
          </p:cNvSpPr>
          <p:nvPr>
            <p:ph sz="quarter" idx="13"/>
          </p:nvPr>
        </p:nvSpPr>
        <p:spPr>
          <a:xfrm>
            <a:off x="841248" y="2743199"/>
            <a:ext cx="3017520" cy="3246120"/>
          </a:xfrm>
        </p:spPr>
        <p:txBody>
          <a:bodyPr/>
          <a:lstStyle/>
          <a:p>
            <a:pPr lvl="0"/>
            <a:r>
              <a:rPr lang="ar-sa" smtClean="0"/>
              <a:t>Click to edit Master text styles</a:t>
            </a:r>
          </a:p>
          <a:p>
            <a:pPr lvl="1"/>
            <a:r>
              <a:rPr lang="ar-sa" smtClean="0"/>
              <a:t>Second level</a:t>
            </a:r>
          </a:p>
          <a:p>
            <a:pPr lvl="2"/>
            <a:r>
              <a:rPr lang="ar-sa" smtClean="0"/>
              <a:t>Third level</a:t>
            </a:r>
          </a:p>
          <a:p>
            <a:pPr lvl="3"/>
            <a:r>
              <a:rPr lang="ar-sa" smtClean="0"/>
              <a:t>Fourth level</a:t>
            </a:r>
          </a:p>
          <a:p>
            <a:pPr lvl="4"/>
            <a:r>
              <a:rPr lang="ar-sa" smtClean="0"/>
              <a:t>Fifth level</a:t>
            </a:r>
            <a:endParaRPr lang="en-US" dirty="0"/>
          </a:p>
        </p:txBody>
      </p:sp>
      <p:sp>
        <p:nvSpPr>
          <p:cNvPr id="15" name="Content Placeholder 14"/>
          <p:cNvSpPr>
            <a:spLocks noGrp="1"/>
          </p:cNvSpPr>
          <p:nvPr>
            <p:ph sz="quarter" idx="14"/>
          </p:nvPr>
        </p:nvSpPr>
        <p:spPr>
          <a:xfrm>
            <a:off x="5294376" y="2743200"/>
            <a:ext cx="3017520" cy="3246120"/>
          </a:xfrm>
        </p:spPr>
        <p:txBody>
          <a:bodyPr/>
          <a:lstStyle/>
          <a:p>
            <a:pPr lvl="0"/>
            <a:r>
              <a:rPr lang="ar-sa" smtClean="0"/>
              <a:t>Click to edit Master text styles</a:t>
            </a:r>
          </a:p>
          <a:p>
            <a:pPr lvl="1"/>
            <a:r>
              <a:rPr lang="ar-sa" smtClean="0"/>
              <a:t>Second level</a:t>
            </a:r>
          </a:p>
          <a:p>
            <a:pPr lvl="2"/>
            <a:r>
              <a:rPr lang="ar-sa" smtClean="0"/>
              <a:t>Third level</a:t>
            </a:r>
          </a:p>
          <a:p>
            <a:pPr lvl="3"/>
            <a:r>
              <a:rPr lang="ar-sa" smtClean="0"/>
              <a:t>Fourth level</a:t>
            </a:r>
          </a:p>
          <a:p>
            <a:pPr lvl="4"/>
            <a:r>
              <a:rPr lang="ar-sa" smtClean="0"/>
              <a:t>Fifth level</a:t>
            </a: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Click to edit Master title style</a:t>
            </a:r>
            <a:endParaRPr lang="en-US"/>
          </a:p>
        </p:txBody>
      </p:sp>
      <p:sp>
        <p:nvSpPr>
          <p:cNvPr id="3" name="Date Placeholder 2"/>
          <p:cNvSpPr>
            <a:spLocks noGrp="1"/>
          </p:cNvSpPr>
          <p:nvPr>
            <p:ph type="dt" sz="half" idx="10"/>
          </p:nvPr>
        </p:nvSpPr>
        <p:spPr/>
        <p:txBody>
          <a:bodyPr/>
          <a:lstStyle/>
          <a:p>
            <a:fld id="{55DF15D9-3CC1-A746-92A3-139DE5901F8D}" type="datetimeFigureOut">
              <a:rPr lang="en-US" smtClean="0"/>
              <a:t>5/13/13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6921C84-D621-E540-A0C4-ACF0095B7BE3}"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5DF15D9-3CC1-A746-92A3-139DE5901F8D}" type="datetimeFigureOut">
              <a:rPr lang="en-US" smtClean="0"/>
              <a:t>5/13/13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6921C84-D621-E540-A0C4-ACF0095B7BE3}"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51280" y="1487081"/>
            <a:ext cx="3008313" cy="1921339"/>
          </a:xfrm>
        </p:spPr>
        <p:txBody>
          <a:bodyPr anchor="b"/>
          <a:lstStyle>
            <a:lvl1pPr algn="l">
              <a:defRPr sz="2400" b="0"/>
            </a:lvl1pPr>
          </a:lstStyle>
          <a:p>
            <a:r>
              <a:rPr lang="ar-sa" smtClean="0"/>
              <a:t>Click to edit Master title style</a:t>
            </a:r>
            <a:endParaRPr lang="en-US"/>
          </a:p>
        </p:txBody>
      </p:sp>
      <p:sp>
        <p:nvSpPr>
          <p:cNvPr id="3" name="Content Placeholder 2"/>
          <p:cNvSpPr>
            <a:spLocks noGrp="1"/>
          </p:cNvSpPr>
          <p:nvPr>
            <p:ph idx="1"/>
          </p:nvPr>
        </p:nvSpPr>
        <p:spPr>
          <a:xfrm>
            <a:off x="3893350" y="835428"/>
            <a:ext cx="4699370" cy="5151526"/>
          </a:xfrm>
        </p:spPr>
        <p:txBody>
          <a:bodyPr anchor="ctr"/>
          <a:lstStyle>
            <a:lvl1pPr>
              <a:defRPr sz="2400"/>
            </a:lvl1pPr>
            <a:lvl2pPr>
              <a:defRPr sz="2200"/>
            </a:lvl2pPr>
            <a:lvl3pPr>
              <a:defRPr sz="2000"/>
            </a:lvl3pPr>
            <a:lvl4pPr>
              <a:defRPr sz="1800"/>
            </a:lvl4pPr>
            <a:lvl5pPr>
              <a:defRPr sz="1600"/>
            </a:lvl5pPr>
            <a:lvl6pPr>
              <a:defRPr sz="2000"/>
            </a:lvl6pPr>
            <a:lvl7pPr>
              <a:defRPr sz="2000"/>
            </a:lvl7pPr>
            <a:lvl8pPr>
              <a:defRPr sz="2000"/>
            </a:lvl8pPr>
            <a:lvl9pPr>
              <a:defRPr sz="2000"/>
            </a:lvl9pPr>
          </a:lstStyle>
          <a:p>
            <a:pPr lvl="0"/>
            <a:r>
              <a:rPr lang="ar-sa" smtClean="0"/>
              <a:t>Click to edit Master text styles</a:t>
            </a:r>
          </a:p>
          <a:p>
            <a:pPr lvl="1"/>
            <a:r>
              <a:rPr lang="ar-sa" smtClean="0"/>
              <a:t>Second level</a:t>
            </a:r>
          </a:p>
          <a:p>
            <a:pPr lvl="2"/>
            <a:r>
              <a:rPr lang="ar-sa" smtClean="0"/>
              <a:t>Third level</a:t>
            </a:r>
          </a:p>
          <a:p>
            <a:pPr lvl="3"/>
            <a:r>
              <a:rPr lang="ar-sa" smtClean="0"/>
              <a:t>Fourth level</a:t>
            </a:r>
          </a:p>
          <a:p>
            <a:pPr lvl="4"/>
            <a:r>
              <a:rPr lang="ar-sa" smtClean="0"/>
              <a:t>Fifth level</a:t>
            </a:r>
            <a:endParaRPr lang="en-US" dirty="0"/>
          </a:p>
        </p:txBody>
      </p:sp>
      <p:sp>
        <p:nvSpPr>
          <p:cNvPr id="4" name="Text Placeholder 3"/>
          <p:cNvSpPr>
            <a:spLocks noGrp="1"/>
          </p:cNvSpPr>
          <p:nvPr>
            <p:ph type="body" sz="half" idx="2"/>
          </p:nvPr>
        </p:nvSpPr>
        <p:spPr>
          <a:xfrm>
            <a:off x="551280" y="3408420"/>
            <a:ext cx="3008313" cy="191909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Click to edit Master text styles</a:t>
            </a:r>
          </a:p>
        </p:txBody>
      </p:sp>
      <p:sp>
        <p:nvSpPr>
          <p:cNvPr id="5" name="Date Placeholder 4"/>
          <p:cNvSpPr>
            <a:spLocks noGrp="1"/>
          </p:cNvSpPr>
          <p:nvPr>
            <p:ph type="dt" sz="half" idx="10"/>
          </p:nvPr>
        </p:nvSpPr>
        <p:spPr/>
        <p:txBody>
          <a:bodyPr/>
          <a:lstStyle/>
          <a:p>
            <a:fld id="{55DF15D9-3CC1-A746-92A3-139DE5901F8D}" type="datetimeFigureOut">
              <a:rPr lang="en-US" smtClean="0"/>
              <a:t>5/13/13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6921C84-D621-E540-A0C4-ACF0095B7BE3}"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8" name="Picture 7" descr="tape.png"/>
          <p:cNvPicPr>
            <a:picLocks noChangeAspect="1"/>
          </p:cNvPicPr>
          <p:nvPr/>
        </p:nvPicPr>
        <p:blipFill>
          <a:blip r:embed="rId2"/>
          <a:stretch>
            <a:fillRect/>
          </a:stretch>
        </p:blipFill>
        <p:spPr>
          <a:xfrm>
            <a:off x="3124200" y="191206"/>
            <a:ext cx="2781300" cy="819150"/>
          </a:xfrm>
          <a:prstGeom prst="rect">
            <a:avLst/>
          </a:prstGeom>
        </p:spPr>
      </p:pic>
      <p:sp>
        <p:nvSpPr>
          <p:cNvPr id="2" name="Title 1"/>
          <p:cNvSpPr>
            <a:spLocks noGrp="1"/>
          </p:cNvSpPr>
          <p:nvPr>
            <p:ph type="title"/>
          </p:nvPr>
        </p:nvSpPr>
        <p:spPr>
          <a:xfrm>
            <a:off x="551280" y="4669654"/>
            <a:ext cx="8041440" cy="719865"/>
          </a:xfrm>
        </p:spPr>
        <p:txBody>
          <a:bodyPr anchor="b"/>
          <a:lstStyle>
            <a:lvl1pPr algn="ctr">
              <a:defRPr sz="3600" b="0"/>
            </a:lvl1pPr>
          </a:lstStyle>
          <a:p>
            <a:r>
              <a:rPr lang="ar-sa" smtClean="0"/>
              <a:t>Click to edit Master title style</a:t>
            </a:r>
            <a:endParaRPr lang="en-US" dirty="0"/>
          </a:p>
        </p:txBody>
      </p:sp>
      <p:sp>
        <p:nvSpPr>
          <p:cNvPr id="3" name="Picture Placeholder 2"/>
          <p:cNvSpPr>
            <a:spLocks noGrp="1" noChangeAspect="1"/>
          </p:cNvSpPr>
          <p:nvPr>
            <p:ph type="pic" idx="1"/>
          </p:nvPr>
        </p:nvSpPr>
        <p:spPr>
          <a:xfrm rot="-60000">
            <a:off x="2130552" y="594360"/>
            <a:ext cx="4873752" cy="3657600"/>
          </a:xfrm>
          <a:solidFill>
            <a:srgbClr val="FFFFFF">
              <a:shade val="85000"/>
            </a:srgbClr>
          </a:solid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ar-sa" smtClean="0"/>
              <a:t>Drag picture to placeholder or click icon to add</a:t>
            </a:r>
            <a:endParaRPr lang="en-US"/>
          </a:p>
        </p:txBody>
      </p:sp>
      <p:sp>
        <p:nvSpPr>
          <p:cNvPr id="4" name="Text Placeholder 3"/>
          <p:cNvSpPr>
            <a:spLocks noGrp="1"/>
          </p:cNvSpPr>
          <p:nvPr>
            <p:ph type="body" sz="half" idx="2"/>
          </p:nvPr>
        </p:nvSpPr>
        <p:spPr>
          <a:xfrm>
            <a:off x="1219200" y="5416153"/>
            <a:ext cx="6705600" cy="603126"/>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Click to edit Master text styles</a:t>
            </a:r>
          </a:p>
        </p:txBody>
      </p:sp>
      <p:sp>
        <p:nvSpPr>
          <p:cNvPr id="5" name="Date Placeholder 4"/>
          <p:cNvSpPr>
            <a:spLocks noGrp="1"/>
          </p:cNvSpPr>
          <p:nvPr>
            <p:ph type="dt" sz="half" idx="10"/>
          </p:nvPr>
        </p:nvSpPr>
        <p:spPr/>
        <p:txBody>
          <a:bodyPr/>
          <a:lstStyle/>
          <a:p>
            <a:fld id="{55DF15D9-3CC1-A746-92A3-139DE5901F8D}" type="datetimeFigureOut">
              <a:rPr lang="en-US" smtClean="0"/>
              <a:t>5/13/13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6921C84-D621-E540-A0C4-ACF0095B7BE3}"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Click to edit Master title style</a:t>
            </a:r>
            <a:endParaRPr lang="en-US"/>
          </a:p>
        </p:txBody>
      </p:sp>
      <p:sp>
        <p:nvSpPr>
          <p:cNvPr id="3" name="Vertical Text Placeholder 2"/>
          <p:cNvSpPr>
            <a:spLocks noGrp="1"/>
          </p:cNvSpPr>
          <p:nvPr>
            <p:ph type="body" orient="vert" idx="1"/>
          </p:nvPr>
        </p:nvSpPr>
        <p:spPr/>
        <p:txBody>
          <a:bodyPr vert="eaVert" anchor="ctr"/>
          <a:lstStyle/>
          <a:p>
            <a:pPr lvl="0"/>
            <a:r>
              <a:rPr lang="ar-sa" smtClean="0"/>
              <a:t>Click to edit Master text styles</a:t>
            </a:r>
          </a:p>
          <a:p>
            <a:pPr lvl="1"/>
            <a:r>
              <a:rPr lang="ar-sa" smtClean="0"/>
              <a:t>Second level</a:t>
            </a:r>
          </a:p>
          <a:p>
            <a:pPr lvl="2"/>
            <a:r>
              <a:rPr lang="ar-sa" smtClean="0"/>
              <a:t>Third level</a:t>
            </a:r>
          </a:p>
          <a:p>
            <a:pPr lvl="3"/>
            <a:r>
              <a:rPr lang="ar-sa" smtClean="0"/>
              <a:t>Fourth level</a:t>
            </a:r>
          </a:p>
          <a:p>
            <a:pPr lvl="4"/>
            <a:r>
              <a:rPr lang="ar-sa" smtClean="0"/>
              <a:t>Fifth level</a:t>
            </a:r>
            <a:endParaRPr lang="en-US"/>
          </a:p>
        </p:txBody>
      </p:sp>
      <p:sp>
        <p:nvSpPr>
          <p:cNvPr id="4" name="Date Placeholder 3"/>
          <p:cNvSpPr>
            <a:spLocks noGrp="1"/>
          </p:cNvSpPr>
          <p:nvPr>
            <p:ph type="dt" sz="half" idx="10"/>
          </p:nvPr>
        </p:nvSpPr>
        <p:spPr/>
        <p:txBody>
          <a:bodyPr/>
          <a:lstStyle/>
          <a:p>
            <a:fld id="{55DF15D9-3CC1-A746-92A3-139DE5901F8D}" type="datetimeFigureOut">
              <a:rPr lang="en-US" smtClean="0"/>
              <a:t>5/13/13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6921C84-D621-E540-A0C4-ACF0095B7BE3}"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550278"/>
            <a:ext cx="1963320" cy="5469523"/>
          </a:xfrm>
        </p:spPr>
        <p:txBody>
          <a:bodyPr vert="eaVert"/>
          <a:lstStyle/>
          <a:p>
            <a:r>
              <a:rPr lang="ar-sa" smtClean="0"/>
              <a:t>Click to edit Master title style</a:t>
            </a:r>
            <a:endParaRPr lang="en-US"/>
          </a:p>
        </p:txBody>
      </p:sp>
      <p:sp>
        <p:nvSpPr>
          <p:cNvPr id="3" name="Vertical Text Placeholder 2"/>
          <p:cNvSpPr>
            <a:spLocks noGrp="1"/>
          </p:cNvSpPr>
          <p:nvPr>
            <p:ph type="body" orient="vert" idx="1"/>
          </p:nvPr>
        </p:nvSpPr>
        <p:spPr>
          <a:xfrm>
            <a:off x="551280" y="838199"/>
            <a:ext cx="5907840" cy="5181602"/>
          </a:xfrm>
        </p:spPr>
        <p:txBody>
          <a:bodyPr vert="eaVert"/>
          <a:lstStyle/>
          <a:p>
            <a:pPr lvl="0"/>
            <a:r>
              <a:rPr lang="ar-sa" smtClean="0"/>
              <a:t>Click to edit Master text styles</a:t>
            </a:r>
          </a:p>
          <a:p>
            <a:pPr lvl="1"/>
            <a:r>
              <a:rPr lang="ar-sa" smtClean="0"/>
              <a:t>Second level</a:t>
            </a:r>
          </a:p>
          <a:p>
            <a:pPr lvl="2"/>
            <a:r>
              <a:rPr lang="ar-sa" smtClean="0"/>
              <a:t>Third level</a:t>
            </a:r>
          </a:p>
          <a:p>
            <a:pPr lvl="3"/>
            <a:r>
              <a:rPr lang="ar-sa" smtClean="0"/>
              <a:t>Fourth level</a:t>
            </a:r>
          </a:p>
          <a:p>
            <a:pPr lvl="4"/>
            <a:r>
              <a:rPr lang="ar-sa" smtClean="0"/>
              <a:t>Fifth level</a:t>
            </a:r>
            <a:endParaRPr lang="en-US"/>
          </a:p>
        </p:txBody>
      </p:sp>
      <p:sp>
        <p:nvSpPr>
          <p:cNvPr id="4" name="Date Placeholder 3"/>
          <p:cNvSpPr>
            <a:spLocks noGrp="1"/>
          </p:cNvSpPr>
          <p:nvPr>
            <p:ph type="dt" sz="half" idx="10"/>
          </p:nvPr>
        </p:nvSpPr>
        <p:spPr/>
        <p:txBody>
          <a:bodyPr/>
          <a:lstStyle/>
          <a:p>
            <a:fld id="{55DF15D9-3CC1-A746-92A3-139DE5901F8D}" type="datetimeFigureOut">
              <a:rPr lang="en-US" smtClean="0"/>
              <a:t>5/13/13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6921C84-D621-E540-A0C4-ACF0095B7BE3}"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3" Type="http://schemas.openxmlformats.org/officeDocument/2006/relationships/image" Target="../media/image3.pn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pic>
        <p:nvPicPr>
          <p:cNvPr id="7" name="Picture 6" descr="Interior-Overlay.png"/>
          <p:cNvPicPr>
            <a:picLocks noChangeAspect="1"/>
          </p:cNvPicPr>
          <p:nvPr/>
        </p:nvPicPr>
        <p:blipFill>
          <a:blip r:embed="rId13">
            <a:lum bright="-10000"/>
          </a:blip>
          <a:stretch>
            <a:fillRect/>
          </a:stretch>
        </p:blipFill>
        <p:spPr>
          <a:xfrm>
            <a:off x="0" y="0"/>
            <a:ext cx="9144000" cy="6858000"/>
          </a:xfrm>
          <a:prstGeom prst="rect">
            <a:avLst/>
          </a:prstGeom>
        </p:spPr>
      </p:pic>
      <p:sp>
        <p:nvSpPr>
          <p:cNvPr id="2" name="Title Placeholder 1"/>
          <p:cNvSpPr>
            <a:spLocks noGrp="1"/>
          </p:cNvSpPr>
          <p:nvPr>
            <p:ph type="title"/>
          </p:nvPr>
        </p:nvSpPr>
        <p:spPr>
          <a:xfrm>
            <a:off x="551280" y="436563"/>
            <a:ext cx="8041440" cy="1442674"/>
          </a:xfrm>
          <a:prstGeom prst="rect">
            <a:avLst/>
          </a:prstGeom>
        </p:spPr>
        <p:txBody>
          <a:bodyPr vert="horz" lIns="91440" tIns="45720" rIns="91440" bIns="45720" rtlCol="0" anchor="ctr">
            <a:noAutofit/>
          </a:bodyPr>
          <a:lstStyle/>
          <a:p>
            <a:r>
              <a:rPr lang="ar-sa" smtClean="0"/>
              <a:t>Click to edit Master title style</a:t>
            </a:r>
            <a:endParaRPr lang="en-US" dirty="0"/>
          </a:p>
        </p:txBody>
      </p:sp>
      <p:sp>
        <p:nvSpPr>
          <p:cNvPr id="3" name="Text Placeholder 2"/>
          <p:cNvSpPr>
            <a:spLocks noGrp="1"/>
          </p:cNvSpPr>
          <p:nvPr>
            <p:ph type="body" idx="1"/>
          </p:nvPr>
        </p:nvSpPr>
        <p:spPr>
          <a:xfrm>
            <a:off x="838200" y="2038388"/>
            <a:ext cx="7467600" cy="3951337"/>
          </a:xfrm>
          <a:prstGeom prst="rect">
            <a:avLst/>
          </a:prstGeom>
        </p:spPr>
        <p:txBody>
          <a:bodyPr vert="horz" lIns="91440" tIns="45720" rIns="91440" bIns="45720" rtlCol="0">
            <a:normAutofit/>
          </a:bodyPr>
          <a:lstStyle/>
          <a:p>
            <a:pPr lvl="0"/>
            <a:r>
              <a:rPr lang="ar-sa" smtClean="0"/>
              <a:t>Click to edit Master text styles</a:t>
            </a:r>
          </a:p>
          <a:p>
            <a:pPr lvl="1"/>
            <a:r>
              <a:rPr lang="ar-sa" smtClean="0"/>
              <a:t>Second level</a:t>
            </a:r>
          </a:p>
          <a:p>
            <a:pPr lvl="2"/>
            <a:r>
              <a:rPr lang="ar-sa" smtClean="0"/>
              <a:t>Third level</a:t>
            </a:r>
          </a:p>
          <a:p>
            <a:pPr lvl="3"/>
            <a:r>
              <a:rPr lang="ar-sa" smtClean="0"/>
              <a:t>Fourth level</a:t>
            </a:r>
          </a:p>
          <a:p>
            <a:pPr lvl="4"/>
            <a:r>
              <a:rPr lang="ar-sa" smtClean="0"/>
              <a:t>Fifth level</a:t>
            </a:r>
            <a:endParaRPr lang="en-US" dirty="0"/>
          </a:p>
        </p:txBody>
      </p:sp>
      <p:sp>
        <p:nvSpPr>
          <p:cNvPr id="4" name="Date Placeholder 3"/>
          <p:cNvSpPr>
            <a:spLocks noGrp="1"/>
          </p:cNvSpPr>
          <p:nvPr>
            <p:ph type="dt" sz="half" idx="2"/>
          </p:nvPr>
        </p:nvSpPr>
        <p:spPr>
          <a:xfrm>
            <a:off x="551280" y="6148875"/>
            <a:ext cx="2133600" cy="365125"/>
          </a:xfrm>
          <a:prstGeom prst="rect">
            <a:avLst/>
          </a:prstGeom>
        </p:spPr>
        <p:txBody>
          <a:bodyPr vert="horz" lIns="91440" tIns="45720" rIns="91440" bIns="45720" rtlCol="0" anchor="ctr"/>
          <a:lstStyle>
            <a:lvl1pPr algn="l">
              <a:defRPr sz="1400" b="0">
                <a:solidFill>
                  <a:schemeClr val="tx1">
                    <a:lumMod val="50000"/>
                    <a:lumOff val="50000"/>
                  </a:schemeClr>
                </a:solidFill>
                <a:latin typeface="Rage Italic" pitchFamily="66" charset="0"/>
                <a:cs typeface="Rage Italic" pitchFamily="66" charset="0"/>
              </a:defRPr>
            </a:lvl1pPr>
          </a:lstStyle>
          <a:p>
            <a:fld id="{55DF15D9-3CC1-A746-92A3-139DE5901F8D}" type="datetimeFigureOut">
              <a:rPr lang="en-US" smtClean="0"/>
              <a:t>5/13/13</a:t>
            </a:fld>
            <a:endParaRPr lang="en-US"/>
          </a:p>
        </p:txBody>
      </p:sp>
      <p:sp>
        <p:nvSpPr>
          <p:cNvPr id="5" name="Footer Placeholder 4"/>
          <p:cNvSpPr>
            <a:spLocks noGrp="1"/>
          </p:cNvSpPr>
          <p:nvPr>
            <p:ph type="ftr" sz="quarter" idx="3"/>
          </p:nvPr>
        </p:nvSpPr>
        <p:spPr>
          <a:xfrm>
            <a:off x="3124200" y="6148875"/>
            <a:ext cx="2895600" cy="365125"/>
          </a:xfrm>
          <a:prstGeom prst="rect">
            <a:avLst/>
          </a:prstGeom>
        </p:spPr>
        <p:txBody>
          <a:bodyPr vert="horz" lIns="91440" tIns="45720" rIns="91440" bIns="45720" rtlCol="0" anchor="ctr"/>
          <a:lstStyle>
            <a:lvl1pPr algn="ctr">
              <a:defRPr sz="1400" b="0">
                <a:solidFill>
                  <a:schemeClr val="tx1">
                    <a:lumMod val="50000"/>
                    <a:lumOff val="50000"/>
                  </a:schemeClr>
                </a:solidFill>
                <a:latin typeface="Rage Italic" pitchFamily="66" charset="0"/>
                <a:cs typeface="Rage Italic" pitchFamily="66" charset="0"/>
              </a:defRPr>
            </a:lvl1pPr>
          </a:lstStyle>
          <a:p>
            <a:endParaRPr lang="en-US"/>
          </a:p>
        </p:txBody>
      </p:sp>
      <p:sp>
        <p:nvSpPr>
          <p:cNvPr id="6" name="Slide Number Placeholder 5"/>
          <p:cNvSpPr>
            <a:spLocks noGrp="1"/>
          </p:cNvSpPr>
          <p:nvPr>
            <p:ph type="sldNum" sz="quarter" idx="4"/>
          </p:nvPr>
        </p:nvSpPr>
        <p:spPr>
          <a:xfrm>
            <a:off x="6459120" y="6148875"/>
            <a:ext cx="2133600" cy="365125"/>
          </a:xfrm>
          <a:prstGeom prst="rect">
            <a:avLst/>
          </a:prstGeom>
        </p:spPr>
        <p:txBody>
          <a:bodyPr vert="horz" lIns="91440" tIns="45720" rIns="91440" bIns="45720" rtlCol="0" anchor="ctr"/>
          <a:lstStyle>
            <a:lvl1pPr algn="r">
              <a:defRPr sz="1400" b="0">
                <a:solidFill>
                  <a:schemeClr val="tx1">
                    <a:lumMod val="50000"/>
                    <a:lumOff val="50000"/>
                  </a:schemeClr>
                </a:solidFill>
                <a:latin typeface="Rage Italic" pitchFamily="66" charset="0"/>
                <a:cs typeface="Rage Italic" pitchFamily="66" charset="0"/>
              </a:defRPr>
            </a:lvl1pPr>
          </a:lstStyle>
          <a:p>
            <a:fld id="{96921C84-D621-E540-A0C4-ACF0095B7BE3}"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457200" rtl="0" eaLnBrk="1" latinLnBrk="0" hangingPunct="1">
        <a:spcBef>
          <a:spcPct val="0"/>
        </a:spcBef>
        <a:buNone/>
        <a:defRPr sz="48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600" indent="-228600" algn="l" defTabSz="457200" rtl="0" eaLnBrk="1" latinLnBrk="0" hangingPunct="1">
        <a:spcBef>
          <a:spcPct val="20000"/>
        </a:spcBef>
        <a:buClr>
          <a:schemeClr val="accent1"/>
        </a:buClr>
        <a:buSzPct val="95000"/>
        <a:buFont typeface="Rage Italic" pitchFamily="66" charset="0"/>
        <a:buChar char="0"/>
        <a:defRPr sz="2400" kern="1200">
          <a:solidFill>
            <a:schemeClr val="tx1">
              <a:lumMod val="75000"/>
              <a:lumOff val="25000"/>
            </a:schemeClr>
          </a:solidFill>
          <a:latin typeface="+mn-lt"/>
          <a:ea typeface="+mn-ea"/>
          <a:cs typeface="+mn-cs"/>
        </a:defRPr>
      </a:lvl1pPr>
      <a:lvl2pPr marL="557784" indent="-228600" algn="l" defTabSz="457200" rtl="0" eaLnBrk="1" latinLnBrk="0" hangingPunct="1">
        <a:spcBef>
          <a:spcPct val="20000"/>
        </a:spcBef>
        <a:buClr>
          <a:schemeClr val="accent1"/>
        </a:buClr>
        <a:buSzPct val="95000"/>
        <a:buFont typeface="Rage Italic" pitchFamily="66" charset="0"/>
        <a:buChar char="0"/>
        <a:defRPr sz="2200" kern="1200">
          <a:solidFill>
            <a:schemeClr val="tx1">
              <a:lumMod val="75000"/>
              <a:lumOff val="25000"/>
            </a:schemeClr>
          </a:solidFill>
          <a:latin typeface="+mn-lt"/>
          <a:ea typeface="+mn-ea"/>
          <a:cs typeface="+mn-cs"/>
        </a:defRPr>
      </a:lvl2pPr>
      <a:lvl3pPr marL="822960" indent="-182880" algn="l" defTabSz="457200" rtl="0" eaLnBrk="1" latinLnBrk="0" hangingPunct="1">
        <a:spcBef>
          <a:spcPct val="20000"/>
        </a:spcBef>
        <a:buClr>
          <a:schemeClr val="accent1"/>
        </a:buClr>
        <a:buSzPct val="95000"/>
        <a:buFont typeface="Rage Italic" pitchFamily="66" charset="0"/>
        <a:buChar char="0"/>
        <a:defRPr sz="2000" kern="1200">
          <a:solidFill>
            <a:schemeClr val="tx1">
              <a:lumMod val="75000"/>
              <a:lumOff val="25000"/>
            </a:schemeClr>
          </a:solidFill>
          <a:latin typeface="+mn-lt"/>
          <a:ea typeface="+mn-ea"/>
          <a:cs typeface="+mn-cs"/>
        </a:defRPr>
      </a:lvl3pPr>
      <a:lvl4pPr marL="1097280" indent="-182880" algn="l" defTabSz="457200" rtl="0" eaLnBrk="1" latinLnBrk="0" hangingPunct="1">
        <a:spcBef>
          <a:spcPct val="20000"/>
        </a:spcBef>
        <a:buClr>
          <a:schemeClr val="accent1"/>
        </a:buClr>
        <a:buSzPct val="95000"/>
        <a:buFont typeface="Rage Italic" pitchFamily="66" charset="0"/>
        <a:buChar char="0"/>
        <a:defRPr sz="1600" kern="1200">
          <a:solidFill>
            <a:schemeClr val="tx1">
              <a:lumMod val="75000"/>
              <a:lumOff val="25000"/>
            </a:schemeClr>
          </a:solidFill>
          <a:latin typeface="+mn-lt"/>
          <a:ea typeface="+mn-ea"/>
          <a:cs typeface="+mn-cs"/>
        </a:defRPr>
      </a:lvl4pPr>
      <a:lvl5pPr marL="1417320" indent="-182880" algn="l" defTabSz="457200" rtl="0" eaLnBrk="1" latinLnBrk="0" hangingPunct="1">
        <a:spcBef>
          <a:spcPct val="20000"/>
        </a:spcBef>
        <a:buClr>
          <a:schemeClr val="accent1"/>
        </a:buClr>
        <a:buSzPct val="95000"/>
        <a:buFont typeface="Rage Italic" pitchFamily="66" charset="0"/>
        <a:buChar char="0"/>
        <a:defRPr sz="1400" kern="1200" baseline="0">
          <a:solidFill>
            <a:schemeClr val="tx1">
              <a:lumMod val="75000"/>
              <a:lumOff val="25000"/>
            </a:schemeClr>
          </a:solidFill>
          <a:latin typeface="+mn-lt"/>
          <a:ea typeface="+mn-ea"/>
          <a:cs typeface="+mn-cs"/>
        </a:defRPr>
      </a:lvl5pPr>
      <a:lvl6pPr marL="1645920" indent="-182880" algn="l" defTabSz="457200" rtl="0" eaLnBrk="1" latinLnBrk="0" hangingPunct="1">
        <a:spcBef>
          <a:spcPct val="20000"/>
        </a:spcBef>
        <a:buClr>
          <a:schemeClr val="accent1"/>
        </a:buClr>
        <a:buSzPct val="95000"/>
        <a:buFont typeface="Rage Italic" pitchFamily="66" charset="0"/>
        <a:buChar char="0"/>
        <a:defRPr sz="1400" kern="1200">
          <a:solidFill>
            <a:schemeClr val="tx1">
              <a:lumMod val="75000"/>
              <a:lumOff val="25000"/>
            </a:schemeClr>
          </a:solidFill>
          <a:latin typeface="+mn-lt"/>
          <a:ea typeface="+mn-ea"/>
          <a:cs typeface="+mn-cs"/>
        </a:defRPr>
      </a:lvl6pPr>
      <a:lvl7pPr marL="1920240" indent="-182880" algn="l" defTabSz="457200" rtl="0" eaLnBrk="1" latinLnBrk="0" hangingPunct="1">
        <a:spcBef>
          <a:spcPct val="20000"/>
        </a:spcBef>
        <a:buClr>
          <a:schemeClr val="accent1"/>
        </a:buClr>
        <a:buSzPct val="95000"/>
        <a:buFont typeface="Rage Italic" pitchFamily="66" charset="0"/>
        <a:buChar char="0"/>
        <a:defRPr sz="1400" kern="1200">
          <a:solidFill>
            <a:schemeClr val="tx1">
              <a:lumMod val="75000"/>
              <a:lumOff val="25000"/>
            </a:schemeClr>
          </a:solidFill>
          <a:latin typeface="+mn-lt"/>
          <a:ea typeface="+mn-ea"/>
          <a:cs typeface="+mn-cs"/>
        </a:defRPr>
      </a:lvl7pPr>
      <a:lvl8pPr marL="2194560" indent="-182880" algn="l" defTabSz="457200" rtl="0" eaLnBrk="1" latinLnBrk="0" hangingPunct="1">
        <a:spcBef>
          <a:spcPct val="20000"/>
        </a:spcBef>
        <a:buClr>
          <a:schemeClr val="accent1"/>
        </a:buClr>
        <a:buSzPct val="95000"/>
        <a:buFont typeface="Rage Italic" pitchFamily="66" charset="0"/>
        <a:buChar char="0"/>
        <a:defRPr sz="1400" kern="1200">
          <a:solidFill>
            <a:schemeClr val="tx1">
              <a:lumMod val="75000"/>
              <a:lumOff val="25000"/>
            </a:schemeClr>
          </a:solidFill>
          <a:latin typeface="+mn-lt"/>
          <a:ea typeface="+mn-ea"/>
          <a:cs typeface="+mn-cs"/>
        </a:defRPr>
      </a:lvl8pPr>
      <a:lvl9pPr marL="2468880" indent="-182880" algn="l" defTabSz="457200" rtl="0" eaLnBrk="1" latinLnBrk="0" hangingPunct="1">
        <a:spcBef>
          <a:spcPct val="20000"/>
        </a:spcBef>
        <a:buClr>
          <a:schemeClr val="accent1"/>
        </a:buClr>
        <a:buSzPct val="95000"/>
        <a:buFont typeface="Rage Italic" pitchFamily="66" charset="0"/>
        <a:buChar char="0"/>
        <a:defRPr sz="14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9.jpeg"/><Relationship Id="rId3" Type="http://schemas.openxmlformats.org/officeDocument/2006/relationships/image" Target="../media/image10.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 Id="rId3" Type="http://schemas.openxmlformats.org/officeDocument/2006/relationships/image" Target="../media/image1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12.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13.gif"/></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1.xml"/><Relationship Id="rId4" Type="http://schemas.openxmlformats.org/officeDocument/2006/relationships/diagramLayout" Target="../diagrams/layout1.xml"/><Relationship Id="rId5" Type="http://schemas.openxmlformats.org/officeDocument/2006/relationships/diagramQuickStyle" Target="../diagrams/quickStyle1.xml"/><Relationship Id="rId6" Type="http://schemas.openxmlformats.org/officeDocument/2006/relationships/diagramColors" Target="../diagrams/colors1.xml"/><Relationship Id="rId7" Type="http://schemas.microsoft.com/office/2007/relationships/diagramDrawing" Target="../diagrams/drawing1.xml"/><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14.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15.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16.png"/></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2.xml"/><Relationship Id="rId4" Type="http://schemas.openxmlformats.org/officeDocument/2006/relationships/diagramLayout" Target="../diagrams/layout2.xml"/><Relationship Id="rId5" Type="http://schemas.openxmlformats.org/officeDocument/2006/relationships/diagramQuickStyle" Target="../diagrams/quickStyle2.xml"/><Relationship Id="rId6" Type="http://schemas.openxmlformats.org/officeDocument/2006/relationships/diagramColors" Target="../diagrams/colors2.xml"/><Relationship Id="rId7" Type="http://schemas.microsoft.com/office/2007/relationships/diagramDrawing" Target="../diagrams/drawing2.xml"/><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3.xml"/><Relationship Id="rId4" Type="http://schemas.openxmlformats.org/officeDocument/2006/relationships/diagramLayout" Target="../diagrams/layout3.xml"/><Relationship Id="rId5" Type="http://schemas.openxmlformats.org/officeDocument/2006/relationships/diagramQuickStyle" Target="../diagrams/quickStyle3.xml"/><Relationship Id="rId6" Type="http://schemas.openxmlformats.org/officeDocument/2006/relationships/diagramColors" Target="../diagrams/colors3.xml"/><Relationship Id="rId7" Type="http://schemas.microsoft.com/office/2007/relationships/diagramDrawing" Target="../diagrams/drawing3.xml"/><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4.xml"/><Relationship Id="rId4" Type="http://schemas.openxmlformats.org/officeDocument/2006/relationships/diagramLayout" Target="../diagrams/layout4.xml"/><Relationship Id="rId5" Type="http://schemas.openxmlformats.org/officeDocument/2006/relationships/diagramQuickStyle" Target="../diagrams/quickStyle4.xml"/><Relationship Id="rId6" Type="http://schemas.openxmlformats.org/officeDocument/2006/relationships/diagramColors" Target="../diagrams/colors4.xml"/><Relationship Id="rId7" Type="http://schemas.microsoft.com/office/2007/relationships/diagramDrawing" Target="../diagrams/drawing4.xml"/><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5.xml"/><Relationship Id="rId4" Type="http://schemas.openxmlformats.org/officeDocument/2006/relationships/diagramLayout" Target="../diagrams/layout5.xml"/><Relationship Id="rId5" Type="http://schemas.openxmlformats.org/officeDocument/2006/relationships/diagramQuickStyle" Target="../diagrams/quickStyle5.xml"/><Relationship Id="rId6" Type="http://schemas.openxmlformats.org/officeDocument/2006/relationships/diagramColors" Target="../diagrams/colors5.xml"/><Relationship Id="rId7" Type="http://schemas.microsoft.com/office/2007/relationships/diagramDrawing" Target="../diagrams/drawing5.xml"/><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3.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4.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5.png"/></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6.xml"/><Relationship Id="rId4" Type="http://schemas.openxmlformats.org/officeDocument/2006/relationships/diagramQuickStyle" Target="../diagrams/quickStyle6.xml"/><Relationship Id="rId5" Type="http://schemas.openxmlformats.org/officeDocument/2006/relationships/diagramColors" Target="../diagrams/colors6.xml"/><Relationship Id="rId6" Type="http://schemas.microsoft.com/office/2007/relationships/diagramDrawing" Target="../diagrams/drawing6.xml"/><Relationship Id="rId1" Type="http://schemas.openxmlformats.org/officeDocument/2006/relationships/slideLayout" Target="../slideLayouts/slideLayout2.xml"/><Relationship Id="rId2" Type="http://schemas.openxmlformats.org/officeDocument/2006/relationships/diagramData" Target="../diagrams/data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7.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28.png"/></Relationships>
</file>

<file path=ppt/slides/_rels/slide20.xml.rels><?xml version="1.0" encoding="UTF-8" standalone="yes"?>
<Relationships xmlns="http://schemas.openxmlformats.org/package/2006/relationships"><Relationship Id="rId3" Type="http://schemas.openxmlformats.org/officeDocument/2006/relationships/diagramData" Target="../diagrams/data7.xml"/><Relationship Id="rId4" Type="http://schemas.openxmlformats.org/officeDocument/2006/relationships/diagramLayout" Target="../diagrams/layout7.xml"/><Relationship Id="rId5" Type="http://schemas.openxmlformats.org/officeDocument/2006/relationships/diagramQuickStyle" Target="../diagrams/quickStyle7.xml"/><Relationship Id="rId6" Type="http://schemas.openxmlformats.org/officeDocument/2006/relationships/diagramColors" Target="../diagrams/colors7.xml"/><Relationship Id="rId7" Type="http://schemas.microsoft.com/office/2007/relationships/diagramDrawing" Target="../diagrams/drawing7.xml"/><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29.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23.xml.rels><?xml version="1.0" encoding="UTF-8" standalone="yes"?>
<Relationships xmlns="http://schemas.openxmlformats.org/package/2006/relationships"><Relationship Id="rId3" Type="http://schemas.openxmlformats.org/officeDocument/2006/relationships/diagramLayout" Target="../diagrams/layout8.xml"/><Relationship Id="rId4" Type="http://schemas.openxmlformats.org/officeDocument/2006/relationships/diagramQuickStyle" Target="../diagrams/quickStyle8.xml"/><Relationship Id="rId5" Type="http://schemas.openxmlformats.org/officeDocument/2006/relationships/diagramColors" Target="../diagrams/colors8.xml"/><Relationship Id="rId6" Type="http://schemas.microsoft.com/office/2007/relationships/diagramDrawing" Target="../diagrams/drawing8.xml"/><Relationship Id="rId1" Type="http://schemas.openxmlformats.org/officeDocument/2006/relationships/slideLayout" Target="../slideLayouts/slideLayout2.xml"/><Relationship Id="rId2" Type="http://schemas.openxmlformats.org/officeDocument/2006/relationships/diagramData" Target="../diagrams/data8.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31.png"/></Relationships>
</file>

<file path=ppt/slides/_rels/slide26.xml.rels><?xml version="1.0" encoding="UTF-8" standalone="yes"?>
<Relationships xmlns="http://schemas.openxmlformats.org/package/2006/relationships"><Relationship Id="rId3" Type="http://schemas.openxmlformats.org/officeDocument/2006/relationships/diagramData" Target="../diagrams/data9.xml"/><Relationship Id="rId4" Type="http://schemas.openxmlformats.org/officeDocument/2006/relationships/diagramLayout" Target="../diagrams/layout9.xml"/><Relationship Id="rId5" Type="http://schemas.openxmlformats.org/officeDocument/2006/relationships/diagramQuickStyle" Target="../diagrams/quickStyle9.xml"/><Relationship Id="rId6" Type="http://schemas.openxmlformats.org/officeDocument/2006/relationships/diagramColors" Target="../diagrams/colors9.xml"/><Relationship Id="rId7" Type="http://schemas.microsoft.com/office/2007/relationships/diagramDrawing" Target="../diagrams/drawing9.xml"/><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28.xml.rels><?xml version="1.0" encoding="UTF-8" standalone="yes"?>
<Relationships xmlns="http://schemas.openxmlformats.org/package/2006/relationships"><Relationship Id="rId3" Type="http://schemas.openxmlformats.org/officeDocument/2006/relationships/diagramData" Target="../diagrams/data10.xml"/><Relationship Id="rId4" Type="http://schemas.openxmlformats.org/officeDocument/2006/relationships/diagramLayout" Target="../diagrams/layout10.xml"/><Relationship Id="rId5" Type="http://schemas.openxmlformats.org/officeDocument/2006/relationships/diagramQuickStyle" Target="../diagrams/quickStyle10.xml"/><Relationship Id="rId6" Type="http://schemas.openxmlformats.org/officeDocument/2006/relationships/diagramColors" Target="../diagrams/colors10.xml"/><Relationship Id="rId7" Type="http://schemas.microsoft.com/office/2007/relationships/diagramDrawing" Target="../diagrams/drawing10.xml"/><Relationship Id="rId8" Type="http://schemas.openxmlformats.org/officeDocument/2006/relationships/image" Target="../media/image33.png"/><Relationship Id="rId9" Type="http://schemas.openxmlformats.org/officeDocument/2006/relationships/image" Target="../media/image34.png"/><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9.xml.rels><?xml version="1.0" encoding="UTF-8" standalone="yes"?>
<Relationships xmlns="http://schemas.openxmlformats.org/package/2006/relationships"><Relationship Id="rId3" Type="http://schemas.openxmlformats.org/officeDocument/2006/relationships/slideLayout" Target="../slideLayouts/slideLayout2.xml"/><Relationship Id="rId4" Type="http://schemas.openxmlformats.org/officeDocument/2006/relationships/notesSlide" Target="../notesSlides/notesSlide20.xml"/><Relationship Id="rId5" Type="http://schemas.openxmlformats.org/officeDocument/2006/relationships/image" Target="../media/image35.png"/><Relationship Id="rId1" Type="http://schemas.microsoft.com/office/2007/relationships/media" Target="../media/media1.mov"/><Relationship Id="rId2" Type="http://schemas.openxmlformats.org/officeDocument/2006/relationships/video" Target="../media/media1.mov"/></Relationships>
</file>

<file path=ppt/slides/_rels/slide30.xml.rels><?xml version="1.0" encoding="UTF-8" standalone="yes"?>
<Relationships xmlns="http://schemas.openxmlformats.org/package/2006/relationships"><Relationship Id="rId3" Type="http://schemas.openxmlformats.org/officeDocument/2006/relationships/hyperlink" Target="http://www.collegeconfidential.com/college_search/us_university_search.htm" TargetMode="External"/><Relationship Id="rId4" Type="http://schemas.openxmlformats.org/officeDocument/2006/relationships/hyperlink" Target="http://www.internationalstudent.com/school-search/usa" TargetMode="External"/><Relationship Id="rId5" Type="http://schemas.openxmlformats.org/officeDocument/2006/relationships/hyperlink" Target="http://daftaree.com/index.php?page=78145" TargetMode="External"/><Relationship Id="rId6" Type="http://schemas.openxmlformats.org/officeDocument/2006/relationships/hyperlink" Target="http://www.futureme.org/" TargetMode="External"/><Relationship Id="rId7" Type="http://schemas.openxmlformats.org/officeDocument/2006/relationships/hyperlink" Target="http://www.zainabalqublan.com" TargetMode="External"/><Relationship Id="rId1" Type="http://schemas.openxmlformats.org/officeDocument/2006/relationships/slideLayout" Target="../slideLayouts/slideLayout2.xml"/><Relationship Id="rId2" Type="http://schemas.openxmlformats.org/officeDocument/2006/relationships/hyperlink" Target="http://www.mohe.gov.sa/ar/default.aspx" TargetMode="External"/></Relationships>
</file>

<file path=ppt/slides/_rels/slide31.xml.rels><?xml version="1.0" encoding="UTF-8" standalone="yes"?>
<Relationships xmlns="http://schemas.openxmlformats.org/package/2006/relationships"><Relationship Id="rId3" Type="http://schemas.openxmlformats.org/officeDocument/2006/relationships/diagramLayout" Target="../diagrams/layout11.xml"/><Relationship Id="rId4" Type="http://schemas.openxmlformats.org/officeDocument/2006/relationships/diagramQuickStyle" Target="../diagrams/quickStyle11.xml"/><Relationship Id="rId5" Type="http://schemas.openxmlformats.org/officeDocument/2006/relationships/diagramColors" Target="../diagrams/colors11.xml"/><Relationship Id="rId6" Type="http://schemas.microsoft.com/office/2007/relationships/diagramDrawing" Target="../diagrams/drawing11.xml"/><Relationship Id="rId7" Type="http://schemas.openxmlformats.org/officeDocument/2006/relationships/image" Target="../media/image36.gif"/><Relationship Id="rId1" Type="http://schemas.openxmlformats.org/officeDocument/2006/relationships/slideLayout" Target="../slideLayouts/slideLayout2.xml"/><Relationship Id="rId2" Type="http://schemas.openxmlformats.org/officeDocument/2006/relationships/diagramData" Target="../diagrams/data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ar-sa" sz="4400" dirty="0" smtClean="0"/>
              <a:t>كيف تواصلي دراساتك العليا:</a:t>
            </a:r>
            <a:r>
              <a:rPr lang="en-US" sz="4400" dirty="0" smtClean="0"/>
              <a:t> </a:t>
            </a:r>
            <a:r>
              <a:rPr lang="ar-sa" sz="4400" dirty="0" smtClean="0"/>
              <a:t>التحديات و الحلول </a:t>
            </a:r>
            <a:endParaRPr lang="en-US" sz="4400" dirty="0"/>
          </a:p>
        </p:txBody>
      </p:sp>
      <p:sp>
        <p:nvSpPr>
          <p:cNvPr id="3" name="Subtitle 2"/>
          <p:cNvSpPr>
            <a:spLocks noGrp="1"/>
          </p:cNvSpPr>
          <p:nvPr>
            <p:ph type="subTitle" idx="1"/>
          </p:nvPr>
        </p:nvSpPr>
        <p:spPr/>
        <p:txBody>
          <a:bodyPr>
            <a:normAutofit fontScale="92500" lnSpcReduction="10000"/>
          </a:bodyPr>
          <a:lstStyle/>
          <a:p>
            <a:r>
              <a:rPr lang="en-US" sz="3600" dirty="0" smtClean="0"/>
              <a:t>How to </a:t>
            </a:r>
            <a:r>
              <a:rPr lang="en-US" sz="3600" smtClean="0"/>
              <a:t>Pursue Higher-</a:t>
            </a:r>
            <a:r>
              <a:rPr lang="en-US" sz="3600" dirty="0" smtClean="0"/>
              <a:t>Education?</a:t>
            </a:r>
            <a:endParaRPr lang="ar-sa" sz="3600" dirty="0" smtClean="0"/>
          </a:p>
        </p:txBody>
      </p:sp>
      <p:pic>
        <p:nvPicPr>
          <p:cNvPr id="5" name="Picture 4"/>
          <p:cNvPicPr>
            <a:picLocks noChangeAspect="1"/>
          </p:cNvPicPr>
          <p:nvPr/>
        </p:nvPicPr>
        <p:blipFill>
          <a:blip r:embed="rId2"/>
          <a:stretch>
            <a:fillRect/>
          </a:stretch>
        </p:blipFill>
        <p:spPr>
          <a:xfrm>
            <a:off x="0" y="0"/>
            <a:ext cx="2438400" cy="3657600"/>
          </a:xfrm>
          <a:prstGeom prst="rect">
            <a:avLst/>
          </a:prstGeom>
        </p:spPr>
      </p:pic>
      <p:pic>
        <p:nvPicPr>
          <p:cNvPr id="7" name="Picture 6"/>
          <p:cNvPicPr>
            <a:picLocks noChangeAspect="1"/>
          </p:cNvPicPr>
          <p:nvPr/>
        </p:nvPicPr>
        <p:blipFill>
          <a:blip r:embed="rId3"/>
          <a:stretch>
            <a:fillRect/>
          </a:stretch>
        </p:blipFill>
        <p:spPr>
          <a:xfrm>
            <a:off x="5486400" y="0"/>
            <a:ext cx="3657600" cy="2407920"/>
          </a:xfrm>
          <a:prstGeom prst="rect">
            <a:avLst/>
          </a:prstGeom>
        </p:spPr>
      </p:pic>
      <p:sp>
        <p:nvSpPr>
          <p:cNvPr id="8" name="TextBox 7"/>
          <p:cNvSpPr txBox="1"/>
          <p:nvPr/>
        </p:nvSpPr>
        <p:spPr>
          <a:xfrm rot="20629059">
            <a:off x="768421" y="4150237"/>
            <a:ext cx="2198229" cy="1508105"/>
          </a:xfrm>
          <a:prstGeom prst="rect">
            <a:avLst/>
          </a:prstGeom>
          <a:noFill/>
        </p:spPr>
        <p:txBody>
          <a:bodyPr wrap="square" rtlCol="0">
            <a:spAutoFit/>
          </a:bodyPr>
          <a:lstStyle/>
          <a:p>
            <a:pPr algn="ctr"/>
            <a:r>
              <a:rPr lang="ar-sa" sz="2800" dirty="0" smtClean="0"/>
              <a:t>تقديم</a:t>
            </a:r>
            <a:r>
              <a:rPr lang="ar-sa" dirty="0" smtClean="0"/>
              <a:t>:</a:t>
            </a:r>
          </a:p>
          <a:p>
            <a:pPr algn="ctr"/>
            <a:r>
              <a:rPr lang="ar-sa" sz="3200" dirty="0" smtClean="0"/>
              <a:t>محاضرة: زينب القبلان</a:t>
            </a:r>
            <a:endParaRPr lang="en-US" sz="3200" dirty="0"/>
          </a:p>
        </p:txBody>
      </p:sp>
    </p:spTree>
    <p:extLst>
      <p:ext uri="{BB962C8B-B14F-4D97-AF65-F5344CB8AC3E}">
        <p14:creationId xmlns:p14="http://schemas.microsoft.com/office/powerpoint/2010/main" val="3599426785"/>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Not?</a:t>
            </a:r>
            <a:endParaRPr lang="en-US" dirty="0"/>
          </a:p>
        </p:txBody>
      </p:sp>
      <p:pic>
        <p:nvPicPr>
          <p:cNvPr id="4" name="Content Placeholder 3" descr="Chart 3 - Reasons for not going to college-1.png"/>
          <p:cNvPicPr>
            <a:picLocks noGrp="1" noChangeAspect="1"/>
          </p:cNvPicPr>
          <p:nvPr>
            <p:ph idx="1"/>
          </p:nvPr>
        </p:nvPicPr>
        <p:blipFill>
          <a:blip r:embed="rId3">
            <a:extLst>
              <a:ext uri="{28A0092B-C50C-407E-A947-70E740481C1C}">
                <a14:useLocalDpi xmlns:a14="http://schemas.microsoft.com/office/drawing/2010/main" val="0"/>
              </a:ext>
            </a:extLst>
          </a:blip>
          <a:srcRect l="-45632" r="-45632"/>
          <a:stretch>
            <a:fillRect/>
          </a:stretch>
        </p:blipFill>
        <p:spPr>
          <a:xfrm>
            <a:off x="838200" y="2038388"/>
            <a:ext cx="7467600" cy="3951337"/>
          </a:xfrm>
        </p:spPr>
      </p:pic>
    </p:spTree>
    <p:extLst>
      <p:ext uri="{BB962C8B-B14F-4D97-AF65-F5344CB8AC3E}">
        <p14:creationId xmlns:p14="http://schemas.microsoft.com/office/powerpoint/2010/main" val="353090415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900" decel="100000" fill="hold"/>
                                        <p:tgtEl>
                                          <p:spTgt spid="4"/>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4"/>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1280" y="436563"/>
            <a:ext cx="8041440" cy="833572"/>
          </a:xfrm>
        </p:spPr>
        <p:txBody>
          <a:bodyPr/>
          <a:lstStyle/>
          <a:p>
            <a:r>
              <a:rPr lang="en-US" dirty="0" smtClean="0"/>
              <a:t>Significance of High-Education</a:t>
            </a:r>
            <a:endParaRPr lang="en-US" dirty="0"/>
          </a:p>
        </p:txBody>
      </p:sp>
      <p:pic>
        <p:nvPicPr>
          <p:cNvPr id="4" name="Content Placeholder 3" descr="Personal-Benefits-of-Higher-Education.jpg"/>
          <p:cNvPicPr>
            <a:picLocks noGrp="1" noChangeAspect="1"/>
          </p:cNvPicPr>
          <p:nvPr>
            <p:ph idx="1"/>
          </p:nvPr>
        </p:nvPicPr>
        <p:blipFill>
          <a:blip r:embed="rId3">
            <a:extLst>
              <a:ext uri="{28A0092B-C50C-407E-A947-70E740481C1C}">
                <a14:useLocalDpi xmlns:a14="http://schemas.microsoft.com/office/drawing/2010/main" val="0"/>
              </a:ext>
            </a:extLst>
          </a:blip>
          <a:srcRect t="15763" b="15763"/>
          <a:stretch>
            <a:fillRect/>
          </a:stretch>
        </p:blipFill>
        <p:spPr>
          <a:xfrm>
            <a:off x="218974" y="1518324"/>
            <a:ext cx="8788167" cy="4978344"/>
          </a:xfrm>
        </p:spPr>
      </p:pic>
    </p:spTree>
    <p:extLst>
      <p:ext uri="{BB962C8B-B14F-4D97-AF65-F5344CB8AC3E}">
        <p14:creationId xmlns:p14="http://schemas.microsoft.com/office/powerpoint/2010/main" val="2573987018"/>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كيف، أين و متى أقدم على الدراسات العليا؟؟؟؟؟؟</a:t>
            </a:r>
            <a:endParaRPr lang="en-US" dirty="0"/>
          </a:p>
        </p:txBody>
      </p:sp>
      <p:sp>
        <p:nvSpPr>
          <p:cNvPr id="5" name="Content Placeholder 4"/>
          <p:cNvSpPr>
            <a:spLocks noGrp="1"/>
          </p:cNvSpPr>
          <p:nvPr>
            <p:ph idx="1"/>
          </p:nvPr>
        </p:nvSpPr>
        <p:spPr/>
        <p:txBody>
          <a:bodyPr/>
          <a:lstStyle/>
          <a:p>
            <a:endParaRPr lang="en-US"/>
          </a:p>
        </p:txBody>
      </p:sp>
      <p:pic>
        <p:nvPicPr>
          <p:cNvPr id="6" name="Picture 5" descr="Study.gi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8200" y="2038388"/>
            <a:ext cx="7156824" cy="3615353"/>
          </a:xfrm>
          <a:prstGeom prst="rect">
            <a:avLst/>
          </a:prstGeom>
        </p:spPr>
      </p:pic>
    </p:spTree>
    <p:extLst>
      <p:ext uri="{BB962C8B-B14F-4D97-AF65-F5344CB8AC3E}">
        <p14:creationId xmlns:p14="http://schemas.microsoft.com/office/powerpoint/2010/main" val="324524160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900" decel="100000" fill="hold"/>
                                        <p:tgtEl>
                                          <p:spTgt spid="2"/>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2"/>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flipV="1">
            <a:off x="551280" y="-45718"/>
            <a:ext cx="8041440" cy="45719"/>
          </a:xfrm>
        </p:spPr>
        <p:txBody>
          <a:bodyPr/>
          <a:lstStyle/>
          <a:p>
            <a:endParaRPr lang="en-US"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2504343341"/>
              </p:ext>
            </p:extLst>
          </p:nvPr>
        </p:nvGraphicFramePr>
        <p:xfrm>
          <a:off x="838200" y="436564"/>
          <a:ext cx="7467600" cy="555316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895174195"/>
      </p:ext>
    </p:extLst>
  </p:cSld>
  <p:clrMapOvr>
    <a:masterClrMapping/>
  </p:clrMapOvr>
  <mc:AlternateContent xmlns:mc="http://schemas.openxmlformats.org/markup-compatibility/2006" xmlns:p14="http://schemas.microsoft.com/office/powerpoint/2010/main">
    <mc:Choice Requires="p14">
      <p:transition spd="slow" p14:dur="2000" advTm="9916"/>
    </mc:Choice>
    <mc:Fallback xmlns="">
      <p:transition xmlns:p14="http://schemas.microsoft.com/office/powerpoint/2010/main" spd="slow" advTm="9916"/>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9" presetClass="entr" presetSubtype="0" decel="10000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200" fill="hold"/>
                                        <p:tgtEl>
                                          <p:spTgt spid="5"/>
                                        </p:tgtEl>
                                        <p:attrNameLst>
                                          <p:attrName>ppt_w</p:attrName>
                                        </p:attrNameLst>
                                      </p:cBhvr>
                                      <p:tavLst>
                                        <p:tav tm="0">
                                          <p:val>
                                            <p:fltVal val="0"/>
                                          </p:val>
                                        </p:tav>
                                        <p:tav tm="100000">
                                          <p:val>
                                            <p:strVal val="#ppt_w"/>
                                          </p:val>
                                        </p:tav>
                                      </p:tavLst>
                                    </p:anim>
                                    <p:anim calcmode="lin" valueType="num">
                                      <p:cBhvr>
                                        <p:cTn id="8" dur="1200" fill="hold"/>
                                        <p:tgtEl>
                                          <p:spTgt spid="5"/>
                                        </p:tgtEl>
                                        <p:attrNameLst>
                                          <p:attrName>ppt_h</p:attrName>
                                        </p:attrNameLst>
                                      </p:cBhvr>
                                      <p:tavLst>
                                        <p:tav tm="0">
                                          <p:val>
                                            <p:fltVal val="0"/>
                                          </p:val>
                                        </p:tav>
                                        <p:tav tm="100000">
                                          <p:val>
                                            <p:strVal val="#ppt_h"/>
                                          </p:val>
                                        </p:tav>
                                      </p:tavLst>
                                    </p:anim>
                                    <p:anim calcmode="lin" valueType="num">
                                      <p:cBhvr>
                                        <p:cTn id="9" dur="1200" fill="hold"/>
                                        <p:tgtEl>
                                          <p:spTgt spid="5"/>
                                        </p:tgtEl>
                                        <p:attrNameLst>
                                          <p:attrName>style.rotation</p:attrName>
                                        </p:attrNameLst>
                                      </p:cBhvr>
                                      <p:tavLst>
                                        <p:tav tm="0">
                                          <p:val>
                                            <p:fltVal val="360"/>
                                          </p:val>
                                        </p:tav>
                                        <p:tav tm="100000">
                                          <p:val>
                                            <p:fltVal val="0"/>
                                          </p:val>
                                        </p:tav>
                                      </p:tavLst>
                                    </p:anim>
                                    <p:animEffect transition="in" filter="fade">
                                      <p:cBhvr>
                                        <p:cTn id="10" dur="12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AsOne/>
      </p:bldGraphic>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Where to Start?</a:t>
            </a:r>
            <a:br>
              <a:rPr lang="en-US" dirty="0" smtClean="0"/>
            </a:br>
            <a:r>
              <a:rPr lang="ar-sa" dirty="0" smtClean="0"/>
              <a:t>من أين ابدأ؟</a:t>
            </a:r>
            <a:endParaRPr lang="en-US" dirty="0"/>
          </a:p>
        </p:txBody>
      </p:sp>
      <p:sp>
        <p:nvSpPr>
          <p:cNvPr id="6" name="Content Placeholder 5"/>
          <p:cNvSpPr>
            <a:spLocks noGrp="1"/>
          </p:cNvSpPr>
          <p:nvPr>
            <p:ph idx="1"/>
          </p:nvPr>
        </p:nvSpPr>
        <p:spPr>
          <a:xfrm>
            <a:off x="838200" y="2584068"/>
            <a:ext cx="7467600" cy="3898001"/>
          </a:xfrm>
        </p:spPr>
        <p:txBody>
          <a:bodyPr/>
          <a:lstStyle/>
          <a:p>
            <a:endParaRPr lang="en-US" dirty="0" smtClean="0"/>
          </a:p>
          <a:p>
            <a:endParaRPr lang="en-US" dirty="0"/>
          </a:p>
        </p:txBody>
      </p:sp>
      <p:pic>
        <p:nvPicPr>
          <p:cNvPr id="5" name="Picture 4"/>
          <p:cNvPicPr>
            <a:picLocks noChangeAspect="1"/>
          </p:cNvPicPr>
          <p:nvPr/>
        </p:nvPicPr>
        <p:blipFill>
          <a:blip r:embed="rId3"/>
          <a:stretch>
            <a:fillRect/>
          </a:stretch>
        </p:blipFill>
        <p:spPr>
          <a:xfrm>
            <a:off x="3784600" y="2584068"/>
            <a:ext cx="1572820" cy="3898000"/>
          </a:xfrm>
          <a:prstGeom prst="rect">
            <a:avLst/>
          </a:prstGeom>
        </p:spPr>
      </p:pic>
    </p:spTree>
    <p:extLst>
      <p:ext uri="{BB962C8B-B14F-4D97-AF65-F5344CB8AC3E}">
        <p14:creationId xmlns:p14="http://schemas.microsoft.com/office/powerpoint/2010/main" val="2593130580"/>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GPA </a:t>
            </a:r>
            <a:r>
              <a:rPr lang="ar-sa" dirty="0" smtClean="0"/>
              <a:t>أولا: تحتاجي معدل أكاديمي متناسب مع متطلبات الدرجة</a:t>
            </a:r>
            <a:endParaRPr lang="en-US" dirty="0"/>
          </a:p>
        </p:txBody>
      </p:sp>
      <p:pic>
        <p:nvPicPr>
          <p:cNvPr id="4" name="Content Placeholder 3" descr="GPA-Calculator-High-School-Tool-270x300.jpg"/>
          <p:cNvPicPr>
            <a:picLocks noGrp="1" noChangeAspect="1"/>
          </p:cNvPicPr>
          <p:nvPr>
            <p:ph idx="1"/>
          </p:nvPr>
        </p:nvPicPr>
        <p:blipFill>
          <a:blip r:embed="rId3">
            <a:extLst>
              <a:ext uri="{28A0092B-C50C-407E-A947-70E740481C1C}">
                <a14:useLocalDpi xmlns:a14="http://schemas.microsoft.com/office/drawing/2010/main" val="0"/>
              </a:ext>
            </a:extLst>
          </a:blip>
          <a:srcRect l="-54994" r="-54994"/>
          <a:stretch>
            <a:fillRect/>
          </a:stretch>
        </p:blipFill>
        <p:spPr/>
      </p:pic>
    </p:spTree>
    <p:extLst>
      <p:ext uri="{BB962C8B-B14F-4D97-AF65-F5344CB8AC3E}">
        <p14:creationId xmlns:p14="http://schemas.microsoft.com/office/powerpoint/2010/main" val="413894484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900" decel="100000" fill="hold"/>
                                        <p:tgtEl>
                                          <p:spTgt spid="4"/>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4"/>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ثالثا: جهزي الوثائق الأساسية في أي طلب تقديم</a:t>
            </a:r>
            <a:endParaRPr lang="en-US" dirty="0"/>
          </a:p>
        </p:txBody>
      </p:sp>
      <p:pic>
        <p:nvPicPr>
          <p:cNvPr id="4" name="Content Placeholder 3"/>
          <p:cNvPicPr>
            <a:picLocks noGrp="1" noChangeAspect="1"/>
          </p:cNvPicPr>
          <p:nvPr>
            <p:ph idx="1"/>
          </p:nvPr>
        </p:nvPicPr>
        <p:blipFill>
          <a:blip r:embed="rId3"/>
          <a:srcRect t="6801" b="6801"/>
          <a:stretch>
            <a:fillRect/>
          </a:stretch>
        </p:blipFill>
        <p:spPr>
          <a:prstGeom prst="rect">
            <a:avLst/>
          </a:prstGeom>
        </p:spPr>
      </p:pic>
      <p:sp>
        <p:nvSpPr>
          <p:cNvPr id="5" name="Rectangle 4"/>
          <p:cNvSpPr/>
          <p:nvPr/>
        </p:nvSpPr>
        <p:spPr>
          <a:xfrm>
            <a:off x="2216543" y="2967335"/>
            <a:ext cx="4710920" cy="1754327"/>
          </a:xfrm>
          <a:prstGeom prst="rect">
            <a:avLst/>
          </a:prstGeom>
          <a:noFill/>
        </p:spPr>
        <p:txBody>
          <a:bodyPr wrap="none" lIns="91440" tIns="45720" rIns="91440" bIns="45720">
            <a:spAutoFit/>
          </a:bodyPr>
          <a:lstStyle/>
          <a:p>
            <a:pPr algn="ctr"/>
            <a:r>
              <a:rPr lang="en-US" sz="5400" b="1" cap="none"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Requirements</a:t>
            </a:r>
          </a:p>
          <a:p>
            <a:pPr algn="ctr"/>
            <a:r>
              <a:rPr lang="ar-sa" sz="54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االأساسيات</a:t>
            </a:r>
            <a:endParaRPr lang="en-US" sz="54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Tree>
    <p:extLst>
      <p:ext uri="{BB962C8B-B14F-4D97-AF65-F5344CB8AC3E}">
        <p14:creationId xmlns:p14="http://schemas.microsoft.com/office/powerpoint/2010/main" val="109673337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8"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5000" fill="hold"/>
                                        <p:tgtEl>
                                          <p:spTgt spid="2"/>
                                        </p:tgtEl>
                                        <p:attrNameLst>
                                          <p:attrName>ppt_x</p:attrName>
                                        </p:attrNameLst>
                                      </p:cBhvr>
                                      <p:tavLst>
                                        <p:tav tm="0">
                                          <p:val>
                                            <p:strVal val="#ppt_x"/>
                                          </p:val>
                                        </p:tav>
                                        <p:tav tm="100000">
                                          <p:val>
                                            <p:strVal val="#ppt_x"/>
                                          </p:val>
                                        </p:tav>
                                      </p:tavLst>
                                    </p:anim>
                                    <p:anim calcmode="lin" valueType="num">
                                      <p:cBhvr>
                                        <p:cTn id="8" dur="15000" fill="hold"/>
                                        <p:tgtEl>
                                          <p:spTgt spid="2"/>
                                        </p:tgtEl>
                                        <p:attrNameLst>
                                          <p:attrName>ppt_y</p:attrName>
                                        </p:attrNameLst>
                                      </p:cBhvr>
                                      <p:tavLst>
                                        <p:tav tm="0">
                                          <p:val>
                                            <p:strVal val="#ppt_y+1"/>
                                          </p:val>
                                        </p:tav>
                                        <p:tav tm="100000">
                                          <p:val>
                                            <p:strVal val="#ppt_y-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1280" y="436563"/>
            <a:ext cx="8041440" cy="45719"/>
          </a:xfrm>
        </p:spPr>
        <p:txBody>
          <a:bodyPr/>
          <a:lstStyle/>
          <a:p>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127015328"/>
              </p:ext>
            </p:extLst>
          </p:nvPr>
        </p:nvGraphicFramePr>
        <p:xfrm>
          <a:off x="1792940" y="482282"/>
          <a:ext cx="5528235" cy="550744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36479940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80">
                                          <p:stCondLst>
                                            <p:cond delay="0"/>
                                          </p:stCondLst>
                                        </p:cTn>
                                        <p:tgtEl>
                                          <p:spTgt spid="4"/>
                                        </p:tgtEl>
                                      </p:cBhvr>
                                    </p:animEffect>
                                    <p:anim calcmode="lin" valueType="num">
                                      <p:cBhvr>
                                        <p:cTn id="8"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13" dur="26">
                                          <p:stCondLst>
                                            <p:cond delay="650"/>
                                          </p:stCondLst>
                                        </p:cTn>
                                        <p:tgtEl>
                                          <p:spTgt spid="4"/>
                                        </p:tgtEl>
                                      </p:cBhvr>
                                      <p:to x="100000" y="60000"/>
                                    </p:animScale>
                                    <p:animScale>
                                      <p:cBhvr>
                                        <p:cTn id="14" dur="166" decel="50000">
                                          <p:stCondLst>
                                            <p:cond delay="676"/>
                                          </p:stCondLst>
                                        </p:cTn>
                                        <p:tgtEl>
                                          <p:spTgt spid="4"/>
                                        </p:tgtEl>
                                      </p:cBhvr>
                                      <p:to x="100000" y="100000"/>
                                    </p:animScale>
                                    <p:animScale>
                                      <p:cBhvr>
                                        <p:cTn id="15" dur="26">
                                          <p:stCondLst>
                                            <p:cond delay="1312"/>
                                          </p:stCondLst>
                                        </p:cTn>
                                        <p:tgtEl>
                                          <p:spTgt spid="4"/>
                                        </p:tgtEl>
                                      </p:cBhvr>
                                      <p:to x="100000" y="80000"/>
                                    </p:animScale>
                                    <p:animScale>
                                      <p:cBhvr>
                                        <p:cTn id="16" dur="166" decel="50000">
                                          <p:stCondLst>
                                            <p:cond delay="1338"/>
                                          </p:stCondLst>
                                        </p:cTn>
                                        <p:tgtEl>
                                          <p:spTgt spid="4"/>
                                        </p:tgtEl>
                                      </p:cBhvr>
                                      <p:to x="100000" y="100000"/>
                                    </p:animScale>
                                    <p:animScale>
                                      <p:cBhvr>
                                        <p:cTn id="17" dur="26">
                                          <p:stCondLst>
                                            <p:cond delay="1642"/>
                                          </p:stCondLst>
                                        </p:cTn>
                                        <p:tgtEl>
                                          <p:spTgt spid="4"/>
                                        </p:tgtEl>
                                      </p:cBhvr>
                                      <p:to x="100000" y="90000"/>
                                    </p:animScale>
                                    <p:animScale>
                                      <p:cBhvr>
                                        <p:cTn id="18" dur="166" decel="50000">
                                          <p:stCondLst>
                                            <p:cond delay="1668"/>
                                          </p:stCondLst>
                                        </p:cTn>
                                        <p:tgtEl>
                                          <p:spTgt spid="4"/>
                                        </p:tgtEl>
                                      </p:cBhvr>
                                      <p:to x="100000" y="100000"/>
                                    </p:animScale>
                                    <p:animScale>
                                      <p:cBhvr>
                                        <p:cTn id="19" dur="26">
                                          <p:stCondLst>
                                            <p:cond delay="1808"/>
                                          </p:stCondLst>
                                        </p:cTn>
                                        <p:tgtEl>
                                          <p:spTgt spid="4"/>
                                        </p:tgtEl>
                                      </p:cBhvr>
                                      <p:to x="100000" y="95000"/>
                                    </p:animScale>
                                    <p:animScale>
                                      <p:cBhvr>
                                        <p:cTn id="20" dur="166" decel="50000">
                                          <p:stCondLst>
                                            <p:cond delay="1834"/>
                                          </p:stCondLst>
                                        </p:cTn>
                                        <p:tgtEl>
                                          <p:spTgt spid="4"/>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أول شئ تحتاجيه هو وجود الدافع</a:t>
            </a:r>
            <a:r>
              <a:rPr lang="en-US" dirty="0" smtClean="0"/>
              <a:t/>
            </a:r>
            <a:br>
              <a:rPr lang="en-US" dirty="0" smtClean="0"/>
            </a:br>
            <a:r>
              <a:rPr lang="en-US" dirty="0" smtClean="0"/>
              <a:t>Think about it for a second:</a:t>
            </a:r>
            <a:endParaRPr lang="en-US"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2545082326"/>
              </p:ext>
            </p:extLst>
          </p:nvPr>
        </p:nvGraphicFramePr>
        <p:xfrm>
          <a:off x="838200" y="2038388"/>
          <a:ext cx="7467600" cy="395133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51838618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900" decel="100000" fill="hold"/>
                                        <p:tgtEl>
                                          <p:spTgt spid="5"/>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5"/>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AsOne/>
      </p:bldGraphic>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1280" y="436563"/>
            <a:ext cx="8041440" cy="45719"/>
          </a:xfrm>
        </p:spPr>
        <p:txBody>
          <a:bodyPr/>
          <a:lstStyle/>
          <a:p>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156001287"/>
              </p:ext>
            </p:extLst>
          </p:nvPr>
        </p:nvGraphicFramePr>
        <p:xfrm>
          <a:off x="298825" y="436563"/>
          <a:ext cx="8531410" cy="60180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91015261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80">
                                          <p:stCondLst>
                                            <p:cond delay="0"/>
                                          </p:stCondLst>
                                        </p:cTn>
                                        <p:tgtEl>
                                          <p:spTgt spid="4"/>
                                        </p:tgtEl>
                                      </p:cBhvr>
                                    </p:animEffect>
                                    <p:anim calcmode="lin" valueType="num">
                                      <p:cBhvr>
                                        <p:cTn id="8"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13" dur="26">
                                          <p:stCondLst>
                                            <p:cond delay="650"/>
                                          </p:stCondLst>
                                        </p:cTn>
                                        <p:tgtEl>
                                          <p:spTgt spid="4"/>
                                        </p:tgtEl>
                                      </p:cBhvr>
                                      <p:to x="100000" y="60000"/>
                                    </p:animScale>
                                    <p:animScale>
                                      <p:cBhvr>
                                        <p:cTn id="14" dur="166" decel="50000">
                                          <p:stCondLst>
                                            <p:cond delay="676"/>
                                          </p:stCondLst>
                                        </p:cTn>
                                        <p:tgtEl>
                                          <p:spTgt spid="4"/>
                                        </p:tgtEl>
                                      </p:cBhvr>
                                      <p:to x="100000" y="100000"/>
                                    </p:animScale>
                                    <p:animScale>
                                      <p:cBhvr>
                                        <p:cTn id="15" dur="26">
                                          <p:stCondLst>
                                            <p:cond delay="1312"/>
                                          </p:stCondLst>
                                        </p:cTn>
                                        <p:tgtEl>
                                          <p:spTgt spid="4"/>
                                        </p:tgtEl>
                                      </p:cBhvr>
                                      <p:to x="100000" y="80000"/>
                                    </p:animScale>
                                    <p:animScale>
                                      <p:cBhvr>
                                        <p:cTn id="16" dur="166" decel="50000">
                                          <p:stCondLst>
                                            <p:cond delay="1338"/>
                                          </p:stCondLst>
                                        </p:cTn>
                                        <p:tgtEl>
                                          <p:spTgt spid="4"/>
                                        </p:tgtEl>
                                      </p:cBhvr>
                                      <p:to x="100000" y="100000"/>
                                    </p:animScale>
                                    <p:animScale>
                                      <p:cBhvr>
                                        <p:cTn id="17" dur="26">
                                          <p:stCondLst>
                                            <p:cond delay="1642"/>
                                          </p:stCondLst>
                                        </p:cTn>
                                        <p:tgtEl>
                                          <p:spTgt spid="4"/>
                                        </p:tgtEl>
                                      </p:cBhvr>
                                      <p:to x="100000" y="90000"/>
                                    </p:animScale>
                                    <p:animScale>
                                      <p:cBhvr>
                                        <p:cTn id="18" dur="166" decel="50000">
                                          <p:stCondLst>
                                            <p:cond delay="1668"/>
                                          </p:stCondLst>
                                        </p:cTn>
                                        <p:tgtEl>
                                          <p:spTgt spid="4"/>
                                        </p:tgtEl>
                                      </p:cBhvr>
                                      <p:to x="100000" y="100000"/>
                                    </p:animScale>
                                    <p:animScale>
                                      <p:cBhvr>
                                        <p:cTn id="19" dur="26">
                                          <p:stCondLst>
                                            <p:cond delay="1808"/>
                                          </p:stCondLst>
                                        </p:cTn>
                                        <p:tgtEl>
                                          <p:spTgt spid="4"/>
                                        </p:tgtEl>
                                      </p:cBhvr>
                                      <p:to x="100000" y="95000"/>
                                    </p:animScale>
                                    <p:animScale>
                                      <p:cBhvr>
                                        <p:cTn id="20" dur="166" decel="50000">
                                          <p:stCondLst>
                                            <p:cond delay="1834"/>
                                          </p:stCondLst>
                                        </p:cTn>
                                        <p:tgtEl>
                                          <p:spTgt spid="4"/>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الخطوة رقم -١-</a:t>
            </a:r>
            <a:br>
              <a:rPr lang="ar-sa" dirty="0" smtClean="0"/>
            </a:br>
            <a:r>
              <a:rPr lang="ar-sa" dirty="0" smtClean="0"/>
              <a:t>إختيار الجامعة</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792554165"/>
              </p:ext>
            </p:extLst>
          </p:nvPr>
        </p:nvGraphicFramePr>
        <p:xfrm>
          <a:off x="838200" y="2038388"/>
          <a:ext cx="7467600" cy="395133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996128910"/>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مثال التقديم في جامعات عربية:</a:t>
            </a:r>
            <a:endParaRPr lang="en-US" dirty="0"/>
          </a:p>
        </p:txBody>
      </p:sp>
      <p:pic>
        <p:nvPicPr>
          <p:cNvPr id="4" name="Content Placeholder 3" descr="Screen shot 2013-04-02 at 9.42.18 AM.png"/>
          <p:cNvPicPr>
            <a:picLocks noGrp="1" noChangeAspect="1"/>
          </p:cNvPicPr>
          <p:nvPr>
            <p:ph idx="1"/>
          </p:nvPr>
        </p:nvPicPr>
        <p:blipFill>
          <a:blip r:embed="rId2">
            <a:extLst>
              <a:ext uri="{28A0092B-C50C-407E-A947-70E740481C1C}">
                <a14:useLocalDpi xmlns:a14="http://schemas.microsoft.com/office/drawing/2010/main" val="0"/>
              </a:ext>
            </a:extLst>
          </a:blip>
          <a:srcRect l="-6156" r="-6156"/>
          <a:stretch>
            <a:fillRect/>
          </a:stretch>
        </p:blipFill>
        <p:spPr/>
      </p:pic>
    </p:spTree>
    <p:extLst>
      <p:ext uri="{BB962C8B-B14F-4D97-AF65-F5344CB8AC3E}">
        <p14:creationId xmlns:p14="http://schemas.microsoft.com/office/powerpoint/2010/main" val="260903361"/>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مثال التقديم في جامعات أجنبية:</a:t>
            </a:r>
            <a:endParaRPr lang="en-US" dirty="0"/>
          </a:p>
        </p:txBody>
      </p:sp>
      <p:pic>
        <p:nvPicPr>
          <p:cNvPr id="4" name="Content Placeholder 3" descr="Screen shot 2013-04-02 at 9.40.37 AM.png"/>
          <p:cNvPicPr>
            <a:picLocks noGrp="1" noChangeAspect="1"/>
          </p:cNvPicPr>
          <p:nvPr>
            <p:ph idx="1"/>
          </p:nvPr>
        </p:nvPicPr>
        <p:blipFill>
          <a:blip r:embed="rId2">
            <a:extLst>
              <a:ext uri="{28A0092B-C50C-407E-A947-70E740481C1C}">
                <a14:useLocalDpi xmlns:a14="http://schemas.microsoft.com/office/drawing/2010/main" val="0"/>
              </a:ext>
            </a:extLst>
          </a:blip>
          <a:srcRect l="-9985" r="-9985"/>
          <a:stretch>
            <a:fillRect/>
          </a:stretch>
        </p:blipFill>
        <p:spPr>
          <a:xfrm>
            <a:off x="838200" y="2038350"/>
            <a:ext cx="7467600" cy="3951288"/>
          </a:xfrm>
        </p:spPr>
      </p:pic>
    </p:spTree>
    <p:extLst>
      <p:ext uri="{BB962C8B-B14F-4D97-AF65-F5344CB8AC3E}">
        <p14:creationId xmlns:p14="http://schemas.microsoft.com/office/powerpoint/2010/main" val="2578399464"/>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z="3200" dirty="0" smtClean="0">
                <a:solidFill>
                  <a:schemeClr val="accent6">
                    <a:lumMod val="75000"/>
                  </a:schemeClr>
                </a:solidFill>
              </a:rPr>
              <a:t>زروي موقع وزارة التعليم العالي على الرابط لمعرفة الجامعات المعترف فيها أكاديميا:</a:t>
            </a:r>
            <a:br>
              <a:rPr lang="ar-sa" sz="3200" dirty="0" smtClean="0">
                <a:solidFill>
                  <a:schemeClr val="accent6">
                    <a:lumMod val="75000"/>
                  </a:schemeClr>
                </a:solidFill>
              </a:rPr>
            </a:br>
            <a:r>
              <a:rPr lang="sk-SK" sz="3200" dirty="0">
                <a:solidFill>
                  <a:schemeClr val="accent6">
                    <a:lumMod val="75000"/>
                  </a:schemeClr>
                </a:solidFill>
              </a:rPr>
              <a:t>http://www.mohe.gov.sa/ar/default.aspx</a:t>
            </a:r>
            <a:endParaRPr lang="en-US" sz="3200" dirty="0">
              <a:solidFill>
                <a:schemeClr val="accent6">
                  <a:lumMod val="75000"/>
                </a:schemeClr>
              </a:solidFill>
            </a:endParaRPr>
          </a:p>
        </p:txBody>
      </p:sp>
      <p:pic>
        <p:nvPicPr>
          <p:cNvPr id="4" name="Content Placeholder 3" descr="Screen shot 2013-04-02 at 10.21.00 AM.png"/>
          <p:cNvPicPr>
            <a:picLocks noGrp="1" noChangeAspect="1"/>
          </p:cNvPicPr>
          <p:nvPr>
            <p:ph idx="1"/>
          </p:nvPr>
        </p:nvPicPr>
        <p:blipFill>
          <a:blip r:embed="rId2">
            <a:extLst>
              <a:ext uri="{28A0092B-C50C-407E-A947-70E740481C1C}">
                <a14:useLocalDpi xmlns:a14="http://schemas.microsoft.com/office/drawing/2010/main" val="0"/>
              </a:ext>
            </a:extLst>
          </a:blip>
          <a:srcRect l="8437" r="8437"/>
          <a:stretch>
            <a:fillRect/>
          </a:stretch>
        </p:blipFill>
        <p:spPr/>
      </p:pic>
    </p:spTree>
    <p:extLst>
      <p:ext uri="{BB962C8B-B14F-4D97-AF65-F5344CB8AC3E}">
        <p14:creationId xmlns:p14="http://schemas.microsoft.com/office/powerpoint/2010/main" val="2903002832"/>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1280" y="436563"/>
            <a:ext cx="8041440" cy="45719"/>
          </a:xfrm>
        </p:spPr>
        <p:txBody>
          <a:bodyPr/>
          <a:lstStyle/>
          <a:p>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790154897"/>
              </p:ext>
            </p:extLst>
          </p:nvPr>
        </p:nvGraphicFramePr>
        <p:xfrm>
          <a:off x="838200" y="861356"/>
          <a:ext cx="7467600" cy="512836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1814192"/>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b="1" dirty="0"/>
              <a:t>تشريع جديد لمكافحة الشهادات العليا المزورة والوهمية والواهنة..</a:t>
            </a:r>
            <a:endParaRPr lang="en-US" dirty="0"/>
          </a:p>
        </p:txBody>
      </p:sp>
      <p:sp>
        <p:nvSpPr>
          <p:cNvPr id="3" name="Content Placeholder 2"/>
          <p:cNvSpPr>
            <a:spLocks noGrp="1"/>
          </p:cNvSpPr>
          <p:nvPr>
            <p:ph idx="1"/>
          </p:nvPr>
        </p:nvSpPr>
        <p:spPr/>
        <p:txBody>
          <a:bodyPr/>
          <a:lstStyle/>
          <a:p>
            <a:r>
              <a:rPr lang="ar-sa" dirty="0"/>
              <a:t>يفتح مجلس الشورى يوم الاثنين </a:t>
            </a:r>
            <a:r>
              <a:rPr lang="ar-sa" dirty="0" smtClean="0"/>
              <a:t>المقبل </a:t>
            </a:r>
            <a:r>
              <a:rPr lang="ar-sa" dirty="0"/>
              <a:t>ملف الشهادات العليا الوهمية والمزورة من خلال مناقشة التقرير المقدم من لجنته التعليمية التي انتهت من إعداد مشروع نظام توثيق ومعادلة الشهادات العليا، بناء على المقترح المقدم من الدكتور موافق الرويلي بموجب المادة 23 من نظام المجلس، بهدف القضاء على الشهادات الوهمية ومكافحة الشهادات المزورة والتصدي للجهات المشبوهة التي تقوم بترويج الشهادات المزورة والوهمية، وحماية الأفراد والمجتمع من أضرارها وتوثيق الشهادات للاستفادة منها لأغراض التوظيف والممارسة المهنية، إضافة إلى حماية حملة الشهادات المعترف بها من مزاحمة أصحاب الشهادات غير المعادلة في سوق العمل.</a:t>
            </a:r>
            <a:endParaRPr lang="en-US" dirty="0"/>
          </a:p>
        </p:txBody>
      </p:sp>
    </p:spTree>
    <p:extLst>
      <p:ext uri="{BB962C8B-B14F-4D97-AF65-F5344CB8AC3E}">
        <p14:creationId xmlns:p14="http://schemas.microsoft.com/office/powerpoint/2010/main" val="3056232301"/>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Screen shot 2013-04-02 at 9.15.36 PM.png"/>
          <p:cNvPicPr>
            <a:picLocks noGrp="1" noChangeAspect="1"/>
          </p:cNvPicPr>
          <p:nvPr>
            <p:ph idx="1"/>
          </p:nvPr>
        </p:nvPicPr>
        <p:blipFill>
          <a:blip r:embed="rId2">
            <a:extLst>
              <a:ext uri="{28A0092B-C50C-407E-A947-70E740481C1C}">
                <a14:useLocalDpi xmlns:a14="http://schemas.microsoft.com/office/drawing/2010/main" val="0"/>
              </a:ext>
            </a:extLst>
          </a:blip>
          <a:srcRect l="836" r="836"/>
          <a:stretch>
            <a:fillRect/>
          </a:stretch>
        </p:blipFill>
        <p:spPr>
          <a:xfrm>
            <a:off x="551280" y="436564"/>
            <a:ext cx="8041440" cy="5553162"/>
          </a:xfrm>
        </p:spPr>
      </p:pic>
    </p:spTree>
    <p:extLst>
      <p:ext uri="{BB962C8B-B14F-4D97-AF65-F5344CB8AC3E}">
        <p14:creationId xmlns:p14="http://schemas.microsoft.com/office/powerpoint/2010/main" val="414973780"/>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السؤال الأهم، متى تقدمي فعليا؟</a:t>
            </a:r>
            <a:br>
              <a:rPr lang="ar-sa" dirty="0" smtClean="0"/>
            </a:br>
            <a:r>
              <a:rPr lang="ar-sa" dirty="0" smtClean="0"/>
              <a:t>مواعيد بعض الجامعات لفتح بوابة التسجيل:</a:t>
            </a:r>
            <a:endParaRPr lang="en-US" dirty="0"/>
          </a:p>
        </p:txBody>
      </p:sp>
      <p:pic>
        <p:nvPicPr>
          <p:cNvPr id="4" name="Content Placeholder 3" descr="Screen shot 2013-04-02 at 8.58.05 PM.png"/>
          <p:cNvPicPr>
            <a:picLocks noGrp="1" noChangeAspect="1"/>
          </p:cNvPicPr>
          <p:nvPr>
            <p:ph idx="1"/>
          </p:nvPr>
        </p:nvPicPr>
        <p:blipFill>
          <a:blip r:embed="rId3">
            <a:extLst>
              <a:ext uri="{28A0092B-C50C-407E-A947-70E740481C1C}">
                <a14:useLocalDpi xmlns:a14="http://schemas.microsoft.com/office/drawing/2010/main" val="0"/>
              </a:ext>
            </a:extLst>
          </a:blip>
          <a:srcRect t="7541" b="7541"/>
          <a:stretch>
            <a:fillRect/>
          </a:stretch>
        </p:blipFill>
        <p:spPr/>
      </p:pic>
    </p:spTree>
    <p:extLst>
      <p:ext uri="{BB962C8B-B14F-4D97-AF65-F5344CB8AC3E}">
        <p14:creationId xmlns:p14="http://schemas.microsoft.com/office/powerpoint/2010/main" val="2299789836"/>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التسجيل المبكر و القبول المشروط </a:t>
            </a:r>
            <a:br>
              <a:rPr lang="ar-sa" dirty="0" smtClean="0"/>
            </a:br>
            <a:r>
              <a:rPr lang="en-US" dirty="0" smtClean="0"/>
              <a:t>Conditional Acceptance</a:t>
            </a:r>
            <a:endParaRPr lang="en-US" dirty="0"/>
          </a:p>
        </p:txBody>
      </p:sp>
      <p:graphicFrame>
        <p:nvGraphicFramePr>
          <p:cNvPr id="7" name="Content Placeholder 6"/>
          <p:cNvGraphicFramePr>
            <a:graphicFrameLocks noGrp="1"/>
          </p:cNvGraphicFramePr>
          <p:nvPr>
            <p:ph idx="1"/>
            <p:extLst>
              <p:ext uri="{D42A27DB-BD31-4B8C-83A1-F6EECF244321}">
                <p14:modId xmlns:p14="http://schemas.microsoft.com/office/powerpoint/2010/main" val="1404836473"/>
              </p:ext>
            </p:extLst>
          </p:nvPr>
        </p:nvGraphicFramePr>
        <p:xfrm>
          <a:off x="838200" y="650084"/>
          <a:ext cx="7467600" cy="533964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TextBox 7"/>
          <p:cNvSpPr txBox="1"/>
          <p:nvPr/>
        </p:nvSpPr>
        <p:spPr>
          <a:xfrm rot="20867941">
            <a:off x="1073541" y="2606828"/>
            <a:ext cx="6032999" cy="2123658"/>
          </a:xfrm>
          <a:prstGeom prst="rect">
            <a:avLst/>
          </a:prstGeom>
          <a:noFill/>
        </p:spPr>
        <p:txBody>
          <a:bodyPr wrap="square" rtlCol="0">
            <a:spAutoFit/>
          </a:bodyPr>
          <a:lstStyle/>
          <a:p>
            <a:pPr lvl="0"/>
            <a:r>
              <a:rPr lang="ar-sa" sz="3200" dirty="0"/>
              <a:t>يمكنك التسجيل حتى خلال فترة دراستك البكالوريوس و الحصول على قبول مشروط. هذا النظام معمول به مؤخرا حتى في الجامعات المحلية.</a:t>
            </a:r>
            <a:endParaRPr lang="en-US" sz="3200" dirty="0"/>
          </a:p>
          <a:p>
            <a:endParaRPr lang="en-US" sz="3600" dirty="0"/>
          </a:p>
        </p:txBody>
      </p:sp>
    </p:spTree>
    <p:extLst>
      <p:ext uri="{BB962C8B-B14F-4D97-AF65-F5344CB8AC3E}">
        <p14:creationId xmlns:p14="http://schemas.microsoft.com/office/powerpoint/2010/main" val="62659509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800" decel="100000"/>
                                        <p:tgtEl>
                                          <p:spTgt spid="7"/>
                                        </p:tgtEl>
                                      </p:cBhvr>
                                    </p:animEffect>
                                    <p:anim calcmode="lin" valueType="num">
                                      <p:cBhvr>
                                        <p:cTn id="8" dur="800" decel="100000" fill="hold"/>
                                        <p:tgtEl>
                                          <p:spTgt spid="7"/>
                                        </p:tgtEl>
                                        <p:attrNameLst>
                                          <p:attrName>style.rotation</p:attrName>
                                        </p:attrNameLst>
                                      </p:cBhvr>
                                      <p:tavLst>
                                        <p:tav tm="0">
                                          <p:val>
                                            <p:fltVal val="-90"/>
                                          </p:val>
                                        </p:tav>
                                        <p:tav tm="100000">
                                          <p:val>
                                            <p:fltVal val="0"/>
                                          </p:val>
                                        </p:tav>
                                      </p:tavLst>
                                    </p:anim>
                                    <p:anim calcmode="lin" valueType="num">
                                      <p:cBhvr>
                                        <p:cTn id="9" dur="800" decel="100000" fill="hold"/>
                                        <p:tgtEl>
                                          <p:spTgt spid="7"/>
                                        </p:tgtEl>
                                        <p:attrNameLst>
                                          <p:attrName>ppt_x</p:attrName>
                                        </p:attrNameLst>
                                      </p:cBhvr>
                                      <p:tavLst>
                                        <p:tav tm="0">
                                          <p:val>
                                            <p:strVal val="#ppt_x+0.4"/>
                                          </p:val>
                                        </p:tav>
                                        <p:tav tm="100000">
                                          <p:val>
                                            <p:strVal val="#ppt_x-0.05"/>
                                          </p:val>
                                        </p:tav>
                                      </p:tavLst>
                                    </p:anim>
                                    <p:anim calcmode="lin" valueType="num">
                                      <p:cBhvr>
                                        <p:cTn id="10" dur="800" decel="100000" fill="hold"/>
                                        <p:tgtEl>
                                          <p:spTgt spid="7"/>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7"/>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7"/>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7" grpId="0">
        <p:bldAsOne/>
      </p:bldGraphic>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الخطوة-</a:t>
            </a:r>
            <a:r>
              <a:rPr lang="en-US" dirty="0" smtClean="0"/>
              <a:t>2</a:t>
            </a:r>
            <a:r>
              <a:rPr lang="ar-sa" dirty="0" smtClean="0"/>
              <a:t>-</a:t>
            </a:r>
            <a:br>
              <a:rPr lang="ar-sa" dirty="0" smtClean="0"/>
            </a:br>
            <a:r>
              <a:rPr lang="ar-sa" dirty="0" smtClean="0"/>
              <a:t>حددي البرنامج: </a:t>
            </a:r>
            <a:r>
              <a:rPr lang="en-US" dirty="0" smtClean="0"/>
              <a:t>Post-graduate Programs</a:t>
            </a:r>
            <a:endParaRPr lang="en-US" dirty="0"/>
          </a:p>
        </p:txBody>
      </p:sp>
      <p:pic>
        <p:nvPicPr>
          <p:cNvPr id="4" name="Content Placeholder 3" descr="Screen shot 2013-04-02 at 9.44.41 AM.png"/>
          <p:cNvPicPr>
            <a:picLocks noGrp="1" noChangeAspect="1"/>
          </p:cNvPicPr>
          <p:nvPr>
            <p:ph idx="1"/>
          </p:nvPr>
        </p:nvPicPr>
        <p:blipFill>
          <a:blip r:embed="rId3">
            <a:extLst>
              <a:ext uri="{28A0092B-C50C-407E-A947-70E740481C1C}">
                <a14:useLocalDpi xmlns:a14="http://schemas.microsoft.com/office/drawing/2010/main" val="0"/>
              </a:ext>
            </a:extLst>
          </a:blip>
          <a:srcRect t="-63204" b="-63204"/>
          <a:stretch>
            <a:fillRect/>
          </a:stretch>
        </p:blipFill>
        <p:spPr/>
      </p:pic>
    </p:spTree>
    <p:extLst>
      <p:ext uri="{BB962C8B-B14F-4D97-AF65-F5344CB8AC3E}">
        <p14:creationId xmlns:p14="http://schemas.microsoft.com/office/powerpoint/2010/main" val="1684580662"/>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أمثلة على الدرجات الممكن حصول عليها بعد الإلتحاق البرنامج</a:t>
            </a:r>
            <a:r>
              <a:rPr lang="en-US" dirty="0" smtClean="0"/>
              <a:t>:</a:t>
            </a:r>
            <a:endParaRPr lang="en-US" dirty="0"/>
          </a:p>
        </p:txBody>
      </p:sp>
      <p:sp>
        <p:nvSpPr>
          <p:cNvPr id="3" name="Content Placeholder 2"/>
          <p:cNvSpPr>
            <a:spLocks noGrp="1"/>
          </p:cNvSpPr>
          <p:nvPr>
            <p:ph idx="1"/>
          </p:nvPr>
        </p:nvSpPr>
        <p:spPr/>
        <p:txBody>
          <a:bodyPr/>
          <a:lstStyle/>
          <a:p>
            <a:r>
              <a:rPr lang="en-US" dirty="0"/>
              <a:t>In some languages, a master's degree is called a magister, or a </a:t>
            </a:r>
            <a:r>
              <a:rPr lang="en-US" dirty="0" smtClean="0"/>
              <a:t>cognate.</a:t>
            </a:r>
          </a:p>
          <a:p>
            <a:r>
              <a:rPr lang="en-US" dirty="0" smtClean="0"/>
              <a:t>Some other types are: MA</a:t>
            </a:r>
            <a:r>
              <a:rPr lang="en-US" dirty="0"/>
              <a:t>, MEd, MSc, MSW, MPA, MPH, MCA, MBA, MBA Tech, </a:t>
            </a:r>
            <a:r>
              <a:rPr lang="en-US" dirty="0" err="1"/>
              <a:t>MCom</a:t>
            </a:r>
            <a:r>
              <a:rPr lang="en-US" dirty="0"/>
              <a:t>, </a:t>
            </a:r>
            <a:r>
              <a:rPr lang="en-US" dirty="0" err="1"/>
              <a:t>MBus</a:t>
            </a:r>
            <a:r>
              <a:rPr lang="en-US" dirty="0"/>
              <a:t>, </a:t>
            </a:r>
            <a:r>
              <a:rPr lang="en-US" dirty="0" smtClean="0"/>
              <a:t>PSM</a:t>
            </a:r>
          </a:p>
          <a:p>
            <a:r>
              <a:rPr lang="en-US" dirty="0"/>
              <a:t>The two most common titles of master's degrees are the Master of Arts (M.A.) and Master of Science (M.S., MSc, </a:t>
            </a:r>
            <a:r>
              <a:rPr lang="en-US" dirty="0" err="1"/>
              <a:t>M.Si</a:t>
            </a:r>
            <a:r>
              <a:rPr lang="en-US" dirty="0"/>
              <a:t>., or M.C.A.)</a:t>
            </a:r>
          </a:p>
        </p:txBody>
      </p:sp>
    </p:spTree>
    <p:extLst>
      <p:ext uri="{BB962C8B-B14F-4D97-AF65-F5344CB8AC3E}">
        <p14:creationId xmlns:p14="http://schemas.microsoft.com/office/powerpoint/2010/main" val="1611902888"/>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1280" y="436563"/>
            <a:ext cx="8041440" cy="1037963"/>
          </a:xfrm>
        </p:spPr>
        <p:txBody>
          <a:bodyPr/>
          <a:lstStyle/>
          <a:p>
            <a:r>
              <a:rPr lang="ar-sa" sz="2400" dirty="0" smtClean="0"/>
              <a:t>أنواع برامج الدراسات العليا</a:t>
            </a:r>
            <a:br>
              <a:rPr lang="ar-sa" sz="2400" dirty="0" smtClean="0"/>
            </a:br>
            <a:r>
              <a:rPr lang="ar-sa" sz="2400" dirty="0"/>
              <a:t> </a:t>
            </a:r>
            <a:r>
              <a:rPr lang="en-US" sz="2400" b="1" dirty="0"/>
              <a:t>Plan A (Thesis or Project)</a:t>
            </a:r>
            <a:r>
              <a:rPr lang="en-US" sz="2400" dirty="0"/>
              <a:t/>
            </a:r>
            <a:br>
              <a:rPr lang="en-US" sz="2400" dirty="0"/>
            </a:br>
            <a:r>
              <a:rPr lang="ar-sa" sz="2400" dirty="0"/>
              <a:t> </a:t>
            </a:r>
            <a:r>
              <a:rPr lang="de-DE" sz="2400" b="1" dirty="0"/>
              <a:t>Plan B (</a:t>
            </a:r>
            <a:r>
              <a:rPr lang="de-DE" sz="2400" b="1" dirty="0" err="1"/>
              <a:t>Coursework</a:t>
            </a:r>
            <a:r>
              <a:rPr lang="de-DE" sz="2400" b="1" dirty="0"/>
              <a:t>, Small Research, </a:t>
            </a:r>
            <a:r>
              <a:rPr lang="de-DE" sz="2400" b="1" dirty="0" err="1"/>
              <a:t>or</a:t>
            </a:r>
            <a:r>
              <a:rPr lang="de-DE" sz="2400" b="1" dirty="0"/>
              <a:t> </a:t>
            </a:r>
            <a:r>
              <a:rPr lang="de-DE" sz="2400" b="1" dirty="0" err="1"/>
              <a:t>Comprehensive</a:t>
            </a:r>
            <a:r>
              <a:rPr lang="de-DE" sz="2400" b="1" dirty="0"/>
              <a:t> </a:t>
            </a:r>
            <a:r>
              <a:rPr lang="de-DE" sz="2400" b="1" dirty="0" err="1"/>
              <a:t>Examination</a:t>
            </a:r>
            <a:r>
              <a:rPr lang="de-DE" sz="2400" b="1" dirty="0"/>
              <a:t>)</a:t>
            </a:r>
            <a:r>
              <a:rPr lang="ar-sa" sz="2400" dirty="0"/>
              <a:t> </a:t>
            </a:r>
            <a:r>
              <a:rPr lang="en-US" sz="2400" dirty="0"/>
              <a:t/>
            </a:r>
            <a:br>
              <a:rPr lang="en-US" sz="2400" dirty="0"/>
            </a:br>
            <a:r>
              <a:rPr lang="en-US" sz="2400" dirty="0"/>
              <a:t/>
            </a:r>
            <a:br>
              <a:rPr lang="en-US" sz="2400" dirty="0"/>
            </a:br>
            <a:endParaRPr lang="en-US" sz="2400"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2340957073"/>
              </p:ext>
            </p:extLst>
          </p:nvPr>
        </p:nvGraphicFramePr>
        <p:xfrm>
          <a:off x="838200" y="1474526"/>
          <a:ext cx="7467600" cy="45152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29376603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8"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5000" fill="hold"/>
                                        <p:tgtEl>
                                          <p:spTgt spid="5"/>
                                        </p:tgtEl>
                                        <p:attrNameLst>
                                          <p:attrName>ppt_x</p:attrName>
                                        </p:attrNameLst>
                                      </p:cBhvr>
                                      <p:tavLst>
                                        <p:tav tm="0">
                                          <p:val>
                                            <p:strVal val="#ppt_x"/>
                                          </p:val>
                                        </p:tav>
                                        <p:tav tm="100000">
                                          <p:val>
                                            <p:strVal val="#ppt_x"/>
                                          </p:val>
                                        </p:tav>
                                      </p:tavLst>
                                    </p:anim>
                                    <p:anim calcmode="lin" valueType="num">
                                      <p:cBhvr>
                                        <p:cTn id="8" dur="15000" fill="hold"/>
                                        <p:tgtEl>
                                          <p:spTgt spid="5"/>
                                        </p:tgtEl>
                                        <p:attrNameLst>
                                          <p:attrName>ppt_y</p:attrName>
                                        </p:attrNameLst>
                                      </p:cBhvr>
                                      <p:tavLst>
                                        <p:tav tm="0">
                                          <p:val>
                                            <p:strVal val="#ppt_y+1"/>
                                          </p:val>
                                        </p:tav>
                                        <p:tav tm="100000">
                                          <p:val>
                                            <p:strVal val="#ppt_y-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AsOne/>
      </p:bldGraphic>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b="1" dirty="0" smtClean="0"/>
              <a:t>خطة (أ)</a:t>
            </a:r>
            <a:br>
              <a:rPr lang="ar-sa" b="1" dirty="0" smtClean="0"/>
            </a:br>
            <a:r>
              <a:rPr lang="ar-sa" b="1" dirty="0" smtClean="0"/>
              <a:t>كورسات+ إطورحة علمية</a:t>
            </a:r>
            <a:br>
              <a:rPr lang="ar-sa" b="1" dirty="0" smtClean="0"/>
            </a:br>
            <a:r>
              <a:rPr lang="en-US" b="1" dirty="0" smtClean="0"/>
              <a:t>Plan </a:t>
            </a:r>
            <a:r>
              <a:rPr lang="en-US" b="1" dirty="0"/>
              <a:t>A (Thesis or Project)</a:t>
            </a:r>
            <a:endParaRPr lang="en-US" dirty="0"/>
          </a:p>
        </p:txBody>
      </p:sp>
      <p:sp>
        <p:nvSpPr>
          <p:cNvPr id="3" name="Content Placeholder 2"/>
          <p:cNvSpPr>
            <a:spLocks noGrp="1"/>
          </p:cNvSpPr>
          <p:nvPr>
            <p:ph idx="1"/>
          </p:nvPr>
        </p:nvSpPr>
        <p:spPr/>
        <p:txBody>
          <a:bodyPr/>
          <a:lstStyle/>
          <a:p>
            <a:r>
              <a:rPr lang="en-US" dirty="0"/>
              <a:t>A thesis is the written product of a systematic study of a significant problem, states the major assumptions, explains the significance of the undertaking, sets forth the sources for and the methods of gathering information, and analyzes the data, and offers a conclusion or recommendation. The finished product evidences originality, critical and independent thinking, appropriate organization, language, and format, high level of writing competency, and thorough documentation.</a:t>
            </a:r>
          </a:p>
        </p:txBody>
      </p:sp>
    </p:spTree>
    <p:extLst>
      <p:ext uri="{BB962C8B-B14F-4D97-AF65-F5344CB8AC3E}">
        <p14:creationId xmlns:p14="http://schemas.microsoft.com/office/powerpoint/2010/main" val="910153657"/>
      </p:ext>
    </p:extLst>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ar-sa" sz="2800" b="1" dirty="0" smtClean="0"/>
              <a:t>خطة (ب): برنامج كورسات و بحث مصغر أو إمتحان شامل</a:t>
            </a:r>
            <a:br>
              <a:rPr lang="ar-sa" sz="2800" b="1" dirty="0" smtClean="0"/>
            </a:br>
            <a:r>
              <a:rPr lang="de-DE" sz="2800" b="1" dirty="0" smtClean="0"/>
              <a:t>Plan </a:t>
            </a:r>
            <a:r>
              <a:rPr lang="de-DE" sz="2800" b="1" dirty="0"/>
              <a:t>B </a:t>
            </a:r>
            <a:r>
              <a:rPr lang="de-DE" sz="2800" b="1" dirty="0" smtClean="0"/>
              <a:t>(</a:t>
            </a:r>
            <a:r>
              <a:rPr lang="de-DE" sz="2800" b="1" dirty="0" err="1" smtClean="0"/>
              <a:t>Coursework</a:t>
            </a:r>
            <a:r>
              <a:rPr lang="de-DE" sz="2800" b="1" dirty="0" smtClean="0"/>
              <a:t>, Brief Research, </a:t>
            </a:r>
            <a:r>
              <a:rPr lang="de-DE" sz="2800" b="1" dirty="0" err="1" smtClean="0"/>
              <a:t>or</a:t>
            </a:r>
            <a:r>
              <a:rPr lang="de-DE" sz="2800" b="1" dirty="0" smtClean="0"/>
              <a:t> </a:t>
            </a:r>
            <a:r>
              <a:rPr lang="de-DE" sz="2800" b="1" dirty="0" err="1" smtClean="0"/>
              <a:t>Comprehensive</a:t>
            </a:r>
            <a:r>
              <a:rPr lang="de-DE" sz="2800" b="1" dirty="0" smtClean="0"/>
              <a:t> </a:t>
            </a:r>
            <a:r>
              <a:rPr lang="de-DE" sz="2800" b="1" dirty="0" err="1"/>
              <a:t>Examination</a:t>
            </a:r>
            <a:r>
              <a:rPr lang="de-DE" sz="2800" b="1" dirty="0"/>
              <a:t>)</a:t>
            </a:r>
            <a:endParaRPr lang="en-US" sz="2800" dirty="0"/>
          </a:p>
        </p:txBody>
      </p:sp>
      <p:pic>
        <p:nvPicPr>
          <p:cNvPr id="4" name="Content Placeholder 3" descr="Screen shot 2013-04-02 at 10.04.50 AM.png"/>
          <p:cNvPicPr>
            <a:picLocks noGrp="1" noChangeAspect="1"/>
          </p:cNvPicPr>
          <p:nvPr>
            <p:ph idx="1"/>
          </p:nvPr>
        </p:nvPicPr>
        <p:blipFill>
          <a:blip r:embed="rId3">
            <a:extLst>
              <a:ext uri="{28A0092B-C50C-407E-A947-70E740481C1C}">
                <a14:useLocalDpi xmlns:a14="http://schemas.microsoft.com/office/drawing/2010/main" val="0"/>
              </a:ext>
            </a:extLst>
          </a:blip>
          <a:srcRect t="6507" b="6507"/>
          <a:stretch>
            <a:fillRect/>
          </a:stretch>
        </p:blipFill>
        <p:spPr/>
      </p:pic>
    </p:spTree>
    <p:extLst>
      <p:ext uri="{BB962C8B-B14F-4D97-AF65-F5344CB8AC3E}">
        <p14:creationId xmlns:p14="http://schemas.microsoft.com/office/powerpoint/2010/main" val="179366319"/>
      </p:ext>
    </p:extLst>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الخطوة -٣-</a:t>
            </a:r>
            <a:br>
              <a:rPr lang="ar-sa" dirty="0" smtClean="0"/>
            </a:br>
            <a:r>
              <a:rPr lang="ar-sa" dirty="0" smtClean="0"/>
              <a:t>إختيار التخصص</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644792477"/>
              </p:ext>
            </p:extLst>
          </p:nvPr>
        </p:nvGraphicFramePr>
        <p:xfrm>
          <a:off x="838200" y="2038388"/>
          <a:ext cx="7467600" cy="395133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90342773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5"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decel="50000" fill="hold">
                                          <p:stCondLst>
                                            <p:cond delay="0"/>
                                          </p:stCondLst>
                                        </p:cTn>
                                        <p:tgtEl>
                                          <p:spTgt spid="4"/>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4"/>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4"/>
                                        </p:tgtEl>
                                        <p:attrNameLst>
                                          <p:attrName>ppt_w</p:attrName>
                                        </p:attrNameLst>
                                      </p:cBhvr>
                                      <p:tavLst>
                                        <p:tav tm="0">
                                          <p:val>
                                            <p:strVal val="#ppt_w*.05"/>
                                          </p:val>
                                        </p:tav>
                                        <p:tav tm="100000">
                                          <p:val>
                                            <p:strVal val="#ppt_w"/>
                                          </p:val>
                                        </p:tav>
                                      </p:tavLst>
                                    </p:anim>
                                    <p:anim calcmode="lin" valueType="num">
                                      <p:cBhvr>
                                        <p:cTn id="10" dur="1000" fill="hold"/>
                                        <p:tgtEl>
                                          <p:spTgt spid="4"/>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4"/>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4"/>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4"/>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Last but not least:</a:t>
            </a:r>
            <a:endParaRPr lang="en-US" dirty="0"/>
          </a:p>
        </p:txBody>
      </p:sp>
      <p:sp>
        <p:nvSpPr>
          <p:cNvPr id="3" name="Content Placeholder 2"/>
          <p:cNvSpPr>
            <a:spLocks noGrp="1"/>
          </p:cNvSpPr>
          <p:nvPr>
            <p:ph idx="1"/>
          </p:nvPr>
        </p:nvSpPr>
        <p:spPr/>
        <p:txBody>
          <a:bodyPr>
            <a:normAutofit fontScale="70000" lnSpcReduction="20000"/>
          </a:bodyPr>
          <a:lstStyle/>
          <a:p>
            <a:r>
              <a:rPr lang="en-US" dirty="0" smtClean="0"/>
              <a:t>Start Now!</a:t>
            </a:r>
          </a:p>
          <a:p>
            <a:r>
              <a:rPr lang="en-US" dirty="0" smtClean="0"/>
              <a:t>Academic degree doesn’t mean additional title. It goes far beyond that..</a:t>
            </a:r>
          </a:p>
          <a:p>
            <a:r>
              <a:rPr lang="en-US" dirty="0" smtClean="0"/>
              <a:t>Viva in it self is not a huge matter, as much as your collective efforts throughout the years.</a:t>
            </a:r>
          </a:p>
          <a:p>
            <a:r>
              <a:rPr lang="en-US" dirty="0" smtClean="0"/>
              <a:t>Work ahead of time. Build that character that one day you will become.</a:t>
            </a:r>
          </a:p>
          <a:p>
            <a:r>
              <a:rPr lang="en-US" dirty="0" smtClean="0"/>
              <a:t>Double your effort for the GPA sake.</a:t>
            </a:r>
          </a:p>
          <a:p>
            <a:r>
              <a:rPr lang="en-US" dirty="0" smtClean="0"/>
              <a:t>Get to know yourself more: your favorite course, your prominent skills, any talents.</a:t>
            </a:r>
          </a:p>
          <a:p>
            <a:r>
              <a:rPr lang="en-US" dirty="0" smtClean="0"/>
              <a:t>Don’t be a ‘shyer.’ Determine what you want to be in the future.</a:t>
            </a:r>
          </a:p>
          <a:p>
            <a:r>
              <a:rPr lang="en-US" dirty="0" smtClean="0"/>
              <a:t>Don’t stop believing: sometimes you’ve to fall down to get up again.</a:t>
            </a:r>
          </a:p>
          <a:p>
            <a:r>
              <a:rPr lang="en-US" dirty="0" smtClean="0"/>
              <a:t>Having a degree has many obligations. It means you’ve responsibility towards your family, society &amp; the world.</a:t>
            </a:r>
          </a:p>
          <a:p>
            <a:r>
              <a:rPr lang="en-US" dirty="0" smtClean="0"/>
              <a:t>Keep in mind the value of education.</a:t>
            </a:r>
          </a:p>
          <a:p>
            <a:endParaRPr lang="en-US" dirty="0"/>
          </a:p>
        </p:txBody>
      </p:sp>
    </p:spTree>
    <p:extLst>
      <p:ext uri="{BB962C8B-B14F-4D97-AF65-F5344CB8AC3E}">
        <p14:creationId xmlns:p14="http://schemas.microsoft.com/office/powerpoint/2010/main" val="134155042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1280" y="436563"/>
            <a:ext cx="8041440" cy="45719"/>
          </a:xfrm>
        </p:spPr>
        <p:txBody>
          <a:bodyPr/>
          <a:lstStyle/>
          <a:p>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676855285"/>
              </p:ext>
            </p:extLst>
          </p:nvPr>
        </p:nvGraphicFramePr>
        <p:xfrm>
          <a:off x="551279" y="425292"/>
          <a:ext cx="8249073" cy="596953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6" name="Picture 5"/>
          <p:cNvPicPr>
            <a:picLocks noChangeAspect="1"/>
          </p:cNvPicPr>
          <p:nvPr/>
        </p:nvPicPr>
        <p:blipFill>
          <a:blip r:embed="rId8"/>
          <a:stretch>
            <a:fillRect/>
          </a:stretch>
        </p:blipFill>
        <p:spPr>
          <a:xfrm>
            <a:off x="132927" y="3810405"/>
            <a:ext cx="3121256" cy="2779869"/>
          </a:xfrm>
          <a:prstGeom prst="rect">
            <a:avLst/>
          </a:prstGeom>
        </p:spPr>
      </p:pic>
      <p:pic>
        <p:nvPicPr>
          <p:cNvPr id="8" name="Picture 7"/>
          <p:cNvPicPr>
            <a:picLocks noChangeAspect="1"/>
          </p:cNvPicPr>
          <p:nvPr/>
        </p:nvPicPr>
        <p:blipFill>
          <a:blip r:embed="rId9"/>
          <a:stretch>
            <a:fillRect/>
          </a:stretch>
        </p:blipFill>
        <p:spPr>
          <a:xfrm>
            <a:off x="5471464" y="254000"/>
            <a:ext cx="3121256" cy="2907889"/>
          </a:xfrm>
          <a:prstGeom prst="rect">
            <a:avLst/>
          </a:prstGeom>
        </p:spPr>
      </p:pic>
    </p:spTree>
    <p:extLst>
      <p:ext uri="{BB962C8B-B14F-4D97-AF65-F5344CB8AC3E}">
        <p14:creationId xmlns:p14="http://schemas.microsoft.com/office/powerpoint/2010/main" val="428608924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in)">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Always Remember:</a:t>
            </a:r>
            <a:endParaRPr lang="en-US" dirty="0"/>
          </a:p>
        </p:txBody>
      </p:sp>
      <p:pic>
        <p:nvPicPr>
          <p:cNvPr id="5" name="Don't Stop, Don't Give Up!.mp4.mov">
            <a:hlinkClick r:id="" action="ppaction://media"/>
          </p:cNvPr>
          <p:cNvPicPr>
            <a:picLocks noGrp="1" noChangeAspect="1"/>
          </p:cNvPicPr>
          <p:nvPr>
            <p:ph idx="1"/>
            <a:videoFile r:link="rId2"/>
            <p:extLst>
              <p:ext uri="{DAA4B4D4-6D71-4841-9C94-3DE7FCFB9230}">
                <p14:media xmlns:p14="http://schemas.microsoft.com/office/powerpoint/2010/main" r:embed="rId1"/>
              </p:ext>
            </p:extLst>
          </p:nvPr>
        </p:nvPicPr>
        <p:blipFill>
          <a:blip r:embed="rId5"/>
          <a:stretch>
            <a:fillRect/>
          </a:stretch>
        </p:blipFill>
        <p:spPr>
          <a:xfrm>
            <a:off x="2157413" y="2067548"/>
            <a:ext cx="4829175" cy="3951288"/>
          </a:xfrm>
        </p:spPr>
      </p:pic>
    </p:spTree>
    <p:extLst>
      <p:ext uri="{BB962C8B-B14F-4D97-AF65-F5344CB8AC3E}">
        <p14:creationId xmlns:p14="http://schemas.microsoft.com/office/powerpoint/2010/main" val="2435499079"/>
      </p:ext>
    </p:extLst>
  </p:cSld>
  <p:clrMapOvr>
    <a:masterClrMapping/>
  </p:clrMapOvr>
  <p:timing>
    <p:tnLst>
      <p:par>
        <p:cTn xmlns:p14="http://schemas.microsoft.com/office/powerpoint/2010/mai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5"/>
                                        </p:tgtEl>
                                      </p:cBhvr>
                                    </p:cmd>
                                  </p:childTnLst>
                                </p:cTn>
                              </p:par>
                            </p:childTnLst>
                          </p:cTn>
                        </p:par>
                      </p:childTnLst>
                    </p:cTn>
                  </p:par>
                </p:childTnLst>
              </p:cTn>
              <p:nextCondLst>
                <p:cond evt="onClick" delay="0">
                  <p:tgtEl>
                    <p:spTgt spid="5"/>
                  </p:tgtEl>
                </p:cond>
              </p:nextCondLst>
            </p:seq>
            <p:video>
              <p:cMediaNode vol="80000">
                <p:cTn id="7" fill="hold" display="0">
                  <p:stCondLst>
                    <p:cond delay="indefinite"/>
                  </p:stCondLst>
                </p:cTn>
                <p:tgtEl>
                  <p:spTgt spid="5"/>
                </p:tgtEl>
              </p:cMediaNode>
            </p:video>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1280" y="436563"/>
            <a:ext cx="8041440" cy="579437"/>
          </a:xfrm>
        </p:spPr>
        <p:txBody>
          <a:bodyPr/>
          <a:lstStyle/>
          <a:p>
            <a:r>
              <a:rPr lang="en-US" dirty="0" smtClean="0"/>
              <a:t>Important Links:</a:t>
            </a:r>
            <a:endParaRPr lang="en-US" dirty="0"/>
          </a:p>
        </p:txBody>
      </p:sp>
      <p:sp>
        <p:nvSpPr>
          <p:cNvPr id="3" name="Content Placeholder 2"/>
          <p:cNvSpPr>
            <a:spLocks noGrp="1"/>
          </p:cNvSpPr>
          <p:nvPr>
            <p:ph idx="1"/>
          </p:nvPr>
        </p:nvSpPr>
        <p:spPr>
          <a:xfrm>
            <a:off x="838200" y="1016000"/>
            <a:ext cx="7467600" cy="4973725"/>
          </a:xfrm>
        </p:spPr>
        <p:txBody>
          <a:bodyPr>
            <a:noAutofit/>
          </a:bodyPr>
          <a:lstStyle/>
          <a:p>
            <a:pPr algn="ctr"/>
            <a:r>
              <a:rPr lang="ar-sa" sz="2000" dirty="0" smtClean="0"/>
              <a:t>موقع وزارة التعليم العالي لمعرفة الجامعات المعترف بها:</a:t>
            </a:r>
          </a:p>
          <a:p>
            <a:pPr algn="ctr"/>
            <a:r>
              <a:rPr lang="sk-SK" sz="2000" dirty="0">
                <a:hlinkClick r:id="rId2"/>
              </a:rPr>
              <a:t>http://www.mohe.gov.sa/ar/</a:t>
            </a:r>
            <a:r>
              <a:rPr lang="sk-SK" sz="2000" dirty="0" smtClean="0">
                <a:hlinkClick r:id="rId2"/>
              </a:rPr>
              <a:t>default.aspx</a:t>
            </a:r>
            <a:endParaRPr lang="sk-SK" sz="2000" dirty="0"/>
          </a:p>
          <a:p>
            <a:pPr algn="ctr"/>
            <a:r>
              <a:rPr lang="ar-sa" sz="2000" dirty="0" smtClean="0"/>
              <a:t>موقع بحث لمعاهد، جامعات، برامج، في عدة دول أجنبية:</a:t>
            </a:r>
          </a:p>
          <a:p>
            <a:pPr algn="ctr"/>
            <a:r>
              <a:rPr lang="en-US" sz="2000" dirty="0">
                <a:hlinkClick r:id="rId3"/>
              </a:rPr>
              <a:t>http://www.collegeconfidential.com/college_search/</a:t>
            </a:r>
            <a:r>
              <a:rPr lang="en-US" sz="2000" dirty="0" smtClean="0">
                <a:hlinkClick r:id="rId3"/>
              </a:rPr>
              <a:t>us_university_search.htm</a:t>
            </a:r>
            <a:endParaRPr lang="ar-sa" sz="2000" dirty="0"/>
          </a:p>
          <a:p>
            <a:pPr algn="ctr"/>
            <a:r>
              <a:rPr lang="ar-sa" sz="2000" dirty="0" smtClean="0"/>
              <a:t>موقع آخر مفيد للبحث في الجامعات الأمريكية:</a:t>
            </a:r>
          </a:p>
          <a:p>
            <a:pPr algn="ctr"/>
            <a:r>
              <a:rPr lang="pl-PL" sz="2000" dirty="0">
                <a:hlinkClick r:id="rId4"/>
              </a:rPr>
              <a:t>http://www.internationalstudent.com/school-search/</a:t>
            </a:r>
            <a:r>
              <a:rPr lang="pl-PL" sz="2000" dirty="0" smtClean="0">
                <a:hlinkClick r:id="rId4"/>
              </a:rPr>
              <a:t>usa</a:t>
            </a:r>
            <a:endParaRPr lang="ar-sa" sz="2000" dirty="0" smtClean="0"/>
          </a:p>
          <a:p>
            <a:pPr algn="ctr"/>
            <a:r>
              <a:rPr lang="ar-sa" sz="2000" dirty="0" smtClean="0"/>
              <a:t>وثقي تجربتك الأكاديمية و افيدي غيرك في موقع دفتري:</a:t>
            </a:r>
          </a:p>
          <a:p>
            <a:pPr algn="ctr"/>
            <a:r>
              <a:rPr lang="nl-NL" sz="2000" dirty="0" smtClean="0">
                <a:hlinkClick r:id="rId5"/>
              </a:rPr>
              <a:t>http</a:t>
            </a:r>
            <a:r>
              <a:rPr lang="nl-NL" sz="2000" dirty="0">
                <a:hlinkClick r:id="rId5"/>
              </a:rPr>
              <a:t>://daftaree.com/index.php?page=</a:t>
            </a:r>
            <a:r>
              <a:rPr lang="nl-NL" sz="2000" dirty="0" smtClean="0">
                <a:hlinkClick r:id="rId5"/>
              </a:rPr>
              <a:t>78145</a:t>
            </a:r>
            <a:endParaRPr lang="ar-sa" sz="2000" dirty="0"/>
          </a:p>
          <a:p>
            <a:pPr algn="ctr"/>
            <a:r>
              <a:rPr lang="ar-sa" sz="2000" dirty="0"/>
              <a:t>إكتبي خطتك المستقبلية و أهدافك في موقع فيوتشر مي، و إحتفظي بها لنفسك:</a:t>
            </a:r>
          </a:p>
          <a:p>
            <a:pPr algn="ctr"/>
            <a:r>
              <a:rPr lang="pl-PL" sz="2000" dirty="0">
                <a:hlinkClick r:id="rId6"/>
              </a:rPr>
              <a:t>http://www.futureme.org</a:t>
            </a:r>
            <a:r>
              <a:rPr lang="pl-PL" sz="2000" dirty="0" smtClean="0">
                <a:hlinkClick r:id="rId6"/>
              </a:rPr>
              <a:t>/</a:t>
            </a:r>
            <a:endParaRPr lang="ar-sa" sz="2000" dirty="0"/>
          </a:p>
          <a:p>
            <a:pPr algn="ctr"/>
            <a:r>
              <a:rPr lang="ar-sa" sz="2000" dirty="0" smtClean="0"/>
              <a:t>زورينا في الموقع الشخصي و شاركينا حلمك الأكاديمي:</a:t>
            </a:r>
          </a:p>
          <a:p>
            <a:pPr algn="ctr"/>
            <a:r>
              <a:rPr lang="en-US" sz="2000" dirty="0" smtClean="0">
                <a:hlinkClick r:id="rId7"/>
              </a:rPr>
              <a:t>www.zainabalqublan.com</a:t>
            </a:r>
            <a:endParaRPr lang="en-US" sz="2000" dirty="0" smtClean="0"/>
          </a:p>
        </p:txBody>
      </p:sp>
    </p:spTree>
    <p:extLst>
      <p:ext uri="{BB962C8B-B14F-4D97-AF65-F5344CB8AC3E}">
        <p14:creationId xmlns:p14="http://schemas.microsoft.com/office/powerpoint/2010/main" val="665855953"/>
      </p:ext>
    </p:extLst>
  </p:cSld>
  <p:clrMapOvr>
    <a:masterClrMapping/>
  </p:clrMapOvr>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1280" y="436563"/>
            <a:ext cx="8041440" cy="385202"/>
          </a:xfrm>
        </p:spPr>
        <p:txBody>
          <a:bodyPr/>
          <a:lstStyle/>
          <a:p>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037773925"/>
              </p:ext>
            </p:extLst>
          </p:nvPr>
        </p:nvGraphicFramePr>
        <p:xfrm>
          <a:off x="838200" y="436564"/>
          <a:ext cx="7467600" cy="477790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3" name="Picture 2" descr="090217193828iNrS.gif"/>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0" y="3406588"/>
            <a:ext cx="3021853" cy="3242235"/>
          </a:xfrm>
          <a:prstGeom prst="rect">
            <a:avLst/>
          </a:prstGeom>
        </p:spPr>
      </p:pic>
    </p:spTree>
    <p:extLst>
      <p:ext uri="{BB962C8B-B14F-4D97-AF65-F5344CB8AC3E}">
        <p14:creationId xmlns:p14="http://schemas.microsoft.com/office/powerpoint/2010/main" val="248291484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8"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40000" fill="hold"/>
                                        <p:tgtEl>
                                          <p:spTgt spid="4"/>
                                        </p:tgtEl>
                                        <p:attrNameLst>
                                          <p:attrName>ppt_x</p:attrName>
                                        </p:attrNameLst>
                                      </p:cBhvr>
                                      <p:tavLst>
                                        <p:tav tm="0">
                                          <p:val>
                                            <p:strVal val="#ppt_x"/>
                                          </p:val>
                                        </p:tav>
                                        <p:tav tm="100000">
                                          <p:val>
                                            <p:strVal val="#ppt_x"/>
                                          </p:val>
                                        </p:tav>
                                      </p:tavLst>
                                    </p:anim>
                                    <p:anim calcmode="lin" valueType="num">
                                      <p:cBhvr>
                                        <p:cTn id="8" dur="40000" fill="hold"/>
                                        <p:tgtEl>
                                          <p:spTgt spid="4"/>
                                        </p:tgtEl>
                                        <p:attrNameLst>
                                          <p:attrName>ppt_y</p:attrName>
                                        </p:attrNameLst>
                                      </p:cBhvr>
                                      <p:tavLst>
                                        <p:tav tm="0">
                                          <p:val>
                                            <p:strVal val="#ppt_y+1"/>
                                          </p:val>
                                        </p:tav>
                                        <p:tav tm="100000">
                                          <p:val>
                                            <p:strVal val="#ppt_y-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Sketchbook">
  <a:themeElements>
    <a:clrScheme name="Sketchbook">
      <a:dk1>
        <a:sysClr val="windowText" lastClr="000000"/>
      </a:dk1>
      <a:lt1>
        <a:sysClr val="window" lastClr="FFFFFF"/>
      </a:lt1>
      <a:dk2>
        <a:srgbClr val="4C1304"/>
      </a:dk2>
      <a:lt2>
        <a:srgbClr val="FFFEE6"/>
      </a:lt2>
      <a:accent1>
        <a:srgbClr val="A63212"/>
      </a:accent1>
      <a:accent2>
        <a:srgbClr val="E68230"/>
      </a:accent2>
      <a:accent3>
        <a:srgbClr val="9BB05E"/>
      </a:accent3>
      <a:accent4>
        <a:srgbClr val="6B9BC7"/>
      </a:accent4>
      <a:accent5>
        <a:srgbClr val="4E66B2"/>
      </a:accent5>
      <a:accent6>
        <a:srgbClr val="8976AC"/>
      </a:accent6>
      <a:hlink>
        <a:srgbClr val="942408"/>
      </a:hlink>
      <a:folHlink>
        <a:srgbClr val="B34F17"/>
      </a:folHlink>
    </a:clrScheme>
    <a:fontScheme name="Sketchbook">
      <a:majorFont>
        <a:latin typeface="Cambria"/>
        <a:ea typeface=""/>
        <a:cs typeface=""/>
        <a:font script="Jpan" typeface="ＭＳ ゴシック"/>
        <a:font script="Hang" typeface="맑은 고딕"/>
        <a:font script="Hans" typeface="黑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mbria"/>
        <a:ea typeface=""/>
        <a:cs typeface=""/>
        <a:font script="Jpan" typeface="ＭＳ 明朝"/>
        <a:font script="Hang" typeface="맑은 고딕"/>
        <a:font script="Hans" typeface="黑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Sketchbook">
      <a:fillStyleLst>
        <a:solidFill>
          <a:schemeClr val="phClr"/>
        </a:solidFill>
        <a:gradFill rotWithShape="1">
          <a:gsLst>
            <a:gs pos="0">
              <a:schemeClr val="phClr">
                <a:tint val="10000"/>
                <a:alpha val="94000"/>
                <a:satMod val="120000"/>
                <a:lumMod val="110000"/>
              </a:schemeClr>
            </a:gs>
            <a:gs pos="100000">
              <a:schemeClr val="phClr">
                <a:tint val="80000"/>
                <a:shade val="100000"/>
                <a:satMod val="140000"/>
                <a:lumMod val="120000"/>
              </a:schemeClr>
            </a:gs>
          </a:gsLst>
          <a:lin ang="5400000" scaled="0"/>
        </a:gradFill>
        <a:gradFill rotWithShape="1">
          <a:gsLst>
            <a:gs pos="0">
              <a:schemeClr val="phClr">
                <a:tint val="100000"/>
                <a:shade val="100000"/>
                <a:satMod val="100000"/>
                <a:lumMod val="90000"/>
              </a:schemeClr>
            </a:gs>
            <a:gs pos="100000">
              <a:schemeClr val="phClr">
                <a:tint val="95000"/>
                <a:shade val="100000"/>
                <a:satMod val="110000"/>
                <a:lumMod val="105000"/>
              </a:schemeClr>
            </a:gs>
          </a:gsLst>
          <a:path path="circle">
            <a:fillToRect l="40000" t="100000" r="40000" b="100000"/>
          </a:path>
        </a:gradFill>
      </a:fillStyleLst>
      <a:lnStyleLst>
        <a:ln w="9525" cap="flat" cmpd="sng" algn="ctr">
          <a:solidFill>
            <a:schemeClr val="phClr"/>
          </a:solidFill>
          <a:prstDash val="solid"/>
        </a:ln>
        <a:ln w="19050" cap="flat" cmpd="sng" algn="ctr">
          <a:solidFill>
            <a:schemeClr val="phClr">
              <a:shade val="90000"/>
            </a:schemeClr>
          </a:solidFill>
          <a:prstDash val="solid"/>
        </a:ln>
        <a:ln w="25400" cap="flat" cmpd="sng" algn="ctr">
          <a:solidFill>
            <a:schemeClr val="phClr"/>
          </a:solidFill>
          <a:prstDash val="solid"/>
        </a:ln>
      </a:lnStyleLst>
      <a:effectStyleLst>
        <a:effectStyle>
          <a:effectLst/>
        </a:effectStyle>
        <a:effectStyle>
          <a:effectLst>
            <a:outerShdw blurRad="50800" dist="12700" dir="5400000" rotWithShape="0">
              <a:srgbClr val="000000">
                <a:alpha val="37000"/>
              </a:srgbClr>
            </a:outerShdw>
          </a:effectLst>
        </a:effectStyle>
        <a:effectStyle>
          <a:effectLst>
            <a:outerShdw blurRad="50800" dist="25400" dir="5040000" rotWithShape="0">
              <a:srgbClr val="000000">
                <a:alpha val="44000"/>
              </a:srgbClr>
            </a:outerShdw>
          </a:effectLst>
          <a:scene3d>
            <a:camera prst="orthographicFront">
              <a:rot lat="0" lon="0" rev="0"/>
            </a:camera>
            <a:lightRig rig="threePt" dir="tl"/>
          </a:scene3d>
          <a:sp3d prstMaterial="dkEdge">
            <a:bevelT w="38100" h="25400" prst="coolSlant"/>
          </a:sp3d>
        </a:effectStyle>
      </a:effectStyleLst>
      <a:bgFillStyleLst>
        <a:solidFill>
          <a:schemeClr val="phClr"/>
        </a:solidFill>
        <a:blipFill rotWithShape="1">
          <a:blip xmlns:r="http://schemas.openxmlformats.org/officeDocument/2006/relationships" r:embed="rId1">
            <a:duotone>
              <a:schemeClr val="phClr">
                <a:shade val="55000"/>
                <a:lumMod val="90000"/>
              </a:schemeClr>
              <a:schemeClr val="phClr">
                <a:tint val="92000"/>
                <a:satMod val="120000"/>
                <a:lumMod val="103000"/>
              </a:schemeClr>
            </a:duotone>
          </a:blip>
          <a:stretch/>
        </a:blipFill>
        <a:blipFill rotWithShape="1">
          <a:blip xmlns:r="http://schemas.openxmlformats.org/officeDocument/2006/relationships" r:embed="rId2">
            <a:duotone>
              <a:schemeClr val="phClr">
                <a:shade val="96000"/>
              </a:schemeClr>
              <a:schemeClr val="phClr">
                <a:tint val="98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Sketchbook.thmx</Template>
  <TotalTime>1127</TotalTime>
  <Words>1312</Words>
  <Application>Microsoft Macintosh PowerPoint</Application>
  <PresentationFormat>On-screen Show (4:3)</PresentationFormat>
  <Paragraphs>148</Paragraphs>
  <Slides>31</Slides>
  <Notes>20</Notes>
  <HiddenSlides>0</HiddenSlides>
  <MMClips>1</MMClips>
  <ScaleCrop>false</ScaleCrop>
  <HeadingPairs>
    <vt:vector size="4" baseType="variant">
      <vt:variant>
        <vt:lpstr>Theme</vt:lpstr>
      </vt:variant>
      <vt:variant>
        <vt:i4>1</vt:i4>
      </vt:variant>
      <vt:variant>
        <vt:lpstr>Slide Titles</vt:lpstr>
      </vt:variant>
      <vt:variant>
        <vt:i4>31</vt:i4>
      </vt:variant>
    </vt:vector>
  </HeadingPairs>
  <TitlesOfParts>
    <vt:vector size="32" baseType="lpstr">
      <vt:lpstr>Sketchbook</vt:lpstr>
      <vt:lpstr>كيف تواصلي دراساتك العليا: التحديات و الحلول </vt:lpstr>
      <vt:lpstr>Why Not?</vt:lpstr>
      <vt:lpstr>Significance of High-Education</vt:lpstr>
      <vt:lpstr>كيف، أين و متى أقدم على الدراسات العليا؟؟؟؟؟؟</vt:lpstr>
      <vt:lpstr>PowerPoint Presentation</vt:lpstr>
      <vt:lpstr>Where to Start? من أين ابدأ؟</vt:lpstr>
      <vt:lpstr>GPA أولا: تحتاجي معدل أكاديمي متناسب مع متطلبات الدرجة</vt:lpstr>
      <vt:lpstr>ثالثا: جهزي الوثائق الأساسية في أي طلب تقديم</vt:lpstr>
      <vt:lpstr>PowerPoint Presentation</vt:lpstr>
      <vt:lpstr>أول شئ تحتاجيه هو وجود الدافع Think about it for a second:</vt:lpstr>
      <vt:lpstr>PowerPoint Presentation</vt:lpstr>
      <vt:lpstr>الخطوة رقم -١- إختيار الجامعة</vt:lpstr>
      <vt:lpstr>مثال التقديم في جامعات عربية:</vt:lpstr>
      <vt:lpstr>مثال التقديم في جامعات أجنبية:</vt:lpstr>
      <vt:lpstr>زروي موقع وزارة التعليم العالي على الرابط لمعرفة الجامعات المعترف فيها أكاديميا: http://www.mohe.gov.sa/ar/default.aspx</vt:lpstr>
      <vt:lpstr>PowerPoint Presentation</vt:lpstr>
      <vt:lpstr>تشريع جديد لمكافحة الشهادات العليا المزورة والوهمية والواهنة..</vt:lpstr>
      <vt:lpstr>PowerPoint Presentation</vt:lpstr>
      <vt:lpstr>السؤال الأهم، متى تقدمي فعليا؟ مواعيد بعض الجامعات لفتح بوابة التسجيل:</vt:lpstr>
      <vt:lpstr>التسجيل المبكر و القبول المشروط  Conditional Acceptance</vt:lpstr>
      <vt:lpstr>الخطوة-2- حددي البرنامج: Post-graduate Programs</vt:lpstr>
      <vt:lpstr>أمثلة على الدرجات الممكن حصول عليها بعد الإلتحاق البرنامج:</vt:lpstr>
      <vt:lpstr>أنواع برامج الدراسات العليا  Plan A (Thesis or Project)  Plan B (Coursework, Small Research, or Comprehensive Examination)   </vt:lpstr>
      <vt:lpstr>خطة (أ) كورسات+ إطورحة علمية Plan A (Thesis or Project)</vt:lpstr>
      <vt:lpstr>خطة (ب): برنامج كورسات و بحث مصغر أو إمتحان شامل Plan B (Coursework, Brief Research, or Comprehensive Examination)</vt:lpstr>
      <vt:lpstr>الخطوة -٣- إختيار التخصص</vt:lpstr>
      <vt:lpstr>Last but not least:</vt:lpstr>
      <vt:lpstr>PowerPoint Presentation</vt:lpstr>
      <vt:lpstr>Always Remember:</vt:lpstr>
      <vt:lpstr>Important Links:</vt:lpstr>
      <vt:lpstr>PowerPoint Presentation</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كيف تواصلي دراساتك العليا: </dc:title>
  <dc:creator>mac</dc:creator>
  <cp:lastModifiedBy>mac</cp:lastModifiedBy>
  <cp:revision>58</cp:revision>
  <dcterms:created xsi:type="dcterms:W3CDTF">2013-04-01T20:33:43Z</dcterms:created>
  <dcterms:modified xsi:type="dcterms:W3CDTF">2013-05-13T12:59:32Z</dcterms:modified>
</cp:coreProperties>
</file>