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25" d="100"/>
          <a:sy n="125" d="100"/>
        </p:scale>
        <p:origin x="-592" y="-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E5A1-C3E4-8E48-A9FC-201973E46964}" type="datetimeFigureOut">
              <a:rPr lang="en-US" smtClean="0"/>
              <a:t>3/17/14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CC92-0CFC-F049-B03B-01996450E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282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E5A1-C3E4-8E48-A9FC-201973E46964}" type="datetimeFigureOut">
              <a:rPr lang="en-US" smtClean="0"/>
              <a:t>3/17/14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CC92-0CFC-F049-B03B-01996450E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800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E5A1-C3E4-8E48-A9FC-201973E46964}" type="datetimeFigureOut">
              <a:rPr lang="en-US" smtClean="0"/>
              <a:t>3/17/14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CC92-0CFC-F049-B03B-01996450E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31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E5A1-C3E4-8E48-A9FC-201973E46964}" type="datetimeFigureOut">
              <a:rPr lang="en-US" smtClean="0"/>
              <a:t>3/17/14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CC92-0CFC-F049-B03B-01996450E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243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E5A1-C3E4-8E48-A9FC-201973E46964}" type="datetimeFigureOut">
              <a:rPr lang="en-US" smtClean="0"/>
              <a:t>3/17/14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CC92-0CFC-F049-B03B-01996450E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692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E5A1-C3E4-8E48-A9FC-201973E46964}" type="datetimeFigureOut">
              <a:rPr lang="en-US" smtClean="0"/>
              <a:t>3/17/14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CC92-0CFC-F049-B03B-01996450E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294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E5A1-C3E4-8E48-A9FC-201973E46964}" type="datetimeFigureOut">
              <a:rPr lang="en-US" smtClean="0"/>
              <a:t>3/17/14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CC92-0CFC-F049-B03B-01996450E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92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E5A1-C3E4-8E48-A9FC-201973E46964}" type="datetimeFigureOut">
              <a:rPr lang="en-US" smtClean="0"/>
              <a:t>3/17/14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CC92-0CFC-F049-B03B-01996450E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32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E5A1-C3E4-8E48-A9FC-201973E46964}" type="datetimeFigureOut">
              <a:rPr lang="en-US" smtClean="0"/>
              <a:t>3/17/14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CC92-0CFC-F049-B03B-01996450E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630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E5A1-C3E4-8E48-A9FC-201973E46964}" type="datetimeFigureOut">
              <a:rPr lang="en-US" smtClean="0"/>
              <a:t>3/17/14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CC92-0CFC-F049-B03B-01996450E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588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E5A1-C3E4-8E48-A9FC-201973E46964}" type="datetimeFigureOut">
              <a:rPr lang="en-US" smtClean="0"/>
              <a:t>3/17/14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CC92-0CFC-F049-B03B-01996450E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875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1EE5A1-C3E4-8E48-A9FC-201973E46964}" type="datetimeFigureOut">
              <a:rPr lang="en-US" smtClean="0"/>
              <a:t>3/17/14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60CC92-0CFC-F049-B03B-01996450E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26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Emily Bronte "When I Shall Sleep"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Class Analyses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952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      These lines are taken from Emily Bronte’s “When I Shall Sleep.” It was written in the Victorian Era. She was a poet and a novelist too. She is best known for her novel “Wuthering Heights.”</a:t>
            </a:r>
          </a:p>
          <a:p>
            <a:r>
              <a:rPr lang="en-US" dirty="0"/>
              <a:t> </a:t>
            </a:r>
            <a:r>
              <a:rPr lang="en-US" dirty="0" smtClean="0"/>
              <a:t>     There are many Victorian glimpses throughout the poem. First, there is a sense of skepticism, for example, “</a:t>
            </a:r>
            <a:r>
              <a:rPr lang="en-US" dirty="0"/>
              <a:t>No threatened hell, with quenchless fires</a:t>
            </a:r>
            <a:r>
              <a:rPr lang="en-US" dirty="0" smtClean="0"/>
              <a:t>,/ Subdue </a:t>
            </a:r>
            <a:r>
              <a:rPr lang="en-US" dirty="0"/>
              <a:t>this quenchless will</a:t>
            </a:r>
            <a:r>
              <a:rPr lang="en-US" dirty="0" smtClean="0"/>
              <a:t>!” ( 7:8). Second, there is a sense of realism, for example, “</a:t>
            </a:r>
            <a:r>
              <a:rPr lang="fr-FR" dirty="0" err="1" smtClean="0"/>
              <a:t>My</a:t>
            </a:r>
            <a:r>
              <a:rPr lang="fr-FR" dirty="0" smtClean="0"/>
              <a:t> </a:t>
            </a:r>
            <a:r>
              <a:rPr lang="fr-FR" dirty="0" err="1"/>
              <a:t>present</a:t>
            </a:r>
            <a:r>
              <a:rPr lang="fr-FR" dirty="0"/>
              <a:t> </a:t>
            </a:r>
            <a:r>
              <a:rPr lang="fr-FR" dirty="0" err="1"/>
              <a:t>entity</a:t>
            </a:r>
            <a:r>
              <a:rPr lang="fr-FR" dirty="0" smtClean="0"/>
              <a:t>!’’ (16). </a:t>
            </a:r>
            <a:r>
              <a:rPr lang="fr-FR" dirty="0" err="1" smtClean="0"/>
              <a:t>Third</a:t>
            </a:r>
            <a:r>
              <a:rPr lang="fr-FR" dirty="0" smtClean="0"/>
              <a:t>, </a:t>
            </a:r>
            <a:r>
              <a:rPr lang="fr-FR" dirty="0" err="1" smtClean="0"/>
              <a:t>there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a </a:t>
            </a:r>
            <a:r>
              <a:rPr lang="fr-FR" dirty="0" err="1" smtClean="0"/>
              <a:t>sense</a:t>
            </a:r>
            <a:r>
              <a:rPr lang="fr-FR" dirty="0" smtClean="0"/>
              <a:t> of </a:t>
            </a:r>
            <a:r>
              <a:rPr lang="fr-FR" dirty="0" err="1" smtClean="0"/>
              <a:t>intellectual</a:t>
            </a:r>
            <a:r>
              <a:rPr lang="fr-FR" dirty="0" smtClean="0"/>
              <a:t> and spiritual </a:t>
            </a:r>
            <a:r>
              <a:rPr lang="fr-FR" dirty="0" err="1" smtClean="0"/>
              <a:t>doubt</a:t>
            </a:r>
            <a:r>
              <a:rPr lang="fr-FR" dirty="0" smtClean="0"/>
              <a:t>, for </a:t>
            </a:r>
            <a:r>
              <a:rPr lang="fr-FR" dirty="0" err="1" smtClean="0"/>
              <a:t>example</a:t>
            </a:r>
            <a:r>
              <a:rPr lang="fr-FR" dirty="0" smtClean="0"/>
              <a:t>, </a:t>
            </a:r>
            <a:r>
              <a:rPr lang="en-US" dirty="0" smtClean="0"/>
              <a:t>"</a:t>
            </a:r>
            <a:r>
              <a:rPr lang="en-US" dirty="0"/>
              <a:t>Oh, for the day when I shall rest</a:t>
            </a:r>
            <a:r>
              <a:rPr lang="en-US" dirty="0" smtClean="0"/>
              <a:t>,/ And </a:t>
            </a:r>
            <a:r>
              <a:rPr lang="en-US" dirty="0"/>
              <a:t>never suffer more</a:t>
            </a:r>
            <a:r>
              <a:rPr lang="en-US" dirty="0" smtClean="0"/>
              <a:t>!” (19:20).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976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     There are many stylistic devices in the poem. First, there is metaphor, for example, “when I shall sleep” (1). Second, there is a sad and mournful tone, for example, “Oh, for the time when in my breast/ Their struggles will be o'er!” (17:18). Third, there is inversion, for example, “</a:t>
            </a:r>
            <a:r>
              <a:rPr lang="en-US" dirty="0"/>
              <a:t>So said I, and still say the same</a:t>
            </a:r>
            <a:r>
              <a:rPr lang="en-US" dirty="0" smtClean="0"/>
              <a:t>;/ Still</a:t>
            </a:r>
            <a:r>
              <a:rPr lang="en-US" dirty="0"/>
              <a:t>, to my death, will </a:t>
            </a:r>
            <a:r>
              <a:rPr lang="en-US" dirty="0" smtClean="0"/>
              <a:t>say” (9:10).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246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262</Words>
  <Application>Microsoft Macintosh PowerPoint</Application>
  <PresentationFormat>On-screen Show (4:3)</PresentationFormat>
  <Paragraphs>5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Emily Bronte "When I Shall Sleep"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</dc:creator>
  <cp:lastModifiedBy>mac</cp:lastModifiedBy>
  <cp:revision>3</cp:revision>
  <dcterms:created xsi:type="dcterms:W3CDTF">2014-03-17T09:32:18Z</dcterms:created>
  <dcterms:modified xsi:type="dcterms:W3CDTF">2014-03-17T10:02:47Z</dcterms:modified>
</cp:coreProperties>
</file>