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58" r:id="rId4"/>
    <p:sldId id="259" r:id="rId5"/>
    <p:sldId id="260" r:id="rId6"/>
    <p:sldId id="261" r:id="rId7"/>
    <p:sldId id="262" r:id="rId8"/>
    <p:sldId id="264" r:id="rId9"/>
    <p:sldId id="263" r:id="rId10"/>
    <p:sldId id="265" r:id="rId11"/>
    <p:sldId id="266" r:id="rId12"/>
    <p:sldId id="268" r:id="rId13"/>
    <p:sldId id="269" r:id="rId14"/>
    <p:sldId id="271" r:id="rId15"/>
    <p:sldId id="270" r:id="rId16"/>
    <p:sldId id="272" r:id="rId17"/>
    <p:sldId id="273" r:id="rId18"/>
    <p:sldId id="267"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9" d="100"/>
          <a:sy n="69" d="100"/>
        </p:scale>
        <p:origin x="-1384"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FC7A39-FBE8-AF45-A38D-771DC6BF64A0}" type="datetimeFigureOut">
              <a:rPr lang="en-US" smtClean="0"/>
              <a:t>4/9/14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018DC6-193C-4C41-ACF6-DE8EBF7106BD}" type="slidenum">
              <a:rPr lang="en-US" smtClean="0"/>
              <a:t>‹#›</a:t>
            </a:fld>
            <a:endParaRPr lang="en-US"/>
          </a:p>
        </p:txBody>
      </p:sp>
    </p:spTree>
    <p:extLst>
      <p:ext uri="{BB962C8B-B14F-4D97-AF65-F5344CB8AC3E}">
        <p14:creationId xmlns:p14="http://schemas.microsoft.com/office/powerpoint/2010/main" val="164778376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reason u r studying this, define the whole processes (pleasure, business, academic purposes..</a:t>
            </a:r>
            <a:r>
              <a:rPr lang="en-US" dirty="0" err="1" smtClean="0"/>
              <a:t>etc</a:t>
            </a:r>
            <a:r>
              <a:rPr lang="en-US" dirty="0" smtClean="0"/>
              <a:t>)</a:t>
            </a:r>
            <a:endParaRPr lang="en-US" dirty="0"/>
          </a:p>
        </p:txBody>
      </p:sp>
      <p:sp>
        <p:nvSpPr>
          <p:cNvPr id="4" name="Slide Number Placeholder 3"/>
          <p:cNvSpPr>
            <a:spLocks noGrp="1"/>
          </p:cNvSpPr>
          <p:nvPr>
            <p:ph type="sldNum" sz="quarter" idx="10"/>
          </p:nvPr>
        </p:nvSpPr>
        <p:spPr/>
        <p:txBody>
          <a:bodyPr/>
          <a:lstStyle/>
          <a:p>
            <a:fld id="{CF018DC6-193C-4C41-ACF6-DE8EBF7106BD}" type="slidenum">
              <a:rPr lang="en-US" smtClean="0"/>
              <a:t>2</a:t>
            </a:fld>
            <a:endParaRPr lang="en-US"/>
          </a:p>
        </p:txBody>
      </p:sp>
    </p:spTree>
    <p:extLst>
      <p:ext uri="{BB962C8B-B14F-4D97-AF65-F5344CB8AC3E}">
        <p14:creationId xmlns:p14="http://schemas.microsoft.com/office/powerpoint/2010/main" val="648086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Get me (a, an, some) water:</a:t>
            </a:r>
          </a:p>
          <a:p>
            <a:r>
              <a:rPr lang="en-US" dirty="0" smtClean="0"/>
              <a:t>Results: 10</a:t>
            </a:r>
            <a:r>
              <a:rPr lang="en-US" baseline="0" dirty="0" smtClean="0"/>
              <a:t> too </a:t>
            </a:r>
            <a:r>
              <a:rPr lang="en-US" dirty="0" smtClean="0"/>
              <a:t>500,000,000</a:t>
            </a:r>
          </a:p>
          <a:p>
            <a:endParaRPr lang="en-US" dirty="0"/>
          </a:p>
        </p:txBody>
      </p:sp>
      <p:sp>
        <p:nvSpPr>
          <p:cNvPr id="4" name="Slide Number Placeholder 3"/>
          <p:cNvSpPr>
            <a:spLocks noGrp="1"/>
          </p:cNvSpPr>
          <p:nvPr>
            <p:ph type="sldNum" sz="quarter" idx="10"/>
          </p:nvPr>
        </p:nvSpPr>
        <p:spPr/>
        <p:txBody>
          <a:bodyPr/>
          <a:lstStyle/>
          <a:p>
            <a:fld id="{CF018DC6-193C-4C41-ACF6-DE8EBF7106BD}" type="slidenum">
              <a:rPr lang="en-US" smtClean="0"/>
              <a:t>3</a:t>
            </a:fld>
            <a:endParaRPr lang="en-US"/>
          </a:p>
        </p:txBody>
      </p:sp>
    </p:spTree>
    <p:extLst>
      <p:ext uri="{BB962C8B-B14F-4D97-AF65-F5344CB8AC3E}">
        <p14:creationId xmlns:p14="http://schemas.microsoft.com/office/powerpoint/2010/main" val="1011459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apps: Words waiting,</a:t>
            </a:r>
            <a:r>
              <a:rPr lang="en-US" baseline="0" dirty="0" smtClean="0"/>
              <a:t> English</a:t>
            </a:r>
            <a:endParaRPr lang="en-US" dirty="0"/>
          </a:p>
        </p:txBody>
      </p:sp>
      <p:sp>
        <p:nvSpPr>
          <p:cNvPr id="4" name="Slide Number Placeholder 3"/>
          <p:cNvSpPr>
            <a:spLocks noGrp="1"/>
          </p:cNvSpPr>
          <p:nvPr>
            <p:ph type="sldNum" sz="quarter" idx="10"/>
          </p:nvPr>
        </p:nvSpPr>
        <p:spPr/>
        <p:txBody>
          <a:bodyPr/>
          <a:lstStyle/>
          <a:p>
            <a:fld id="{CF018DC6-193C-4C41-ACF6-DE8EBF7106BD}" type="slidenum">
              <a:rPr lang="en-US" smtClean="0"/>
              <a:t>5</a:t>
            </a:fld>
            <a:endParaRPr lang="en-US"/>
          </a:p>
        </p:txBody>
      </p:sp>
    </p:spTree>
    <p:extLst>
      <p:ext uri="{BB962C8B-B14F-4D97-AF65-F5344CB8AC3E}">
        <p14:creationId xmlns:p14="http://schemas.microsoft.com/office/powerpoint/2010/main" val="1663623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018DC6-193C-4C41-ACF6-DE8EBF7106BD}" type="slidenum">
              <a:rPr lang="en-US" smtClean="0"/>
              <a:t>6</a:t>
            </a:fld>
            <a:endParaRPr lang="en-US"/>
          </a:p>
        </p:txBody>
      </p:sp>
    </p:spTree>
    <p:extLst>
      <p:ext uri="{BB962C8B-B14F-4D97-AF65-F5344CB8AC3E}">
        <p14:creationId xmlns:p14="http://schemas.microsoft.com/office/powerpoint/2010/main" val="3583502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The BBC World Service is just one excellent source of spoken English and even broadcasts programs for learners. Have it on in the background while you go about doing your household tasks.</a:t>
            </a:r>
            <a:endParaRPr lang="en-US" dirty="0"/>
          </a:p>
        </p:txBody>
      </p:sp>
      <p:sp>
        <p:nvSpPr>
          <p:cNvPr id="4" name="Slide Number Placeholder 3"/>
          <p:cNvSpPr>
            <a:spLocks noGrp="1"/>
          </p:cNvSpPr>
          <p:nvPr>
            <p:ph type="sldNum" sz="quarter" idx="10"/>
          </p:nvPr>
        </p:nvSpPr>
        <p:spPr/>
        <p:txBody>
          <a:bodyPr/>
          <a:lstStyle/>
          <a:p>
            <a:fld id="{CF018DC6-193C-4C41-ACF6-DE8EBF7106BD}" type="slidenum">
              <a:rPr lang="en-US" smtClean="0"/>
              <a:t>7</a:t>
            </a:fld>
            <a:endParaRPr lang="en-US"/>
          </a:p>
        </p:txBody>
      </p:sp>
    </p:spTree>
    <p:extLst>
      <p:ext uri="{BB962C8B-B14F-4D97-AF65-F5344CB8AC3E}">
        <p14:creationId xmlns:p14="http://schemas.microsoft.com/office/powerpoint/2010/main" val="2488688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Same Side Corner Rectangle 6"/>
          <p:cNvSpPr/>
          <p:nvPr/>
        </p:nvSpPr>
        <p:spPr>
          <a:xfrm rot="16200000">
            <a:off x="1066801" y="1603786"/>
            <a:ext cx="3474720" cy="3474720"/>
          </a:xfrm>
          <a:prstGeom prst="round2SameRect">
            <a:avLst>
              <a:gd name="adj1" fmla="val 3122"/>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25"/>
          <p:cNvGrpSpPr>
            <a:grpSpLocks noChangeAspect="1"/>
          </p:cNvGrpSpPr>
          <p:nvPr/>
        </p:nvGrpSpPr>
        <p:grpSpPr>
          <a:xfrm>
            <a:off x="2071048" y="2502945"/>
            <a:ext cx="1466879" cy="1676400"/>
            <a:chOff x="1230573" y="1890215"/>
            <a:chExt cx="1444388" cy="1650696"/>
          </a:xfrm>
        </p:grpSpPr>
        <p:sp>
          <p:nvSpPr>
            <p:cNvPr id="9" name="Oval 8"/>
            <p:cNvSpPr/>
            <p:nvPr/>
          </p:nvSpPr>
          <p:spPr>
            <a:xfrm>
              <a:off x="1230573" y="1890215"/>
              <a:ext cx="1444388" cy="937146"/>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Oval 9"/>
            <p:cNvSpPr/>
            <p:nvPr/>
          </p:nvSpPr>
          <p:spPr>
            <a:xfrm>
              <a:off x="1935709" y="2845831"/>
              <a:ext cx="603504" cy="402336"/>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Oval 10"/>
            <p:cNvSpPr/>
            <p:nvPr/>
          </p:nvSpPr>
          <p:spPr>
            <a:xfrm>
              <a:off x="1901589" y="3275735"/>
              <a:ext cx="392373" cy="265176"/>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Oval 11"/>
            <p:cNvSpPr/>
            <p:nvPr/>
          </p:nvSpPr>
          <p:spPr>
            <a:xfrm>
              <a:off x="1633181" y="2395181"/>
              <a:ext cx="621792" cy="402336"/>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Date Placeholder 3"/>
          <p:cNvSpPr>
            <a:spLocks noGrp="1"/>
          </p:cNvSpPr>
          <p:nvPr>
            <p:ph type="dt" sz="half" idx="10"/>
          </p:nvPr>
        </p:nvSpPr>
        <p:spPr/>
        <p:txBody>
          <a:bodyPr/>
          <a:lstStyle/>
          <a:p>
            <a:fld id="{A2F0292D-1797-49A5-8D2D-8D50C72EF3CC}" type="datetimeFigureOut">
              <a:rPr lang="en-US" smtClean="0"/>
              <a:t>4/9/14</a:t>
            </a:fld>
            <a:endParaRPr lang="en-US"/>
          </a:p>
        </p:txBody>
      </p:sp>
      <p:sp>
        <p:nvSpPr>
          <p:cNvPr id="5" name="Footer Placeholder 4"/>
          <p:cNvSpPr>
            <a:spLocks noGrp="1"/>
          </p:cNvSpPr>
          <p:nvPr>
            <p:ph type="ftr" sz="quarter" idx="11"/>
          </p:nvPr>
        </p:nvSpPr>
        <p:spPr>
          <a:xfrm>
            <a:off x="457200" y="6356350"/>
            <a:ext cx="2895600" cy="365125"/>
          </a:xfrm>
        </p:spPr>
        <p:txBody>
          <a:bodyPr/>
          <a:lstStyle/>
          <a:p>
            <a:endParaRPr lang="en-US"/>
          </a:p>
        </p:txBody>
      </p:sp>
      <p:sp>
        <p:nvSpPr>
          <p:cNvPr id="6" name="Slide Number Placeholder 5"/>
          <p:cNvSpPr>
            <a:spLocks noGrp="1"/>
          </p:cNvSpPr>
          <p:nvPr>
            <p:ph type="sldNum" sz="quarter" idx="12"/>
          </p:nvPr>
        </p:nvSpPr>
        <p:spPr>
          <a:xfrm>
            <a:off x="4267200" y="6356350"/>
            <a:ext cx="609600" cy="365125"/>
          </a:xfrm>
        </p:spPr>
        <p:txBody>
          <a:bodyPr vert="horz" lIns="91440" tIns="45720" rIns="91440" bIns="45720" rtlCol="0" anchor="ctr"/>
          <a:lstStyle>
            <a:lvl1pPr marL="0" algn="ctr" defTabSz="914400" rtl="0" eaLnBrk="1" latinLnBrk="0" hangingPunct="1">
              <a:defRPr sz="900" b="1" kern="1200">
                <a:solidFill>
                  <a:schemeClr val="bg1">
                    <a:lumMod val="75000"/>
                  </a:schemeClr>
                </a:solidFill>
                <a:latin typeface="+mn-lt"/>
                <a:ea typeface="+mn-ea"/>
                <a:cs typeface="+mn-cs"/>
              </a:defRPr>
            </a:lvl1pPr>
          </a:lstStyle>
          <a:p>
            <a:fld id="{D6CC888B-D9F9-4E54-B722-F151A9F45E95}" type="slidenum">
              <a:rPr lang="en-US" smtClean="0"/>
              <a:t>‹#›</a:t>
            </a:fld>
            <a:endParaRPr lang="en-US"/>
          </a:p>
        </p:txBody>
      </p:sp>
      <p:sp>
        <p:nvSpPr>
          <p:cNvPr id="13" name="Round Same Side Corner Rectangle 12"/>
          <p:cNvSpPr/>
          <p:nvPr/>
        </p:nvSpPr>
        <p:spPr>
          <a:xfrm rot="5400000" flipH="1">
            <a:off x="4572000" y="1603786"/>
            <a:ext cx="3474720" cy="3474720"/>
          </a:xfrm>
          <a:prstGeom prst="round2SameRect">
            <a:avLst>
              <a:gd name="adj1" fmla="val 3122"/>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4651248" y="1680881"/>
            <a:ext cx="3273552" cy="1640541"/>
          </a:xfrm>
        </p:spPr>
        <p:txBody>
          <a:bodyPr vert="horz" lIns="91440" tIns="0" rIns="91440" bIns="0" rtlCol="0" anchor="b" anchorCtr="0">
            <a:noAutofit/>
          </a:bodyPr>
          <a:lstStyle>
            <a:lvl1pPr algn="ctr" defTabSz="914400" rtl="0" eaLnBrk="1" latinLnBrk="0" hangingPunct="1">
              <a:lnSpc>
                <a:spcPts val="4000"/>
              </a:lnSpc>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4651248" y="3384176"/>
            <a:ext cx="3273552" cy="530352"/>
          </a:xfrm>
        </p:spPr>
        <p:txBody>
          <a:bodyPr vert="horz" lIns="91440" tIns="0" rIns="91440" bIns="0" rtlCol="0">
            <a:normAutofit/>
          </a:bodyPr>
          <a:lstStyle>
            <a:lvl1pPr marL="0" indent="0" algn="ctr" defTabSz="914400" rtl="0" eaLnBrk="1" latinLnBrk="0" hangingPunct="1">
              <a:spcBef>
                <a:spcPts val="0"/>
              </a:spcBef>
              <a:buClr>
                <a:schemeClr val="accent1"/>
              </a:buClr>
              <a:buSzPct val="130000"/>
              <a:buFont typeface="Wingdings" pitchFamily="2" charset="2"/>
              <a:buNone/>
              <a:defRPr sz="1400" kern="120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normAutofit/>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A2F0292D-1797-49A5-8D2D-8D50C72EF3CC}" type="datetimeFigureOut">
              <a:rPr lang="en-US" smtClean="0"/>
              <a:t>4/9/14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CC888B-D9F9-4E54-B722-F151A9F45E9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2F0292D-1797-49A5-8D2D-8D50C72EF3CC}" type="datetimeFigureOut">
              <a:rPr lang="en-US" smtClean="0"/>
              <a:t>4/9/14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267200" y="6356350"/>
            <a:ext cx="609600" cy="365125"/>
          </a:xfrm>
        </p:spPr>
        <p:txBody>
          <a:bodyPr/>
          <a:lstStyle>
            <a:lvl1pPr algn="ctr">
              <a:defRPr sz="900">
                <a:solidFill>
                  <a:schemeClr val="bg1">
                    <a:lumMod val="75000"/>
                  </a:schemeClr>
                </a:solidFill>
              </a:defRPr>
            </a:lvl1pPr>
          </a:lstStyle>
          <a:p>
            <a:fld id="{D6CC888B-D9F9-4E54-B722-F151A9F45E95}" type="slidenum">
              <a:rPr lang="en-US" smtClean="0"/>
              <a:t>‹#›</a:t>
            </a:fld>
            <a:endParaRPr lang="en-US"/>
          </a:p>
        </p:txBody>
      </p:sp>
      <p:sp>
        <p:nvSpPr>
          <p:cNvPr id="7" name="Round Same Side Corner Rectangle 6"/>
          <p:cNvSpPr/>
          <p:nvPr/>
        </p:nvSpPr>
        <p:spPr>
          <a:xfrm rot="16200000">
            <a:off x="1066801" y="1603786"/>
            <a:ext cx="3474720" cy="3474720"/>
          </a:xfrm>
          <a:prstGeom prst="round2SameRect">
            <a:avLst>
              <a:gd name="adj1" fmla="val 3122"/>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Picture Placeholder 8"/>
          <p:cNvSpPr>
            <a:spLocks noGrp="1"/>
          </p:cNvSpPr>
          <p:nvPr>
            <p:ph type="pic" sz="quarter" idx="13"/>
          </p:nvPr>
        </p:nvSpPr>
        <p:spPr>
          <a:xfrm rot="5400000">
            <a:off x="4585448" y="1603786"/>
            <a:ext cx="3474720" cy="3474720"/>
          </a:xfrm>
          <a:prstGeom prst="round2SameRect">
            <a:avLst>
              <a:gd name="adj1" fmla="val 3096"/>
              <a:gd name="adj2" fmla="val 0"/>
            </a:avLst>
          </a:prstGeom>
          <a:blipFill dpi="0" rotWithShape="0">
            <a:blip r:embed="rId2" cstate="print"/>
            <a:srcRect/>
            <a:stretch>
              <a:fillRect/>
            </a:stretch>
          </a:blipFill>
          <a:ln>
            <a:noFill/>
          </a:ln>
        </p:spPr>
        <p:txBody>
          <a:bodyPr vert="vert270"/>
          <a:lstStyle>
            <a:lvl1pPr marL="0" indent="0">
              <a:buNone/>
              <a:defRPr/>
            </a:lvl1pPr>
          </a:lstStyle>
          <a:p>
            <a:r>
              <a:rPr lang="en-US" smtClean="0"/>
              <a:t>Drag picture to placeholder or click icon to add</a:t>
            </a:r>
            <a:endParaRPr/>
          </a:p>
        </p:txBody>
      </p:sp>
      <p:grpSp>
        <p:nvGrpSpPr>
          <p:cNvPr id="8" name="Group 25"/>
          <p:cNvGrpSpPr>
            <a:grpSpLocks noChangeAspect="1"/>
          </p:cNvGrpSpPr>
          <p:nvPr/>
        </p:nvGrpSpPr>
        <p:grpSpPr>
          <a:xfrm>
            <a:off x="2071048" y="1842448"/>
            <a:ext cx="1466879" cy="1676400"/>
            <a:chOff x="1230573" y="1890215"/>
            <a:chExt cx="1444388" cy="1650696"/>
          </a:xfrm>
        </p:grpSpPr>
        <p:sp>
          <p:nvSpPr>
            <p:cNvPr id="27" name="Oval 26"/>
            <p:cNvSpPr/>
            <p:nvPr/>
          </p:nvSpPr>
          <p:spPr>
            <a:xfrm>
              <a:off x="1230573" y="1890215"/>
              <a:ext cx="1444388" cy="937146"/>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8" name="Oval 27"/>
            <p:cNvSpPr/>
            <p:nvPr/>
          </p:nvSpPr>
          <p:spPr>
            <a:xfrm>
              <a:off x="1935709" y="2845831"/>
              <a:ext cx="603504" cy="402336"/>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9" name="Oval 28"/>
            <p:cNvSpPr/>
            <p:nvPr/>
          </p:nvSpPr>
          <p:spPr>
            <a:xfrm>
              <a:off x="1901589" y="3275735"/>
              <a:ext cx="392373" cy="265176"/>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0" name="Oval 29"/>
            <p:cNvSpPr/>
            <p:nvPr/>
          </p:nvSpPr>
          <p:spPr>
            <a:xfrm>
              <a:off x="1633181" y="2395181"/>
              <a:ext cx="621792" cy="402336"/>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1156447" y="3114115"/>
            <a:ext cx="3276600" cy="1162050"/>
          </a:xfrm>
        </p:spPr>
        <p:txBody>
          <a:bodyPr tIns="0" bIns="0" anchor="b" anchorCtr="0">
            <a:noAutofit/>
          </a:bodyPr>
          <a:lstStyle>
            <a:lvl1pPr algn="ctr">
              <a:lnSpc>
                <a:spcPts val="4000"/>
              </a:lnSpc>
              <a:defRPr sz="36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a:off x="1156447" y="4343400"/>
            <a:ext cx="3276600" cy="533400"/>
          </a:xfrm>
        </p:spPr>
        <p:txBody>
          <a:bodyPr tIns="0" bIns="0">
            <a:normAutofit/>
          </a:bodyPr>
          <a:lstStyle>
            <a:lvl1pPr marL="0" indent="0" algn="ctr">
              <a:spcBef>
                <a:spcPct val="0"/>
              </a:spcBef>
              <a:buNone/>
              <a:defRPr sz="1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grpSp>
        <p:nvGrpSpPr>
          <p:cNvPr id="8" name="Group 16"/>
          <p:cNvGrpSpPr/>
          <p:nvPr/>
        </p:nvGrpSpPr>
        <p:grpSpPr>
          <a:xfrm>
            <a:off x="222912" y="1254456"/>
            <a:ext cx="7892388" cy="3918778"/>
            <a:chOff x="222912" y="1254456"/>
            <a:chExt cx="7892388" cy="3918778"/>
          </a:xfrm>
        </p:grpSpPr>
        <p:sp>
          <p:nvSpPr>
            <p:cNvPr id="7" name="Rounded Rectangle 6"/>
            <p:cNvSpPr/>
            <p:nvPr/>
          </p:nvSpPr>
          <p:spPr>
            <a:xfrm>
              <a:off x="1028700" y="1600200"/>
              <a:ext cx="7086600" cy="3474720"/>
            </a:xfrm>
            <a:prstGeom prst="roundRect">
              <a:avLst>
                <a:gd name="adj" fmla="val 312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9" name="Group 9"/>
            <p:cNvGrpSpPr/>
            <p:nvPr/>
          </p:nvGrpSpPr>
          <p:grpSpPr>
            <a:xfrm>
              <a:off x="222912" y="1254456"/>
              <a:ext cx="3429000" cy="3918778"/>
              <a:chOff x="1230573" y="1890215"/>
              <a:chExt cx="1444388" cy="1650696"/>
            </a:xfrm>
          </p:grpSpPr>
          <p:sp>
            <p:nvSpPr>
              <p:cNvPr id="11" name="Oval 10"/>
              <p:cNvSpPr/>
              <p:nvPr/>
            </p:nvSpPr>
            <p:spPr>
              <a:xfrm>
                <a:off x="1230573" y="1890215"/>
                <a:ext cx="1444388" cy="937146"/>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Oval 12"/>
              <p:cNvSpPr/>
              <p:nvPr/>
            </p:nvSpPr>
            <p:spPr>
              <a:xfrm>
                <a:off x="1935709" y="2845831"/>
                <a:ext cx="603504" cy="402336"/>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Oval 14"/>
              <p:cNvSpPr/>
              <p:nvPr/>
            </p:nvSpPr>
            <p:spPr>
              <a:xfrm>
                <a:off x="1901589" y="3275735"/>
                <a:ext cx="392373" cy="265176"/>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Oval 15"/>
              <p:cNvSpPr/>
              <p:nvPr/>
            </p:nvSpPr>
            <p:spPr>
              <a:xfrm>
                <a:off x="1633181" y="2395181"/>
                <a:ext cx="621792" cy="402336"/>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a:xfrm>
            <a:off x="3724182" y="2021541"/>
            <a:ext cx="4200618" cy="1362075"/>
          </a:xfrm>
        </p:spPr>
        <p:txBody>
          <a:bodyPr vert="horz" lIns="91440" tIns="0" rIns="91440" bIns="0" rtlCol="0" anchor="b" anchorCtr="0">
            <a:noAutofit/>
          </a:bodyPr>
          <a:lstStyle>
            <a:lvl1pPr algn="r" defTabSz="914400" rtl="0" eaLnBrk="1" latinLnBrk="0" hangingPunct="1">
              <a:lnSpc>
                <a:spcPts val="4000"/>
              </a:lnSpc>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3321424" y="3388659"/>
            <a:ext cx="4603376" cy="1083328"/>
          </a:xfrm>
        </p:spPr>
        <p:txBody>
          <a:bodyPr vert="horz" lIns="91440" tIns="0" rIns="91440" bIns="0" rtlCol="0">
            <a:normAutofit/>
          </a:bodyPr>
          <a:lstStyle>
            <a:lvl1pPr marL="0" indent="0" algn="r" defTabSz="914400" rtl="0" eaLnBrk="1" latinLnBrk="0" hangingPunct="1">
              <a:spcBef>
                <a:spcPts val="0"/>
              </a:spcBef>
              <a:buClr>
                <a:schemeClr val="accent1"/>
              </a:buClr>
              <a:buSzPct val="130000"/>
              <a:buFont typeface="Wingdings" pitchFamily="2" charset="2"/>
              <a:buNone/>
              <a:defRPr sz="1400" kern="1200">
                <a:solidFill>
                  <a:schemeClr val="bg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53200" y="6356350"/>
            <a:ext cx="2133600" cy="365125"/>
          </a:xfrm>
        </p:spPr>
        <p:txBody>
          <a:bodyPr/>
          <a:lstStyle/>
          <a:p>
            <a:fld id="{A2F0292D-1797-49A5-8D2D-8D50C72EF3CC}" type="datetimeFigureOut">
              <a:rPr lang="en-US" smtClean="0"/>
              <a:t>4/9/14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267200" y="6356350"/>
            <a:ext cx="609600" cy="365125"/>
          </a:xfrm>
        </p:spPr>
        <p:txBody>
          <a:bodyPr vert="horz" lIns="91440" tIns="45720" rIns="91440" bIns="45720" rtlCol="0" anchor="ctr"/>
          <a:lstStyle>
            <a:lvl1pPr marL="0" algn="ctr" defTabSz="914400" rtl="0" eaLnBrk="1" latinLnBrk="0" hangingPunct="1">
              <a:defRPr sz="900" b="1" kern="1200">
                <a:solidFill>
                  <a:schemeClr val="bg1">
                    <a:lumMod val="75000"/>
                  </a:schemeClr>
                </a:solidFill>
                <a:latin typeface="+mn-lt"/>
                <a:ea typeface="+mn-ea"/>
                <a:cs typeface="+mn-cs"/>
              </a:defRPr>
            </a:lvl1pPr>
          </a:lstStyle>
          <a:p>
            <a:fld id="{D6CC888B-D9F9-4E54-B722-F151A9F45E9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grpSp>
        <p:nvGrpSpPr>
          <p:cNvPr id="8" name="Group 13"/>
          <p:cNvGrpSpPr/>
          <p:nvPr/>
        </p:nvGrpSpPr>
        <p:grpSpPr>
          <a:xfrm>
            <a:off x="7418696" y="457200"/>
            <a:ext cx="914400" cy="914400"/>
            <a:chOff x="842682" y="2971800"/>
            <a:chExt cx="914400" cy="914400"/>
          </a:xfrm>
        </p:grpSpPr>
        <p:sp>
          <p:nvSpPr>
            <p:cNvPr id="15" name="Rounded Rectangle 14"/>
            <p:cNvSpPr/>
            <p:nvPr/>
          </p:nvSpPr>
          <p:spPr>
            <a:xfrm>
              <a:off x="842682" y="2971800"/>
              <a:ext cx="914400" cy="914400"/>
            </a:xfrm>
            <a:prstGeom prst="roundRect">
              <a:avLst>
                <a:gd name="adj" fmla="val 931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9" name="Group 10"/>
            <p:cNvGrpSpPr>
              <a:grpSpLocks noChangeAspect="1"/>
            </p:cNvGrpSpPr>
            <p:nvPr/>
          </p:nvGrpSpPr>
          <p:grpSpPr>
            <a:xfrm>
              <a:off x="948372" y="3034353"/>
              <a:ext cx="700732" cy="800823"/>
              <a:chOff x="1230573" y="1890215"/>
              <a:chExt cx="1444388" cy="1650696"/>
            </a:xfrm>
          </p:grpSpPr>
          <p:sp>
            <p:nvSpPr>
              <p:cNvPr id="17" name="Oval 16"/>
              <p:cNvSpPr/>
              <p:nvPr/>
            </p:nvSpPr>
            <p:spPr>
              <a:xfrm>
                <a:off x="1230573" y="1890215"/>
                <a:ext cx="1444388" cy="937146"/>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Oval 17"/>
              <p:cNvSpPr/>
              <p:nvPr/>
            </p:nvSpPr>
            <p:spPr>
              <a:xfrm>
                <a:off x="1935709" y="2845831"/>
                <a:ext cx="603504" cy="402336"/>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9" name="Oval 18"/>
              <p:cNvSpPr/>
              <p:nvPr/>
            </p:nvSpPr>
            <p:spPr>
              <a:xfrm>
                <a:off x="1901589" y="3275735"/>
                <a:ext cx="392373" cy="265176"/>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0" name="Oval 19"/>
              <p:cNvSpPr/>
              <p:nvPr/>
            </p:nvSpPr>
            <p:spPr>
              <a:xfrm>
                <a:off x="1633181" y="2395181"/>
                <a:ext cx="621792" cy="402336"/>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a:xfrm>
            <a:off x="744070" y="224118"/>
            <a:ext cx="4800600" cy="886968"/>
          </a:xfrm>
        </p:spPr>
        <p:txBody>
          <a:bodyPr lIns="45720"/>
          <a:lstStyle/>
          <a:p>
            <a:r>
              <a:rPr lang="en-US" smtClean="0"/>
              <a:t>Click to edit Master title style</a:t>
            </a:r>
            <a:endParaRPr/>
          </a:p>
        </p:txBody>
      </p:sp>
      <p:sp>
        <p:nvSpPr>
          <p:cNvPr id="3" name="Content Placeholder 2"/>
          <p:cNvSpPr>
            <a:spLocks noGrp="1"/>
          </p:cNvSpPr>
          <p:nvPr>
            <p:ph sz="half" idx="1"/>
          </p:nvPr>
        </p:nvSpPr>
        <p:spPr>
          <a:xfrm>
            <a:off x="752474" y="1600200"/>
            <a:ext cx="3703320" cy="4525963"/>
          </a:xfrm>
        </p:spPr>
        <p:txBody>
          <a:bodyPr lIns="45720"/>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661647" y="1600200"/>
            <a:ext cx="3703320" cy="4525963"/>
          </a:xfrm>
        </p:spPr>
        <p:txBody>
          <a:bodyPr lIns="45720"/>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A2F0292D-1797-49A5-8D2D-8D50C72EF3CC}" type="datetimeFigureOut">
              <a:rPr lang="en-US" smtClean="0"/>
              <a:t>4/9/14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321040" y="363071"/>
            <a:ext cx="609600" cy="365125"/>
          </a:xfrm>
        </p:spPr>
        <p:txBody>
          <a:bodyPr/>
          <a:lstStyle/>
          <a:p>
            <a:fld id="{D6CC888B-D9F9-4E54-B722-F151A9F45E9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40664" y="228600"/>
            <a:ext cx="4800600" cy="886968"/>
          </a:xfrm>
        </p:spPr>
        <p:txBody>
          <a:bodyPr vert="horz" lIns="45720" tIns="45720" rIns="91440" bIns="45720" rtlCol="0" anchor="b" anchorCtr="0">
            <a:noAutofit/>
          </a:bodyPr>
          <a:lstStyle>
            <a:lvl1pPr algn="l" defTabSz="914400" rtl="0" eaLnBrk="1" latinLnBrk="0" hangingPunct="1">
              <a:spcBef>
                <a:spcPct val="0"/>
              </a:spcBef>
              <a:buNone/>
              <a:defRPr sz="2800" kern="1200">
                <a:solidFill>
                  <a:schemeClr val="accent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771212" y="1548761"/>
            <a:ext cx="3657600" cy="274320"/>
          </a:xfrm>
          <a:prstGeom prst="roundRect">
            <a:avLst>
              <a:gd name="adj" fmla="val 3116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defTabSz="914400" rtl="0" eaLnBrk="1" latinLnBrk="0" hangingPunct="1">
              <a:spcBef>
                <a:spcPct val="0"/>
              </a:spcBef>
              <a:buNone/>
              <a:defRPr sz="1400" kern="1200">
                <a:solidFill>
                  <a:schemeClr val="l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48352" y="2021456"/>
            <a:ext cx="3703320" cy="4106294"/>
          </a:xfrm>
        </p:spPr>
        <p:txBody>
          <a:bodyPr lIns="45720"/>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681533" y="1548761"/>
            <a:ext cx="3657600" cy="274320"/>
          </a:xfrm>
          <a:prstGeom prst="roundRect">
            <a:avLst>
              <a:gd name="adj" fmla="val 3405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defTabSz="914400" rtl="0" eaLnBrk="1" latinLnBrk="0" hangingPunct="1">
              <a:spcBef>
                <a:spcPct val="0"/>
              </a:spcBef>
              <a:buNone/>
              <a:defRPr sz="1400" kern="1200">
                <a:solidFill>
                  <a:schemeClr val="l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58673" y="2019869"/>
            <a:ext cx="3703320" cy="4106294"/>
          </a:xfrm>
        </p:spPr>
        <p:txBody>
          <a:bodyPr lIns="45720"/>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A2F0292D-1797-49A5-8D2D-8D50C72EF3CC}" type="datetimeFigureOut">
              <a:rPr lang="en-US" smtClean="0"/>
              <a:t>4/9/14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321729" y="365760"/>
            <a:ext cx="609600" cy="365125"/>
          </a:xfrm>
        </p:spPr>
        <p:txBody>
          <a:bodyPr vert="horz" lIns="91440" tIns="45720" rIns="91440" bIns="45720" rtlCol="0" anchor="ctr"/>
          <a:lstStyle>
            <a:lvl1pPr marL="0" algn="l" defTabSz="914400" rtl="0" eaLnBrk="1" latinLnBrk="0" hangingPunct="1">
              <a:defRPr sz="1800" b="1" kern="1200">
                <a:solidFill>
                  <a:schemeClr val="accent1"/>
                </a:solidFill>
                <a:latin typeface="+mn-lt"/>
                <a:ea typeface="+mn-ea"/>
                <a:cs typeface="+mn-cs"/>
              </a:defRPr>
            </a:lvl1pPr>
          </a:lstStyle>
          <a:p>
            <a:fld id="{D6CC888B-D9F9-4E54-B722-F151A9F45E95}" type="slidenum">
              <a:rPr lang="en-US" smtClean="0"/>
              <a:t>‹#›</a:t>
            </a:fld>
            <a:endParaRPr lang="en-US"/>
          </a:p>
        </p:txBody>
      </p:sp>
      <p:grpSp>
        <p:nvGrpSpPr>
          <p:cNvPr id="10" name="Group 15"/>
          <p:cNvGrpSpPr/>
          <p:nvPr/>
        </p:nvGrpSpPr>
        <p:grpSpPr>
          <a:xfrm>
            <a:off x="7418696" y="457200"/>
            <a:ext cx="914400" cy="914400"/>
            <a:chOff x="842682" y="2971800"/>
            <a:chExt cx="914400" cy="914400"/>
          </a:xfrm>
        </p:grpSpPr>
        <p:sp>
          <p:nvSpPr>
            <p:cNvPr id="17" name="Rounded Rectangle 16"/>
            <p:cNvSpPr/>
            <p:nvPr/>
          </p:nvSpPr>
          <p:spPr>
            <a:xfrm>
              <a:off x="842682" y="2971800"/>
              <a:ext cx="914400" cy="914400"/>
            </a:xfrm>
            <a:prstGeom prst="roundRect">
              <a:avLst>
                <a:gd name="adj" fmla="val 931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a:grpSpLocks noChangeAspect="1"/>
            </p:cNvGrpSpPr>
            <p:nvPr/>
          </p:nvGrpSpPr>
          <p:grpSpPr>
            <a:xfrm>
              <a:off x="948372" y="3034353"/>
              <a:ext cx="700732" cy="800823"/>
              <a:chOff x="1230573" y="1890215"/>
              <a:chExt cx="1444388" cy="1650696"/>
            </a:xfrm>
          </p:grpSpPr>
          <p:sp>
            <p:nvSpPr>
              <p:cNvPr id="19" name="Oval 18"/>
              <p:cNvSpPr/>
              <p:nvPr/>
            </p:nvSpPr>
            <p:spPr>
              <a:xfrm>
                <a:off x="1230573" y="1890215"/>
                <a:ext cx="1444388" cy="937146"/>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0" name="Oval 19"/>
              <p:cNvSpPr/>
              <p:nvPr/>
            </p:nvSpPr>
            <p:spPr>
              <a:xfrm>
                <a:off x="1935709" y="2845831"/>
                <a:ext cx="603504" cy="402336"/>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1" name="Oval 20"/>
              <p:cNvSpPr/>
              <p:nvPr/>
            </p:nvSpPr>
            <p:spPr>
              <a:xfrm>
                <a:off x="1901589" y="3275735"/>
                <a:ext cx="392373" cy="265176"/>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2" name="Oval 21"/>
              <p:cNvSpPr/>
              <p:nvPr/>
            </p:nvSpPr>
            <p:spPr>
              <a:xfrm>
                <a:off x="1633181" y="2395181"/>
                <a:ext cx="621792" cy="402336"/>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40664" y="228600"/>
            <a:ext cx="4800600" cy="886968"/>
          </a:xfrm>
        </p:spPr>
        <p:txBody>
          <a:bodyPr vert="horz" lIns="45720" tIns="45720" rIns="91440" bIns="45720" rtlCol="0" anchor="b" anchorCtr="0">
            <a:noAutofit/>
          </a:bodyPr>
          <a:lstStyle>
            <a:lvl1pPr algn="l" defTabSz="914400" rtl="0" eaLnBrk="1" latinLnBrk="0" hangingPunct="1">
              <a:spcBef>
                <a:spcPct val="0"/>
              </a:spcBef>
              <a:buNone/>
              <a:defRPr sz="2800" kern="1200">
                <a:solidFill>
                  <a:schemeClr val="accent1"/>
                </a:solidFill>
                <a:latin typeface="+mj-lt"/>
                <a:ea typeface="+mj-ea"/>
                <a:cs typeface="+mj-cs"/>
              </a:defRPr>
            </a:lvl1pPr>
          </a:lstStyle>
          <a:p>
            <a:r>
              <a:rPr lang="en-US" smtClean="0"/>
              <a:t>Click to edit Master title style</a:t>
            </a:r>
            <a:endParaRPr/>
          </a:p>
        </p:txBody>
      </p:sp>
      <p:sp>
        <p:nvSpPr>
          <p:cNvPr id="3" name="Date Placeholder 2"/>
          <p:cNvSpPr>
            <a:spLocks noGrp="1"/>
          </p:cNvSpPr>
          <p:nvPr>
            <p:ph type="dt" sz="half" idx="10"/>
          </p:nvPr>
        </p:nvSpPr>
        <p:spPr/>
        <p:txBody>
          <a:bodyPr/>
          <a:lstStyle/>
          <a:p>
            <a:fld id="{A2F0292D-1797-49A5-8D2D-8D50C72EF3CC}" type="datetimeFigureOut">
              <a:rPr lang="en-US" smtClean="0"/>
              <a:t>4/9/14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21040" y="365760"/>
            <a:ext cx="609600" cy="365125"/>
          </a:xfrm>
        </p:spPr>
        <p:txBody>
          <a:bodyPr/>
          <a:lstStyle/>
          <a:p>
            <a:fld id="{D6CC888B-D9F9-4E54-B722-F151A9F45E95}" type="slidenum">
              <a:rPr lang="en-US" smtClean="0"/>
              <a:t>‹#›</a:t>
            </a:fld>
            <a:endParaRPr lang="en-US"/>
          </a:p>
        </p:txBody>
      </p:sp>
      <p:grpSp>
        <p:nvGrpSpPr>
          <p:cNvPr id="6" name="Group 8"/>
          <p:cNvGrpSpPr/>
          <p:nvPr/>
        </p:nvGrpSpPr>
        <p:grpSpPr>
          <a:xfrm>
            <a:off x="7418696" y="457200"/>
            <a:ext cx="914400" cy="914400"/>
            <a:chOff x="842682" y="2971800"/>
            <a:chExt cx="914400" cy="914400"/>
          </a:xfrm>
        </p:grpSpPr>
        <p:sp>
          <p:nvSpPr>
            <p:cNvPr id="10" name="Rounded Rectangle 9"/>
            <p:cNvSpPr/>
            <p:nvPr/>
          </p:nvSpPr>
          <p:spPr>
            <a:xfrm>
              <a:off x="842682" y="2971800"/>
              <a:ext cx="914400" cy="914400"/>
            </a:xfrm>
            <a:prstGeom prst="roundRect">
              <a:avLst>
                <a:gd name="adj" fmla="val 931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7" name="Group 10"/>
            <p:cNvGrpSpPr>
              <a:grpSpLocks noChangeAspect="1"/>
            </p:cNvGrpSpPr>
            <p:nvPr/>
          </p:nvGrpSpPr>
          <p:grpSpPr>
            <a:xfrm>
              <a:off x="948372" y="3034353"/>
              <a:ext cx="700732" cy="800823"/>
              <a:chOff x="1230573" y="1890215"/>
              <a:chExt cx="1444388" cy="1650696"/>
            </a:xfrm>
          </p:grpSpPr>
          <p:sp>
            <p:nvSpPr>
              <p:cNvPr id="12" name="Oval 11"/>
              <p:cNvSpPr/>
              <p:nvPr/>
            </p:nvSpPr>
            <p:spPr>
              <a:xfrm>
                <a:off x="1230573" y="1890215"/>
                <a:ext cx="1444388" cy="937146"/>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Oval 12"/>
              <p:cNvSpPr/>
              <p:nvPr/>
            </p:nvSpPr>
            <p:spPr>
              <a:xfrm>
                <a:off x="1935709" y="2845831"/>
                <a:ext cx="603504" cy="402336"/>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Oval 13"/>
              <p:cNvSpPr/>
              <p:nvPr/>
            </p:nvSpPr>
            <p:spPr>
              <a:xfrm>
                <a:off x="1901589" y="3275735"/>
                <a:ext cx="392373" cy="265176"/>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Oval 14"/>
              <p:cNvSpPr/>
              <p:nvPr/>
            </p:nvSpPr>
            <p:spPr>
              <a:xfrm>
                <a:off x="1633181" y="2395181"/>
                <a:ext cx="621792" cy="402336"/>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F0292D-1797-49A5-8D2D-8D50C72EF3CC}" type="datetimeFigureOut">
              <a:rPr lang="en-US" smtClean="0"/>
              <a:t>4/9/14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321040" y="365760"/>
            <a:ext cx="609600" cy="365125"/>
          </a:xfrm>
        </p:spPr>
        <p:txBody>
          <a:bodyPr/>
          <a:lstStyle/>
          <a:p>
            <a:fld id="{D6CC888B-D9F9-4E54-B722-F151A9F45E95}" type="slidenum">
              <a:rPr lang="en-US" smtClean="0"/>
              <a:t>‹#›</a:t>
            </a:fld>
            <a:endParaRPr lang="en-US"/>
          </a:p>
        </p:txBody>
      </p:sp>
      <p:grpSp>
        <p:nvGrpSpPr>
          <p:cNvPr id="5" name="Group 7"/>
          <p:cNvGrpSpPr/>
          <p:nvPr/>
        </p:nvGrpSpPr>
        <p:grpSpPr>
          <a:xfrm>
            <a:off x="7418696" y="457200"/>
            <a:ext cx="914400" cy="914400"/>
            <a:chOff x="842682" y="2971800"/>
            <a:chExt cx="914400" cy="914400"/>
          </a:xfrm>
        </p:grpSpPr>
        <p:sp>
          <p:nvSpPr>
            <p:cNvPr id="9" name="Rounded Rectangle 8"/>
            <p:cNvSpPr/>
            <p:nvPr/>
          </p:nvSpPr>
          <p:spPr>
            <a:xfrm>
              <a:off x="842682" y="2971800"/>
              <a:ext cx="914400" cy="914400"/>
            </a:xfrm>
            <a:prstGeom prst="roundRect">
              <a:avLst>
                <a:gd name="adj" fmla="val 931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6" name="Group 10"/>
            <p:cNvGrpSpPr>
              <a:grpSpLocks noChangeAspect="1"/>
            </p:cNvGrpSpPr>
            <p:nvPr/>
          </p:nvGrpSpPr>
          <p:grpSpPr>
            <a:xfrm>
              <a:off x="948372" y="3034353"/>
              <a:ext cx="700732" cy="800823"/>
              <a:chOff x="1230573" y="1890215"/>
              <a:chExt cx="1444388" cy="1650696"/>
            </a:xfrm>
          </p:grpSpPr>
          <p:sp>
            <p:nvSpPr>
              <p:cNvPr id="11" name="Oval 10"/>
              <p:cNvSpPr/>
              <p:nvPr/>
            </p:nvSpPr>
            <p:spPr>
              <a:xfrm>
                <a:off x="1230573" y="1890215"/>
                <a:ext cx="1444388" cy="937146"/>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Oval 11"/>
              <p:cNvSpPr/>
              <p:nvPr/>
            </p:nvSpPr>
            <p:spPr>
              <a:xfrm>
                <a:off x="1935709" y="2845831"/>
                <a:ext cx="603504" cy="402336"/>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Oval 12"/>
              <p:cNvSpPr/>
              <p:nvPr/>
            </p:nvSpPr>
            <p:spPr>
              <a:xfrm>
                <a:off x="1901589" y="3275735"/>
                <a:ext cx="392373" cy="265176"/>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Oval 13"/>
              <p:cNvSpPr/>
              <p:nvPr/>
            </p:nvSpPr>
            <p:spPr>
              <a:xfrm>
                <a:off x="1633181" y="2395181"/>
                <a:ext cx="621792" cy="402336"/>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8999" y="304800"/>
            <a:ext cx="4948269" cy="719424"/>
          </a:xfrm>
        </p:spPr>
        <p:txBody>
          <a:bodyPr anchor="b"/>
          <a:lstStyle>
            <a:lvl1pPr algn="l">
              <a:defRPr sz="2200" b="0"/>
            </a:lvl1pPr>
          </a:lstStyle>
          <a:p>
            <a:r>
              <a:rPr lang="en-US" smtClean="0"/>
              <a:t>Click to edit Master title style</a:t>
            </a:r>
            <a:endParaRPr/>
          </a:p>
        </p:txBody>
      </p:sp>
      <p:sp>
        <p:nvSpPr>
          <p:cNvPr id="3" name="Content Placeholder 2"/>
          <p:cNvSpPr>
            <a:spLocks noGrp="1"/>
          </p:cNvSpPr>
          <p:nvPr>
            <p:ph idx="1"/>
          </p:nvPr>
        </p:nvSpPr>
        <p:spPr>
          <a:xfrm>
            <a:off x="3418113" y="2292824"/>
            <a:ext cx="4959126" cy="3833339"/>
          </a:xfrm>
        </p:spPr>
        <p:txBody>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3429000" y="1160463"/>
            <a:ext cx="4948269" cy="9540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F0292D-1797-49A5-8D2D-8D50C72EF3CC}" type="datetimeFigureOut">
              <a:rPr lang="en-US" smtClean="0"/>
              <a:t>4/9/14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CC888B-D9F9-4E54-B722-F151A9F45E9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12" name="Picture Placeholder 11"/>
          <p:cNvSpPr>
            <a:spLocks noGrp="1"/>
          </p:cNvSpPr>
          <p:nvPr>
            <p:ph type="pic" sz="quarter" idx="13"/>
          </p:nvPr>
        </p:nvSpPr>
        <p:spPr>
          <a:xfrm>
            <a:off x="3429001" y="450850"/>
            <a:ext cx="4922184" cy="4611688"/>
          </a:xfrm>
          <a:prstGeom prst="roundRect">
            <a:avLst>
              <a:gd name="adj" fmla="val 3826"/>
            </a:avLst>
          </a:prstGeom>
          <a:noFill/>
        </p:spPr>
        <p:txBody>
          <a:bodyPr/>
          <a:lstStyle>
            <a:lvl1pPr>
              <a:buNone/>
              <a:defRPr/>
            </a:lvl1pPr>
          </a:lstStyle>
          <a:p>
            <a:r>
              <a:rPr lang="en-US" smtClean="0"/>
              <a:t>Drag picture to placeholder or click icon to add</a:t>
            </a:r>
            <a:endParaRPr/>
          </a:p>
        </p:txBody>
      </p:sp>
      <p:sp>
        <p:nvSpPr>
          <p:cNvPr id="2" name="Title 1"/>
          <p:cNvSpPr>
            <a:spLocks noGrp="1"/>
          </p:cNvSpPr>
          <p:nvPr>
            <p:ph type="title"/>
          </p:nvPr>
        </p:nvSpPr>
        <p:spPr>
          <a:xfrm>
            <a:off x="3426758" y="5069541"/>
            <a:ext cx="4924425" cy="662519"/>
          </a:xfrm>
        </p:spPr>
        <p:txBody>
          <a:bodyPr anchor="b"/>
          <a:lstStyle>
            <a:lvl1pPr algn="l">
              <a:defRPr sz="1800" b="0"/>
            </a:lvl1pPr>
          </a:lstStyle>
          <a:p>
            <a:r>
              <a:rPr lang="en-US" smtClean="0"/>
              <a:t>Click to edit Master title style</a:t>
            </a:r>
            <a:endParaRPr/>
          </a:p>
        </p:txBody>
      </p:sp>
      <p:sp>
        <p:nvSpPr>
          <p:cNvPr id="4" name="Text Placeholder 3"/>
          <p:cNvSpPr>
            <a:spLocks noGrp="1"/>
          </p:cNvSpPr>
          <p:nvPr>
            <p:ph type="body" sz="half" idx="2"/>
          </p:nvPr>
        </p:nvSpPr>
        <p:spPr>
          <a:xfrm>
            <a:off x="3426759" y="5732060"/>
            <a:ext cx="4924425" cy="627797"/>
          </a:xfrm>
        </p:spPr>
        <p:txBody>
          <a:bodyPr/>
          <a:lstStyle>
            <a:lvl1pPr marL="0" indent="0">
              <a:spcBef>
                <a:spcPct val="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F0292D-1797-49A5-8D2D-8D50C72EF3CC}" type="datetimeFigureOut">
              <a:rPr lang="en-US" smtClean="0"/>
              <a:t>4/9/14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CC888B-D9F9-4E54-B722-F151A9F45E9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Alt.">
    <p:spTree>
      <p:nvGrpSpPr>
        <p:cNvPr id="1" name=""/>
        <p:cNvGrpSpPr/>
        <p:nvPr/>
      </p:nvGrpSpPr>
      <p:grpSpPr>
        <a:xfrm>
          <a:off x="0" y="0"/>
          <a:ext cx="0" cy="0"/>
          <a:chOff x="0" y="0"/>
          <a:chExt cx="0" cy="0"/>
        </a:xfrm>
      </p:grpSpPr>
      <p:sp>
        <p:nvSpPr>
          <p:cNvPr id="12" name="Picture Placeholder 11"/>
          <p:cNvSpPr>
            <a:spLocks noGrp="1"/>
          </p:cNvSpPr>
          <p:nvPr>
            <p:ph type="pic" sz="quarter" idx="13"/>
          </p:nvPr>
        </p:nvSpPr>
        <p:spPr>
          <a:xfrm>
            <a:off x="3021106" y="1609725"/>
            <a:ext cx="5343525" cy="2281238"/>
          </a:xfrm>
          <a:prstGeom prst="roundRect">
            <a:avLst>
              <a:gd name="adj" fmla="val 3826"/>
            </a:avLst>
          </a:prstGeom>
          <a:noFill/>
        </p:spPr>
        <p:txBody>
          <a:bodyPr/>
          <a:lstStyle>
            <a:lvl1pPr>
              <a:buNone/>
              <a:defRPr/>
            </a:lvl1pPr>
          </a:lstStyle>
          <a:p>
            <a:r>
              <a:rPr lang="en-US" smtClean="0"/>
              <a:t>Drag picture to placeholder or click icon to add</a:t>
            </a:r>
            <a:endParaRPr/>
          </a:p>
        </p:txBody>
      </p:sp>
      <p:sp>
        <p:nvSpPr>
          <p:cNvPr id="2" name="Title 1"/>
          <p:cNvSpPr>
            <a:spLocks noGrp="1"/>
          </p:cNvSpPr>
          <p:nvPr>
            <p:ph type="title"/>
          </p:nvPr>
        </p:nvSpPr>
        <p:spPr>
          <a:xfrm>
            <a:off x="2948318" y="3904812"/>
            <a:ext cx="5416313" cy="681892"/>
          </a:xfrm>
        </p:spPr>
        <p:txBody>
          <a:bodyPr anchor="b"/>
          <a:lstStyle>
            <a:lvl1pPr algn="l">
              <a:defRPr sz="1800" b="0"/>
            </a:lvl1pPr>
          </a:lstStyle>
          <a:p>
            <a:r>
              <a:rPr lang="en-US" smtClean="0"/>
              <a:t>Click to edit Master title style</a:t>
            </a:r>
            <a:endParaRPr/>
          </a:p>
        </p:txBody>
      </p:sp>
      <p:sp>
        <p:nvSpPr>
          <p:cNvPr id="4" name="Text Placeholder 3"/>
          <p:cNvSpPr>
            <a:spLocks noGrp="1"/>
          </p:cNvSpPr>
          <p:nvPr>
            <p:ph type="body" sz="half" idx="2"/>
          </p:nvPr>
        </p:nvSpPr>
        <p:spPr>
          <a:xfrm>
            <a:off x="2948319" y="4586704"/>
            <a:ext cx="5416313" cy="627797"/>
          </a:xfrm>
        </p:spPr>
        <p:txBody>
          <a:bodyPr/>
          <a:lstStyle>
            <a:lvl1pPr marL="0" indent="0">
              <a:spcBef>
                <a:spcPct val="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F0292D-1797-49A5-8D2D-8D50C72EF3CC}" type="datetimeFigureOut">
              <a:rPr lang="en-US" smtClean="0"/>
              <a:t>4/9/14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CC888B-D9F9-4E54-B722-F151A9F45E9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12" name="Picture Placeholder 11"/>
          <p:cNvSpPr>
            <a:spLocks noGrp="1"/>
          </p:cNvSpPr>
          <p:nvPr>
            <p:ph type="pic" sz="quarter" idx="13"/>
          </p:nvPr>
        </p:nvSpPr>
        <p:spPr>
          <a:xfrm>
            <a:off x="3021106" y="443552"/>
            <a:ext cx="5343525" cy="2281238"/>
          </a:xfrm>
          <a:prstGeom prst="round2SameRect">
            <a:avLst>
              <a:gd name="adj1" fmla="val 5300"/>
              <a:gd name="adj2" fmla="val 0"/>
            </a:avLst>
          </a:prstGeom>
          <a:noFill/>
        </p:spPr>
        <p:txBody>
          <a:bodyPr/>
          <a:lstStyle>
            <a:lvl1pPr marL="0" indent="0">
              <a:buNone/>
              <a:defRPr/>
            </a:lvl1pPr>
          </a:lstStyle>
          <a:p>
            <a:r>
              <a:rPr lang="en-US" smtClean="0"/>
              <a:t>Drag picture to placeholder or click icon to add</a:t>
            </a:r>
            <a:endParaRPr/>
          </a:p>
        </p:txBody>
      </p:sp>
      <p:sp>
        <p:nvSpPr>
          <p:cNvPr id="2" name="Title 1"/>
          <p:cNvSpPr>
            <a:spLocks noGrp="1"/>
          </p:cNvSpPr>
          <p:nvPr>
            <p:ph type="title"/>
          </p:nvPr>
        </p:nvSpPr>
        <p:spPr>
          <a:xfrm>
            <a:off x="2948318" y="5055855"/>
            <a:ext cx="5416313" cy="681892"/>
          </a:xfrm>
        </p:spPr>
        <p:txBody>
          <a:bodyPr anchor="b"/>
          <a:lstStyle>
            <a:lvl1pPr algn="l">
              <a:defRPr sz="1800" b="0"/>
            </a:lvl1pPr>
          </a:lstStyle>
          <a:p>
            <a:r>
              <a:rPr lang="en-US" smtClean="0"/>
              <a:t>Click to edit Master title style</a:t>
            </a:r>
            <a:endParaRPr/>
          </a:p>
        </p:txBody>
      </p:sp>
      <p:sp>
        <p:nvSpPr>
          <p:cNvPr id="4" name="Text Placeholder 3"/>
          <p:cNvSpPr>
            <a:spLocks noGrp="1"/>
          </p:cNvSpPr>
          <p:nvPr>
            <p:ph type="body" sz="half" idx="2"/>
          </p:nvPr>
        </p:nvSpPr>
        <p:spPr>
          <a:xfrm>
            <a:off x="2948319" y="5737747"/>
            <a:ext cx="5416313" cy="627797"/>
          </a:xfrm>
        </p:spPr>
        <p:txBody>
          <a:bodyPr/>
          <a:lstStyle>
            <a:lvl1pPr marL="0" indent="0">
              <a:spcBef>
                <a:spcPct val="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F0292D-1797-49A5-8D2D-8D50C72EF3CC}" type="datetimeFigureOut">
              <a:rPr lang="en-US" smtClean="0"/>
              <a:t>4/9/14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CC888B-D9F9-4E54-B722-F151A9F45E95}" type="slidenum">
              <a:rPr lang="en-US" smtClean="0"/>
              <a:t>‹#›</a:t>
            </a:fld>
            <a:endParaRPr lang="en-US"/>
          </a:p>
        </p:txBody>
      </p:sp>
      <p:sp>
        <p:nvSpPr>
          <p:cNvPr id="13" name="Picture Placeholder 11"/>
          <p:cNvSpPr>
            <a:spLocks noGrp="1"/>
          </p:cNvSpPr>
          <p:nvPr>
            <p:ph type="pic" sz="quarter" idx="14"/>
          </p:nvPr>
        </p:nvSpPr>
        <p:spPr>
          <a:xfrm flipH="1" flipV="1">
            <a:off x="3021106" y="2756848"/>
            <a:ext cx="2642616" cy="2281238"/>
          </a:xfrm>
          <a:prstGeom prst="round1Rect">
            <a:avLst>
              <a:gd name="adj" fmla="val 9488"/>
            </a:avLst>
          </a:prstGeom>
          <a:blipFill dpi="0" rotWithShape="0">
            <a:blip r:embed="rId2" cstate="print"/>
            <a:srcRect/>
            <a:stretch>
              <a:fillRect/>
            </a:stretch>
          </a:blipFill>
        </p:spPr>
        <p:txBody>
          <a:bodyPr vert="horz" lIns="91440" tIns="45720" rIns="91440" bIns="45720" rtlCol="0" anchor="b" anchorCtr="1">
            <a:normAutofit/>
            <a:scene3d>
              <a:camera prst="orthographicFront">
                <a:rot lat="0" lon="0" rev="10800000"/>
              </a:camera>
              <a:lightRig rig="threePt" dir="t"/>
            </a:scene3d>
          </a:bodyPr>
          <a:lstStyle>
            <a:lvl1pPr marL="0" indent="0" algn="l" defTabSz="914400" rtl="0" eaLnBrk="1" latinLnBrk="0" hangingPunct="1">
              <a:spcBef>
                <a:spcPts val="1800"/>
              </a:spcBef>
              <a:buClr>
                <a:schemeClr val="accent1"/>
              </a:buClr>
              <a:buSzPct val="130000"/>
              <a:buFont typeface="Wingdings" pitchFamily="2" charset="2"/>
              <a:buNone/>
              <a:defRPr sz="1600" kern="1200">
                <a:solidFill>
                  <a:schemeClr val="tx1">
                    <a:lumMod val="75000"/>
                    <a:lumOff val="25000"/>
                  </a:schemeClr>
                </a:solidFill>
                <a:latin typeface="+mn-lt"/>
                <a:ea typeface="+mn-ea"/>
                <a:cs typeface="+mn-cs"/>
              </a:defRPr>
            </a:lvl1pPr>
          </a:lstStyle>
          <a:p>
            <a:r>
              <a:rPr lang="en-US" smtClean="0"/>
              <a:t>Drag picture to placeholder or click icon to add</a:t>
            </a:r>
            <a:endParaRPr/>
          </a:p>
        </p:txBody>
      </p:sp>
      <p:sp>
        <p:nvSpPr>
          <p:cNvPr id="14" name="Picture Placeholder 11"/>
          <p:cNvSpPr>
            <a:spLocks noGrp="1"/>
          </p:cNvSpPr>
          <p:nvPr>
            <p:ph type="pic" sz="quarter" idx="15"/>
          </p:nvPr>
        </p:nvSpPr>
        <p:spPr>
          <a:xfrm flipV="1">
            <a:off x="5722015" y="2756848"/>
            <a:ext cx="2642616" cy="2281238"/>
          </a:xfrm>
          <a:prstGeom prst="round1Rect">
            <a:avLst>
              <a:gd name="adj" fmla="val 9488"/>
            </a:avLst>
          </a:prstGeom>
          <a:blipFill dpi="0" rotWithShape="0">
            <a:blip r:embed="rId2" cstate="print"/>
            <a:srcRect/>
            <a:stretch>
              <a:fillRect/>
            </a:stretch>
          </a:blipFill>
        </p:spPr>
        <p:txBody>
          <a:bodyPr vert="horz" lIns="91440" tIns="45720" rIns="91440" bIns="45720" rtlCol="0" anchor="b" anchorCtr="1">
            <a:normAutofit/>
            <a:scene3d>
              <a:camera prst="orthographicFront">
                <a:rot lat="0" lon="0" rev="10800000"/>
              </a:camera>
              <a:lightRig rig="threePt" dir="t"/>
            </a:scene3d>
          </a:bodyPr>
          <a:lstStyle>
            <a:lvl1pPr marL="0" indent="0" algn="l" defTabSz="914400" rtl="0" eaLnBrk="1" latinLnBrk="0" hangingPunct="1">
              <a:spcBef>
                <a:spcPts val="1800"/>
              </a:spcBef>
              <a:buClr>
                <a:schemeClr val="accent1"/>
              </a:buClr>
              <a:buSzPct val="130000"/>
              <a:buFont typeface="Wingdings" pitchFamily="2" charset="2"/>
              <a:buNone/>
              <a:defRPr sz="1600" kern="1200">
                <a:solidFill>
                  <a:schemeClr val="tx1">
                    <a:lumMod val="75000"/>
                    <a:lumOff val="25000"/>
                  </a:schemeClr>
                </a:solidFill>
                <a:latin typeface="+mn-lt"/>
                <a:ea typeface="+mn-ea"/>
                <a:cs typeface="+mn-cs"/>
              </a:defRPr>
            </a:lvl1pPr>
          </a:lstStyle>
          <a:p>
            <a:r>
              <a:rPr lang="en-US"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8318" y="5055855"/>
            <a:ext cx="5416313" cy="681892"/>
          </a:xfrm>
        </p:spPr>
        <p:txBody>
          <a:bodyPr anchor="b"/>
          <a:lstStyle>
            <a:lvl1pPr algn="l">
              <a:defRPr sz="1800" b="0"/>
            </a:lvl1pPr>
          </a:lstStyle>
          <a:p>
            <a:r>
              <a:rPr lang="en-US" smtClean="0"/>
              <a:t>Click to edit Master title style</a:t>
            </a:r>
            <a:endParaRPr/>
          </a:p>
        </p:txBody>
      </p:sp>
      <p:sp>
        <p:nvSpPr>
          <p:cNvPr id="4" name="Text Placeholder 3"/>
          <p:cNvSpPr>
            <a:spLocks noGrp="1"/>
          </p:cNvSpPr>
          <p:nvPr>
            <p:ph type="body" sz="half" idx="2"/>
          </p:nvPr>
        </p:nvSpPr>
        <p:spPr>
          <a:xfrm>
            <a:off x="2948319" y="5737747"/>
            <a:ext cx="5416313" cy="627797"/>
          </a:xfrm>
        </p:spPr>
        <p:txBody>
          <a:bodyPr/>
          <a:lstStyle>
            <a:lvl1pPr marL="0" indent="0">
              <a:spcBef>
                <a:spcPct val="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F0292D-1797-49A5-8D2D-8D50C72EF3CC}" type="datetimeFigureOut">
              <a:rPr lang="en-US" smtClean="0"/>
              <a:t>4/9/14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CC888B-D9F9-4E54-B722-F151A9F45E95}" type="slidenum">
              <a:rPr lang="en-US" smtClean="0"/>
              <a:t>‹#›</a:t>
            </a:fld>
            <a:endParaRPr lang="en-US"/>
          </a:p>
        </p:txBody>
      </p:sp>
      <p:sp>
        <p:nvSpPr>
          <p:cNvPr id="13" name="Picture Placeholder 11"/>
          <p:cNvSpPr>
            <a:spLocks noGrp="1"/>
          </p:cNvSpPr>
          <p:nvPr>
            <p:ph type="pic" sz="quarter" idx="14"/>
          </p:nvPr>
        </p:nvSpPr>
        <p:spPr>
          <a:xfrm flipH="1" flipV="1">
            <a:off x="3021106" y="2756848"/>
            <a:ext cx="2642616" cy="2281238"/>
          </a:xfrm>
          <a:prstGeom prst="round1Rect">
            <a:avLst>
              <a:gd name="adj" fmla="val 9488"/>
            </a:avLst>
          </a:prstGeom>
          <a:blipFill dpi="0" rotWithShape="0">
            <a:blip r:embed="rId2" cstate="print"/>
            <a:srcRect/>
            <a:stretch>
              <a:fillRect/>
            </a:stretch>
          </a:blipFill>
        </p:spPr>
        <p:txBody>
          <a:bodyPr vert="horz" anchor="b" anchorCtr="1">
            <a:normAutofit/>
            <a:scene3d>
              <a:camera prst="orthographicFront">
                <a:rot lat="0" lon="0" rev="10800000"/>
              </a:camera>
              <a:lightRig rig="threePt" dir="t"/>
            </a:scene3d>
          </a:bodyPr>
          <a:lstStyle>
            <a:lvl1pPr marL="0" indent="0">
              <a:buNone/>
              <a:defRPr sz="1600"/>
            </a:lvl1pPr>
          </a:lstStyle>
          <a:p>
            <a:r>
              <a:rPr lang="en-US" smtClean="0"/>
              <a:t>Drag picture to placeholder or click icon to add</a:t>
            </a:r>
            <a:endParaRPr/>
          </a:p>
        </p:txBody>
      </p:sp>
      <p:sp>
        <p:nvSpPr>
          <p:cNvPr id="14" name="Picture Placeholder 11"/>
          <p:cNvSpPr>
            <a:spLocks noGrp="1"/>
          </p:cNvSpPr>
          <p:nvPr>
            <p:ph type="pic" sz="quarter" idx="15"/>
          </p:nvPr>
        </p:nvSpPr>
        <p:spPr>
          <a:xfrm flipV="1">
            <a:off x="5723362" y="2756848"/>
            <a:ext cx="2642616" cy="2281238"/>
          </a:xfrm>
          <a:prstGeom prst="round1Rect">
            <a:avLst>
              <a:gd name="adj" fmla="val 9488"/>
            </a:avLst>
          </a:prstGeom>
          <a:blipFill dpi="0" rotWithShape="0">
            <a:blip r:embed="rId2" cstate="print"/>
            <a:srcRect/>
            <a:stretch>
              <a:fillRect/>
            </a:stretch>
          </a:blipFill>
        </p:spPr>
        <p:txBody>
          <a:bodyPr vert="horz" anchor="b" anchorCtr="1">
            <a:normAutofit/>
            <a:scene3d>
              <a:camera prst="orthographicFront">
                <a:rot lat="0" lon="0" rev="10800000"/>
              </a:camera>
              <a:lightRig rig="threePt" dir="t"/>
            </a:scene3d>
          </a:bodyPr>
          <a:lstStyle>
            <a:lvl1pPr marL="0" indent="0">
              <a:buNone/>
              <a:defRPr sz="1600"/>
            </a:lvl1pPr>
          </a:lstStyle>
          <a:p>
            <a:r>
              <a:rPr lang="en-US" smtClean="0"/>
              <a:t>Drag picture to placeholder or click icon to add</a:t>
            </a:r>
            <a:endParaRPr/>
          </a:p>
        </p:txBody>
      </p:sp>
      <p:sp>
        <p:nvSpPr>
          <p:cNvPr id="10" name="Picture Placeholder 11"/>
          <p:cNvSpPr>
            <a:spLocks noGrp="1"/>
          </p:cNvSpPr>
          <p:nvPr>
            <p:ph type="pic" sz="quarter" idx="16"/>
          </p:nvPr>
        </p:nvSpPr>
        <p:spPr>
          <a:xfrm flipH="1">
            <a:off x="3021106" y="437202"/>
            <a:ext cx="2642616" cy="2281238"/>
          </a:xfrm>
          <a:prstGeom prst="round1Rect">
            <a:avLst>
              <a:gd name="adj" fmla="val 9488"/>
            </a:avLst>
          </a:prstGeom>
          <a:blipFill dpi="0" rotWithShape="0">
            <a:blip r:embed="rId2" cstate="print"/>
            <a:srcRect/>
            <a:stretch>
              <a:fillRect/>
            </a:stretch>
          </a:blipFill>
        </p:spPr>
        <p:txBody>
          <a:bodyPr vert="horz" anchor="t" anchorCtr="1">
            <a:normAutofit/>
          </a:bodyPr>
          <a:lstStyle>
            <a:lvl1pPr marL="0" indent="0">
              <a:buNone/>
              <a:defRPr sz="1600"/>
            </a:lvl1pPr>
          </a:lstStyle>
          <a:p>
            <a:r>
              <a:rPr lang="en-US" smtClean="0"/>
              <a:t>Drag picture to placeholder or click icon to add</a:t>
            </a:r>
            <a:endParaRPr/>
          </a:p>
        </p:txBody>
      </p:sp>
      <p:sp>
        <p:nvSpPr>
          <p:cNvPr id="11" name="Picture Placeholder 11"/>
          <p:cNvSpPr>
            <a:spLocks noGrp="1"/>
          </p:cNvSpPr>
          <p:nvPr>
            <p:ph type="pic" sz="quarter" idx="17"/>
          </p:nvPr>
        </p:nvSpPr>
        <p:spPr>
          <a:xfrm>
            <a:off x="5723362" y="437202"/>
            <a:ext cx="2642616" cy="2281238"/>
          </a:xfrm>
          <a:prstGeom prst="round1Rect">
            <a:avLst>
              <a:gd name="adj" fmla="val 9488"/>
            </a:avLst>
          </a:prstGeom>
          <a:blipFill dpi="0" rotWithShape="0">
            <a:blip r:embed="rId2" cstate="print"/>
            <a:srcRect/>
            <a:stretch>
              <a:fillRect/>
            </a:stretch>
          </a:blipFill>
        </p:spPr>
        <p:txBody>
          <a:bodyPr vert="horz" anchor="t" anchorCtr="1">
            <a:normAutofit/>
          </a:bodyPr>
          <a:lstStyle>
            <a:lvl1pPr marL="0" indent="0">
              <a:buNone/>
              <a:defRPr sz="1600"/>
            </a:lvl1pPr>
          </a:lstStyle>
          <a:p>
            <a:r>
              <a:rPr lang="en-US" smtClean="0"/>
              <a:t>Drag picture to placeholder or click icon to add</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 Pictures, 2 Captions">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840505" y="1112198"/>
            <a:ext cx="2524126" cy="1998756"/>
          </a:xfrm>
        </p:spPr>
        <p:txBody>
          <a:bodyPr/>
          <a:lstStyle>
            <a:lvl1pPr marL="0" indent="0">
              <a:spcBef>
                <a:spcPts val="60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F0292D-1797-49A5-8D2D-8D50C72EF3CC}" type="datetimeFigureOut">
              <a:rPr lang="en-US" smtClean="0"/>
              <a:t>4/9/14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CC888B-D9F9-4E54-B722-F151A9F45E95}" type="slidenum">
              <a:rPr lang="en-US" smtClean="0"/>
              <a:t>‹#›</a:t>
            </a:fld>
            <a:endParaRPr lang="en-US"/>
          </a:p>
        </p:txBody>
      </p:sp>
      <p:sp>
        <p:nvSpPr>
          <p:cNvPr id="12" name="Picture Placeholder 11"/>
          <p:cNvSpPr>
            <a:spLocks noGrp="1"/>
          </p:cNvSpPr>
          <p:nvPr>
            <p:ph type="pic" sz="quarter" idx="13"/>
          </p:nvPr>
        </p:nvSpPr>
        <p:spPr>
          <a:xfrm>
            <a:off x="3021107" y="443551"/>
            <a:ext cx="2743200" cy="2968389"/>
          </a:xfrm>
          <a:prstGeom prst="round2SameRect">
            <a:avLst>
              <a:gd name="adj1" fmla="val 5300"/>
              <a:gd name="adj2" fmla="val 0"/>
            </a:avLst>
          </a:prstGeom>
          <a:noFill/>
        </p:spPr>
        <p:txBody>
          <a:bodyPr anchor="t" anchorCtr="1">
            <a:normAutofit/>
          </a:bodyPr>
          <a:lstStyle>
            <a:lvl1pPr marL="0" indent="0">
              <a:buNone/>
              <a:defRPr sz="1600"/>
            </a:lvl1pPr>
          </a:lstStyle>
          <a:p>
            <a:r>
              <a:rPr lang="en-US" smtClean="0"/>
              <a:t>Drag picture to placeholder or click icon to add</a:t>
            </a:r>
            <a:endParaRPr/>
          </a:p>
        </p:txBody>
      </p:sp>
      <p:sp>
        <p:nvSpPr>
          <p:cNvPr id="15" name="Picture Placeholder 11"/>
          <p:cNvSpPr>
            <a:spLocks noGrp="1"/>
          </p:cNvSpPr>
          <p:nvPr>
            <p:ph type="pic" sz="quarter" idx="14"/>
          </p:nvPr>
        </p:nvSpPr>
        <p:spPr>
          <a:xfrm flipV="1">
            <a:off x="3021107" y="3442648"/>
            <a:ext cx="2743200" cy="2968389"/>
          </a:xfrm>
          <a:prstGeom prst="round2SameRect">
            <a:avLst>
              <a:gd name="adj1" fmla="val 5300"/>
              <a:gd name="adj2" fmla="val 0"/>
            </a:avLst>
          </a:prstGeom>
          <a:blipFill dpi="0" rotWithShape="0">
            <a:blip r:embed="rId2" cstate="print"/>
            <a:srcRect/>
            <a:stretch>
              <a:fillRect/>
            </a:stretch>
          </a:blipFill>
        </p:spPr>
        <p:txBody>
          <a:bodyPr anchor="b" anchorCtr="1">
            <a:normAutofit/>
            <a:scene3d>
              <a:camera prst="orthographicFront">
                <a:rot lat="0" lon="0" rev="10800000"/>
              </a:camera>
              <a:lightRig rig="threePt" dir="t"/>
            </a:scene3d>
          </a:bodyPr>
          <a:lstStyle>
            <a:lvl1pPr marL="0" indent="0">
              <a:buNone/>
              <a:defRPr sz="1600"/>
            </a:lvl1pPr>
          </a:lstStyle>
          <a:p>
            <a:r>
              <a:rPr lang="en-US" smtClean="0"/>
              <a:t>Drag picture to placeholder or click icon to add</a:t>
            </a:r>
            <a:endParaRPr/>
          </a:p>
        </p:txBody>
      </p:sp>
      <p:sp>
        <p:nvSpPr>
          <p:cNvPr id="17" name="Text Placeholder 3"/>
          <p:cNvSpPr>
            <a:spLocks noGrp="1"/>
          </p:cNvSpPr>
          <p:nvPr>
            <p:ph type="body" sz="half" idx="15"/>
          </p:nvPr>
        </p:nvSpPr>
        <p:spPr>
          <a:xfrm>
            <a:off x="5840505" y="4108759"/>
            <a:ext cx="2524126" cy="1998756"/>
          </a:xfrm>
        </p:spPr>
        <p:txBody>
          <a:bodyPr/>
          <a:lstStyle>
            <a:lvl1pPr marL="0" indent="0">
              <a:spcBef>
                <a:spcPts val="60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6"/>
          </p:nvPr>
        </p:nvSpPr>
        <p:spPr>
          <a:xfrm>
            <a:off x="5840505" y="3442648"/>
            <a:ext cx="2524126" cy="674687"/>
          </a:xfrm>
        </p:spPr>
        <p:txBody>
          <a:bodyPr vert="horz" lIns="91440" tIns="45720" rIns="91440" bIns="45720" rtlCol="0" anchor="b" anchorCtr="0">
            <a:noAutofit/>
          </a:bodyPr>
          <a:lstStyle>
            <a:lvl1pPr marL="0" indent="0" algn="l" defTabSz="914400" rtl="0" eaLnBrk="1" latinLnBrk="0" hangingPunct="1">
              <a:spcBef>
                <a:spcPct val="0"/>
              </a:spcBef>
              <a:buNone/>
              <a:defRPr sz="1800" b="0" kern="120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3"/>
          <p:cNvSpPr>
            <a:spLocks noGrp="1"/>
          </p:cNvSpPr>
          <p:nvPr>
            <p:ph type="body" sz="half" idx="17"/>
          </p:nvPr>
        </p:nvSpPr>
        <p:spPr>
          <a:xfrm>
            <a:off x="5840505" y="443551"/>
            <a:ext cx="2524126" cy="674687"/>
          </a:xfrm>
        </p:spPr>
        <p:txBody>
          <a:bodyPr vert="horz" lIns="91440" tIns="45720" rIns="91440" bIns="45720" rtlCol="0" anchor="b" anchorCtr="0">
            <a:noAutofit/>
          </a:bodyPr>
          <a:lstStyle>
            <a:lvl1pPr marL="0" indent="0" algn="l" defTabSz="914400" rtl="0" eaLnBrk="1" latinLnBrk="0" hangingPunct="1">
              <a:spcBef>
                <a:spcPct val="0"/>
              </a:spcBef>
              <a:buNone/>
              <a:defRPr sz="1800" b="0" kern="120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s, 3 Captions">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840505" y="1112198"/>
            <a:ext cx="2524126" cy="989959"/>
          </a:xfrm>
        </p:spPr>
        <p:txBody>
          <a:bodyPr/>
          <a:lstStyle>
            <a:lvl1pPr marL="0" indent="0">
              <a:spcBef>
                <a:spcPts val="30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F0292D-1797-49A5-8D2D-8D50C72EF3CC}" type="datetimeFigureOut">
              <a:rPr lang="en-US" smtClean="0"/>
              <a:t>4/9/14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CC888B-D9F9-4E54-B722-F151A9F45E95}" type="slidenum">
              <a:rPr lang="en-US" smtClean="0"/>
              <a:t>‹#›</a:t>
            </a:fld>
            <a:endParaRPr lang="en-US"/>
          </a:p>
        </p:txBody>
      </p:sp>
      <p:sp>
        <p:nvSpPr>
          <p:cNvPr id="12" name="Picture Placeholder 11"/>
          <p:cNvSpPr>
            <a:spLocks noGrp="1"/>
          </p:cNvSpPr>
          <p:nvPr>
            <p:ph type="pic" sz="quarter" idx="13"/>
          </p:nvPr>
        </p:nvSpPr>
        <p:spPr>
          <a:xfrm>
            <a:off x="3021107" y="443551"/>
            <a:ext cx="2743200" cy="1956816"/>
          </a:xfrm>
          <a:prstGeom prst="round2SameRect">
            <a:avLst>
              <a:gd name="adj1" fmla="val 5300"/>
              <a:gd name="adj2" fmla="val 0"/>
            </a:avLst>
          </a:prstGeom>
          <a:noFill/>
        </p:spPr>
        <p:txBody>
          <a:bodyPr anchor="t" anchorCtr="1">
            <a:normAutofit/>
          </a:bodyPr>
          <a:lstStyle>
            <a:lvl1pPr marL="0" indent="0">
              <a:buNone/>
              <a:defRPr sz="1600"/>
            </a:lvl1pPr>
          </a:lstStyle>
          <a:p>
            <a:r>
              <a:rPr lang="en-US" smtClean="0"/>
              <a:t>Drag picture to placeholder or click icon to add</a:t>
            </a:r>
            <a:endParaRPr/>
          </a:p>
        </p:txBody>
      </p:sp>
      <p:sp>
        <p:nvSpPr>
          <p:cNvPr id="15" name="Picture Placeholder 11"/>
          <p:cNvSpPr>
            <a:spLocks noGrp="1"/>
          </p:cNvSpPr>
          <p:nvPr>
            <p:ph type="pic" sz="quarter" idx="14"/>
          </p:nvPr>
        </p:nvSpPr>
        <p:spPr>
          <a:xfrm flipV="1">
            <a:off x="3021107" y="4462815"/>
            <a:ext cx="2743200" cy="1956816"/>
          </a:xfrm>
          <a:prstGeom prst="round2SameRect">
            <a:avLst>
              <a:gd name="adj1" fmla="val 5300"/>
              <a:gd name="adj2" fmla="val 0"/>
            </a:avLst>
          </a:prstGeom>
          <a:blipFill dpi="0" rotWithShape="0">
            <a:blip r:embed="rId2" cstate="print"/>
            <a:srcRect/>
            <a:stretch>
              <a:fillRect/>
            </a:stretch>
          </a:blipFill>
        </p:spPr>
        <p:txBody>
          <a:bodyPr anchor="b" anchorCtr="1">
            <a:normAutofit/>
            <a:scene3d>
              <a:camera prst="orthographicFront">
                <a:rot lat="0" lon="0" rev="10800000"/>
              </a:camera>
              <a:lightRig rig="threePt" dir="t"/>
            </a:scene3d>
          </a:bodyPr>
          <a:lstStyle>
            <a:lvl1pPr marL="0" indent="0">
              <a:buNone/>
              <a:defRPr sz="1600"/>
            </a:lvl1pPr>
          </a:lstStyle>
          <a:p>
            <a:r>
              <a:rPr lang="en-US" smtClean="0"/>
              <a:t>Drag picture to placeholder or click icon to add</a:t>
            </a:r>
            <a:endParaRPr/>
          </a:p>
        </p:txBody>
      </p:sp>
      <p:sp>
        <p:nvSpPr>
          <p:cNvPr id="22" name="Text Placeholder 3"/>
          <p:cNvSpPr>
            <a:spLocks noGrp="1"/>
          </p:cNvSpPr>
          <p:nvPr>
            <p:ph type="body" sz="half" idx="17"/>
          </p:nvPr>
        </p:nvSpPr>
        <p:spPr>
          <a:xfrm>
            <a:off x="5840505" y="443551"/>
            <a:ext cx="2524126" cy="674687"/>
          </a:xfrm>
        </p:spPr>
        <p:txBody>
          <a:bodyPr vert="horz" lIns="91440" tIns="45720" rIns="91440" bIns="45720" rtlCol="0" anchor="b" anchorCtr="0">
            <a:noAutofit/>
          </a:bodyPr>
          <a:lstStyle>
            <a:lvl1pPr marL="0" indent="0" algn="l" defTabSz="914400" rtl="0" eaLnBrk="1" latinLnBrk="0" hangingPunct="1">
              <a:spcBef>
                <a:spcPct val="0"/>
              </a:spcBef>
              <a:buNone/>
              <a:defRPr sz="1800" b="0" kern="120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Picture Placeholder 11"/>
          <p:cNvSpPr>
            <a:spLocks noGrp="1"/>
          </p:cNvSpPr>
          <p:nvPr>
            <p:ph type="pic" sz="quarter" idx="18"/>
          </p:nvPr>
        </p:nvSpPr>
        <p:spPr>
          <a:xfrm>
            <a:off x="3021107" y="2452048"/>
            <a:ext cx="2743200" cy="1956816"/>
          </a:xfrm>
          <a:prstGeom prst="rect">
            <a:avLst/>
          </a:prstGeom>
          <a:noFill/>
        </p:spPr>
        <p:txBody>
          <a:bodyPr anchor="t" anchorCtr="1">
            <a:normAutofit/>
          </a:bodyPr>
          <a:lstStyle>
            <a:lvl1pPr marL="0" indent="0">
              <a:buNone/>
              <a:defRPr sz="1600"/>
            </a:lvl1pPr>
          </a:lstStyle>
          <a:p>
            <a:r>
              <a:rPr lang="en-US" smtClean="0"/>
              <a:t>Drag picture to placeholder or click icon to add</a:t>
            </a:r>
            <a:endParaRPr/>
          </a:p>
        </p:txBody>
      </p:sp>
      <p:sp>
        <p:nvSpPr>
          <p:cNvPr id="13" name="Text Placeholder 3"/>
          <p:cNvSpPr>
            <a:spLocks noGrp="1"/>
          </p:cNvSpPr>
          <p:nvPr>
            <p:ph type="body" sz="half" idx="19"/>
          </p:nvPr>
        </p:nvSpPr>
        <p:spPr>
          <a:xfrm>
            <a:off x="5840505" y="3133941"/>
            <a:ext cx="2524126" cy="989959"/>
          </a:xfrm>
        </p:spPr>
        <p:txBody>
          <a:bodyPr/>
          <a:lstStyle>
            <a:lvl1pPr marL="0" indent="0">
              <a:spcBef>
                <a:spcPts val="30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3"/>
          <p:cNvSpPr>
            <a:spLocks noGrp="1"/>
          </p:cNvSpPr>
          <p:nvPr>
            <p:ph type="body" sz="half" idx="20"/>
          </p:nvPr>
        </p:nvSpPr>
        <p:spPr>
          <a:xfrm>
            <a:off x="5840505" y="2452048"/>
            <a:ext cx="2524126" cy="674687"/>
          </a:xfrm>
        </p:spPr>
        <p:txBody>
          <a:bodyPr vert="horz" lIns="91440" tIns="45720" rIns="91440" bIns="45720" rtlCol="0" anchor="b" anchorCtr="0">
            <a:noAutofit/>
          </a:bodyPr>
          <a:lstStyle>
            <a:lvl1pPr marL="0" indent="0" algn="l" defTabSz="914400" rtl="0" eaLnBrk="1" latinLnBrk="0" hangingPunct="1">
              <a:spcBef>
                <a:spcPct val="0"/>
              </a:spcBef>
              <a:buNone/>
              <a:defRPr sz="1800" b="0" kern="120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Text Placeholder 3"/>
          <p:cNvSpPr>
            <a:spLocks noGrp="1"/>
          </p:cNvSpPr>
          <p:nvPr>
            <p:ph type="body" sz="half" idx="21"/>
          </p:nvPr>
        </p:nvSpPr>
        <p:spPr>
          <a:xfrm>
            <a:off x="5840505" y="5135813"/>
            <a:ext cx="2524126" cy="989959"/>
          </a:xfrm>
        </p:spPr>
        <p:txBody>
          <a:bodyPr/>
          <a:lstStyle>
            <a:lvl1pPr marL="0" indent="0">
              <a:spcBef>
                <a:spcPts val="30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8" name="Text Placeholder 3"/>
          <p:cNvSpPr>
            <a:spLocks noGrp="1"/>
          </p:cNvSpPr>
          <p:nvPr>
            <p:ph type="body" sz="half" idx="22"/>
          </p:nvPr>
        </p:nvSpPr>
        <p:spPr>
          <a:xfrm>
            <a:off x="5840505" y="4462815"/>
            <a:ext cx="2524126" cy="674687"/>
          </a:xfrm>
        </p:spPr>
        <p:txBody>
          <a:bodyPr vert="horz" lIns="91440" tIns="45720" rIns="91440" bIns="45720" rtlCol="0" anchor="b" anchorCtr="0">
            <a:noAutofit/>
          </a:bodyPr>
          <a:lstStyle>
            <a:lvl1pPr marL="0" indent="0" algn="l" defTabSz="914400" rtl="0" eaLnBrk="1" latinLnBrk="0" hangingPunct="1">
              <a:spcBef>
                <a:spcPct val="0"/>
              </a:spcBef>
              <a:buNone/>
              <a:defRPr sz="1800" b="0" kern="120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440206" y="685800"/>
            <a:ext cx="4924424" cy="886968"/>
          </a:xfrm>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3440206" y="2020888"/>
            <a:ext cx="4924425" cy="4106862"/>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A2F0292D-1797-49A5-8D2D-8D50C72EF3CC}" type="datetimeFigureOut">
              <a:rPr lang="en-US" smtClean="0"/>
              <a:t>4/9/14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CC888B-D9F9-4E54-B722-F151A9F45E95}"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24800" y="750580"/>
            <a:ext cx="914400" cy="5381934"/>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3467100" y="749300"/>
            <a:ext cx="3924300" cy="537686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A2F0292D-1797-49A5-8D2D-8D50C72EF3CC}" type="datetimeFigureOut">
              <a:rPr lang="en-US" smtClean="0"/>
              <a:t>4/9/14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CC888B-D9F9-4E54-B722-F151A9F45E9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0" anchor="ctr"/>
          <a:lstStyle>
            <a:lvl1pPr algn="r">
              <a:defRPr sz="900" b="1">
                <a:solidFill>
                  <a:schemeClr val="bg1">
                    <a:lumMod val="75000"/>
                  </a:schemeClr>
                </a:solidFill>
              </a:defRPr>
            </a:lvl1pPr>
          </a:lstStyle>
          <a:p>
            <a:fld id="{A2F0292D-1797-49A5-8D2D-8D50C72EF3CC}" type="datetimeFigureOut">
              <a:rPr lang="en-US" smtClean="0"/>
              <a:t>4/9/14</a:t>
            </a:fld>
            <a:endParaRPr lang="en-US"/>
          </a:p>
        </p:txBody>
      </p:sp>
      <p:sp>
        <p:nvSpPr>
          <p:cNvPr id="2" name="Title Placeholder 1"/>
          <p:cNvSpPr>
            <a:spLocks noGrp="1"/>
          </p:cNvSpPr>
          <p:nvPr>
            <p:ph type="title"/>
          </p:nvPr>
        </p:nvSpPr>
        <p:spPr>
          <a:xfrm>
            <a:off x="3429000" y="685800"/>
            <a:ext cx="4948238" cy="886968"/>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3429000" y="2020888"/>
            <a:ext cx="4946602" cy="410527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Footer Placeholder 4"/>
          <p:cNvSpPr>
            <a:spLocks noGrp="1"/>
          </p:cNvSpPr>
          <p:nvPr>
            <p:ph type="ftr" sz="quarter" idx="3"/>
          </p:nvPr>
        </p:nvSpPr>
        <p:spPr>
          <a:xfrm>
            <a:off x="457200" y="6356350"/>
            <a:ext cx="2895600" cy="365125"/>
          </a:xfrm>
          <a:prstGeom prst="rect">
            <a:avLst/>
          </a:prstGeom>
        </p:spPr>
        <p:txBody>
          <a:bodyPr vert="horz" lIns="91440" tIns="45720" rIns="91440" bIns="45720" rtlCol="0" anchor="ctr"/>
          <a:lstStyle>
            <a:lvl1pPr algn="l">
              <a:defRPr sz="900" b="1">
                <a:solidFill>
                  <a:schemeClr val="bg1">
                    <a:lumMod val="75000"/>
                  </a:schemeClr>
                </a:solidFill>
              </a:defRPr>
            </a:lvl1pPr>
          </a:lstStyle>
          <a:p>
            <a:endParaRPr lang="en-US"/>
          </a:p>
        </p:txBody>
      </p:sp>
      <p:sp>
        <p:nvSpPr>
          <p:cNvPr id="6" name="Slide Number Placeholder 5"/>
          <p:cNvSpPr>
            <a:spLocks noGrp="1"/>
          </p:cNvSpPr>
          <p:nvPr>
            <p:ph type="sldNum" sz="quarter" idx="4"/>
          </p:nvPr>
        </p:nvSpPr>
        <p:spPr>
          <a:xfrm>
            <a:off x="1752600" y="2877671"/>
            <a:ext cx="609600" cy="365125"/>
          </a:xfrm>
          <a:prstGeom prst="rect">
            <a:avLst/>
          </a:prstGeom>
        </p:spPr>
        <p:txBody>
          <a:bodyPr vert="horz" lIns="91440" tIns="45720" rIns="91440" bIns="45720" rtlCol="0" anchor="ctr"/>
          <a:lstStyle>
            <a:lvl1pPr algn="l">
              <a:defRPr sz="1800" b="1">
                <a:solidFill>
                  <a:schemeClr val="accent1"/>
                </a:solidFill>
              </a:defRPr>
            </a:lvl1pPr>
          </a:lstStyle>
          <a:p>
            <a:fld id="{D6CC888B-D9F9-4E54-B722-F151A9F45E95}" type="slidenum">
              <a:rPr lang="en-US" smtClean="0"/>
              <a:t>‹#›</a:t>
            </a:fld>
            <a:endParaRPr lang="en-US"/>
          </a:p>
        </p:txBody>
      </p:sp>
      <p:grpSp>
        <p:nvGrpSpPr>
          <p:cNvPr id="7" name="Group 18"/>
          <p:cNvGrpSpPr/>
          <p:nvPr/>
        </p:nvGrpSpPr>
        <p:grpSpPr>
          <a:xfrm>
            <a:off x="842682" y="2971800"/>
            <a:ext cx="914400" cy="914400"/>
            <a:chOff x="842682" y="2971800"/>
            <a:chExt cx="914400" cy="914400"/>
          </a:xfrm>
        </p:grpSpPr>
        <p:sp>
          <p:nvSpPr>
            <p:cNvPr id="8" name="Rounded Rectangle 7"/>
            <p:cNvSpPr/>
            <p:nvPr userDrawn="1"/>
          </p:nvSpPr>
          <p:spPr>
            <a:xfrm>
              <a:off x="842682" y="2971800"/>
              <a:ext cx="914400" cy="914400"/>
            </a:xfrm>
            <a:prstGeom prst="roundRect">
              <a:avLst>
                <a:gd name="adj" fmla="val 931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9" name="Group 10"/>
            <p:cNvGrpSpPr>
              <a:grpSpLocks noChangeAspect="1"/>
            </p:cNvGrpSpPr>
            <p:nvPr userDrawn="1"/>
          </p:nvGrpSpPr>
          <p:grpSpPr>
            <a:xfrm>
              <a:off x="948372" y="3034352"/>
              <a:ext cx="700732" cy="800822"/>
              <a:chOff x="1230573" y="1890215"/>
              <a:chExt cx="1444388" cy="1650696"/>
            </a:xfrm>
          </p:grpSpPr>
          <p:sp>
            <p:nvSpPr>
              <p:cNvPr id="12" name="Oval 11"/>
              <p:cNvSpPr/>
              <p:nvPr userDrawn="1"/>
            </p:nvSpPr>
            <p:spPr>
              <a:xfrm>
                <a:off x="1230573" y="1890215"/>
                <a:ext cx="1444388" cy="937146"/>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Oval 12"/>
              <p:cNvSpPr/>
              <p:nvPr userDrawn="1"/>
            </p:nvSpPr>
            <p:spPr>
              <a:xfrm>
                <a:off x="1935709" y="2845831"/>
                <a:ext cx="603504" cy="402336"/>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Oval 13"/>
              <p:cNvSpPr/>
              <p:nvPr userDrawn="1"/>
            </p:nvSpPr>
            <p:spPr>
              <a:xfrm>
                <a:off x="1901589" y="3275735"/>
                <a:ext cx="392373" cy="265176"/>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Oval 14"/>
              <p:cNvSpPr/>
              <p:nvPr userDrawn="1"/>
            </p:nvSpPr>
            <p:spPr>
              <a:xfrm>
                <a:off x="1633181" y="2395181"/>
                <a:ext cx="621792" cy="402336"/>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spcBef>
          <a:spcPct val="0"/>
        </a:spcBef>
        <a:buNone/>
        <a:defRPr sz="2800" kern="1200">
          <a:solidFill>
            <a:schemeClr val="accent1"/>
          </a:solidFill>
          <a:latin typeface="+mj-lt"/>
          <a:ea typeface="+mj-ea"/>
          <a:cs typeface="+mj-cs"/>
        </a:defRPr>
      </a:lvl1pPr>
    </p:titleStyle>
    <p:bodyStyle>
      <a:lvl1pPr marL="228600" indent="-228600" algn="l" defTabSz="914400" rtl="0" eaLnBrk="1" latinLnBrk="0" hangingPunct="1">
        <a:spcBef>
          <a:spcPts val="1800"/>
        </a:spcBef>
        <a:buClr>
          <a:schemeClr val="accent1"/>
        </a:buClr>
        <a:buSzPct val="130000"/>
        <a:buFont typeface="Wingdings" pitchFamily="2" charset="2"/>
        <a:buChar char="§"/>
        <a:defRPr sz="1800" kern="1200">
          <a:solidFill>
            <a:schemeClr val="tx1">
              <a:lumMod val="75000"/>
              <a:lumOff val="25000"/>
            </a:schemeClr>
          </a:solidFill>
          <a:latin typeface="+mn-lt"/>
          <a:ea typeface="+mn-ea"/>
          <a:cs typeface="+mn-cs"/>
        </a:defRPr>
      </a:lvl1pPr>
      <a:lvl2pPr marL="457200" indent="-228600" algn="l" defTabSz="914400" rtl="0" eaLnBrk="1" latinLnBrk="0" hangingPunct="1">
        <a:spcBef>
          <a:spcPts val="600"/>
        </a:spcBef>
        <a:buClr>
          <a:schemeClr val="accent2"/>
        </a:buClr>
        <a:buSzPct val="130000"/>
        <a:buFont typeface="Wingdings" pitchFamily="2" charset="2"/>
        <a:buChar char="§"/>
        <a:defRPr sz="1800" kern="1200">
          <a:solidFill>
            <a:schemeClr val="tx1">
              <a:lumMod val="75000"/>
              <a:lumOff val="25000"/>
            </a:schemeClr>
          </a:solidFill>
          <a:latin typeface="+mn-lt"/>
          <a:ea typeface="+mn-ea"/>
          <a:cs typeface="+mn-cs"/>
        </a:defRPr>
      </a:lvl2pPr>
      <a:lvl3pPr marL="685800" indent="-228600" algn="l" defTabSz="914400" rtl="0" eaLnBrk="1" latinLnBrk="0" hangingPunct="1">
        <a:spcBef>
          <a:spcPts val="600"/>
        </a:spcBef>
        <a:buClr>
          <a:schemeClr val="accent1"/>
        </a:buClr>
        <a:buSzPct val="130000"/>
        <a:buFont typeface="Wingdings" pitchFamily="2" charset="2"/>
        <a:buChar char="§"/>
        <a:defRPr sz="1800" kern="1200">
          <a:solidFill>
            <a:schemeClr val="tx1">
              <a:lumMod val="75000"/>
              <a:lumOff val="25000"/>
            </a:schemeClr>
          </a:solidFill>
          <a:latin typeface="+mn-lt"/>
          <a:ea typeface="+mn-ea"/>
          <a:cs typeface="+mn-cs"/>
        </a:defRPr>
      </a:lvl3pPr>
      <a:lvl4pPr marL="914400" indent="-228600" algn="l" defTabSz="914400" rtl="0" eaLnBrk="1" latinLnBrk="0" hangingPunct="1">
        <a:spcBef>
          <a:spcPts val="600"/>
        </a:spcBef>
        <a:buClr>
          <a:schemeClr val="accent2"/>
        </a:buClr>
        <a:buSzPct val="130000"/>
        <a:buFont typeface="Wingdings" pitchFamily="2" charset="2"/>
        <a:buChar char="§"/>
        <a:defRPr sz="1800" kern="1200">
          <a:solidFill>
            <a:schemeClr val="tx1">
              <a:lumMod val="75000"/>
              <a:lumOff val="25000"/>
            </a:schemeClr>
          </a:solidFill>
          <a:latin typeface="+mn-lt"/>
          <a:ea typeface="+mn-ea"/>
          <a:cs typeface="+mn-cs"/>
        </a:defRPr>
      </a:lvl4pPr>
      <a:lvl5pPr marL="1143000" indent="-228600" algn="l" defTabSz="914400" rtl="0" eaLnBrk="1" latinLnBrk="0" hangingPunct="1">
        <a:spcBef>
          <a:spcPts val="600"/>
        </a:spcBef>
        <a:buClr>
          <a:schemeClr val="accent1"/>
        </a:buClr>
        <a:buSzPct val="130000"/>
        <a:buFont typeface="Wingdings" pitchFamily="2" charset="2"/>
        <a:buChar char="§"/>
        <a:defRPr sz="1800" kern="1200">
          <a:solidFill>
            <a:schemeClr val="tx1">
              <a:lumMod val="75000"/>
              <a:lumOff val="25000"/>
            </a:schemeClr>
          </a:solidFill>
          <a:latin typeface="+mn-lt"/>
          <a:ea typeface="+mn-ea"/>
          <a:cs typeface="+mn-cs"/>
        </a:defRPr>
      </a:lvl5pPr>
      <a:lvl6pPr marL="1377950" indent="-228600" algn="l" defTabSz="914400" rtl="0" eaLnBrk="1" latinLnBrk="0" hangingPunct="1">
        <a:spcBef>
          <a:spcPct val="20000"/>
        </a:spcBef>
        <a:buClr>
          <a:schemeClr val="accent2"/>
        </a:buClr>
        <a:buSzPct val="130000"/>
        <a:buFont typeface="Wingdings" pitchFamily="2" charset="2"/>
        <a:buChar char="§"/>
        <a:defRPr lang="en-US" sz="1800" kern="1200" dirty="0" smtClean="0">
          <a:solidFill>
            <a:schemeClr val="tx1">
              <a:lumMod val="75000"/>
              <a:lumOff val="25000"/>
            </a:schemeClr>
          </a:solidFill>
          <a:latin typeface="+mn-lt"/>
          <a:ea typeface="+mn-ea"/>
          <a:cs typeface="+mn-cs"/>
        </a:defRPr>
      </a:lvl6pPr>
      <a:lvl7pPr marL="1603375" indent="-228600" algn="l" defTabSz="914400" rtl="0" eaLnBrk="1" latinLnBrk="0" hangingPunct="1">
        <a:spcBef>
          <a:spcPct val="20000"/>
        </a:spcBef>
        <a:buClr>
          <a:schemeClr val="accent1"/>
        </a:buClr>
        <a:buSzPct val="130000"/>
        <a:buFont typeface="Wingdings" pitchFamily="2" charset="2"/>
        <a:buChar char="§"/>
        <a:defRPr lang="en-US" sz="1800" kern="1200" dirty="0" smtClean="0">
          <a:solidFill>
            <a:schemeClr val="tx1">
              <a:lumMod val="75000"/>
              <a:lumOff val="25000"/>
            </a:schemeClr>
          </a:solidFill>
          <a:latin typeface="+mn-lt"/>
          <a:ea typeface="+mn-ea"/>
          <a:cs typeface="+mn-cs"/>
        </a:defRPr>
      </a:lvl7pPr>
      <a:lvl8pPr marL="1828800" indent="-227013" algn="l" defTabSz="914400" rtl="0" eaLnBrk="1" latinLnBrk="0" hangingPunct="1">
        <a:spcBef>
          <a:spcPct val="20000"/>
        </a:spcBef>
        <a:buClr>
          <a:schemeClr val="accent2"/>
        </a:buClr>
        <a:buSzPct val="130000"/>
        <a:buFont typeface="Wingdings" pitchFamily="2" charset="2"/>
        <a:buChar char="§"/>
        <a:defRPr lang="en-US" sz="1800" kern="1200" dirty="0" smtClean="0">
          <a:solidFill>
            <a:schemeClr val="tx1">
              <a:lumMod val="75000"/>
              <a:lumOff val="25000"/>
            </a:schemeClr>
          </a:solidFill>
          <a:latin typeface="+mn-lt"/>
          <a:ea typeface="+mn-ea"/>
          <a:cs typeface="+mn-cs"/>
        </a:defRPr>
      </a:lvl8pPr>
      <a:lvl9pPr marL="2055813" indent="-227013" algn="l" defTabSz="914400" rtl="0" eaLnBrk="1" latinLnBrk="0" hangingPunct="1">
        <a:spcBef>
          <a:spcPct val="20000"/>
        </a:spcBef>
        <a:buClr>
          <a:schemeClr val="accent1"/>
        </a:buClr>
        <a:buSzPct val="130000"/>
        <a:buFont typeface="Wingdings" pitchFamily="2" charset="2"/>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cholar.google.com/" TargetMode="Externa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 Id="rId3" Type="http://schemas.openxmlformats.org/officeDocument/2006/relationships/image" Target="../media/image1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16.xml.rels><?xml version="1.0" encoding="UTF-8" standalone="yes"?>
<Relationships xmlns="http://schemas.openxmlformats.org/package/2006/relationships"><Relationship Id="rId3" Type="http://schemas.openxmlformats.org/officeDocument/2006/relationships/hyperlink" Target="http://www.oxforddictionaries.com/us/words/is-it-true-that-english-has-the-most-words-of-any-language" TargetMode="External"/><Relationship Id="rId4" Type="http://schemas.openxmlformats.org/officeDocument/2006/relationships/hyperlink" Target="http://www.langports.com/100-things-you-can-do-to-improve-your-english/" TargetMode="External"/><Relationship Id="rId5" Type="http://schemas.openxmlformats.org/officeDocument/2006/relationships/hyperlink" Target="http://www.perfect-english-grammar.com/english-writing.html" TargetMode="External"/><Relationship Id="rId6" Type="http://schemas.openxmlformats.org/officeDocument/2006/relationships/hyperlink" Target="http://www.i-studentglobal.com/learning-english/10-ways-to-improve-your-english" TargetMode="External"/><Relationship Id="rId7" Type="http://schemas.openxmlformats.org/officeDocument/2006/relationships/hyperlink" Target="http://www.bbc.co.uk/blogs/learningenglish/2012/09/how-to-improve-your-english.shtml" TargetMode="External"/><Relationship Id="rId1" Type="http://schemas.openxmlformats.org/officeDocument/2006/relationships/slideLayout" Target="../slideLayouts/slideLayout2.xml"/><Relationship Id="rId2" Type="http://schemas.openxmlformats.org/officeDocument/2006/relationships/hyperlink" Target="http://www.oxforddictionaries.com/us/words/how-many-words-are-there-in-the-english-language"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Ten Tips to Perfect your English</a:t>
            </a:r>
            <a:endParaRPr lang="en-US" dirty="0"/>
          </a:p>
        </p:txBody>
      </p:sp>
      <p:sp>
        <p:nvSpPr>
          <p:cNvPr id="3" name="Subtitle 2"/>
          <p:cNvSpPr>
            <a:spLocks noGrp="1"/>
          </p:cNvSpPr>
          <p:nvPr>
            <p:ph type="subTitle" idx="1"/>
          </p:nvPr>
        </p:nvSpPr>
        <p:spPr/>
        <p:txBody>
          <a:bodyPr/>
          <a:lstStyle/>
          <a:p>
            <a:endParaRPr lang="en-US" dirty="0"/>
          </a:p>
        </p:txBody>
      </p:sp>
      <p:pic>
        <p:nvPicPr>
          <p:cNvPr id="4" name="Picture 3" descr="Screen shot 2014-04-08 at 1.33.0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215900"/>
            <a:ext cx="8534400" cy="6426200"/>
          </a:xfrm>
          <a:prstGeom prst="rect">
            <a:avLst/>
          </a:prstGeom>
        </p:spPr>
      </p:pic>
    </p:spTree>
    <p:extLst>
      <p:ext uri="{BB962C8B-B14F-4D97-AF65-F5344CB8AC3E}">
        <p14:creationId xmlns:p14="http://schemas.microsoft.com/office/powerpoint/2010/main" val="24360953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Define your Target!</a:t>
            </a:r>
            <a:endParaRPr lang="en-US" dirty="0"/>
          </a:p>
        </p:txBody>
      </p:sp>
      <p:pic>
        <p:nvPicPr>
          <p:cNvPr id="4" name="Content Placeholder 3" descr="670px-Improve-Your-English-Step-16.jpg"/>
          <p:cNvPicPr>
            <a:picLocks noGrp="1" noChangeAspect="1"/>
          </p:cNvPicPr>
          <p:nvPr>
            <p:ph idx="1"/>
          </p:nvPr>
        </p:nvPicPr>
        <p:blipFill>
          <a:blip r:embed="rId3">
            <a:extLst>
              <a:ext uri="{28A0092B-C50C-407E-A947-70E740481C1C}">
                <a14:useLocalDpi xmlns:a14="http://schemas.microsoft.com/office/drawing/2010/main" val="0"/>
              </a:ext>
            </a:extLst>
          </a:blip>
          <a:srcRect l="4769" r="4769"/>
          <a:stretch>
            <a:fillRect/>
          </a:stretch>
        </p:blipFill>
        <p:spPr/>
      </p:pic>
    </p:spTree>
    <p:extLst>
      <p:ext uri="{BB962C8B-B14F-4D97-AF65-F5344CB8AC3E}">
        <p14:creationId xmlns:p14="http://schemas.microsoft.com/office/powerpoint/2010/main" val="27450956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1" nodeType="clickEffect">
                                  <p:stCondLst>
                                    <p:cond delay="0"/>
                                  </p:stCondLst>
                                  <p:childTnLst>
                                    <p:animScale>
                                      <p:cBhvr>
                                        <p:cTn id="10"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a Native! </a:t>
            </a:r>
            <a:br>
              <a:rPr lang="en-US" dirty="0" smtClean="0"/>
            </a:br>
            <a:r>
              <a:rPr lang="en-US" dirty="0" smtClean="0"/>
              <a:t>How?</a:t>
            </a:r>
            <a:endParaRPr lang="en-US" dirty="0"/>
          </a:p>
        </p:txBody>
      </p:sp>
      <p:pic>
        <p:nvPicPr>
          <p:cNvPr id="4" name="Content Placeholder 3" descr="670px-Improve-Your-English-Step-12.jpg"/>
          <p:cNvPicPr>
            <a:picLocks noGrp="1" noChangeAspect="1"/>
          </p:cNvPicPr>
          <p:nvPr>
            <p:ph idx="1"/>
          </p:nvPr>
        </p:nvPicPr>
        <p:blipFill>
          <a:blip r:embed="rId3">
            <a:extLst>
              <a:ext uri="{28A0092B-C50C-407E-A947-70E740481C1C}">
                <a14:useLocalDpi xmlns:a14="http://schemas.microsoft.com/office/drawing/2010/main" val="0"/>
              </a:ext>
            </a:extLst>
          </a:blip>
          <a:srcRect l="4769" r="4769"/>
          <a:stretch>
            <a:fillRect/>
          </a:stretch>
        </p:blipFill>
        <p:spPr/>
      </p:pic>
    </p:spTree>
    <p:extLst>
      <p:ext uri="{BB962C8B-B14F-4D97-AF65-F5344CB8AC3E}">
        <p14:creationId xmlns:p14="http://schemas.microsoft.com/office/powerpoint/2010/main" val="32229038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1" nodeType="clickEffect">
                                  <p:stCondLst>
                                    <p:cond delay="0"/>
                                  </p:stCondLst>
                                  <p:childTnLst>
                                    <p:animScale>
                                      <p:cBhvr>
                                        <p:cTn id="10"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0" y="1016000"/>
            <a:ext cx="4948238" cy="682625"/>
          </a:xfrm>
        </p:spPr>
        <p:txBody>
          <a:bodyPr/>
          <a:lstStyle/>
          <a:p>
            <a:r>
              <a:rPr lang="nl-NL" dirty="0">
                <a:solidFill>
                  <a:srgbClr val="FF0000"/>
                </a:solidFill>
                <a:hlinkClick r:id="rId2"/>
              </a:rPr>
              <a:t>http://scholar.google.com/</a:t>
            </a:r>
            <a:r>
              <a:rPr lang="nl-NL" dirty="0">
                <a:solidFill>
                  <a:srgbClr val="FF0000"/>
                </a:solidFill>
              </a:rPr>
              <a:t/>
            </a:r>
            <a:br>
              <a:rPr lang="nl-NL" dirty="0">
                <a:solidFill>
                  <a:srgbClr val="FF0000"/>
                </a:solidFill>
              </a:rPr>
            </a:br>
            <a:r>
              <a:rPr lang="nl-NL" dirty="0">
                <a:solidFill>
                  <a:srgbClr val="FF0000"/>
                </a:solidFill>
              </a:rPr>
              <a:t>http://</a:t>
            </a:r>
            <a:r>
              <a:rPr lang="nl-NL" dirty="0" err="1">
                <a:solidFill>
                  <a:srgbClr val="FF0000"/>
                </a:solidFill>
              </a:rPr>
              <a:t>books.google.com</a:t>
            </a:r>
            <a:r>
              <a:rPr lang="nl-NL" dirty="0">
                <a:solidFill>
                  <a:srgbClr val="FF0000"/>
                </a:solidFill>
              </a:rPr>
              <a:t>/</a:t>
            </a:r>
            <a:r>
              <a:rPr lang="en-US" dirty="0">
                <a:solidFill>
                  <a:srgbClr val="FF0000"/>
                </a:solidFill>
              </a:rPr>
              <a:t/>
            </a:r>
            <a:br>
              <a:rPr lang="en-US" dirty="0">
                <a:solidFill>
                  <a:srgbClr val="FF0000"/>
                </a:solidFill>
              </a:rPr>
            </a:br>
            <a:endParaRPr lang="en-US" dirty="0">
              <a:solidFill>
                <a:srgbClr val="FF0000"/>
              </a:solidFill>
            </a:endParaRPr>
          </a:p>
        </p:txBody>
      </p:sp>
      <p:pic>
        <p:nvPicPr>
          <p:cNvPr id="4" name="Content Placeholder 3" descr="Screen shot 2014-04-07 at 9.36.15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30420" b="-30420"/>
          <a:stretch/>
        </p:blipFill>
        <p:spPr>
          <a:xfrm>
            <a:off x="657225" y="1174750"/>
            <a:ext cx="7718425" cy="5683250"/>
          </a:xfrm>
        </p:spPr>
      </p:pic>
    </p:spTree>
    <p:extLst>
      <p:ext uri="{BB962C8B-B14F-4D97-AF65-F5344CB8AC3E}">
        <p14:creationId xmlns:p14="http://schemas.microsoft.com/office/powerpoint/2010/main" val="16162971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Don’t translate!</a:t>
            </a:r>
            <a:br>
              <a:rPr lang="en-US" dirty="0" smtClean="0"/>
            </a:br>
            <a:r>
              <a:rPr lang="en-US" dirty="0" smtClean="0"/>
              <a:t>Labeling </a:t>
            </a:r>
            <a:r>
              <a:rPr lang="en-US" dirty="0" err="1" smtClean="0"/>
              <a:t>Vs</a:t>
            </a:r>
            <a:r>
              <a:rPr lang="en-US" dirty="0" smtClean="0"/>
              <a:t> Composing sentences.</a:t>
            </a:r>
            <a:endParaRPr lang="en-US" dirty="0"/>
          </a:p>
        </p:txBody>
      </p:sp>
      <p:pic>
        <p:nvPicPr>
          <p:cNvPr id="4" name="Content Placeholder 3" descr="670px-Improve-Your-English-Step-01-1.jpg"/>
          <p:cNvPicPr>
            <a:picLocks noGrp="1" noChangeAspect="1"/>
          </p:cNvPicPr>
          <p:nvPr>
            <p:ph idx="1"/>
          </p:nvPr>
        </p:nvPicPr>
        <p:blipFill>
          <a:blip r:embed="rId3">
            <a:extLst>
              <a:ext uri="{28A0092B-C50C-407E-A947-70E740481C1C}">
                <a14:useLocalDpi xmlns:a14="http://schemas.microsoft.com/office/drawing/2010/main" val="0"/>
              </a:ext>
            </a:extLst>
          </a:blip>
          <a:srcRect l="4769" r="4769"/>
          <a:stretch>
            <a:fillRect/>
          </a:stretch>
        </p:blipFill>
        <p:spPr/>
      </p:pic>
      <p:sp>
        <p:nvSpPr>
          <p:cNvPr id="5" name="Rectangle 4"/>
          <p:cNvSpPr/>
          <p:nvPr/>
        </p:nvSpPr>
        <p:spPr>
          <a:xfrm>
            <a:off x="3429000" y="2603500"/>
            <a:ext cx="3952874" cy="646331"/>
          </a:xfrm>
          <a:prstGeom prst="rect">
            <a:avLst/>
          </a:prstGeom>
        </p:spPr>
        <p:txBody>
          <a:bodyPr wrap="square">
            <a:spAutoFit/>
          </a:bodyPr>
          <a:lstStyle/>
          <a:p>
            <a:r>
              <a:rPr lang="en-US" dirty="0"/>
              <a:t>Use apps: Words </a:t>
            </a:r>
            <a:r>
              <a:rPr lang="en-US" dirty="0" smtClean="0"/>
              <a:t>while Waiting</a:t>
            </a:r>
          </a:p>
          <a:p>
            <a:r>
              <a:rPr lang="en-US" dirty="0" smtClean="0"/>
              <a:t>English Useful Expressions</a:t>
            </a:r>
            <a:endParaRPr lang="en-US" dirty="0"/>
          </a:p>
        </p:txBody>
      </p:sp>
    </p:spTree>
    <p:extLst>
      <p:ext uri="{BB962C8B-B14F-4D97-AF65-F5344CB8AC3E}">
        <p14:creationId xmlns:p14="http://schemas.microsoft.com/office/powerpoint/2010/main" val="15724508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1" nodeType="clickEffect">
                                  <p:stCondLst>
                                    <p:cond delay="0"/>
                                  </p:stCondLst>
                                  <p:childTnLst>
                                    <p:animScale>
                                      <p:cBhvr>
                                        <p:cTn id="10"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5500" y="685800"/>
            <a:ext cx="7551738" cy="886968"/>
          </a:xfrm>
        </p:spPr>
        <p:txBody>
          <a:bodyPr/>
          <a:lstStyle/>
          <a:p>
            <a:r>
              <a:rPr lang="en-US" dirty="0" smtClean="0"/>
              <a:t>Speak up!</a:t>
            </a:r>
            <a:br>
              <a:rPr lang="en-US" dirty="0" smtClean="0"/>
            </a:br>
            <a:r>
              <a:rPr lang="en-US" dirty="0"/>
              <a:t>T</a:t>
            </a:r>
            <a:r>
              <a:rPr lang="en-US" dirty="0" smtClean="0"/>
              <a:t>he </a:t>
            </a:r>
            <a:r>
              <a:rPr lang="en-US" dirty="0"/>
              <a:t>natural order is </a:t>
            </a:r>
            <a:r>
              <a:rPr lang="en-US" b="1" dirty="0"/>
              <a:t>listening</a:t>
            </a:r>
            <a:r>
              <a:rPr lang="en-US" dirty="0"/>
              <a:t>, </a:t>
            </a:r>
            <a:r>
              <a:rPr lang="en-US" b="1" dirty="0"/>
              <a:t>speaking</a:t>
            </a:r>
            <a:r>
              <a:rPr lang="en-US" dirty="0"/>
              <a:t>, </a:t>
            </a:r>
            <a:r>
              <a:rPr lang="en-US" b="1" dirty="0"/>
              <a:t>reading</a:t>
            </a:r>
            <a:r>
              <a:rPr lang="en-US" dirty="0"/>
              <a:t>, then </a:t>
            </a:r>
            <a:r>
              <a:rPr lang="en-US" b="1" dirty="0"/>
              <a:t>writing</a:t>
            </a:r>
            <a:endParaRPr lang="en-US" dirty="0"/>
          </a:p>
        </p:txBody>
      </p:sp>
      <p:pic>
        <p:nvPicPr>
          <p:cNvPr id="4" name="Content Placeholder 3" descr="670px-Improve-Your-English-Step-08.jpg"/>
          <p:cNvPicPr>
            <a:picLocks noGrp="1" noChangeAspect="1"/>
          </p:cNvPicPr>
          <p:nvPr>
            <p:ph idx="1"/>
          </p:nvPr>
        </p:nvPicPr>
        <p:blipFill>
          <a:blip r:embed="rId3">
            <a:extLst>
              <a:ext uri="{28A0092B-C50C-407E-A947-70E740481C1C}">
                <a14:useLocalDpi xmlns:a14="http://schemas.microsoft.com/office/drawing/2010/main" val="0"/>
              </a:ext>
            </a:extLst>
          </a:blip>
          <a:srcRect l="4769" r="4769"/>
          <a:stretch>
            <a:fillRect/>
          </a:stretch>
        </p:blipFill>
        <p:spPr/>
      </p:pic>
      <p:sp>
        <p:nvSpPr>
          <p:cNvPr id="5" name="Rectangle 4"/>
          <p:cNvSpPr/>
          <p:nvPr/>
        </p:nvSpPr>
        <p:spPr>
          <a:xfrm>
            <a:off x="3429000" y="3105835"/>
            <a:ext cx="4445000" cy="646331"/>
          </a:xfrm>
          <a:prstGeom prst="rect">
            <a:avLst/>
          </a:prstGeom>
        </p:spPr>
        <p:txBody>
          <a:bodyPr wrap="square">
            <a:spAutoFit/>
          </a:bodyPr>
          <a:lstStyle/>
          <a:p>
            <a:pPr algn="ctr"/>
            <a:r>
              <a:rPr lang="en-US" b="1" dirty="0"/>
              <a:t>My ultimate goals IS to speak English.. Well, Do Not (for now)</a:t>
            </a:r>
          </a:p>
        </p:txBody>
      </p:sp>
    </p:spTree>
    <p:extLst>
      <p:ext uri="{BB962C8B-B14F-4D97-AF65-F5344CB8AC3E}">
        <p14:creationId xmlns:p14="http://schemas.microsoft.com/office/powerpoint/2010/main" val="14480670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0" y="685800"/>
            <a:ext cx="8123238" cy="2044700"/>
          </a:xfrm>
        </p:spPr>
        <p:txBody>
          <a:bodyPr/>
          <a:lstStyle/>
          <a:p>
            <a:pPr marL="457200" indent="-457200">
              <a:buFont typeface="Arial"/>
              <a:buChar char="•"/>
            </a:pPr>
            <a:r>
              <a:rPr lang="en-US" sz="2400" dirty="0" smtClean="0"/>
              <a:t>Radio, Podcasts, Audio-Books, </a:t>
            </a:r>
            <a:r>
              <a:rPr lang="en-US" sz="2400" dirty="0" err="1" smtClean="0"/>
              <a:t>SoundCloud</a:t>
            </a:r>
            <a:r>
              <a:rPr lang="en-US" sz="2400" dirty="0" smtClean="0"/>
              <a:t>:</a:t>
            </a:r>
            <a:br>
              <a:rPr lang="en-US" sz="2400" dirty="0" smtClean="0"/>
            </a:br>
            <a:r>
              <a:rPr lang="en-US" sz="2400" dirty="0" smtClean="0"/>
              <a:t/>
            </a:r>
            <a:br>
              <a:rPr lang="en-US" sz="2400" dirty="0" smtClean="0"/>
            </a:br>
            <a:r>
              <a:rPr lang="en-US" sz="2400" dirty="0" smtClean="0"/>
              <a:t>BBC World Service.</a:t>
            </a:r>
            <a:br>
              <a:rPr lang="en-US" sz="2400" dirty="0" smtClean="0"/>
            </a:br>
            <a:r>
              <a:rPr lang="en-US" sz="2400" dirty="0" smtClean="0"/>
              <a:t>NPR.</a:t>
            </a:r>
            <a:br>
              <a:rPr lang="en-US" sz="2400" dirty="0" smtClean="0"/>
            </a:br>
            <a:r>
              <a:rPr lang="en-US" sz="2400" dirty="0" smtClean="0"/>
              <a:t>This American Life.</a:t>
            </a:r>
            <a:endParaRPr lang="en-US" sz="2400" dirty="0"/>
          </a:p>
        </p:txBody>
      </p:sp>
      <p:pic>
        <p:nvPicPr>
          <p:cNvPr id="4" name="Content Placeholder 3" descr="670px-Improve-Your-English-Step-10.jpg"/>
          <p:cNvPicPr>
            <a:picLocks noGrp="1" noChangeAspect="1"/>
          </p:cNvPicPr>
          <p:nvPr>
            <p:ph idx="1"/>
          </p:nvPr>
        </p:nvPicPr>
        <p:blipFill>
          <a:blip r:embed="rId3">
            <a:extLst>
              <a:ext uri="{28A0092B-C50C-407E-A947-70E740481C1C}">
                <a14:useLocalDpi xmlns:a14="http://schemas.microsoft.com/office/drawing/2010/main" val="0"/>
              </a:ext>
            </a:extLst>
          </a:blip>
          <a:srcRect l="4769" r="4769"/>
          <a:stretch>
            <a:fillRect/>
          </a:stretch>
        </p:blipFill>
        <p:spPr/>
      </p:pic>
      <p:sp>
        <p:nvSpPr>
          <p:cNvPr id="6" name="Rectangle 5"/>
          <p:cNvSpPr/>
          <p:nvPr/>
        </p:nvSpPr>
        <p:spPr>
          <a:xfrm>
            <a:off x="254000" y="4071461"/>
            <a:ext cx="3175000" cy="2308324"/>
          </a:xfrm>
          <a:prstGeom prst="rect">
            <a:avLst/>
          </a:prstGeom>
        </p:spPr>
        <p:txBody>
          <a:bodyPr wrap="square">
            <a:spAutoFit/>
          </a:bodyPr>
          <a:lstStyle/>
          <a:p>
            <a:r>
              <a:rPr lang="en-US" dirty="0"/>
              <a:t>The BBC World Service is just one excellent source of spoken English and even broadcasts programs for learners. Have it on in the background while you go about doing your household tasks.</a:t>
            </a:r>
          </a:p>
        </p:txBody>
      </p:sp>
    </p:spTree>
    <p:extLst>
      <p:ext uri="{BB962C8B-B14F-4D97-AF65-F5344CB8AC3E}">
        <p14:creationId xmlns:p14="http://schemas.microsoft.com/office/powerpoint/2010/main" val="36338773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Technology:</a:t>
            </a:r>
            <a:endParaRPr lang="en-US" dirty="0"/>
          </a:p>
        </p:txBody>
      </p:sp>
      <p:pic>
        <p:nvPicPr>
          <p:cNvPr id="4" name="Content Placeholder 3" descr="670px-Improve-Your-English-Step-14.jpg"/>
          <p:cNvPicPr>
            <a:picLocks noGrp="1" noChangeAspect="1"/>
          </p:cNvPicPr>
          <p:nvPr>
            <p:ph idx="1"/>
          </p:nvPr>
        </p:nvPicPr>
        <p:blipFill>
          <a:blip r:embed="rId2">
            <a:extLst>
              <a:ext uri="{28A0092B-C50C-407E-A947-70E740481C1C}">
                <a14:useLocalDpi xmlns:a14="http://schemas.microsoft.com/office/drawing/2010/main" val="0"/>
              </a:ext>
            </a:extLst>
          </a:blip>
          <a:srcRect l="4769" r="4769"/>
          <a:stretch>
            <a:fillRect/>
          </a:stretch>
        </p:blipFill>
        <p:spPr/>
      </p:pic>
      <p:sp>
        <p:nvSpPr>
          <p:cNvPr id="5" name="Rectangle 4"/>
          <p:cNvSpPr/>
          <p:nvPr/>
        </p:nvSpPr>
        <p:spPr>
          <a:xfrm>
            <a:off x="142875" y="4028212"/>
            <a:ext cx="3286125" cy="2031325"/>
          </a:xfrm>
          <a:prstGeom prst="rect">
            <a:avLst/>
          </a:prstGeom>
        </p:spPr>
        <p:txBody>
          <a:bodyPr wrap="square">
            <a:spAutoFit/>
          </a:bodyPr>
          <a:lstStyle/>
          <a:p>
            <a:r>
              <a:rPr lang="en-US" dirty="0" smtClean="0"/>
              <a:t>. Rosetta </a:t>
            </a:r>
            <a:r>
              <a:rPr lang="en-US" dirty="0"/>
              <a:t>Stone can cost a pretty penny, but it's useful. Some even offer accessibility to a native speaker</a:t>
            </a:r>
            <a:r>
              <a:rPr lang="en-US" dirty="0" smtClean="0"/>
              <a:t>!</a:t>
            </a:r>
          </a:p>
          <a:p>
            <a:r>
              <a:rPr lang="en-US" dirty="0" smtClean="0"/>
              <a:t>- </a:t>
            </a:r>
            <a:r>
              <a:rPr lang="en-US" dirty="0" err="1" smtClean="0"/>
              <a:t>Pimsleur</a:t>
            </a:r>
            <a:r>
              <a:rPr lang="en-US" dirty="0" smtClean="0"/>
              <a:t> </a:t>
            </a:r>
            <a:r>
              <a:rPr lang="en-US" dirty="0"/>
              <a:t>and Michel Thomas as </a:t>
            </a:r>
            <a:r>
              <a:rPr lang="en-US" dirty="0" smtClean="0"/>
              <a:t>well</a:t>
            </a:r>
            <a:r>
              <a:rPr lang="en-US" dirty="0"/>
              <a:t>.</a:t>
            </a:r>
          </a:p>
        </p:txBody>
      </p:sp>
    </p:spTree>
    <p:extLst>
      <p:ext uri="{BB962C8B-B14F-4D97-AF65-F5344CB8AC3E}">
        <p14:creationId xmlns:p14="http://schemas.microsoft.com/office/powerpoint/2010/main" val="16430112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1" nodeType="clickEffect">
                                  <p:stCondLst>
                                    <p:cond delay="0"/>
                                  </p:stCondLst>
                                  <p:childTnLst>
                                    <p:animScale>
                                      <p:cBhvr>
                                        <p:cTn id="10" dur="2000" fill="hold"/>
                                        <p:tgtEl>
                                          <p:spTgt spid="2"/>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Make the best of technology &amp; your free-time.</a:t>
            </a:r>
            <a:endParaRPr lang="en-US" dirty="0"/>
          </a:p>
        </p:txBody>
      </p:sp>
      <p:pic>
        <p:nvPicPr>
          <p:cNvPr id="4" name="Content Placeholder 3" descr="670px-Improve-Your-English-Step-09.jpg"/>
          <p:cNvPicPr>
            <a:picLocks noGrp="1" noChangeAspect="1"/>
          </p:cNvPicPr>
          <p:nvPr>
            <p:ph idx="1"/>
          </p:nvPr>
        </p:nvPicPr>
        <p:blipFill>
          <a:blip r:embed="rId2">
            <a:extLst>
              <a:ext uri="{28A0092B-C50C-407E-A947-70E740481C1C}">
                <a14:useLocalDpi xmlns:a14="http://schemas.microsoft.com/office/drawing/2010/main" val="0"/>
              </a:ext>
            </a:extLst>
          </a:blip>
          <a:srcRect l="4769" r="4769"/>
          <a:stretch>
            <a:fillRect/>
          </a:stretch>
        </p:blipFill>
        <p:spPr/>
      </p:pic>
      <p:sp>
        <p:nvSpPr>
          <p:cNvPr id="5" name="Rectangle 4"/>
          <p:cNvSpPr/>
          <p:nvPr/>
        </p:nvSpPr>
        <p:spPr>
          <a:xfrm>
            <a:off x="381000" y="3882965"/>
            <a:ext cx="3048000" cy="2862323"/>
          </a:xfrm>
          <a:prstGeom prst="rect">
            <a:avLst/>
          </a:prstGeom>
        </p:spPr>
        <p:txBody>
          <a:bodyPr wrap="square">
            <a:spAutoFit/>
          </a:bodyPr>
          <a:lstStyle/>
          <a:p>
            <a:r>
              <a:rPr lang="en-US" dirty="0"/>
              <a:t>Thanks to satellite TV, British, American and Australian television </a:t>
            </a:r>
            <a:r>
              <a:rPr lang="en-US" dirty="0" err="1"/>
              <a:t>programmes</a:t>
            </a:r>
            <a:r>
              <a:rPr lang="en-US" dirty="0"/>
              <a:t> and films are widely available all over the world. Try recording them! Watch with subtitles at first and then without them as you gain confidence. </a:t>
            </a:r>
          </a:p>
        </p:txBody>
      </p:sp>
    </p:spTree>
    <p:extLst>
      <p:ext uri="{BB962C8B-B14F-4D97-AF65-F5344CB8AC3E}">
        <p14:creationId xmlns:p14="http://schemas.microsoft.com/office/powerpoint/2010/main" val="26137439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1" nodeType="clickEffect">
                                  <p:stCondLst>
                                    <p:cond delay="0"/>
                                  </p:stCondLst>
                                  <p:childTnLst>
                                    <p:animScale>
                                      <p:cBhvr>
                                        <p:cTn id="10" dur="2000" fill="hold"/>
                                        <p:tgtEl>
                                          <p:spTgt spid="2"/>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 a </a:t>
            </a:r>
            <a:r>
              <a:rPr lang="en-US" dirty="0" smtClean="0"/>
              <a:t>tutor!</a:t>
            </a:r>
            <a:br>
              <a:rPr lang="en-US" dirty="0" smtClean="0"/>
            </a:br>
            <a:r>
              <a:rPr lang="en-US" dirty="0" smtClean="0"/>
              <a:t>Do </a:t>
            </a:r>
            <a:r>
              <a:rPr lang="en-US" dirty="0"/>
              <a:t>a language </a:t>
            </a:r>
            <a:r>
              <a:rPr lang="en-US" dirty="0" smtClean="0"/>
              <a:t>exchange</a:t>
            </a:r>
            <a:br>
              <a:rPr lang="en-US" dirty="0" smtClean="0"/>
            </a:br>
            <a:r>
              <a:rPr lang="en-US" dirty="0" smtClean="0"/>
              <a:t>(ESL Learners)</a:t>
            </a:r>
            <a:endParaRPr lang="en-US" dirty="0"/>
          </a:p>
        </p:txBody>
      </p:sp>
      <p:pic>
        <p:nvPicPr>
          <p:cNvPr id="4" name="Content Placeholder 3" descr="670px-Improve-Your-English-Step-11.jpg"/>
          <p:cNvPicPr>
            <a:picLocks noGrp="1" noChangeAspect="1"/>
          </p:cNvPicPr>
          <p:nvPr>
            <p:ph idx="1"/>
          </p:nvPr>
        </p:nvPicPr>
        <p:blipFill>
          <a:blip r:embed="rId2">
            <a:extLst>
              <a:ext uri="{28A0092B-C50C-407E-A947-70E740481C1C}">
                <a14:useLocalDpi xmlns:a14="http://schemas.microsoft.com/office/drawing/2010/main" val="0"/>
              </a:ext>
            </a:extLst>
          </a:blip>
          <a:srcRect l="4769" r="4769"/>
          <a:stretch>
            <a:fillRect/>
          </a:stretch>
        </p:blipFill>
        <p:spPr/>
      </p:pic>
      <p:pic>
        <p:nvPicPr>
          <p:cNvPr id="5" name="Picture 4" descr="670px-Improve-Your-English-Step-1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3300" y="2654300"/>
            <a:ext cx="2042160" cy="1533144"/>
          </a:xfrm>
          <a:prstGeom prst="rect">
            <a:avLst/>
          </a:prstGeom>
        </p:spPr>
      </p:pic>
    </p:spTree>
    <p:extLst>
      <p:ext uri="{BB962C8B-B14F-4D97-AF65-F5344CB8AC3E}">
        <p14:creationId xmlns:p14="http://schemas.microsoft.com/office/powerpoint/2010/main" val="18951887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1" nodeType="clickEffect">
                                  <p:stCondLst>
                                    <p:cond delay="0"/>
                                  </p:stCondLst>
                                  <p:childTnLst>
                                    <p:animScale>
                                      <p:cBhvr>
                                        <p:cTn id="10"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3750" y="685800"/>
            <a:ext cx="7583488" cy="1949450"/>
          </a:xfrm>
        </p:spPr>
        <p:txBody>
          <a:bodyPr/>
          <a:lstStyle/>
          <a:p>
            <a:r>
              <a:rPr lang="en-US" b="1" dirty="0" smtClean="0"/>
              <a:t>What to read?!</a:t>
            </a:r>
            <a:br>
              <a:rPr lang="en-US" b="1" dirty="0" smtClean="0"/>
            </a:br>
            <a:r>
              <a:rPr lang="en-US" b="1" dirty="0" smtClean="0"/>
              <a:t>Read </a:t>
            </a:r>
            <a:r>
              <a:rPr lang="en-US" b="1" dirty="0"/>
              <a:t>children's magazines and books</a:t>
            </a:r>
            <a:r>
              <a:rPr lang="en-US" b="1" dirty="0" smtClean="0"/>
              <a:t>.</a:t>
            </a:r>
            <a:br>
              <a:rPr lang="en-US" b="1" dirty="0" smtClean="0"/>
            </a:br>
            <a:r>
              <a:rPr lang="en-US" dirty="0"/>
              <a:t>Some newspapers use more complex language than others, so choose the right one for </a:t>
            </a:r>
            <a:r>
              <a:rPr lang="en-US" dirty="0" smtClean="0"/>
              <a:t>you.</a:t>
            </a:r>
            <a:endParaRPr lang="en-US" dirty="0"/>
          </a:p>
        </p:txBody>
      </p:sp>
      <p:pic>
        <p:nvPicPr>
          <p:cNvPr id="4" name="Content Placeholder 3" descr="670px-Improve-Your-English-Step-04.jpg"/>
          <p:cNvPicPr>
            <a:picLocks noGrp="1" noChangeAspect="1"/>
          </p:cNvPicPr>
          <p:nvPr>
            <p:ph idx="1"/>
          </p:nvPr>
        </p:nvPicPr>
        <p:blipFill>
          <a:blip r:embed="rId2">
            <a:extLst>
              <a:ext uri="{28A0092B-C50C-407E-A947-70E740481C1C}">
                <a14:useLocalDpi xmlns:a14="http://schemas.microsoft.com/office/drawing/2010/main" val="0"/>
              </a:ext>
            </a:extLst>
          </a:blip>
          <a:srcRect l="4769" r="4769"/>
          <a:stretch>
            <a:fillRect/>
          </a:stretch>
        </p:blipFill>
        <p:spPr>
          <a:xfrm>
            <a:off x="3429000" y="2349499"/>
            <a:ext cx="4946602" cy="3730625"/>
          </a:xfrm>
        </p:spPr>
      </p:pic>
    </p:spTree>
    <p:extLst>
      <p:ext uri="{BB962C8B-B14F-4D97-AF65-F5344CB8AC3E}">
        <p14:creationId xmlns:p14="http://schemas.microsoft.com/office/powerpoint/2010/main" val="25335865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 "correcting" websites.</a:t>
            </a:r>
            <a:endParaRPr lang="en-US" dirty="0"/>
          </a:p>
        </p:txBody>
      </p:sp>
      <p:sp>
        <p:nvSpPr>
          <p:cNvPr id="4" name="Rectangle 3"/>
          <p:cNvSpPr/>
          <p:nvPr/>
        </p:nvSpPr>
        <p:spPr>
          <a:xfrm>
            <a:off x="111125" y="4029165"/>
            <a:ext cx="3206750" cy="1754327"/>
          </a:xfrm>
          <a:prstGeom prst="rect">
            <a:avLst/>
          </a:prstGeom>
        </p:spPr>
        <p:txBody>
          <a:bodyPr wrap="square">
            <a:spAutoFit/>
          </a:bodyPr>
          <a:lstStyle/>
          <a:p>
            <a:r>
              <a:rPr lang="en-US" dirty="0" smtClean="0"/>
              <a:t>Write your emails in English, write yourself notes in English, write your blog in English. Even if you can't correct it, make it habit.</a:t>
            </a:r>
            <a:endParaRPr lang="en-US" dirty="0"/>
          </a:p>
        </p:txBody>
      </p:sp>
      <p:pic>
        <p:nvPicPr>
          <p:cNvPr id="6" name="Content Placeholder 5" descr="Screen shot 2014-04-09 at 12.38.40 PM.png"/>
          <p:cNvPicPr>
            <a:picLocks noGrp="1" noChangeAspect="1"/>
          </p:cNvPicPr>
          <p:nvPr>
            <p:ph idx="1"/>
          </p:nvPr>
        </p:nvPicPr>
        <p:blipFill>
          <a:blip r:embed="rId2">
            <a:extLst>
              <a:ext uri="{28A0092B-C50C-407E-A947-70E740481C1C}">
                <a14:useLocalDpi xmlns:a14="http://schemas.microsoft.com/office/drawing/2010/main" val="0"/>
              </a:ext>
            </a:extLst>
          </a:blip>
          <a:srcRect t="-35259" b="-35259"/>
          <a:stretch>
            <a:fillRect/>
          </a:stretch>
        </p:blipFill>
        <p:spPr>
          <a:xfrm>
            <a:off x="3429000" y="2020888"/>
            <a:ext cx="4946650" cy="4105275"/>
          </a:xfrm>
        </p:spPr>
      </p:pic>
    </p:spTree>
    <p:extLst>
      <p:ext uri="{BB962C8B-B14F-4D97-AF65-F5344CB8AC3E}">
        <p14:creationId xmlns:p14="http://schemas.microsoft.com/office/powerpoint/2010/main" val="37094000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1" nodeType="clickEffect">
                                  <p:stCondLst>
                                    <p:cond delay="0"/>
                                  </p:stCondLst>
                                  <p:childTnLst>
                                    <p:animScale>
                                      <p:cBhvr>
                                        <p:cTn id="10"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b="1" dirty="0" err="1"/>
              <a:t>Learn</a:t>
            </a:r>
            <a:r>
              <a:rPr lang="nl-NL" b="1" dirty="0"/>
              <a:t> root </a:t>
            </a:r>
            <a:r>
              <a:rPr lang="nl-NL" b="1" dirty="0" err="1"/>
              <a:t>words</a:t>
            </a:r>
            <a:r>
              <a:rPr lang="nl-NL" b="1" dirty="0"/>
              <a:t>, </a:t>
            </a:r>
            <a:r>
              <a:rPr lang="nl-NL" b="1" dirty="0" err="1"/>
              <a:t>prefixes</a:t>
            </a:r>
            <a:r>
              <a:rPr lang="nl-NL" b="1" dirty="0"/>
              <a:t>, </a:t>
            </a:r>
            <a:r>
              <a:rPr lang="nl-NL" b="1" dirty="0" err="1"/>
              <a:t>and</a:t>
            </a:r>
            <a:r>
              <a:rPr lang="nl-NL" b="1" dirty="0"/>
              <a:t> </a:t>
            </a:r>
            <a:r>
              <a:rPr lang="nl-NL" b="1" dirty="0" err="1"/>
              <a:t>suffixes</a:t>
            </a:r>
            <a:r>
              <a:rPr lang="nl-NL" b="1" dirty="0"/>
              <a:t>.</a:t>
            </a:r>
            <a:endParaRPr lang="en-US" dirty="0"/>
          </a:p>
        </p:txBody>
      </p:sp>
      <p:pic>
        <p:nvPicPr>
          <p:cNvPr id="5" name="Content Placeholder 4" descr="670px-Improve-Your-English-Step-17.jpg"/>
          <p:cNvPicPr>
            <a:picLocks noGrp="1" noChangeAspect="1"/>
          </p:cNvPicPr>
          <p:nvPr>
            <p:ph idx="1"/>
          </p:nvPr>
        </p:nvPicPr>
        <p:blipFill>
          <a:blip r:embed="rId2">
            <a:extLst>
              <a:ext uri="{28A0092B-C50C-407E-A947-70E740481C1C}">
                <a14:useLocalDpi xmlns:a14="http://schemas.microsoft.com/office/drawing/2010/main" val="0"/>
              </a:ext>
            </a:extLst>
          </a:blip>
          <a:srcRect l="14785" r="14785"/>
          <a:stretch>
            <a:fillRect/>
          </a:stretch>
        </p:blipFill>
        <p:spPr>
          <a:xfrm>
            <a:off x="4524375" y="2020888"/>
            <a:ext cx="4333875" cy="4105275"/>
          </a:xfrm>
        </p:spPr>
      </p:pic>
      <p:sp>
        <p:nvSpPr>
          <p:cNvPr id="4" name="Rectangle 3"/>
          <p:cNvSpPr/>
          <p:nvPr/>
        </p:nvSpPr>
        <p:spPr>
          <a:xfrm>
            <a:off x="0" y="2432844"/>
            <a:ext cx="4778375" cy="3416320"/>
          </a:xfrm>
          <a:prstGeom prst="rect">
            <a:avLst/>
          </a:prstGeom>
        </p:spPr>
        <p:txBody>
          <a:bodyPr wrap="square">
            <a:spAutoFit/>
          </a:bodyPr>
          <a:lstStyle/>
          <a:p>
            <a:r>
              <a:rPr lang="en-US" dirty="0"/>
              <a:t>Let's say you run into the sentence, "It was an </a:t>
            </a:r>
            <a:r>
              <a:rPr lang="en-US" dirty="0" err="1"/>
              <a:t>acephalous</a:t>
            </a:r>
            <a:r>
              <a:rPr lang="en-US" dirty="0"/>
              <a:t> society." You're thinking, "</a:t>
            </a:r>
            <a:r>
              <a:rPr lang="en-US" dirty="0" err="1"/>
              <a:t>Uhh</a:t>
            </a:r>
            <a:r>
              <a:rPr lang="en-US" dirty="0"/>
              <a:t>...what the heck?!" But back up. Think about it for a second. You know that "a-" means without: </a:t>
            </a:r>
            <a:r>
              <a:rPr lang="en-US" i="1" dirty="0" smtClean="0"/>
              <a:t>amoral</a:t>
            </a:r>
            <a:r>
              <a:rPr lang="en-US" dirty="0" smtClean="0"/>
              <a:t>, </a:t>
            </a:r>
            <a:r>
              <a:rPr lang="en-US" i="1" dirty="0"/>
              <a:t>asymmetrical</a:t>
            </a:r>
            <a:r>
              <a:rPr lang="en-US" dirty="0"/>
              <a:t>. You know that "</a:t>
            </a:r>
            <a:r>
              <a:rPr lang="en-US" dirty="0" err="1"/>
              <a:t>cephal</a:t>
            </a:r>
            <a:r>
              <a:rPr lang="en-US" dirty="0"/>
              <a:t>" means "head": </a:t>
            </a:r>
            <a:r>
              <a:rPr lang="en-US" i="1" dirty="0"/>
              <a:t>encephalitis</a:t>
            </a:r>
            <a:r>
              <a:rPr lang="en-US" dirty="0"/>
              <a:t>, </a:t>
            </a:r>
            <a:r>
              <a:rPr lang="en-US" i="1" dirty="0"/>
              <a:t>encephalogram</a:t>
            </a:r>
            <a:r>
              <a:rPr lang="en-US" dirty="0"/>
              <a:t>. And you know that "-</a:t>
            </a:r>
            <a:r>
              <a:rPr lang="en-US" dirty="0" err="1"/>
              <a:t>ous</a:t>
            </a:r>
            <a:r>
              <a:rPr lang="en-US" dirty="0"/>
              <a:t>" marks an adjective: ambitious, delicious, glamorous. All of a sudden you know that that means, "It was a society without a head, without a leader." Boom!</a:t>
            </a:r>
          </a:p>
        </p:txBody>
      </p:sp>
    </p:spTree>
    <p:extLst>
      <p:ext uri="{BB962C8B-B14F-4D97-AF65-F5344CB8AC3E}">
        <p14:creationId xmlns:p14="http://schemas.microsoft.com/office/powerpoint/2010/main" val="39140272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 Tests!</a:t>
            </a:r>
            <a:br>
              <a:rPr lang="en-US" dirty="0" smtClean="0"/>
            </a:br>
            <a:endParaRPr lang="en-US" dirty="0"/>
          </a:p>
        </p:txBody>
      </p:sp>
      <p:pic>
        <p:nvPicPr>
          <p:cNvPr id="5" name="Content Placeholder 4" descr="Screen shot 2014-04-07 at 10.42.40 PM.png"/>
          <p:cNvPicPr>
            <a:picLocks noGrp="1" noChangeAspect="1"/>
          </p:cNvPicPr>
          <p:nvPr>
            <p:ph idx="1"/>
          </p:nvPr>
        </p:nvPicPr>
        <p:blipFill>
          <a:blip r:embed="rId2">
            <a:extLst>
              <a:ext uri="{28A0092B-C50C-407E-A947-70E740481C1C}">
                <a14:useLocalDpi xmlns:a14="http://schemas.microsoft.com/office/drawing/2010/main" val="0"/>
              </a:ext>
            </a:extLst>
          </a:blip>
          <a:srcRect l="9203" r="9203"/>
          <a:stretch>
            <a:fillRect/>
          </a:stretch>
        </p:blipFill>
        <p:spPr>
          <a:xfrm>
            <a:off x="444500" y="1572768"/>
            <a:ext cx="8350250" cy="4553395"/>
          </a:xfrm>
        </p:spPr>
      </p:pic>
    </p:spTree>
    <p:extLst>
      <p:ext uri="{BB962C8B-B14F-4D97-AF65-F5344CB8AC3E}">
        <p14:creationId xmlns:p14="http://schemas.microsoft.com/office/powerpoint/2010/main" val="8277667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1" nodeType="clickEffect">
                                  <p:stCondLst>
                                    <p:cond delay="0"/>
                                  </p:stCondLst>
                                  <p:childTnLst>
                                    <p:animScale>
                                      <p:cBhvr>
                                        <p:cTn id="10"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 y="685799"/>
            <a:ext cx="7662863" cy="2251075"/>
          </a:xfrm>
        </p:spPr>
        <p:txBody>
          <a:bodyPr/>
          <a:lstStyle/>
          <a:p>
            <a:r>
              <a:rPr lang="en-US" sz="3200" dirty="0" smtClean="0"/>
              <a:t>-</a:t>
            </a:r>
            <a:r>
              <a:rPr lang="en-US" dirty="0" smtClean="0"/>
              <a:t>Practice, practice, practice!</a:t>
            </a:r>
            <a:br>
              <a:rPr lang="en-US" dirty="0" smtClean="0"/>
            </a:br>
            <a:r>
              <a:rPr lang="en-US" dirty="0" smtClean="0"/>
              <a:t/>
            </a:r>
            <a:br>
              <a:rPr lang="en-US" dirty="0" smtClean="0"/>
            </a:br>
            <a:r>
              <a:rPr lang="en-US" dirty="0" smtClean="0"/>
              <a:t>-You won’t learn without having mistakes.</a:t>
            </a:r>
            <a:br>
              <a:rPr lang="en-US" dirty="0" smtClean="0"/>
            </a:br>
            <a:r>
              <a:rPr lang="en-US" dirty="0" smtClean="0"/>
              <a:t/>
            </a:r>
            <a:br>
              <a:rPr lang="en-US" dirty="0" smtClean="0"/>
            </a:br>
            <a:r>
              <a:rPr lang="en-US" dirty="0" smtClean="0"/>
              <a:t>-Keep learning.</a:t>
            </a:r>
            <a:endParaRPr lang="en-US" dirty="0"/>
          </a:p>
        </p:txBody>
      </p:sp>
      <p:pic>
        <p:nvPicPr>
          <p:cNvPr id="4" name="Content Placeholder 3" descr="670px-Improve-Your-English-Step-15.jpg"/>
          <p:cNvPicPr>
            <a:picLocks noGrp="1" noChangeAspect="1"/>
          </p:cNvPicPr>
          <p:nvPr>
            <p:ph idx="1"/>
          </p:nvPr>
        </p:nvPicPr>
        <p:blipFill>
          <a:blip r:embed="rId2">
            <a:extLst>
              <a:ext uri="{28A0092B-C50C-407E-A947-70E740481C1C}">
                <a14:useLocalDpi xmlns:a14="http://schemas.microsoft.com/office/drawing/2010/main" val="0"/>
              </a:ext>
            </a:extLst>
          </a:blip>
          <a:srcRect l="4769" r="4769"/>
          <a:stretch>
            <a:fillRect/>
          </a:stretch>
        </p:blipFill>
        <p:spPr>
          <a:xfrm>
            <a:off x="3222625" y="3116264"/>
            <a:ext cx="4946602" cy="3154362"/>
          </a:xfrm>
        </p:spPr>
      </p:pic>
    </p:spTree>
    <p:extLst>
      <p:ext uri="{BB962C8B-B14F-4D97-AF65-F5344CB8AC3E}">
        <p14:creationId xmlns:p14="http://schemas.microsoft.com/office/powerpoint/2010/main" val="7641676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b="1" dirty="0"/>
              <a:t>Sources &amp; </a:t>
            </a:r>
            <a:r>
              <a:rPr lang="fr-FR" b="1" dirty="0" smtClean="0"/>
              <a:t>Citations:</a:t>
            </a:r>
            <a:endParaRPr lang="en-US" dirty="0"/>
          </a:p>
        </p:txBody>
      </p:sp>
      <p:sp>
        <p:nvSpPr>
          <p:cNvPr id="3" name="Content Placeholder 2"/>
          <p:cNvSpPr>
            <a:spLocks noGrp="1"/>
          </p:cNvSpPr>
          <p:nvPr>
            <p:ph idx="1"/>
          </p:nvPr>
        </p:nvSpPr>
        <p:spPr/>
        <p:txBody>
          <a:bodyPr>
            <a:normAutofit fontScale="77500" lnSpcReduction="20000"/>
          </a:bodyPr>
          <a:lstStyle/>
          <a:p>
            <a:endParaRPr lang="en-US" b="1" dirty="0"/>
          </a:p>
          <a:p>
            <a:r>
              <a:rPr lang="en-US" dirty="0"/>
              <a:t>↑ </a:t>
            </a:r>
            <a:r>
              <a:rPr lang="en-US" dirty="0">
                <a:hlinkClick r:id="rId2"/>
              </a:rPr>
              <a:t>http://www.oxforddictionaries.com/us/words/how-many-words-are-there-in-the-english-language</a:t>
            </a:r>
          </a:p>
          <a:p>
            <a:r>
              <a:rPr lang="en-US" dirty="0"/>
              <a:t>↑ </a:t>
            </a:r>
            <a:r>
              <a:rPr lang="en-US" dirty="0">
                <a:hlinkClick r:id="rId3"/>
              </a:rPr>
              <a:t>http://www.oxforddictionaries.com/us/words/is-it-true-that-english-has-the-most-words-of-any-language</a:t>
            </a:r>
          </a:p>
          <a:p>
            <a:r>
              <a:rPr lang="en-US" dirty="0">
                <a:hlinkClick r:id="rId4"/>
              </a:rPr>
              <a:t>http://www.langports.com/100-things-you-can-do-to-improve-your-english/</a:t>
            </a:r>
          </a:p>
          <a:p>
            <a:r>
              <a:rPr lang="en-US" dirty="0">
                <a:hlinkClick r:id="rId5"/>
              </a:rPr>
              <a:t>http://www.perfect-english-grammar.com/english-writing.html</a:t>
            </a:r>
          </a:p>
          <a:p>
            <a:r>
              <a:rPr lang="en-US" dirty="0">
                <a:hlinkClick r:id="rId6"/>
              </a:rPr>
              <a:t>http://www.i-studentglobal.com/learning-english/10-ways-to-improve-your-english</a:t>
            </a:r>
          </a:p>
          <a:p>
            <a:r>
              <a:rPr lang="en-US" dirty="0">
                <a:hlinkClick r:id="rId7"/>
              </a:rPr>
              <a:t>http://www.bbc.co.uk/blogs/learningenglish/2012/09/how-to-improve-your-english.shtml</a:t>
            </a:r>
            <a:endParaRPr lang="en-US" dirty="0"/>
          </a:p>
        </p:txBody>
      </p:sp>
    </p:spTree>
    <p:extLst>
      <p:ext uri="{BB962C8B-B14F-4D97-AF65-F5344CB8AC3E}">
        <p14:creationId xmlns:p14="http://schemas.microsoft.com/office/powerpoint/2010/main" val="97543968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Quiz:</a:t>
            </a:r>
            <a:endParaRPr lang="en-US" dirty="0"/>
          </a:p>
        </p:txBody>
      </p:sp>
      <p:pic>
        <p:nvPicPr>
          <p:cNvPr id="6" name="Content Placeholder 5" descr="kids quiz.jpg"/>
          <p:cNvPicPr>
            <a:picLocks noGrp="1" noChangeAspect="1"/>
          </p:cNvPicPr>
          <p:nvPr>
            <p:ph idx="1"/>
          </p:nvPr>
        </p:nvPicPr>
        <p:blipFill>
          <a:blip r:embed="rId2">
            <a:extLst>
              <a:ext uri="{28A0092B-C50C-407E-A947-70E740481C1C}">
                <a14:useLocalDpi xmlns:a14="http://schemas.microsoft.com/office/drawing/2010/main" val="0"/>
              </a:ext>
            </a:extLst>
          </a:blip>
          <a:srcRect t="8504" b="8504"/>
          <a:stretch>
            <a:fillRect/>
          </a:stretch>
        </p:blipFill>
        <p:spPr/>
      </p:pic>
    </p:spTree>
    <p:extLst>
      <p:ext uri="{BB962C8B-B14F-4D97-AF65-F5344CB8AC3E}">
        <p14:creationId xmlns:p14="http://schemas.microsoft.com/office/powerpoint/2010/main" val="24345351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a:t>
            </a:r>
            <a:endParaRPr lang="en-US" dirty="0"/>
          </a:p>
        </p:txBody>
      </p:sp>
      <p:sp>
        <p:nvSpPr>
          <p:cNvPr id="3" name="Content Placeholder 2"/>
          <p:cNvSpPr>
            <a:spLocks noGrp="1"/>
          </p:cNvSpPr>
          <p:nvPr>
            <p:ph idx="1"/>
          </p:nvPr>
        </p:nvSpPr>
        <p:spPr/>
        <p:txBody>
          <a:bodyPr/>
          <a:lstStyle/>
          <a:p>
            <a:r>
              <a:rPr lang="en-US" dirty="0" smtClean="0"/>
              <a:t>Thanks for your attendance everybody!</a:t>
            </a:r>
            <a:endParaRPr lang="en-US" dirty="0"/>
          </a:p>
        </p:txBody>
      </p:sp>
    </p:spTree>
    <p:extLst>
      <p:ext uri="{BB962C8B-B14F-4D97-AF65-F5344CB8AC3E}">
        <p14:creationId xmlns:p14="http://schemas.microsoft.com/office/powerpoint/2010/main" val="15433677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Inspiration">
  <a:themeElements>
    <a:clrScheme name="Inspiration">
      <a:dk1>
        <a:sysClr val="windowText" lastClr="000000"/>
      </a:dk1>
      <a:lt1>
        <a:sysClr val="window" lastClr="FFFFFF"/>
      </a:lt1>
      <a:dk2>
        <a:srgbClr val="2F2F26"/>
      </a:dk2>
      <a:lt2>
        <a:srgbClr val="9FA795"/>
      </a:lt2>
      <a:accent1>
        <a:srgbClr val="749805"/>
      </a:accent1>
      <a:accent2>
        <a:srgbClr val="BACC82"/>
      </a:accent2>
      <a:accent3>
        <a:srgbClr val="6E9EC2"/>
      </a:accent3>
      <a:accent4>
        <a:srgbClr val="2046A5"/>
      </a:accent4>
      <a:accent5>
        <a:srgbClr val="5039C6"/>
      </a:accent5>
      <a:accent6>
        <a:srgbClr val="7411D0"/>
      </a:accent6>
      <a:hlink>
        <a:srgbClr val="FFC000"/>
      </a:hlink>
      <a:folHlink>
        <a:srgbClr val="C0C000"/>
      </a:folHlink>
    </a:clrScheme>
    <a:fontScheme name="Inspiration">
      <a:majorFont>
        <a:latin typeface="News Gothic MT"/>
        <a:ea typeface=""/>
        <a:cs typeface=""/>
        <a:font script="Jpan" typeface="メイリオ"/>
      </a:majorFont>
      <a:minorFont>
        <a:latin typeface="News Gothic MT"/>
        <a:ea typeface=""/>
        <a:cs typeface=""/>
        <a:font script="Jpan" typeface="メイリオ"/>
      </a:minorFont>
    </a:fontScheme>
    <a:fmtScheme name="Inspiration">
      <a:fillStyleLst>
        <a:solidFill>
          <a:schemeClr val="phClr"/>
        </a:solidFill>
        <a:gradFill rotWithShape="1">
          <a:gsLst>
            <a:gs pos="25000">
              <a:schemeClr val="phClr">
                <a:tint val="90000"/>
                <a:shade val="100000"/>
                <a:alpha val="90000"/>
                <a:satMod val="150000"/>
              </a:schemeClr>
            </a:gs>
            <a:gs pos="100000">
              <a:schemeClr val="phClr">
                <a:tint val="100000"/>
                <a:shade val="60000"/>
                <a:satMod val="135000"/>
              </a:schemeClr>
            </a:gs>
          </a:gsLst>
          <a:path path="circle">
            <a:fillToRect l="50000" t="50000" r="50000" b="50000"/>
          </a:path>
        </a:gradFill>
        <a:gradFill rotWithShape="1">
          <a:gsLst>
            <a:gs pos="0">
              <a:schemeClr val="phClr">
                <a:tint val="90000"/>
                <a:shade val="100000"/>
                <a:alpha val="85000"/>
                <a:satMod val="150000"/>
              </a:schemeClr>
            </a:gs>
            <a:gs pos="33000">
              <a:schemeClr val="phClr">
                <a:tint val="90000"/>
                <a:shade val="100000"/>
                <a:alpha val="95000"/>
                <a:satMod val="130000"/>
              </a:schemeClr>
            </a:gs>
            <a:gs pos="67000">
              <a:schemeClr val="phClr">
                <a:shade val="70000"/>
                <a:satMod val="135000"/>
              </a:schemeClr>
            </a:gs>
            <a:gs pos="100000">
              <a:schemeClr val="phClr">
                <a:shade val="50000"/>
                <a:satMod val="135000"/>
              </a:schemeClr>
            </a:gs>
          </a:gsLst>
          <a:lin ang="13200000" scaled="1"/>
        </a:gradFill>
      </a:fillStyleLst>
      <a:lnStyleLst>
        <a:ln w="12700" cap="flat" cmpd="sng" algn="ctr">
          <a:solidFill>
            <a:schemeClr val="phClr">
              <a:shade val="95000"/>
              <a:satMod val="105000"/>
            </a:schemeClr>
          </a:solidFill>
          <a:prstDash val="solid"/>
        </a:ln>
        <a:ln w="38100" cap="flat" cmpd="thickThin" algn="ctr">
          <a:solidFill>
            <a:schemeClr val="phClr"/>
          </a:solidFill>
          <a:prstDash val="solid"/>
        </a:ln>
        <a:ln w="38100" cap="flat" cmpd="thinThick" algn="ctr">
          <a:solidFill>
            <a:schemeClr val="phClr"/>
          </a:solidFill>
          <a:prstDash val="solid"/>
        </a:ln>
      </a:lnStyleLst>
      <a:effectStyleLst>
        <a:effectStyle>
          <a:effectLst/>
        </a:effectStyle>
        <a:effectStyle>
          <a:effectLst/>
          <a:scene3d>
            <a:camera prst="orthographicFront">
              <a:rot lat="0" lon="0" rev="0"/>
            </a:camera>
            <a:lightRig rig="twoPt" dir="tl"/>
          </a:scene3d>
          <a:sp3d extrusionH="12700" prstMaterial="softEdge">
            <a:bevelT w="25400" h="50800"/>
          </a:sp3d>
        </a:effectStyle>
        <a:effectStyle>
          <a:effectLst>
            <a:innerShdw blurRad="50800" dist="25400" dir="2400000">
              <a:srgbClr val="808080">
                <a:alpha val="75000"/>
              </a:srgbClr>
            </a:innerShdw>
            <a:reflection blurRad="38100" stA="26000" endPos="35000" dist="12700" dir="5400000" fadeDir="4800000" sy="-100000" rotWithShape="0"/>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Inspiration.thmx</Template>
  <TotalTime>1048</TotalTime>
  <Words>600</Words>
  <Application>Microsoft Macintosh PowerPoint</Application>
  <PresentationFormat>On-screen Show (4:3)</PresentationFormat>
  <Paragraphs>45</Paragraphs>
  <Slides>18</Slides>
  <Notes>5</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Inspiration</vt:lpstr>
      <vt:lpstr>Ten Tips to Perfect your English</vt:lpstr>
      <vt:lpstr>Define your Target!</vt:lpstr>
      <vt:lpstr>Use a Native!  How?</vt:lpstr>
      <vt:lpstr>http://scholar.google.com/ http://books.google.com/ </vt:lpstr>
      <vt:lpstr>Don’t translate! Labeling Vs Composing sentences.</vt:lpstr>
      <vt:lpstr>Speak up! The natural order is listening, speaking, reading, then writing</vt:lpstr>
      <vt:lpstr>Radio, Podcasts, Audio-Books, SoundCloud:  BBC World Service. NPR. This American Life.</vt:lpstr>
      <vt:lpstr>Using Technology:</vt:lpstr>
      <vt:lpstr>Make the best of technology &amp; your free-time.</vt:lpstr>
      <vt:lpstr>Find a tutor! Do a language exchange (ESL Learners)</vt:lpstr>
      <vt:lpstr>What to read?! Read children's magazines and books. Some newspapers use more complex language than others, so choose the right one for you.</vt:lpstr>
      <vt:lpstr>Use "correcting" websites.</vt:lpstr>
      <vt:lpstr>Learn root words, prefixes, and suffixes.</vt:lpstr>
      <vt:lpstr>Take Tests! </vt:lpstr>
      <vt:lpstr>-Practice, practice, practice!  -You won’t learn without having mistakes.  -Keep learning.</vt:lpstr>
      <vt:lpstr>Sources &amp; Citations:</vt:lpstr>
      <vt:lpstr>Quiz:</vt:lpstr>
      <vt:lpstr>The End</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Ten Tips to Perfect your English</dc:title>
  <dc:creator>mac</dc:creator>
  <cp:lastModifiedBy>mac</cp:lastModifiedBy>
  <cp:revision>18</cp:revision>
  <dcterms:created xsi:type="dcterms:W3CDTF">2014-04-07T05:40:36Z</dcterms:created>
  <dcterms:modified xsi:type="dcterms:W3CDTF">2014-04-09T09:39:31Z</dcterms:modified>
</cp:coreProperties>
</file>