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0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98370" y="2166859"/>
            <a:ext cx="104432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1441" y="2166859"/>
            <a:ext cx="270200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9" dirty="0" smtClean="0">
                <a:latin typeface="Trebuchet MS"/>
                <a:cs typeface="Trebuchet MS"/>
              </a:rPr>
              <a:t>W</a:t>
            </a:r>
            <a:r>
              <a:rPr sz="4400" spc="0" dirty="0" smtClean="0">
                <a:latin typeface="Trebuchet MS"/>
                <a:cs typeface="Trebuchet MS"/>
              </a:rPr>
              <a:t>onde</a:t>
            </a:r>
            <a:r>
              <a:rPr sz="4400" spc="4" dirty="0" smtClean="0">
                <a:latin typeface="Trebuchet MS"/>
                <a:cs typeface="Trebuchet MS"/>
              </a:rPr>
              <a:t>r</a:t>
            </a:r>
            <a:r>
              <a:rPr sz="4400" spc="0" dirty="0" smtClean="0">
                <a:latin typeface="Trebuchet MS"/>
                <a:cs typeface="Trebuchet MS"/>
              </a:rPr>
              <a:t>ful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61913" y="2166859"/>
            <a:ext cx="157926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W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0" dirty="0" smtClean="0">
                <a:latin typeface="Trebuchet MS"/>
                <a:cs typeface="Trebuchet MS"/>
              </a:rPr>
              <a:t>rld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99197" y="2166859"/>
            <a:ext cx="61563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of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6110" y="2837419"/>
            <a:ext cx="418456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Lite</a:t>
            </a:r>
            <a:r>
              <a:rPr sz="4400" spc="4" dirty="0" smtClean="0">
                <a:latin typeface="Trebuchet MS"/>
                <a:cs typeface="Trebuchet MS"/>
              </a:rPr>
              <a:t>ra</a:t>
            </a:r>
            <a:r>
              <a:rPr sz="4400" spc="0" dirty="0" smtClean="0">
                <a:latin typeface="Trebuchet MS"/>
                <a:cs typeface="Trebuchet MS"/>
              </a:rPr>
              <a:t>ry The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0" dirty="0" smtClean="0">
                <a:latin typeface="Trebuchet MS"/>
                <a:cs typeface="Trebuchet MS"/>
              </a:rPr>
              <a:t>ry: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09240" y="4149379"/>
            <a:ext cx="4951947" cy="431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-9" dirty="0" smtClean="0">
                <a:latin typeface="Trebuchet MS"/>
                <a:cs typeface="Trebuchet MS"/>
              </a:rPr>
              <a:t>S</a:t>
            </a:r>
            <a:r>
              <a:rPr sz="3200" spc="9" dirty="0" smtClean="0">
                <a:latin typeface="Trebuchet MS"/>
                <a:cs typeface="Trebuchet MS"/>
              </a:rPr>
              <a:t>h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ne a L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ght </a:t>
            </a:r>
            <a:r>
              <a:rPr sz="3200" spc="-9" dirty="0" smtClean="0">
                <a:latin typeface="Trebuchet MS"/>
                <a:cs typeface="Trebuchet MS"/>
              </a:rPr>
              <a:t>o</a:t>
            </a:r>
            <a:r>
              <a:rPr sz="3200" spc="0" dirty="0" smtClean="0">
                <a:latin typeface="Trebuchet MS"/>
                <a:cs typeface="Trebuchet MS"/>
              </a:rPr>
              <a:t>n L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te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0" dirty="0" smtClean="0">
                <a:latin typeface="Trebuchet MS"/>
                <a:cs typeface="Trebuchet MS"/>
              </a:rPr>
              <a:t>ature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914140" y="1321039"/>
            <a:ext cx="104432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7211" y="1321039"/>
            <a:ext cx="16478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Modes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2970" y="1933279"/>
            <a:ext cx="2984595" cy="4382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019">
              <a:lnSpc>
                <a:spcPts val="2160"/>
              </a:lnSpc>
              <a:spcBef>
                <a:spcPts val="108"/>
              </a:spcBef>
            </a:pPr>
            <a:r>
              <a:rPr sz="2000" spc="-4" dirty="0" smtClean="0">
                <a:latin typeface="Trebuchet MS"/>
                <a:cs typeface="Trebuchet MS"/>
              </a:rPr>
              <a:t>(</a:t>
            </a:r>
            <a:r>
              <a:rPr sz="2000" spc="0" dirty="0" smtClean="0">
                <a:latin typeface="Trebuchet MS"/>
                <a:cs typeface="Trebuchet MS"/>
              </a:rPr>
              <a:t>wel</a:t>
            </a:r>
            <a:r>
              <a:rPr sz="2000" spc="-14" dirty="0" smtClean="0">
                <a:latin typeface="Trebuchet MS"/>
                <a:cs typeface="Trebuchet MS"/>
              </a:rPr>
              <a:t>l</a:t>
            </a:r>
            <a:r>
              <a:rPr sz="2000" spc="0" dirty="0" smtClean="0">
                <a:latin typeface="Trebuchet MS"/>
                <a:cs typeface="Trebuchet MS"/>
              </a:rPr>
              <a:t>, </a:t>
            </a:r>
            <a:r>
              <a:rPr sz="2000" spc="-4" dirty="0" smtClean="0">
                <a:latin typeface="Trebuchet MS"/>
                <a:cs typeface="Trebuchet MS"/>
              </a:rPr>
              <a:t>th</a:t>
            </a:r>
            <a:r>
              <a:rPr sz="2000" spc="0" dirty="0" smtClean="0">
                <a:latin typeface="Trebuchet MS"/>
                <a:cs typeface="Trebuchet MS"/>
              </a:rPr>
              <a:t>e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j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…</a:t>
            </a:r>
            <a:endParaRPr sz="2000">
              <a:latin typeface="Trebuchet MS"/>
              <a:cs typeface="Trebuchet MS"/>
            </a:endParaRPr>
          </a:p>
          <a:p>
            <a:pPr marL="12700" marR="538542">
              <a:lnSpc>
                <a:spcPts val="2786"/>
              </a:lnSpc>
              <a:spcBef>
                <a:spcPts val="724"/>
              </a:spcBef>
            </a:pPr>
            <a:r>
              <a:rPr sz="2400" spc="0" dirty="0" smtClean="0">
                <a:latin typeface="Trebuchet MS"/>
                <a:cs typeface="Trebuchet MS"/>
              </a:rPr>
              <a:t>Re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r 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esp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nse </a:t>
            </a:r>
            <a:endParaRPr sz="2400">
              <a:latin typeface="Trebuchet MS"/>
              <a:cs typeface="Trebuchet MS"/>
            </a:endParaRPr>
          </a:p>
          <a:p>
            <a:pPr marL="12700" marR="538542">
              <a:lnSpc>
                <a:spcPts val="2786"/>
              </a:lnSpc>
              <a:spcBef>
                <a:spcPts val="401"/>
              </a:spcBef>
            </a:pPr>
            <a:r>
              <a:rPr sz="2400" spc="4" dirty="0" smtClean="0">
                <a:latin typeface="Trebuchet MS"/>
                <a:cs typeface="Trebuchet MS"/>
              </a:rPr>
              <a:t>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 </a:t>
            </a:r>
            <a:endParaRPr sz="2400">
              <a:latin typeface="Trebuchet MS"/>
              <a:cs typeface="Trebuchet MS"/>
            </a:endParaRPr>
          </a:p>
          <a:p>
            <a:pPr marL="12700" marR="538542">
              <a:lnSpc>
                <a:spcPts val="2786"/>
              </a:lnSpc>
              <a:spcBef>
                <a:spcPts val="401"/>
              </a:spcBef>
            </a:pPr>
            <a:r>
              <a:rPr sz="2400" spc="4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nst</a:t>
            </a:r>
            <a:r>
              <a:rPr sz="2400" spc="-9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uct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 </a:t>
            </a:r>
            <a:endParaRPr sz="2400">
              <a:latin typeface="Trebuchet MS"/>
              <a:cs typeface="Trebuchet MS"/>
            </a:endParaRPr>
          </a:p>
          <a:p>
            <a:pPr marL="12700" marR="538542">
              <a:lnSpc>
                <a:spcPts val="2786"/>
              </a:lnSpc>
              <a:spcBef>
                <a:spcPts val="401"/>
              </a:spcBef>
            </a:pPr>
            <a:r>
              <a:rPr sz="2400" spc="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r>
              <a:rPr sz="2400" spc="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ch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gi</a:t>
            </a:r>
            <a:r>
              <a:rPr sz="2400" spc="0" dirty="0" smtClean="0">
                <a:latin typeface="Trebuchet MS"/>
                <a:cs typeface="Trebuchet MS"/>
              </a:rPr>
              <a:t>cal </a:t>
            </a:r>
            <a:endParaRPr sz="2400">
              <a:latin typeface="Trebuchet MS"/>
              <a:cs typeface="Trebuchet MS"/>
            </a:endParaRPr>
          </a:p>
          <a:p>
            <a:pPr marL="12700" marR="538542">
              <a:lnSpc>
                <a:spcPts val="2786"/>
              </a:lnSpc>
              <a:spcBef>
                <a:spcPts val="401"/>
              </a:spcBef>
            </a:pPr>
            <a:r>
              <a:rPr sz="2400" spc="4" dirty="0" smtClean="0">
                <a:latin typeface="Trebuchet MS"/>
                <a:cs typeface="Trebuchet MS"/>
              </a:rPr>
              <a:t>G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er</a:t>
            </a:r>
            <a:endParaRPr sz="2400">
              <a:latin typeface="Trebuchet MS"/>
              <a:cs typeface="Trebuchet MS"/>
            </a:endParaRPr>
          </a:p>
          <a:p>
            <a:pPr marL="12700" marR="1209358">
              <a:lnSpc>
                <a:spcPts val="2786"/>
              </a:lnSpc>
              <a:spcBef>
                <a:spcPts val="401"/>
              </a:spcBef>
            </a:pPr>
            <a:r>
              <a:rPr sz="2400" spc="4" dirty="0" smtClean="0">
                <a:latin typeface="Trebuchet MS"/>
                <a:cs typeface="Trebuchet MS"/>
              </a:rPr>
              <a:t>H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al </a:t>
            </a:r>
            <a:endParaRPr sz="2400">
              <a:latin typeface="Trebuchet MS"/>
              <a:cs typeface="Trebuchet MS"/>
            </a:endParaRPr>
          </a:p>
          <a:p>
            <a:pPr marL="12700" marR="1209358">
              <a:lnSpc>
                <a:spcPts val="2786"/>
              </a:lnSpc>
              <a:spcBef>
                <a:spcPts val="404"/>
              </a:spcBef>
            </a:pPr>
            <a:r>
              <a:rPr sz="2400" spc="0" dirty="0" smtClean="0">
                <a:latin typeface="Trebuchet MS"/>
                <a:cs typeface="Trebuchet MS"/>
              </a:rPr>
              <a:t>B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gr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ph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cal </a:t>
            </a:r>
            <a:endParaRPr sz="2400">
              <a:latin typeface="Trebuchet MS"/>
              <a:cs typeface="Trebuchet MS"/>
            </a:endParaRPr>
          </a:p>
          <a:p>
            <a:pPr marL="12700" marR="1209358">
              <a:lnSpc>
                <a:spcPts val="2786"/>
              </a:lnSpc>
              <a:spcBef>
                <a:spcPts val="404"/>
              </a:spcBef>
            </a:pPr>
            <a:r>
              <a:rPr sz="2400" spc="0" dirty="0" smtClean="0">
                <a:latin typeface="Trebuchet MS"/>
                <a:cs typeface="Trebuchet MS"/>
              </a:rPr>
              <a:t>Cultu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al </a:t>
            </a:r>
            <a:endParaRPr sz="2400">
              <a:latin typeface="Trebuchet MS"/>
              <a:cs typeface="Trebuchet MS"/>
            </a:endParaRPr>
          </a:p>
          <a:p>
            <a:pPr marL="12700" marR="1209358">
              <a:lnSpc>
                <a:spcPts val="2786"/>
              </a:lnSpc>
              <a:spcBef>
                <a:spcPts val="404"/>
              </a:spcBef>
            </a:pPr>
            <a:r>
              <a:rPr sz="2400" spc="4" dirty="0" smtClean="0">
                <a:latin typeface="Trebuchet MS"/>
                <a:cs typeface="Trebuchet MS"/>
              </a:rPr>
              <a:t>My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ol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gi</a:t>
            </a:r>
            <a:r>
              <a:rPr sz="2400" spc="0" dirty="0" smtClean="0">
                <a:latin typeface="Trebuchet MS"/>
                <a:cs typeface="Trebuchet MS"/>
              </a:rPr>
              <a:t>cal</a:t>
            </a:r>
            <a:endParaRPr sz="2400">
              <a:latin typeface="Trebuchet MS"/>
              <a:cs typeface="Trebuchet MS"/>
            </a:endParaRPr>
          </a:p>
          <a:p>
            <a:pPr marL="12700" marR="38100">
              <a:lnSpc>
                <a:spcPct val="96761"/>
              </a:lnSpc>
              <a:spcBef>
                <a:spcPts val="404"/>
              </a:spcBef>
            </a:pP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gi</a:t>
            </a:r>
            <a:r>
              <a:rPr sz="2400" spc="0" dirty="0" smtClean="0">
                <a:latin typeface="Trebuchet MS"/>
                <a:cs typeface="Trebuchet MS"/>
              </a:rPr>
              <a:t>cal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70170" y="1933279"/>
            <a:ext cx="44181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4576" y="1933279"/>
            <a:ext cx="580185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8428" y="1933279"/>
            <a:ext cx="46364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-4" dirty="0" smtClean="0">
                <a:latin typeface="Trebuchet MS"/>
                <a:cs typeface="Trebuchet MS"/>
              </a:rPr>
              <a:t>y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u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95440" y="1933279"/>
            <a:ext cx="79606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ou</a:t>
            </a:r>
            <a:r>
              <a:rPr sz="2000" spc="-9" dirty="0" smtClean="0">
                <a:latin typeface="Trebuchet MS"/>
                <a:cs typeface="Trebuchet MS"/>
              </a:rPr>
              <a:t>l</a:t>
            </a:r>
            <a:r>
              <a:rPr sz="2000" spc="0" dirty="0" smtClean="0">
                <a:latin typeface="Trebuchet MS"/>
                <a:cs typeface="Trebuchet MS"/>
              </a:rPr>
              <a:t>d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04684" y="1933279"/>
            <a:ext cx="74912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k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w)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39" y="2321405"/>
            <a:ext cx="177800" cy="3975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2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69260" y="1549639"/>
            <a:ext cx="176334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My</a:t>
            </a:r>
            <a:r>
              <a:rPr sz="4400" spc="4" dirty="0" smtClean="0">
                <a:latin typeface="Trebuchet MS"/>
                <a:cs typeface="Trebuchet MS"/>
              </a:rPr>
              <a:t>r</a:t>
            </a:r>
            <a:r>
              <a:rPr sz="4400" spc="0" dirty="0" smtClean="0">
                <a:latin typeface="Trebuchet MS"/>
                <a:cs typeface="Trebuchet MS"/>
              </a:rPr>
              <a:t>iad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2065" y="1549639"/>
            <a:ext cx="298547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Ap</a:t>
            </a:r>
            <a:r>
              <a:rPr sz="4400" spc="-14" dirty="0" smtClean="0">
                <a:latin typeface="Trebuchet MS"/>
                <a:cs typeface="Trebuchet MS"/>
              </a:rPr>
              <a:t>p</a:t>
            </a:r>
            <a:r>
              <a:rPr sz="4400" spc="4" dirty="0" smtClean="0">
                <a:latin typeface="Trebuchet MS"/>
                <a:cs typeface="Trebuchet MS"/>
              </a:rPr>
              <a:t>r</a:t>
            </a:r>
            <a:r>
              <a:rPr sz="4400" spc="0" dirty="0" smtClean="0">
                <a:latin typeface="Trebuchet MS"/>
                <a:cs typeface="Trebuchet MS"/>
              </a:rPr>
              <a:t>oac</a:t>
            </a:r>
            <a:r>
              <a:rPr sz="4400" spc="9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es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339" y="251674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2970" y="2539459"/>
            <a:ext cx="6676245" cy="2691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m</a:t>
            </a:r>
            <a:r>
              <a:rPr sz="4200" spc="0" baseline="1025" dirty="0" smtClean="0">
                <a:latin typeface="Trebuchet MS"/>
                <a:cs typeface="Trebuchet MS"/>
              </a:rPr>
              <a:t>port</a:t>
            </a:r>
            <a:r>
              <a:rPr sz="4200" spc="-1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: No s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4" baseline="1025" dirty="0" smtClean="0">
                <a:latin typeface="Trebuchet MS"/>
                <a:cs typeface="Trebuchet MS"/>
              </a:rPr>
              <a:t>g</a:t>
            </a:r>
            <a:r>
              <a:rPr sz="4200" spc="-4" baseline="1025" dirty="0" smtClean="0">
                <a:latin typeface="Trebuchet MS"/>
                <a:cs typeface="Trebuchet MS"/>
              </a:rPr>
              <a:t>l</a:t>
            </a:r>
            <a:r>
              <a:rPr sz="4200" spc="0" baseline="1025" dirty="0" smtClean="0">
                <a:latin typeface="Trebuchet MS"/>
                <a:cs typeface="Trebuchet MS"/>
              </a:rPr>
              <a:t>e 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h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ory is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14" baseline="1025" dirty="0" smtClean="0">
                <a:latin typeface="Trebuchet MS"/>
                <a:cs typeface="Trebuchet MS"/>
              </a:rPr>
              <a:t>s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ly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ct val="96761"/>
              </a:lnSpc>
            </a:pPr>
            <a:r>
              <a:rPr sz="2800" spc="0" dirty="0" smtClean="0">
                <a:latin typeface="Trebuchet MS"/>
                <a:cs typeface="Trebuchet MS"/>
              </a:rPr>
              <a:t>c</a:t>
            </a:r>
            <a:r>
              <a:rPr sz="2800" spc="-14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t or 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rue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abo</a:t>
            </a:r>
            <a:r>
              <a:rPr sz="2800" spc="-14" dirty="0" smtClean="0">
                <a:latin typeface="Trebuchet MS"/>
                <a:cs typeface="Trebuchet MS"/>
              </a:rPr>
              <a:t>v</a:t>
            </a:r>
            <a:r>
              <a:rPr sz="2800" spc="0" dirty="0" smtClean="0">
                <a:latin typeface="Trebuchet MS"/>
                <a:cs typeface="Trebuchet MS"/>
              </a:rPr>
              <a:t>e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ny o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endParaRPr sz="2800">
              <a:latin typeface="Trebuchet MS"/>
              <a:cs typeface="Trebuchet MS"/>
            </a:endParaRPr>
          </a:p>
          <a:p>
            <a:pPr marL="12700" marR="361053">
              <a:lnSpc>
                <a:spcPct val="99954"/>
              </a:lnSpc>
              <a:spcBef>
                <a:spcPts val="798"/>
              </a:spcBef>
            </a:pP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iti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al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pproa</a:t>
            </a:r>
            <a:r>
              <a:rPr sz="2800" spc="-9" dirty="0" smtClean="0">
                <a:latin typeface="Trebuchet MS"/>
                <a:cs typeface="Trebuchet MS"/>
              </a:rPr>
              <a:t>ch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s u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u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lly d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ri</a:t>
            </a:r>
            <a:r>
              <a:rPr sz="2800" spc="-14" dirty="0" smtClean="0">
                <a:latin typeface="Trebuchet MS"/>
                <a:cs typeface="Trebuchet MS"/>
              </a:rPr>
              <a:t>v</a:t>
            </a:r>
            <a:r>
              <a:rPr sz="2800" spc="0" dirty="0" smtClean="0">
                <a:latin typeface="Trebuchet MS"/>
                <a:cs typeface="Trebuchet MS"/>
              </a:rPr>
              <a:t>e 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rom perso</a:t>
            </a:r>
            <a:r>
              <a:rPr sz="2800" spc="-14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al </a:t>
            </a:r>
            <a:r>
              <a:rPr sz="2800" spc="-9" dirty="0" smtClean="0">
                <a:latin typeface="Trebuchet MS"/>
                <a:cs typeface="Trebuchet MS"/>
              </a:rPr>
              <a:t>d</a:t>
            </a:r>
            <a:r>
              <a:rPr sz="2800" spc="0" dirty="0" smtClean="0">
                <a:latin typeface="Trebuchet MS"/>
                <a:cs typeface="Trebuchet MS"/>
              </a:rPr>
              <a:t>is</a:t>
            </a:r>
            <a:r>
              <a:rPr sz="2800" spc="-19" dirty="0" smtClean="0">
                <a:latin typeface="Trebuchet MS"/>
                <a:cs typeface="Trebuchet MS"/>
              </a:rPr>
              <a:t>c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on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or app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b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ty</a:t>
            </a:r>
            <a:endParaRPr sz="2800">
              <a:latin typeface="Trebuchet MS"/>
              <a:cs typeface="Trebuchet MS"/>
            </a:endParaRPr>
          </a:p>
          <a:p>
            <a:pPr marL="12700" marR="1519329">
              <a:lnSpc>
                <a:spcPct val="99954"/>
              </a:lnSpc>
              <a:spcBef>
                <a:spcPts val="701"/>
              </a:spcBef>
            </a:pPr>
            <a:r>
              <a:rPr sz="2800" spc="0" dirty="0" smtClean="0">
                <a:latin typeface="Trebuchet MS"/>
                <a:cs typeface="Trebuchet MS"/>
              </a:rPr>
              <a:t>So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e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pp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es</a:t>
            </a:r>
            <a:r>
              <a:rPr sz="2800" spc="-9" dirty="0" smtClean="0">
                <a:latin typeface="Trebuchet MS"/>
                <a:cs typeface="Trebuchet MS"/>
              </a:rPr>
              <a:t> na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ra</a:t>
            </a:r>
            <a:r>
              <a:rPr sz="2800" spc="-4" dirty="0" smtClean="0">
                <a:latin typeface="Trebuchet MS"/>
                <a:cs typeface="Trebuchet MS"/>
              </a:rPr>
              <a:t>ll</a:t>
            </a:r>
            <a:r>
              <a:rPr sz="2800" spc="0" dirty="0" smtClean="0">
                <a:latin typeface="Trebuchet MS"/>
                <a:cs typeface="Trebuchet MS"/>
              </a:rPr>
              <a:t>y le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d t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lves</a:t>
            </a:r>
            <a:r>
              <a:rPr sz="2800" spc="-1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to p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rt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lar </a:t>
            </a:r>
            <a:r>
              <a:rPr sz="2800" spc="-1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orks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345908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39" y="440015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0" y="2438400"/>
            <a:ext cx="1628140" cy="2800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62350" y="1549639"/>
            <a:ext cx="91985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For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42485" y="1549639"/>
            <a:ext cx="264246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ex</a:t>
            </a:r>
            <a:r>
              <a:rPr sz="4400" spc="-4" dirty="0" smtClean="0">
                <a:latin typeface="Trebuchet MS"/>
                <a:cs typeface="Trebuchet MS"/>
              </a:rPr>
              <a:t>a</a:t>
            </a:r>
            <a:r>
              <a:rPr sz="4400" spc="4" dirty="0" smtClean="0">
                <a:latin typeface="Trebuchet MS"/>
                <a:cs typeface="Trebuchet MS"/>
              </a:rPr>
              <a:t>m</a:t>
            </a:r>
            <a:r>
              <a:rPr sz="4400" spc="0" dirty="0" smtClean="0">
                <a:latin typeface="Trebuchet MS"/>
                <a:cs typeface="Trebuchet MS"/>
              </a:rPr>
              <a:t>p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4" dirty="0" smtClean="0">
                <a:latin typeface="Trebuchet MS"/>
                <a:cs typeface="Trebuchet MS"/>
              </a:rPr>
              <a:t>e</a:t>
            </a:r>
            <a:r>
              <a:rPr sz="4400" spc="0" dirty="0" smtClean="0">
                <a:latin typeface="Trebuchet MS"/>
                <a:cs typeface="Trebuchet MS"/>
              </a:rPr>
              <a:t>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251674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2970" y="2539459"/>
            <a:ext cx="4457609" cy="2940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234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y </a:t>
            </a:r>
            <a:r>
              <a:rPr sz="4200" spc="-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ork by 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-4" baseline="1025" dirty="0" smtClean="0">
                <a:latin typeface="Trebuchet MS"/>
                <a:cs typeface="Trebuchet MS"/>
              </a:rPr>
              <a:t>em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4" baseline="1025" dirty="0" smtClean="0">
                <a:latin typeface="Trebuchet MS"/>
                <a:cs typeface="Trebuchet MS"/>
              </a:rPr>
              <a:t>gw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99954"/>
              </a:lnSpc>
            </a:pPr>
            <a:r>
              <a:rPr sz="2800" spc="-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ld n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ra</a:t>
            </a:r>
            <a:r>
              <a:rPr sz="2800" spc="-9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ly l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nd 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se</a:t>
            </a:r>
            <a:r>
              <a:rPr sz="2800" spc="-9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f to a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bio</a:t>
            </a:r>
            <a:r>
              <a:rPr sz="2800" spc="-9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ra</a:t>
            </a:r>
            <a:r>
              <a:rPr sz="2800" spc="-9" dirty="0" smtClean="0">
                <a:latin typeface="Trebuchet MS"/>
                <a:cs typeface="Trebuchet MS"/>
              </a:rPr>
              <a:t>p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 appro</a:t>
            </a:r>
            <a:r>
              <a:rPr sz="2800" spc="-19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h, be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use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-14" dirty="0" smtClean="0">
                <a:latin typeface="Trebuchet MS"/>
                <a:cs typeface="Trebuchet MS"/>
              </a:rPr>
              <a:t>o</a:t>
            </a:r>
            <a:r>
              <a:rPr sz="2800" spc="0" dirty="0" smtClean="0">
                <a:latin typeface="Trebuchet MS"/>
                <a:cs typeface="Trebuchet MS"/>
              </a:rPr>
              <a:t>st of</a:t>
            </a:r>
            <a:r>
              <a:rPr sz="2800" spc="-9" dirty="0" smtClean="0">
                <a:latin typeface="Trebuchet MS"/>
                <a:cs typeface="Trebuchet MS"/>
              </a:rPr>
              <a:t> hi</a:t>
            </a:r>
            <a:r>
              <a:rPr sz="2800" spc="0" dirty="0" smtClean="0">
                <a:latin typeface="Trebuchet MS"/>
                <a:cs typeface="Trebuchet MS"/>
              </a:rPr>
              <a:t>s s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s are 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 li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lly or f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ur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v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ly b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sed on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is exper</a:t>
            </a:r>
            <a:r>
              <a:rPr sz="2800" spc="-14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4" dirty="0" smtClean="0">
                <a:latin typeface="Trebuchet MS"/>
                <a:cs typeface="Trebuchet MS"/>
              </a:rPr>
              <a:t>ce</a:t>
            </a:r>
            <a:r>
              <a:rPr sz="2800" spc="0" dirty="0" smtClean="0">
                <a:latin typeface="Trebuchet MS"/>
                <a:cs typeface="Trebuchet MS"/>
              </a:rPr>
              <a:t>s.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62600" y="2209800"/>
            <a:ext cx="2917190" cy="411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44370" y="1549639"/>
            <a:ext cx="3124652" cy="4166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42669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A</a:t>
            </a:r>
            <a:r>
              <a:rPr sz="4400" spc="4" dirty="0" smtClean="0">
                <a:latin typeface="Trebuchet MS"/>
                <a:cs typeface="Trebuchet MS"/>
              </a:rPr>
              <a:t>n</a:t>
            </a:r>
            <a:r>
              <a:rPr sz="4400" spc="0" dirty="0" smtClean="0">
                <a:latin typeface="Trebuchet MS"/>
                <a:cs typeface="Trebuchet MS"/>
              </a:rPr>
              <a:t>ot</a:t>
            </a:r>
            <a:r>
              <a:rPr sz="4400" spc="9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er</a:t>
            </a:r>
            <a:endParaRPr sz="44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  <a:spcBef>
                <a:spcPts val="3708"/>
              </a:spcBef>
            </a:pPr>
            <a:r>
              <a:rPr sz="2800" spc="0" dirty="0" smtClean="0">
                <a:latin typeface="Trebuchet MS"/>
                <a:cs typeface="Trebuchet MS"/>
              </a:rPr>
              <a:t>It </a:t>
            </a:r>
            <a:r>
              <a:rPr sz="2800" spc="-14" dirty="0" smtClean="0">
                <a:latin typeface="Trebuchet MS"/>
                <a:cs typeface="Trebuchet MS"/>
              </a:rPr>
              <a:t>w</a:t>
            </a:r>
            <a:r>
              <a:rPr sz="2800" spc="4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ld be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to</a:t>
            </a:r>
            <a:r>
              <a:rPr sz="2800" spc="-14" dirty="0" smtClean="0">
                <a:latin typeface="Trebuchet MS"/>
                <a:cs typeface="Trebuchet MS"/>
              </a:rPr>
              <a:t>u</a:t>
            </a:r>
            <a:r>
              <a:rPr sz="2800" spc="-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h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to 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k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9" dirty="0" smtClean="0">
                <a:latin typeface="Trebuchet MS"/>
                <a:cs typeface="Trebuchet MS"/>
              </a:rPr>
              <a:t>b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m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O’</a:t>
            </a:r>
            <a:r>
              <a:rPr sz="2800" spc="4" dirty="0" smtClean="0">
                <a:latin typeface="Trebuchet MS"/>
                <a:cs typeface="Trebuchet MS"/>
              </a:rPr>
              <a:t>B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n’s </a:t>
            </a:r>
            <a:r>
              <a:rPr sz="2800" i="1" spc="-4" dirty="0" smtClean="0">
                <a:latin typeface="Trebuchet MS"/>
                <a:cs typeface="Trebuchet MS"/>
              </a:rPr>
              <a:t>T</a:t>
            </a:r>
            <a:r>
              <a:rPr sz="2800" i="1" spc="0" dirty="0" smtClean="0">
                <a:latin typeface="Trebuchet MS"/>
                <a:cs typeface="Trebuchet MS"/>
              </a:rPr>
              <a:t>he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i="1" spc="0" dirty="0" smtClean="0">
                <a:latin typeface="Trebuchet MS"/>
                <a:cs typeface="Trebuchet MS"/>
              </a:rPr>
              <a:t>Th</a:t>
            </a:r>
            <a:r>
              <a:rPr sz="2800" i="1" spc="-9" dirty="0" smtClean="0">
                <a:latin typeface="Trebuchet MS"/>
                <a:cs typeface="Trebuchet MS"/>
              </a:rPr>
              <a:t>in</a:t>
            </a:r>
            <a:r>
              <a:rPr sz="2800" i="1" spc="-4" dirty="0" smtClean="0">
                <a:latin typeface="Trebuchet MS"/>
                <a:cs typeface="Trebuchet MS"/>
              </a:rPr>
              <a:t>g</a:t>
            </a:r>
            <a:r>
              <a:rPr sz="2800" i="1" spc="0" dirty="0" smtClean="0">
                <a:latin typeface="Trebuchet MS"/>
                <a:cs typeface="Trebuchet MS"/>
              </a:rPr>
              <a:t>s </a:t>
            </a:r>
            <a:r>
              <a:rPr sz="2800" i="1" spc="-4" dirty="0" smtClean="0">
                <a:latin typeface="Trebuchet MS"/>
                <a:cs typeface="Trebuchet MS"/>
              </a:rPr>
              <a:t>T</a:t>
            </a:r>
            <a:r>
              <a:rPr sz="2800" i="1" spc="0" dirty="0" smtClean="0">
                <a:latin typeface="Trebuchet MS"/>
                <a:cs typeface="Trebuchet MS"/>
              </a:rPr>
              <a:t>h</a:t>
            </a:r>
            <a:r>
              <a:rPr sz="2800" i="1" spc="-4" dirty="0" smtClean="0">
                <a:latin typeface="Trebuchet MS"/>
                <a:cs typeface="Trebuchet MS"/>
              </a:rPr>
              <a:t>e</a:t>
            </a:r>
            <a:r>
              <a:rPr sz="2800" i="1" spc="0" dirty="0" smtClean="0">
                <a:latin typeface="Trebuchet MS"/>
                <a:cs typeface="Trebuchet MS"/>
              </a:rPr>
              <a:t>y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i="1" spc="-4" dirty="0" smtClean="0">
                <a:latin typeface="Trebuchet MS"/>
                <a:cs typeface="Trebuchet MS"/>
              </a:rPr>
              <a:t>C</a:t>
            </a:r>
            <a:r>
              <a:rPr sz="2800" i="1" spc="0" dirty="0" smtClean="0">
                <a:latin typeface="Trebuchet MS"/>
                <a:cs typeface="Trebuchet MS"/>
              </a:rPr>
              <a:t>a</a:t>
            </a:r>
            <a:r>
              <a:rPr sz="2800" i="1" spc="-9" dirty="0" smtClean="0">
                <a:latin typeface="Trebuchet MS"/>
                <a:cs typeface="Trebuchet MS"/>
              </a:rPr>
              <a:t>r</a:t>
            </a:r>
            <a:r>
              <a:rPr sz="2800" i="1" spc="-4" dirty="0" smtClean="0">
                <a:latin typeface="Trebuchet MS"/>
                <a:cs typeface="Trebuchet MS"/>
              </a:rPr>
              <a:t>r</a:t>
            </a:r>
            <a:r>
              <a:rPr sz="2800" i="1" spc="0" dirty="0" smtClean="0">
                <a:latin typeface="Trebuchet MS"/>
                <a:cs typeface="Trebuchet MS"/>
              </a:rPr>
              <a:t>i</a:t>
            </a:r>
            <a:r>
              <a:rPr sz="2800" i="1" spc="-4" dirty="0" smtClean="0">
                <a:latin typeface="Trebuchet MS"/>
                <a:cs typeface="Trebuchet MS"/>
              </a:rPr>
              <a:t>e</a:t>
            </a:r>
            <a:r>
              <a:rPr sz="2800" i="1" spc="0" dirty="0" smtClean="0">
                <a:latin typeface="Trebuchet MS"/>
                <a:cs typeface="Trebuchet MS"/>
              </a:rPr>
              <a:t>d </a:t>
            </a:r>
            <a:r>
              <a:rPr sz="2800" spc="-1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th</a:t>
            </a:r>
            <a:r>
              <a:rPr sz="2800" spc="0" dirty="0" smtClean="0">
                <a:latin typeface="Trebuchet MS"/>
                <a:cs typeface="Trebuchet MS"/>
              </a:rPr>
              <a:t>out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u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ders</a:t>
            </a:r>
            <a:r>
              <a:rPr sz="2800" spc="-14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nd</a:t>
            </a: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0" dirty="0" smtClean="0">
                <a:latin typeface="Trebuchet MS"/>
                <a:cs typeface="Trebuchet MS"/>
              </a:rPr>
              <a:t>g 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he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 </a:t>
            </a:r>
            <a:endParaRPr sz="2800">
              <a:latin typeface="Trebuchet MS"/>
              <a:cs typeface="Trebuchet MS"/>
            </a:endParaRPr>
          </a:p>
          <a:p>
            <a:pPr marL="12700" marR="165106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c</a:t>
            </a:r>
            <a:r>
              <a:rPr sz="2800" spc="-14" dirty="0" smtClean="0">
                <a:latin typeface="Trebuchet MS"/>
                <a:cs typeface="Trebuchet MS"/>
              </a:rPr>
              <a:t>o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ext…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7396" y="1549639"/>
            <a:ext cx="264269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e</a:t>
            </a:r>
            <a:r>
              <a:rPr sz="4400" spc="0" dirty="0" smtClean="0">
                <a:latin typeface="Trebuchet MS"/>
                <a:cs typeface="Trebuchet MS"/>
              </a:rPr>
              <a:t>xa</a:t>
            </a:r>
            <a:r>
              <a:rPr sz="4400" spc="4" dirty="0" smtClean="0">
                <a:latin typeface="Trebuchet MS"/>
                <a:cs typeface="Trebuchet MS"/>
              </a:rPr>
              <a:t>m</a:t>
            </a:r>
            <a:r>
              <a:rPr sz="4400" spc="0" dirty="0" smtClean="0">
                <a:latin typeface="Trebuchet MS"/>
                <a:cs typeface="Trebuchet MS"/>
              </a:rPr>
              <a:t>p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0" dirty="0" smtClean="0">
                <a:latin typeface="Trebuchet MS"/>
                <a:cs typeface="Trebuchet MS"/>
              </a:rPr>
              <a:t>e…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2740" y="2627238"/>
            <a:ext cx="20319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82970" y="2602229"/>
            <a:ext cx="2172970" cy="1272540"/>
          </a:xfrm>
          <a:custGeom>
            <a:avLst/>
            <a:gdLst/>
            <a:ahLst/>
            <a:cxnLst/>
            <a:rect l="l" t="t" r="r" b="b"/>
            <a:pathLst>
              <a:path w="2172970" h="1272540">
                <a:moveTo>
                  <a:pt x="2172970" y="321310"/>
                </a:moveTo>
                <a:lnTo>
                  <a:pt x="528320" y="0"/>
                </a:lnTo>
                <a:lnTo>
                  <a:pt x="0" y="722630"/>
                </a:lnTo>
                <a:lnTo>
                  <a:pt x="938529" y="1267460"/>
                </a:lnTo>
                <a:lnTo>
                  <a:pt x="2160270" y="1272540"/>
                </a:lnTo>
                <a:lnTo>
                  <a:pt x="2172970" y="321310"/>
                </a:lnTo>
                <a:close/>
              </a:path>
            </a:pathLst>
          </a:custGeom>
          <a:solidFill>
            <a:srgbClr val="587F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32040" y="3672840"/>
            <a:ext cx="445769" cy="44450"/>
          </a:xfrm>
          <a:custGeom>
            <a:avLst/>
            <a:gdLst/>
            <a:ahLst/>
            <a:cxnLst/>
            <a:rect l="l" t="t" r="r" b="b"/>
            <a:pathLst>
              <a:path w="445769" h="44450">
                <a:moveTo>
                  <a:pt x="27939" y="34290"/>
                </a:moveTo>
                <a:lnTo>
                  <a:pt x="57150" y="34290"/>
                </a:lnTo>
                <a:lnTo>
                  <a:pt x="86359" y="38100"/>
                </a:lnTo>
                <a:lnTo>
                  <a:pt x="114300" y="38100"/>
                </a:lnTo>
                <a:lnTo>
                  <a:pt x="143509" y="40640"/>
                </a:lnTo>
                <a:lnTo>
                  <a:pt x="172719" y="41910"/>
                </a:lnTo>
                <a:lnTo>
                  <a:pt x="227329" y="41910"/>
                </a:lnTo>
                <a:lnTo>
                  <a:pt x="256539" y="44450"/>
                </a:lnTo>
                <a:lnTo>
                  <a:pt x="445769" y="44450"/>
                </a:lnTo>
                <a:lnTo>
                  <a:pt x="425450" y="36830"/>
                </a:lnTo>
                <a:lnTo>
                  <a:pt x="403859" y="29210"/>
                </a:lnTo>
                <a:lnTo>
                  <a:pt x="374650" y="21590"/>
                </a:lnTo>
                <a:lnTo>
                  <a:pt x="349250" y="13970"/>
                </a:lnTo>
                <a:lnTo>
                  <a:pt x="317500" y="10160"/>
                </a:lnTo>
                <a:lnTo>
                  <a:pt x="288289" y="5080"/>
                </a:lnTo>
                <a:lnTo>
                  <a:pt x="256539" y="1270"/>
                </a:lnTo>
                <a:lnTo>
                  <a:pt x="223519" y="0"/>
                </a:lnTo>
                <a:lnTo>
                  <a:pt x="160019" y="0"/>
                </a:lnTo>
                <a:lnTo>
                  <a:pt x="128269" y="1270"/>
                </a:lnTo>
                <a:lnTo>
                  <a:pt x="99059" y="3810"/>
                </a:lnTo>
                <a:lnTo>
                  <a:pt x="69850" y="8890"/>
                </a:lnTo>
                <a:lnTo>
                  <a:pt x="44450" y="13970"/>
                </a:lnTo>
                <a:lnTo>
                  <a:pt x="21589" y="21590"/>
                </a:lnTo>
                <a:lnTo>
                  <a:pt x="0" y="31750"/>
                </a:lnTo>
                <a:lnTo>
                  <a:pt x="27939" y="3429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46340" y="3582670"/>
            <a:ext cx="295909" cy="290829"/>
          </a:xfrm>
          <a:custGeom>
            <a:avLst/>
            <a:gdLst/>
            <a:ahLst/>
            <a:cxnLst/>
            <a:rect l="l" t="t" r="r" b="b"/>
            <a:pathLst>
              <a:path w="295909" h="290829">
                <a:moveTo>
                  <a:pt x="33019" y="255269"/>
                </a:moveTo>
                <a:lnTo>
                  <a:pt x="16509" y="273049"/>
                </a:lnTo>
                <a:lnTo>
                  <a:pt x="0" y="290829"/>
                </a:lnTo>
                <a:lnTo>
                  <a:pt x="26669" y="280669"/>
                </a:lnTo>
                <a:lnTo>
                  <a:pt x="52069" y="267969"/>
                </a:lnTo>
                <a:lnTo>
                  <a:pt x="77469" y="255269"/>
                </a:lnTo>
                <a:lnTo>
                  <a:pt x="102869" y="238759"/>
                </a:lnTo>
                <a:lnTo>
                  <a:pt x="125729" y="222249"/>
                </a:lnTo>
                <a:lnTo>
                  <a:pt x="148589" y="203199"/>
                </a:lnTo>
                <a:lnTo>
                  <a:pt x="170179" y="184149"/>
                </a:lnTo>
                <a:lnTo>
                  <a:pt x="193039" y="163829"/>
                </a:lnTo>
                <a:lnTo>
                  <a:pt x="209550" y="143509"/>
                </a:lnTo>
                <a:lnTo>
                  <a:pt x="228600" y="123189"/>
                </a:lnTo>
                <a:lnTo>
                  <a:pt x="243839" y="102869"/>
                </a:lnTo>
                <a:lnTo>
                  <a:pt x="256539" y="82549"/>
                </a:lnTo>
                <a:lnTo>
                  <a:pt x="270509" y="62229"/>
                </a:lnTo>
                <a:lnTo>
                  <a:pt x="279400" y="41909"/>
                </a:lnTo>
                <a:lnTo>
                  <a:pt x="285750" y="21589"/>
                </a:lnTo>
                <a:lnTo>
                  <a:pt x="295909" y="0"/>
                </a:lnTo>
                <a:lnTo>
                  <a:pt x="266700" y="17779"/>
                </a:lnTo>
                <a:lnTo>
                  <a:pt x="241300" y="31749"/>
                </a:lnTo>
                <a:lnTo>
                  <a:pt x="215900" y="48259"/>
                </a:lnTo>
                <a:lnTo>
                  <a:pt x="195579" y="66039"/>
                </a:lnTo>
                <a:lnTo>
                  <a:pt x="173989" y="82549"/>
                </a:lnTo>
                <a:lnTo>
                  <a:pt x="157479" y="100329"/>
                </a:lnTo>
                <a:lnTo>
                  <a:pt x="142239" y="121919"/>
                </a:lnTo>
                <a:lnTo>
                  <a:pt x="125729" y="139699"/>
                </a:lnTo>
                <a:lnTo>
                  <a:pt x="109219" y="158749"/>
                </a:lnTo>
                <a:lnTo>
                  <a:pt x="93979" y="179069"/>
                </a:lnTo>
                <a:lnTo>
                  <a:pt x="81279" y="198119"/>
                </a:lnTo>
                <a:lnTo>
                  <a:pt x="64769" y="215899"/>
                </a:lnTo>
                <a:lnTo>
                  <a:pt x="48259" y="236219"/>
                </a:lnTo>
                <a:lnTo>
                  <a:pt x="33019" y="25526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97040" y="3600450"/>
            <a:ext cx="403859" cy="124460"/>
          </a:xfrm>
          <a:custGeom>
            <a:avLst/>
            <a:gdLst/>
            <a:ahLst/>
            <a:cxnLst/>
            <a:rect l="l" t="t" r="r" b="b"/>
            <a:pathLst>
              <a:path w="403859" h="124460">
                <a:moveTo>
                  <a:pt x="16509" y="90169"/>
                </a:moveTo>
                <a:lnTo>
                  <a:pt x="12700" y="92710"/>
                </a:lnTo>
                <a:lnTo>
                  <a:pt x="10159" y="96519"/>
                </a:lnTo>
                <a:lnTo>
                  <a:pt x="6350" y="100330"/>
                </a:lnTo>
                <a:lnTo>
                  <a:pt x="0" y="104139"/>
                </a:lnTo>
                <a:lnTo>
                  <a:pt x="2539" y="106680"/>
                </a:lnTo>
                <a:lnTo>
                  <a:pt x="2539" y="110489"/>
                </a:lnTo>
                <a:lnTo>
                  <a:pt x="10159" y="113030"/>
                </a:lnTo>
                <a:lnTo>
                  <a:pt x="16509" y="114300"/>
                </a:lnTo>
                <a:lnTo>
                  <a:pt x="25400" y="116839"/>
                </a:lnTo>
                <a:lnTo>
                  <a:pt x="48259" y="121919"/>
                </a:lnTo>
                <a:lnTo>
                  <a:pt x="69850" y="124460"/>
                </a:lnTo>
                <a:lnTo>
                  <a:pt x="92709" y="121919"/>
                </a:lnTo>
                <a:lnTo>
                  <a:pt x="115569" y="118110"/>
                </a:lnTo>
                <a:lnTo>
                  <a:pt x="137159" y="113030"/>
                </a:lnTo>
                <a:lnTo>
                  <a:pt x="160019" y="105410"/>
                </a:lnTo>
                <a:lnTo>
                  <a:pt x="185419" y="96519"/>
                </a:lnTo>
                <a:lnTo>
                  <a:pt x="208279" y="85089"/>
                </a:lnTo>
                <a:lnTo>
                  <a:pt x="231139" y="73660"/>
                </a:lnTo>
                <a:lnTo>
                  <a:pt x="256539" y="62230"/>
                </a:lnTo>
                <a:lnTo>
                  <a:pt x="279400" y="52069"/>
                </a:lnTo>
                <a:lnTo>
                  <a:pt x="304800" y="40639"/>
                </a:lnTo>
                <a:lnTo>
                  <a:pt x="326389" y="29210"/>
                </a:lnTo>
                <a:lnTo>
                  <a:pt x="353059" y="20319"/>
                </a:lnTo>
                <a:lnTo>
                  <a:pt x="378459" y="10160"/>
                </a:lnTo>
                <a:lnTo>
                  <a:pt x="403859" y="3810"/>
                </a:lnTo>
                <a:lnTo>
                  <a:pt x="378459" y="1270"/>
                </a:lnTo>
                <a:lnTo>
                  <a:pt x="353059" y="0"/>
                </a:lnTo>
                <a:lnTo>
                  <a:pt x="326389" y="3810"/>
                </a:lnTo>
                <a:lnTo>
                  <a:pt x="300989" y="6350"/>
                </a:lnTo>
                <a:lnTo>
                  <a:pt x="275589" y="12700"/>
                </a:lnTo>
                <a:lnTo>
                  <a:pt x="252729" y="20319"/>
                </a:lnTo>
                <a:lnTo>
                  <a:pt x="231139" y="29210"/>
                </a:lnTo>
                <a:lnTo>
                  <a:pt x="208279" y="36830"/>
                </a:lnTo>
                <a:lnTo>
                  <a:pt x="182879" y="45719"/>
                </a:lnTo>
                <a:lnTo>
                  <a:pt x="160019" y="54610"/>
                </a:lnTo>
                <a:lnTo>
                  <a:pt x="137159" y="64769"/>
                </a:lnTo>
                <a:lnTo>
                  <a:pt x="111759" y="72389"/>
                </a:lnTo>
                <a:lnTo>
                  <a:pt x="86359" y="77469"/>
                </a:lnTo>
                <a:lnTo>
                  <a:pt x="63500" y="81280"/>
                </a:lnTo>
                <a:lnTo>
                  <a:pt x="38100" y="85089"/>
                </a:lnTo>
                <a:lnTo>
                  <a:pt x="12700" y="85089"/>
                </a:lnTo>
                <a:lnTo>
                  <a:pt x="16509" y="9016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13550" y="3525520"/>
            <a:ext cx="82550" cy="129539"/>
          </a:xfrm>
          <a:custGeom>
            <a:avLst/>
            <a:gdLst/>
            <a:ahLst/>
            <a:cxnLst/>
            <a:rect l="l" t="t" r="r" b="b"/>
            <a:pathLst>
              <a:path w="82550" h="129539">
                <a:moveTo>
                  <a:pt x="0" y="76200"/>
                </a:moveTo>
                <a:lnTo>
                  <a:pt x="2540" y="80009"/>
                </a:lnTo>
                <a:lnTo>
                  <a:pt x="8890" y="85089"/>
                </a:lnTo>
                <a:lnTo>
                  <a:pt x="15240" y="88899"/>
                </a:lnTo>
                <a:lnTo>
                  <a:pt x="21590" y="92709"/>
                </a:lnTo>
                <a:lnTo>
                  <a:pt x="25400" y="99059"/>
                </a:lnTo>
                <a:lnTo>
                  <a:pt x="31750" y="104139"/>
                </a:lnTo>
                <a:lnTo>
                  <a:pt x="38100" y="107949"/>
                </a:lnTo>
                <a:lnTo>
                  <a:pt x="44450" y="111759"/>
                </a:lnTo>
                <a:lnTo>
                  <a:pt x="46990" y="115569"/>
                </a:lnTo>
                <a:lnTo>
                  <a:pt x="53340" y="119379"/>
                </a:lnTo>
                <a:lnTo>
                  <a:pt x="57150" y="123189"/>
                </a:lnTo>
                <a:lnTo>
                  <a:pt x="63500" y="124459"/>
                </a:lnTo>
                <a:lnTo>
                  <a:pt x="67309" y="129539"/>
                </a:lnTo>
                <a:lnTo>
                  <a:pt x="69850" y="129539"/>
                </a:lnTo>
                <a:lnTo>
                  <a:pt x="73659" y="126999"/>
                </a:lnTo>
                <a:lnTo>
                  <a:pt x="76200" y="119379"/>
                </a:lnTo>
                <a:lnTo>
                  <a:pt x="76200" y="113029"/>
                </a:lnTo>
                <a:lnTo>
                  <a:pt x="80009" y="109219"/>
                </a:lnTo>
                <a:lnTo>
                  <a:pt x="80009" y="78739"/>
                </a:lnTo>
                <a:lnTo>
                  <a:pt x="82550" y="74929"/>
                </a:lnTo>
                <a:lnTo>
                  <a:pt x="80009" y="63500"/>
                </a:lnTo>
                <a:lnTo>
                  <a:pt x="76200" y="50800"/>
                </a:lnTo>
                <a:lnTo>
                  <a:pt x="73659" y="39369"/>
                </a:lnTo>
                <a:lnTo>
                  <a:pt x="69850" y="29209"/>
                </a:lnTo>
                <a:lnTo>
                  <a:pt x="67309" y="20319"/>
                </a:lnTo>
                <a:lnTo>
                  <a:pt x="59690" y="11429"/>
                </a:lnTo>
                <a:lnTo>
                  <a:pt x="53340" y="5079"/>
                </a:lnTo>
                <a:lnTo>
                  <a:pt x="50800" y="2539"/>
                </a:lnTo>
                <a:lnTo>
                  <a:pt x="40640" y="0"/>
                </a:lnTo>
                <a:lnTo>
                  <a:pt x="34290" y="0"/>
                </a:lnTo>
                <a:lnTo>
                  <a:pt x="27940" y="3809"/>
                </a:lnTo>
                <a:lnTo>
                  <a:pt x="21590" y="11429"/>
                </a:lnTo>
                <a:lnTo>
                  <a:pt x="15240" y="22859"/>
                </a:lnTo>
                <a:lnTo>
                  <a:pt x="8890" y="35559"/>
                </a:lnTo>
                <a:lnTo>
                  <a:pt x="6350" y="54609"/>
                </a:lnTo>
                <a:lnTo>
                  <a:pt x="0" y="7620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7040" y="3437890"/>
            <a:ext cx="355600" cy="44450"/>
          </a:xfrm>
          <a:custGeom>
            <a:avLst/>
            <a:gdLst/>
            <a:ahLst/>
            <a:cxnLst/>
            <a:rect l="l" t="t" r="r" b="b"/>
            <a:pathLst>
              <a:path w="355600" h="44450">
                <a:moveTo>
                  <a:pt x="121919" y="2539"/>
                </a:moveTo>
                <a:lnTo>
                  <a:pt x="99059" y="3810"/>
                </a:lnTo>
                <a:lnTo>
                  <a:pt x="80009" y="6350"/>
                </a:lnTo>
                <a:lnTo>
                  <a:pt x="57150" y="11430"/>
                </a:lnTo>
                <a:lnTo>
                  <a:pt x="38100" y="15239"/>
                </a:lnTo>
                <a:lnTo>
                  <a:pt x="16509" y="22860"/>
                </a:lnTo>
                <a:lnTo>
                  <a:pt x="0" y="27939"/>
                </a:lnTo>
                <a:lnTo>
                  <a:pt x="16509" y="35560"/>
                </a:lnTo>
                <a:lnTo>
                  <a:pt x="35559" y="39370"/>
                </a:lnTo>
                <a:lnTo>
                  <a:pt x="54609" y="43180"/>
                </a:lnTo>
                <a:lnTo>
                  <a:pt x="80009" y="44450"/>
                </a:lnTo>
                <a:lnTo>
                  <a:pt x="147319" y="44450"/>
                </a:lnTo>
                <a:lnTo>
                  <a:pt x="172719" y="43180"/>
                </a:lnTo>
                <a:lnTo>
                  <a:pt x="198119" y="41910"/>
                </a:lnTo>
                <a:lnTo>
                  <a:pt x="220979" y="38100"/>
                </a:lnTo>
                <a:lnTo>
                  <a:pt x="243839" y="35560"/>
                </a:lnTo>
                <a:lnTo>
                  <a:pt x="269239" y="31750"/>
                </a:lnTo>
                <a:lnTo>
                  <a:pt x="292100" y="30480"/>
                </a:lnTo>
                <a:lnTo>
                  <a:pt x="313689" y="27939"/>
                </a:lnTo>
                <a:lnTo>
                  <a:pt x="332739" y="26670"/>
                </a:lnTo>
                <a:lnTo>
                  <a:pt x="355600" y="22860"/>
                </a:lnTo>
                <a:lnTo>
                  <a:pt x="330200" y="19050"/>
                </a:lnTo>
                <a:lnTo>
                  <a:pt x="307339" y="15239"/>
                </a:lnTo>
                <a:lnTo>
                  <a:pt x="285750" y="11430"/>
                </a:lnTo>
                <a:lnTo>
                  <a:pt x="262889" y="7620"/>
                </a:lnTo>
                <a:lnTo>
                  <a:pt x="240029" y="3810"/>
                </a:lnTo>
                <a:lnTo>
                  <a:pt x="214629" y="2539"/>
                </a:lnTo>
                <a:lnTo>
                  <a:pt x="191769" y="0"/>
                </a:lnTo>
                <a:lnTo>
                  <a:pt x="144779" y="0"/>
                </a:lnTo>
                <a:lnTo>
                  <a:pt x="121919" y="253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10170" y="3693160"/>
            <a:ext cx="433070" cy="121919"/>
          </a:xfrm>
          <a:custGeom>
            <a:avLst/>
            <a:gdLst/>
            <a:ahLst/>
            <a:cxnLst/>
            <a:rect l="l" t="t" r="r" b="b"/>
            <a:pathLst>
              <a:path w="433070" h="121919">
                <a:moveTo>
                  <a:pt x="52070" y="100329"/>
                </a:moveTo>
                <a:lnTo>
                  <a:pt x="25400" y="111759"/>
                </a:lnTo>
                <a:lnTo>
                  <a:pt x="0" y="121919"/>
                </a:lnTo>
                <a:lnTo>
                  <a:pt x="25400" y="118109"/>
                </a:lnTo>
                <a:lnTo>
                  <a:pt x="54609" y="114300"/>
                </a:lnTo>
                <a:lnTo>
                  <a:pt x="86359" y="113029"/>
                </a:lnTo>
                <a:lnTo>
                  <a:pt x="115570" y="107950"/>
                </a:lnTo>
                <a:lnTo>
                  <a:pt x="147320" y="101600"/>
                </a:lnTo>
                <a:lnTo>
                  <a:pt x="176529" y="96519"/>
                </a:lnTo>
                <a:lnTo>
                  <a:pt x="208279" y="88900"/>
                </a:lnTo>
                <a:lnTo>
                  <a:pt x="237489" y="81279"/>
                </a:lnTo>
                <a:lnTo>
                  <a:pt x="266700" y="73659"/>
                </a:lnTo>
                <a:lnTo>
                  <a:pt x="294639" y="66039"/>
                </a:lnTo>
                <a:lnTo>
                  <a:pt x="321309" y="57150"/>
                </a:lnTo>
                <a:lnTo>
                  <a:pt x="346709" y="45719"/>
                </a:lnTo>
                <a:lnTo>
                  <a:pt x="372109" y="36829"/>
                </a:lnTo>
                <a:lnTo>
                  <a:pt x="394970" y="25400"/>
                </a:lnTo>
                <a:lnTo>
                  <a:pt x="414020" y="13969"/>
                </a:lnTo>
                <a:lnTo>
                  <a:pt x="433070" y="0"/>
                </a:lnTo>
                <a:lnTo>
                  <a:pt x="401320" y="5079"/>
                </a:lnTo>
                <a:lnTo>
                  <a:pt x="375920" y="11429"/>
                </a:lnTo>
                <a:lnTo>
                  <a:pt x="346709" y="16509"/>
                </a:lnTo>
                <a:lnTo>
                  <a:pt x="317500" y="21589"/>
                </a:lnTo>
                <a:lnTo>
                  <a:pt x="288289" y="27939"/>
                </a:lnTo>
                <a:lnTo>
                  <a:pt x="262889" y="35559"/>
                </a:lnTo>
                <a:lnTo>
                  <a:pt x="233679" y="40639"/>
                </a:lnTo>
                <a:lnTo>
                  <a:pt x="208279" y="48259"/>
                </a:lnTo>
                <a:lnTo>
                  <a:pt x="182879" y="55879"/>
                </a:lnTo>
                <a:lnTo>
                  <a:pt x="153670" y="64769"/>
                </a:lnTo>
                <a:lnTo>
                  <a:pt x="128270" y="72389"/>
                </a:lnTo>
                <a:lnTo>
                  <a:pt x="102870" y="81279"/>
                </a:lnTo>
                <a:lnTo>
                  <a:pt x="73659" y="90169"/>
                </a:lnTo>
                <a:lnTo>
                  <a:pt x="52070" y="10032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97090" y="3423920"/>
            <a:ext cx="241300" cy="133350"/>
          </a:xfrm>
          <a:custGeom>
            <a:avLst/>
            <a:gdLst/>
            <a:ahLst/>
            <a:cxnLst/>
            <a:rect l="l" t="t" r="r" b="b"/>
            <a:pathLst>
              <a:path w="241300" h="133350">
                <a:moveTo>
                  <a:pt x="20319" y="97789"/>
                </a:moveTo>
                <a:lnTo>
                  <a:pt x="10159" y="106679"/>
                </a:lnTo>
                <a:lnTo>
                  <a:pt x="3809" y="120650"/>
                </a:lnTo>
                <a:lnTo>
                  <a:pt x="0" y="133350"/>
                </a:lnTo>
                <a:lnTo>
                  <a:pt x="20319" y="129539"/>
                </a:lnTo>
                <a:lnTo>
                  <a:pt x="39369" y="124459"/>
                </a:lnTo>
                <a:lnTo>
                  <a:pt x="58419" y="120650"/>
                </a:lnTo>
                <a:lnTo>
                  <a:pt x="81279" y="116839"/>
                </a:lnTo>
                <a:lnTo>
                  <a:pt x="100329" y="110489"/>
                </a:lnTo>
                <a:lnTo>
                  <a:pt x="119379" y="104139"/>
                </a:lnTo>
                <a:lnTo>
                  <a:pt x="138429" y="97789"/>
                </a:lnTo>
                <a:lnTo>
                  <a:pt x="157479" y="90169"/>
                </a:lnTo>
                <a:lnTo>
                  <a:pt x="173989" y="81279"/>
                </a:lnTo>
                <a:lnTo>
                  <a:pt x="189229" y="72389"/>
                </a:lnTo>
                <a:lnTo>
                  <a:pt x="201929" y="62229"/>
                </a:lnTo>
                <a:lnTo>
                  <a:pt x="215900" y="52069"/>
                </a:lnTo>
                <a:lnTo>
                  <a:pt x="222250" y="40639"/>
                </a:lnTo>
                <a:lnTo>
                  <a:pt x="231139" y="27939"/>
                </a:lnTo>
                <a:lnTo>
                  <a:pt x="237489" y="13969"/>
                </a:lnTo>
                <a:lnTo>
                  <a:pt x="241300" y="0"/>
                </a:lnTo>
                <a:lnTo>
                  <a:pt x="228600" y="10159"/>
                </a:lnTo>
                <a:lnTo>
                  <a:pt x="215900" y="17779"/>
                </a:lnTo>
                <a:lnTo>
                  <a:pt x="199389" y="27939"/>
                </a:lnTo>
                <a:lnTo>
                  <a:pt x="182879" y="33019"/>
                </a:lnTo>
                <a:lnTo>
                  <a:pt x="163829" y="40639"/>
                </a:lnTo>
                <a:lnTo>
                  <a:pt x="144779" y="48259"/>
                </a:lnTo>
                <a:lnTo>
                  <a:pt x="125729" y="53339"/>
                </a:lnTo>
                <a:lnTo>
                  <a:pt x="106679" y="58419"/>
                </a:lnTo>
                <a:lnTo>
                  <a:pt x="87629" y="66039"/>
                </a:lnTo>
                <a:lnTo>
                  <a:pt x="67309" y="73659"/>
                </a:lnTo>
                <a:lnTo>
                  <a:pt x="48259" y="81279"/>
                </a:lnTo>
                <a:lnTo>
                  <a:pt x="35559" y="88900"/>
                </a:lnTo>
                <a:lnTo>
                  <a:pt x="20319" y="977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87820" y="2931160"/>
            <a:ext cx="193039" cy="199389"/>
          </a:xfrm>
          <a:custGeom>
            <a:avLst/>
            <a:gdLst/>
            <a:ahLst/>
            <a:cxnLst/>
            <a:rect l="l" t="t" r="r" b="b"/>
            <a:pathLst>
              <a:path w="193039" h="199389">
                <a:moveTo>
                  <a:pt x="22859" y="199389"/>
                </a:moveTo>
                <a:lnTo>
                  <a:pt x="29209" y="187960"/>
                </a:lnTo>
                <a:lnTo>
                  <a:pt x="38100" y="175260"/>
                </a:lnTo>
                <a:lnTo>
                  <a:pt x="48259" y="163829"/>
                </a:lnTo>
                <a:lnTo>
                  <a:pt x="60959" y="152400"/>
                </a:lnTo>
                <a:lnTo>
                  <a:pt x="71120" y="139700"/>
                </a:lnTo>
                <a:lnTo>
                  <a:pt x="80009" y="128269"/>
                </a:lnTo>
                <a:lnTo>
                  <a:pt x="92709" y="115569"/>
                </a:lnTo>
                <a:lnTo>
                  <a:pt x="102870" y="102869"/>
                </a:lnTo>
                <a:lnTo>
                  <a:pt x="115570" y="91439"/>
                </a:lnTo>
                <a:lnTo>
                  <a:pt x="125729" y="78739"/>
                </a:lnTo>
                <a:lnTo>
                  <a:pt x="138429" y="64769"/>
                </a:lnTo>
                <a:lnTo>
                  <a:pt x="147320" y="52069"/>
                </a:lnTo>
                <a:lnTo>
                  <a:pt x="160020" y="40639"/>
                </a:lnTo>
                <a:lnTo>
                  <a:pt x="170179" y="27939"/>
                </a:lnTo>
                <a:lnTo>
                  <a:pt x="182879" y="15239"/>
                </a:lnTo>
                <a:lnTo>
                  <a:pt x="193039" y="0"/>
                </a:lnTo>
                <a:lnTo>
                  <a:pt x="166370" y="5079"/>
                </a:lnTo>
                <a:lnTo>
                  <a:pt x="144779" y="11429"/>
                </a:lnTo>
                <a:lnTo>
                  <a:pt x="119379" y="20319"/>
                </a:lnTo>
                <a:lnTo>
                  <a:pt x="99059" y="29210"/>
                </a:lnTo>
                <a:lnTo>
                  <a:pt x="77470" y="43179"/>
                </a:lnTo>
                <a:lnTo>
                  <a:pt x="60959" y="55879"/>
                </a:lnTo>
                <a:lnTo>
                  <a:pt x="44450" y="71119"/>
                </a:lnTo>
                <a:lnTo>
                  <a:pt x="31750" y="85089"/>
                </a:lnTo>
                <a:lnTo>
                  <a:pt x="19050" y="102869"/>
                </a:lnTo>
                <a:lnTo>
                  <a:pt x="10159" y="116839"/>
                </a:lnTo>
                <a:lnTo>
                  <a:pt x="3809" y="133350"/>
                </a:lnTo>
                <a:lnTo>
                  <a:pt x="0" y="148589"/>
                </a:lnTo>
                <a:lnTo>
                  <a:pt x="0" y="163829"/>
                </a:lnTo>
                <a:lnTo>
                  <a:pt x="3809" y="176529"/>
                </a:lnTo>
                <a:lnTo>
                  <a:pt x="10159" y="187960"/>
                </a:lnTo>
                <a:lnTo>
                  <a:pt x="22859" y="1993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56120" y="3475990"/>
            <a:ext cx="77470" cy="78739"/>
          </a:xfrm>
          <a:custGeom>
            <a:avLst/>
            <a:gdLst/>
            <a:ahLst/>
            <a:cxnLst/>
            <a:rect l="l" t="t" r="r" b="b"/>
            <a:pathLst>
              <a:path w="77470" h="78739">
                <a:moveTo>
                  <a:pt x="77470" y="60960"/>
                </a:moveTo>
                <a:lnTo>
                  <a:pt x="73659" y="57150"/>
                </a:lnTo>
                <a:lnTo>
                  <a:pt x="73659" y="52070"/>
                </a:lnTo>
                <a:lnTo>
                  <a:pt x="71120" y="48260"/>
                </a:lnTo>
                <a:lnTo>
                  <a:pt x="67309" y="41910"/>
                </a:lnTo>
                <a:lnTo>
                  <a:pt x="64770" y="36830"/>
                </a:lnTo>
                <a:lnTo>
                  <a:pt x="58420" y="30480"/>
                </a:lnTo>
                <a:lnTo>
                  <a:pt x="54609" y="25400"/>
                </a:lnTo>
                <a:lnTo>
                  <a:pt x="48259" y="21589"/>
                </a:lnTo>
                <a:lnTo>
                  <a:pt x="41909" y="16510"/>
                </a:lnTo>
                <a:lnTo>
                  <a:pt x="39370" y="12700"/>
                </a:lnTo>
                <a:lnTo>
                  <a:pt x="33020" y="8889"/>
                </a:lnTo>
                <a:lnTo>
                  <a:pt x="29209" y="5080"/>
                </a:lnTo>
                <a:lnTo>
                  <a:pt x="20320" y="1270"/>
                </a:lnTo>
                <a:lnTo>
                  <a:pt x="12700" y="0"/>
                </a:lnTo>
                <a:lnTo>
                  <a:pt x="10159" y="0"/>
                </a:lnTo>
                <a:lnTo>
                  <a:pt x="6350" y="1270"/>
                </a:lnTo>
                <a:lnTo>
                  <a:pt x="3809" y="3810"/>
                </a:lnTo>
                <a:lnTo>
                  <a:pt x="3809" y="6350"/>
                </a:lnTo>
                <a:lnTo>
                  <a:pt x="0" y="10160"/>
                </a:lnTo>
                <a:lnTo>
                  <a:pt x="0" y="21589"/>
                </a:lnTo>
                <a:lnTo>
                  <a:pt x="3809" y="27939"/>
                </a:lnTo>
                <a:lnTo>
                  <a:pt x="6350" y="36830"/>
                </a:lnTo>
                <a:lnTo>
                  <a:pt x="10159" y="45720"/>
                </a:lnTo>
                <a:lnTo>
                  <a:pt x="12700" y="57150"/>
                </a:lnTo>
                <a:lnTo>
                  <a:pt x="20320" y="68580"/>
                </a:lnTo>
                <a:lnTo>
                  <a:pt x="29209" y="72389"/>
                </a:lnTo>
                <a:lnTo>
                  <a:pt x="39370" y="76200"/>
                </a:lnTo>
                <a:lnTo>
                  <a:pt x="48259" y="77470"/>
                </a:lnTo>
                <a:lnTo>
                  <a:pt x="58420" y="77470"/>
                </a:lnTo>
                <a:lnTo>
                  <a:pt x="60959" y="78739"/>
                </a:lnTo>
                <a:lnTo>
                  <a:pt x="67309" y="77470"/>
                </a:lnTo>
                <a:lnTo>
                  <a:pt x="71120" y="76200"/>
                </a:lnTo>
                <a:lnTo>
                  <a:pt x="73659" y="73660"/>
                </a:lnTo>
                <a:lnTo>
                  <a:pt x="77470" y="72389"/>
                </a:lnTo>
                <a:lnTo>
                  <a:pt x="77470" y="6096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64400" y="2946400"/>
            <a:ext cx="350520" cy="132079"/>
          </a:xfrm>
          <a:custGeom>
            <a:avLst/>
            <a:gdLst/>
            <a:ahLst/>
            <a:cxnLst/>
            <a:rect l="l" t="t" r="r" b="b"/>
            <a:pathLst>
              <a:path w="350520" h="132079">
                <a:moveTo>
                  <a:pt x="33020" y="109220"/>
                </a:moveTo>
                <a:lnTo>
                  <a:pt x="13970" y="120650"/>
                </a:lnTo>
                <a:lnTo>
                  <a:pt x="0" y="132079"/>
                </a:lnTo>
                <a:lnTo>
                  <a:pt x="26670" y="132079"/>
                </a:lnTo>
                <a:lnTo>
                  <a:pt x="52070" y="128270"/>
                </a:lnTo>
                <a:lnTo>
                  <a:pt x="74929" y="124460"/>
                </a:lnTo>
                <a:lnTo>
                  <a:pt x="100329" y="116839"/>
                </a:lnTo>
                <a:lnTo>
                  <a:pt x="121920" y="109220"/>
                </a:lnTo>
                <a:lnTo>
                  <a:pt x="144779" y="100329"/>
                </a:lnTo>
                <a:lnTo>
                  <a:pt x="167640" y="90170"/>
                </a:lnTo>
                <a:lnTo>
                  <a:pt x="189229" y="80010"/>
                </a:lnTo>
                <a:lnTo>
                  <a:pt x="208279" y="68579"/>
                </a:lnTo>
                <a:lnTo>
                  <a:pt x="231140" y="59689"/>
                </a:lnTo>
                <a:lnTo>
                  <a:pt x="250190" y="48260"/>
                </a:lnTo>
                <a:lnTo>
                  <a:pt x="269240" y="36829"/>
                </a:lnTo>
                <a:lnTo>
                  <a:pt x="289559" y="27939"/>
                </a:lnTo>
                <a:lnTo>
                  <a:pt x="311150" y="16510"/>
                </a:lnTo>
                <a:lnTo>
                  <a:pt x="330200" y="8889"/>
                </a:lnTo>
                <a:lnTo>
                  <a:pt x="350520" y="1270"/>
                </a:lnTo>
                <a:lnTo>
                  <a:pt x="321309" y="0"/>
                </a:lnTo>
                <a:lnTo>
                  <a:pt x="292100" y="0"/>
                </a:lnTo>
                <a:lnTo>
                  <a:pt x="266700" y="3810"/>
                </a:lnTo>
                <a:lnTo>
                  <a:pt x="241300" y="7620"/>
                </a:lnTo>
                <a:lnTo>
                  <a:pt x="215900" y="13970"/>
                </a:lnTo>
                <a:lnTo>
                  <a:pt x="193040" y="21589"/>
                </a:lnTo>
                <a:lnTo>
                  <a:pt x="167640" y="29210"/>
                </a:lnTo>
                <a:lnTo>
                  <a:pt x="148590" y="38100"/>
                </a:lnTo>
                <a:lnTo>
                  <a:pt x="125729" y="49529"/>
                </a:lnTo>
                <a:lnTo>
                  <a:pt x="106679" y="60960"/>
                </a:lnTo>
                <a:lnTo>
                  <a:pt x="83820" y="73660"/>
                </a:lnTo>
                <a:lnTo>
                  <a:pt x="67309" y="85089"/>
                </a:lnTo>
                <a:lnTo>
                  <a:pt x="48259" y="97789"/>
                </a:lnTo>
                <a:lnTo>
                  <a:pt x="33020" y="10922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05370" y="3103879"/>
            <a:ext cx="314959" cy="96520"/>
          </a:xfrm>
          <a:custGeom>
            <a:avLst/>
            <a:gdLst/>
            <a:ahLst/>
            <a:cxnLst/>
            <a:rect l="l" t="t" r="r" b="b"/>
            <a:pathLst>
              <a:path w="314959" h="96520">
                <a:moveTo>
                  <a:pt x="3809" y="81280"/>
                </a:moveTo>
                <a:lnTo>
                  <a:pt x="0" y="96520"/>
                </a:lnTo>
                <a:lnTo>
                  <a:pt x="22859" y="95250"/>
                </a:lnTo>
                <a:lnTo>
                  <a:pt x="45720" y="92710"/>
                </a:lnTo>
                <a:lnTo>
                  <a:pt x="67309" y="91440"/>
                </a:lnTo>
                <a:lnTo>
                  <a:pt x="93979" y="87630"/>
                </a:lnTo>
                <a:lnTo>
                  <a:pt x="115570" y="83820"/>
                </a:lnTo>
                <a:lnTo>
                  <a:pt x="138429" y="78740"/>
                </a:lnTo>
                <a:lnTo>
                  <a:pt x="161289" y="74930"/>
                </a:lnTo>
                <a:lnTo>
                  <a:pt x="182879" y="68580"/>
                </a:lnTo>
                <a:lnTo>
                  <a:pt x="205739" y="63500"/>
                </a:lnTo>
                <a:lnTo>
                  <a:pt x="224789" y="55880"/>
                </a:lnTo>
                <a:lnTo>
                  <a:pt x="243839" y="48260"/>
                </a:lnTo>
                <a:lnTo>
                  <a:pt x="262889" y="40640"/>
                </a:lnTo>
                <a:lnTo>
                  <a:pt x="276859" y="31750"/>
                </a:lnTo>
                <a:lnTo>
                  <a:pt x="292100" y="22860"/>
                </a:lnTo>
                <a:lnTo>
                  <a:pt x="304800" y="11430"/>
                </a:lnTo>
                <a:lnTo>
                  <a:pt x="314959" y="0"/>
                </a:lnTo>
                <a:lnTo>
                  <a:pt x="298450" y="8890"/>
                </a:lnTo>
                <a:lnTo>
                  <a:pt x="279400" y="15240"/>
                </a:lnTo>
                <a:lnTo>
                  <a:pt x="260350" y="20320"/>
                </a:lnTo>
                <a:lnTo>
                  <a:pt x="237489" y="24130"/>
                </a:lnTo>
                <a:lnTo>
                  <a:pt x="212089" y="27940"/>
                </a:lnTo>
                <a:lnTo>
                  <a:pt x="186689" y="29210"/>
                </a:lnTo>
                <a:lnTo>
                  <a:pt x="161289" y="31750"/>
                </a:lnTo>
                <a:lnTo>
                  <a:pt x="134620" y="33020"/>
                </a:lnTo>
                <a:lnTo>
                  <a:pt x="109220" y="36830"/>
                </a:lnTo>
                <a:lnTo>
                  <a:pt x="83820" y="40640"/>
                </a:lnTo>
                <a:lnTo>
                  <a:pt x="64770" y="44450"/>
                </a:lnTo>
                <a:lnTo>
                  <a:pt x="45720" y="50800"/>
                </a:lnTo>
                <a:lnTo>
                  <a:pt x="26670" y="59690"/>
                </a:lnTo>
                <a:lnTo>
                  <a:pt x="13970" y="68580"/>
                </a:lnTo>
                <a:lnTo>
                  <a:pt x="3809" y="8128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54009" y="3026410"/>
            <a:ext cx="153670" cy="153669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77470" y="148589"/>
                </a:moveTo>
                <a:lnTo>
                  <a:pt x="80010" y="152400"/>
                </a:lnTo>
                <a:lnTo>
                  <a:pt x="121920" y="152400"/>
                </a:lnTo>
                <a:lnTo>
                  <a:pt x="128270" y="153669"/>
                </a:lnTo>
                <a:lnTo>
                  <a:pt x="153670" y="153669"/>
                </a:lnTo>
                <a:lnTo>
                  <a:pt x="151130" y="149860"/>
                </a:lnTo>
                <a:lnTo>
                  <a:pt x="147320" y="142239"/>
                </a:lnTo>
                <a:lnTo>
                  <a:pt x="140970" y="133350"/>
                </a:lnTo>
                <a:lnTo>
                  <a:pt x="138430" y="124460"/>
                </a:lnTo>
                <a:lnTo>
                  <a:pt x="128270" y="113029"/>
                </a:lnTo>
                <a:lnTo>
                  <a:pt x="121920" y="101600"/>
                </a:lnTo>
                <a:lnTo>
                  <a:pt x="115570" y="88900"/>
                </a:lnTo>
                <a:lnTo>
                  <a:pt x="109220" y="77469"/>
                </a:lnTo>
                <a:lnTo>
                  <a:pt x="99060" y="64769"/>
                </a:lnTo>
                <a:lnTo>
                  <a:pt x="92710" y="53339"/>
                </a:lnTo>
                <a:lnTo>
                  <a:pt x="86360" y="41910"/>
                </a:lnTo>
                <a:lnTo>
                  <a:pt x="80010" y="30479"/>
                </a:lnTo>
                <a:lnTo>
                  <a:pt x="73660" y="21589"/>
                </a:lnTo>
                <a:lnTo>
                  <a:pt x="67310" y="12700"/>
                </a:lnTo>
                <a:lnTo>
                  <a:pt x="67310" y="5079"/>
                </a:lnTo>
                <a:lnTo>
                  <a:pt x="64770" y="0"/>
                </a:lnTo>
                <a:lnTo>
                  <a:pt x="54610" y="1269"/>
                </a:lnTo>
                <a:lnTo>
                  <a:pt x="44450" y="5079"/>
                </a:lnTo>
                <a:lnTo>
                  <a:pt x="38100" y="7619"/>
                </a:lnTo>
                <a:lnTo>
                  <a:pt x="31750" y="10160"/>
                </a:lnTo>
                <a:lnTo>
                  <a:pt x="22860" y="12700"/>
                </a:lnTo>
                <a:lnTo>
                  <a:pt x="16510" y="16510"/>
                </a:lnTo>
                <a:lnTo>
                  <a:pt x="6350" y="20319"/>
                </a:lnTo>
                <a:lnTo>
                  <a:pt x="0" y="21589"/>
                </a:lnTo>
                <a:lnTo>
                  <a:pt x="3810" y="29210"/>
                </a:lnTo>
                <a:lnTo>
                  <a:pt x="10160" y="34289"/>
                </a:lnTo>
                <a:lnTo>
                  <a:pt x="16510" y="44450"/>
                </a:lnTo>
                <a:lnTo>
                  <a:pt x="22860" y="52069"/>
                </a:lnTo>
                <a:lnTo>
                  <a:pt x="29210" y="60960"/>
                </a:lnTo>
                <a:lnTo>
                  <a:pt x="35560" y="69850"/>
                </a:lnTo>
                <a:lnTo>
                  <a:pt x="41910" y="81279"/>
                </a:lnTo>
                <a:lnTo>
                  <a:pt x="48260" y="90169"/>
                </a:lnTo>
                <a:lnTo>
                  <a:pt x="54610" y="101600"/>
                </a:lnTo>
                <a:lnTo>
                  <a:pt x="60960" y="110489"/>
                </a:lnTo>
                <a:lnTo>
                  <a:pt x="64770" y="118110"/>
                </a:lnTo>
                <a:lnTo>
                  <a:pt x="67310" y="128269"/>
                </a:lnTo>
                <a:lnTo>
                  <a:pt x="71120" y="134619"/>
                </a:lnTo>
                <a:lnTo>
                  <a:pt x="73660" y="142239"/>
                </a:lnTo>
                <a:lnTo>
                  <a:pt x="77470" y="1485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78370" y="3606800"/>
            <a:ext cx="309879" cy="139700"/>
          </a:xfrm>
          <a:custGeom>
            <a:avLst/>
            <a:gdLst/>
            <a:ahLst/>
            <a:cxnLst/>
            <a:rect l="l" t="t" r="r" b="b"/>
            <a:pathLst>
              <a:path w="309879" h="139700">
                <a:moveTo>
                  <a:pt x="15239" y="130810"/>
                </a:moveTo>
                <a:lnTo>
                  <a:pt x="0" y="139700"/>
                </a:lnTo>
                <a:lnTo>
                  <a:pt x="25400" y="138430"/>
                </a:lnTo>
                <a:lnTo>
                  <a:pt x="46989" y="134619"/>
                </a:lnTo>
                <a:lnTo>
                  <a:pt x="69850" y="128269"/>
                </a:lnTo>
                <a:lnTo>
                  <a:pt x="92709" y="121919"/>
                </a:lnTo>
                <a:lnTo>
                  <a:pt x="111759" y="114300"/>
                </a:lnTo>
                <a:lnTo>
                  <a:pt x="130809" y="104139"/>
                </a:lnTo>
                <a:lnTo>
                  <a:pt x="147320" y="93980"/>
                </a:lnTo>
                <a:lnTo>
                  <a:pt x="166370" y="83819"/>
                </a:lnTo>
                <a:lnTo>
                  <a:pt x="181609" y="73660"/>
                </a:lnTo>
                <a:lnTo>
                  <a:pt x="201929" y="62230"/>
                </a:lnTo>
                <a:lnTo>
                  <a:pt x="217170" y="50800"/>
                </a:lnTo>
                <a:lnTo>
                  <a:pt x="236220" y="39369"/>
                </a:lnTo>
                <a:lnTo>
                  <a:pt x="252729" y="30480"/>
                </a:lnTo>
                <a:lnTo>
                  <a:pt x="271779" y="19050"/>
                </a:lnTo>
                <a:lnTo>
                  <a:pt x="290829" y="11430"/>
                </a:lnTo>
                <a:lnTo>
                  <a:pt x="309879" y="2539"/>
                </a:lnTo>
                <a:lnTo>
                  <a:pt x="281939" y="0"/>
                </a:lnTo>
                <a:lnTo>
                  <a:pt x="255270" y="0"/>
                </a:lnTo>
                <a:lnTo>
                  <a:pt x="233679" y="2539"/>
                </a:lnTo>
                <a:lnTo>
                  <a:pt x="210820" y="6350"/>
                </a:lnTo>
                <a:lnTo>
                  <a:pt x="187959" y="13969"/>
                </a:lnTo>
                <a:lnTo>
                  <a:pt x="168909" y="22860"/>
                </a:lnTo>
                <a:lnTo>
                  <a:pt x="149859" y="31750"/>
                </a:lnTo>
                <a:lnTo>
                  <a:pt x="134620" y="41910"/>
                </a:lnTo>
                <a:lnTo>
                  <a:pt x="114300" y="54610"/>
                </a:lnTo>
                <a:lnTo>
                  <a:pt x="99059" y="67310"/>
                </a:lnTo>
                <a:lnTo>
                  <a:pt x="80009" y="80010"/>
                </a:lnTo>
                <a:lnTo>
                  <a:pt x="67309" y="93980"/>
                </a:lnTo>
                <a:lnTo>
                  <a:pt x="46989" y="106680"/>
                </a:lnTo>
                <a:lnTo>
                  <a:pt x="34289" y="118110"/>
                </a:lnTo>
                <a:lnTo>
                  <a:pt x="15239" y="13081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29550" y="3700779"/>
            <a:ext cx="275590" cy="181609"/>
          </a:xfrm>
          <a:custGeom>
            <a:avLst/>
            <a:gdLst/>
            <a:ahLst/>
            <a:cxnLst/>
            <a:rect l="l" t="t" r="r" b="b"/>
            <a:pathLst>
              <a:path w="275590" h="181609">
                <a:moveTo>
                  <a:pt x="25400" y="0"/>
                </a:moveTo>
                <a:lnTo>
                  <a:pt x="0" y="3810"/>
                </a:lnTo>
                <a:lnTo>
                  <a:pt x="19050" y="13970"/>
                </a:lnTo>
                <a:lnTo>
                  <a:pt x="34290" y="24130"/>
                </a:lnTo>
                <a:lnTo>
                  <a:pt x="50800" y="34290"/>
                </a:lnTo>
                <a:lnTo>
                  <a:pt x="69850" y="45720"/>
                </a:lnTo>
                <a:lnTo>
                  <a:pt x="82550" y="58420"/>
                </a:lnTo>
                <a:lnTo>
                  <a:pt x="99059" y="69850"/>
                </a:lnTo>
                <a:lnTo>
                  <a:pt x="114300" y="82550"/>
                </a:lnTo>
                <a:lnTo>
                  <a:pt x="130809" y="93980"/>
                </a:lnTo>
                <a:lnTo>
                  <a:pt x="147320" y="105410"/>
                </a:lnTo>
                <a:lnTo>
                  <a:pt x="162559" y="118110"/>
                </a:lnTo>
                <a:lnTo>
                  <a:pt x="179070" y="129540"/>
                </a:lnTo>
                <a:lnTo>
                  <a:pt x="195579" y="140970"/>
                </a:lnTo>
                <a:lnTo>
                  <a:pt x="210820" y="153670"/>
                </a:lnTo>
                <a:lnTo>
                  <a:pt x="233679" y="162560"/>
                </a:lnTo>
                <a:lnTo>
                  <a:pt x="252729" y="172720"/>
                </a:lnTo>
                <a:lnTo>
                  <a:pt x="275590" y="181610"/>
                </a:lnTo>
                <a:lnTo>
                  <a:pt x="265429" y="168910"/>
                </a:lnTo>
                <a:lnTo>
                  <a:pt x="259079" y="153670"/>
                </a:lnTo>
                <a:lnTo>
                  <a:pt x="248920" y="138430"/>
                </a:lnTo>
                <a:lnTo>
                  <a:pt x="236220" y="120650"/>
                </a:lnTo>
                <a:lnTo>
                  <a:pt x="223520" y="105410"/>
                </a:lnTo>
                <a:lnTo>
                  <a:pt x="210820" y="88900"/>
                </a:lnTo>
                <a:lnTo>
                  <a:pt x="195579" y="72390"/>
                </a:lnTo>
                <a:lnTo>
                  <a:pt x="179070" y="54610"/>
                </a:lnTo>
                <a:lnTo>
                  <a:pt x="160020" y="41910"/>
                </a:lnTo>
                <a:lnTo>
                  <a:pt x="140970" y="29210"/>
                </a:lnTo>
                <a:lnTo>
                  <a:pt x="121920" y="17780"/>
                </a:lnTo>
                <a:lnTo>
                  <a:pt x="99059" y="8890"/>
                </a:lnTo>
                <a:lnTo>
                  <a:pt x="76200" y="3810"/>
                </a:lnTo>
                <a:lnTo>
                  <a:pt x="50800" y="0"/>
                </a:lnTo>
                <a:lnTo>
                  <a:pt x="25400" y="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65340" y="3810000"/>
            <a:ext cx="342900" cy="52069"/>
          </a:xfrm>
          <a:custGeom>
            <a:avLst/>
            <a:gdLst/>
            <a:ahLst/>
            <a:cxnLst/>
            <a:rect l="l" t="t" r="r" b="b"/>
            <a:pathLst>
              <a:path w="342900" h="52070">
                <a:moveTo>
                  <a:pt x="19050" y="20319"/>
                </a:moveTo>
                <a:lnTo>
                  <a:pt x="38100" y="27939"/>
                </a:lnTo>
                <a:lnTo>
                  <a:pt x="60959" y="33019"/>
                </a:lnTo>
                <a:lnTo>
                  <a:pt x="80009" y="36830"/>
                </a:lnTo>
                <a:lnTo>
                  <a:pt x="102869" y="43180"/>
                </a:lnTo>
                <a:lnTo>
                  <a:pt x="125729" y="44450"/>
                </a:lnTo>
                <a:lnTo>
                  <a:pt x="144779" y="48260"/>
                </a:lnTo>
                <a:lnTo>
                  <a:pt x="166369" y="49530"/>
                </a:lnTo>
                <a:lnTo>
                  <a:pt x="189229" y="52069"/>
                </a:lnTo>
                <a:lnTo>
                  <a:pt x="321309" y="52069"/>
                </a:lnTo>
                <a:lnTo>
                  <a:pt x="342900" y="49530"/>
                </a:lnTo>
                <a:lnTo>
                  <a:pt x="336550" y="36830"/>
                </a:lnTo>
                <a:lnTo>
                  <a:pt x="330200" y="25400"/>
                </a:lnTo>
                <a:lnTo>
                  <a:pt x="317500" y="19050"/>
                </a:lnTo>
                <a:lnTo>
                  <a:pt x="300989" y="12700"/>
                </a:lnTo>
                <a:lnTo>
                  <a:pt x="281939" y="11430"/>
                </a:lnTo>
                <a:lnTo>
                  <a:pt x="240029" y="11430"/>
                </a:lnTo>
                <a:lnTo>
                  <a:pt x="220979" y="12700"/>
                </a:lnTo>
                <a:lnTo>
                  <a:pt x="195579" y="15239"/>
                </a:lnTo>
                <a:lnTo>
                  <a:pt x="173989" y="16510"/>
                </a:lnTo>
                <a:lnTo>
                  <a:pt x="151129" y="19050"/>
                </a:lnTo>
                <a:lnTo>
                  <a:pt x="113029" y="19050"/>
                </a:lnTo>
                <a:lnTo>
                  <a:pt x="92709" y="15239"/>
                </a:lnTo>
                <a:lnTo>
                  <a:pt x="80009" y="8889"/>
                </a:lnTo>
                <a:lnTo>
                  <a:pt x="67309" y="0"/>
                </a:lnTo>
                <a:lnTo>
                  <a:pt x="58419" y="1269"/>
                </a:lnTo>
                <a:lnTo>
                  <a:pt x="48259" y="3810"/>
                </a:lnTo>
                <a:lnTo>
                  <a:pt x="41909" y="5080"/>
                </a:lnTo>
                <a:lnTo>
                  <a:pt x="31750" y="5080"/>
                </a:lnTo>
                <a:lnTo>
                  <a:pt x="25400" y="7619"/>
                </a:lnTo>
                <a:lnTo>
                  <a:pt x="16509" y="8889"/>
                </a:lnTo>
                <a:lnTo>
                  <a:pt x="6350" y="11430"/>
                </a:lnTo>
                <a:lnTo>
                  <a:pt x="0" y="12700"/>
                </a:lnTo>
                <a:lnTo>
                  <a:pt x="19050" y="2031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58609" y="2860040"/>
            <a:ext cx="420370" cy="49530"/>
          </a:xfrm>
          <a:custGeom>
            <a:avLst/>
            <a:gdLst/>
            <a:ahLst/>
            <a:cxnLst/>
            <a:rect l="l" t="t" r="r" b="b"/>
            <a:pathLst>
              <a:path w="420370" h="49530">
                <a:moveTo>
                  <a:pt x="22860" y="39370"/>
                </a:moveTo>
                <a:lnTo>
                  <a:pt x="0" y="49530"/>
                </a:lnTo>
                <a:lnTo>
                  <a:pt x="83820" y="49530"/>
                </a:lnTo>
                <a:lnTo>
                  <a:pt x="113030" y="46989"/>
                </a:lnTo>
                <a:lnTo>
                  <a:pt x="167640" y="46989"/>
                </a:lnTo>
                <a:lnTo>
                  <a:pt x="193040" y="45720"/>
                </a:lnTo>
                <a:lnTo>
                  <a:pt x="222250" y="43180"/>
                </a:lnTo>
                <a:lnTo>
                  <a:pt x="250190" y="41910"/>
                </a:lnTo>
                <a:lnTo>
                  <a:pt x="275590" y="38100"/>
                </a:lnTo>
                <a:lnTo>
                  <a:pt x="302260" y="34289"/>
                </a:lnTo>
                <a:lnTo>
                  <a:pt x="327660" y="27939"/>
                </a:lnTo>
                <a:lnTo>
                  <a:pt x="353060" y="25400"/>
                </a:lnTo>
                <a:lnTo>
                  <a:pt x="375920" y="17780"/>
                </a:lnTo>
                <a:lnTo>
                  <a:pt x="397510" y="10160"/>
                </a:lnTo>
                <a:lnTo>
                  <a:pt x="420370" y="0"/>
                </a:lnTo>
                <a:lnTo>
                  <a:pt x="391160" y="2539"/>
                </a:lnTo>
                <a:lnTo>
                  <a:pt x="260350" y="2539"/>
                </a:lnTo>
                <a:lnTo>
                  <a:pt x="231140" y="3810"/>
                </a:lnTo>
                <a:lnTo>
                  <a:pt x="205740" y="6350"/>
                </a:lnTo>
                <a:lnTo>
                  <a:pt x="176530" y="7620"/>
                </a:lnTo>
                <a:lnTo>
                  <a:pt x="151130" y="11430"/>
                </a:lnTo>
                <a:lnTo>
                  <a:pt x="125730" y="15239"/>
                </a:lnTo>
                <a:lnTo>
                  <a:pt x="100330" y="19050"/>
                </a:lnTo>
                <a:lnTo>
                  <a:pt x="73660" y="25400"/>
                </a:lnTo>
                <a:lnTo>
                  <a:pt x="48260" y="31750"/>
                </a:lnTo>
                <a:lnTo>
                  <a:pt x="22860" y="3937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7059" y="3545840"/>
            <a:ext cx="179070" cy="240030"/>
          </a:xfrm>
          <a:custGeom>
            <a:avLst/>
            <a:gdLst/>
            <a:ahLst/>
            <a:cxnLst/>
            <a:rect l="l" t="t" r="r" b="b"/>
            <a:pathLst>
              <a:path w="179070" h="240030">
                <a:moveTo>
                  <a:pt x="179070" y="240030"/>
                </a:moveTo>
                <a:lnTo>
                  <a:pt x="176530" y="223520"/>
                </a:lnTo>
                <a:lnTo>
                  <a:pt x="172720" y="208280"/>
                </a:lnTo>
                <a:lnTo>
                  <a:pt x="166370" y="191770"/>
                </a:lnTo>
                <a:lnTo>
                  <a:pt x="160020" y="175260"/>
                </a:lnTo>
                <a:lnTo>
                  <a:pt x="153670" y="160020"/>
                </a:lnTo>
                <a:lnTo>
                  <a:pt x="144780" y="143510"/>
                </a:lnTo>
                <a:lnTo>
                  <a:pt x="134620" y="128270"/>
                </a:lnTo>
                <a:lnTo>
                  <a:pt x="125730" y="111760"/>
                </a:lnTo>
                <a:lnTo>
                  <a:pt x="111760" y="96520"/>
                </a:lnTo>
                <a:lnTo>
                  <a:pt x="99060" y="82550"/>
                </a:lnTo>
                <a:lnTo>
                  <a:pt x="83820" y="67310"/>
                </a:lnTo>
                <a:lnTo>
                  <a:pt x="71120" y="52070"/>
                </a:lnTo>
                <a:lnTo>
                  <a:pt x="54610" y="39370"/>
                </a:lnTo>
                <a:lnTo>
                  <a:pt x="38100" y="26670"/>
                </a:lnTo>
                <a:lnTo>
                  <a:pt x="19050" y="12700"/>
                </a:lnTo>
                <a:lnTo>
                  <a:pt x="0" y="0"/>
                </a:lnTo>
                <a:lnTo>
                  <a:pt x="3810" y="19050"/>
                </a:lnTo>
                <a:lnTo>
                  <a:pt x="6350" y="35560"/>
                </a:lnTo>
                <a:lnTo>
                  <a:pt x="10160" y="52070"/>
                </a:lnTo>
                <a:lnTo>
                  <a:pt x="16510" y="68580"/>
                </a:lnTo>
                <a:lnTo>
                  <a:pt x="22860" y="85090"/>
                </a:lnTo>
                <a:lnTo>
                  <a:pt x="31750" y="102870"/>
                </a:lnTo>
                <a:lnTo>
                  <a:pt x="38100" y="119380"/>
                </a:lnTo>
                <a:lnTo>
                  <a:pt x="50800" y="134620"/>
                </a:lnTo>
                <a:lnTo>
                  <a:pt x="64770" y="151130"/>
                </a:lnTo>
                <a:lnTo>
                  <a:pt x="77470" y="165100"/>
                </a:lnTo>
                <a:lnTo>
                  <a:pt x="90170" y="180340"/>
                </a:lnTo>
                <a:lnTo>
                  <a:pt x="105410" y="193040"/>
                </a:lnTo>
                <a:lnTo>
                  <a:pt x="121920" y="207010"/>
                </a:lnTo>
                <a:lnTo>
                  <a:pt x="138430" y="217170"/>
                </a:lnTo>
                <a:lnTo>
                  <a:pt x="157480" y="231140"/>
                </a:lnTo>
                <a:lnTo>
                  <a:pt x="179070" y="24003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23759" y="3558540"/>
            <a:ext cx="240030" cy="95250"/>
          </a:xfrm>
          <a:custGeom>
            <a:avLst/>
            <a:gdLst/>
            <a:ahLst/>
            <a:cxnLst/>
            <a:rect l="l" t="t" r="r" b="b"/>
            <a:pathLst>
              <a:path w="240030" h="95250">
                <a:moveTo>
                  <a:pt x="15240" y="13970"/>
                </a:moveTo>
                <a:lnTo>
                  <a:pt x="8890" y="15239"/>
                </a:lnTo>
                <a:lnTo>
                  <a:pt x="2540" y="17780"/>
                </a:lnTo>
                <a:lnTo>
                  <a:pt x="0" y="19050"/>
                </a:lnTo>
                <a:lnTo>
                  <a:pt x="12700" y="26670"/>
                </a:lnTo>
                <a:lnTo>
                  <a:pt x="25400" y="31750"/>
                </a:lnTo>
                <a:lnTo>
                  <a:pt x="40640" y="38100"/>
                </a:lnTo>
                <a:lnTo>
                  <a:pt x="54610" y="43180"/>
                </a:lnTo>
                <a:lnTo>
                  <a:pt x="69850" y="48260"/>
                </a:lnTo>
                <a:lnTo>
                  <a:pt x="86360" y="52070"/>
                </a:lnTo>
                <a:lnTo>
                  <a:pt x="101600" y="58420"/>
                </a:lnTo>
                <a:lnTo>
                  <a:pt x="118110" y="62230"/>
                </a:lnTo>
                <a:lnTo>
                  <a:pt x="130810" y="66040"/>
                </a:lnTo>
                <a:lnTo>
                  <a:pt x="147320" y="71120"/>
                </a:lnTo>
                <a:lnTo>
                  <a:pt x="162560" y="74930"/>
                </a:lnTo>
                <a:lnTo>
                  <a:pt x="179070" y="78740"/>
                </a:lnTo>
                <a:lnTo>
                  <a:pt x="191770" y="82550"/>
                </a:lnTo>
                <a:lnTo>
                  <a:pt x="208280" y="86360"/>
                </a:lnTo>
                <a:lnTo>
                  <a:pt x="223520" y="90170"/>
                </a:lnTo>
                <a:lnTo>
                  <a:pt x="240030" y="95250"/>
                </a:lnTo>
                <a:lnTo>
                  <a:pt x="236220" y="87630"/>
                </a:lnTo>
                <a:lnTo>
                  <a:pt x="236220" y="69850"/>
                </a:lnTo>
                <a:lnTo>
                  <a:pt x="233680" y="59690"/>
                </a:lnTo>
                <a:lnTo>
                  <a:pt x="229870" y="50800"/>
                </a:lnTo>
                <a:lnTo>
                  <a:pt x="223520" y="41910"/>
                </a:lnTo>
                <a:lnTo>
                  <a:pt x="217170" y="34289"/>
                </a:lnTo>
                <a:lnTo>
                  <a:pt x="208280" y="24130"/>
                </a:lnTo>
                <a:lnTo>
                  <a:pt x="195580" y="17780"/>
                </a:lnTo>
                <a:lnTo>
                  <a:pt x="181610" y="11430"/>
                </a:lnTo>
                <a:lnTo>
                  <a:pt x="166370" y="6350"/>
                </a:lnTo>
                <a:lnTo>
                  <a:pt x="149860" y="2539"/>
                </a:lnTo>
                <a:lnTo>
                  <a:pt x="128270" y="0"/>
                </a:lnTo>
                <a:lnTo>
                  <a:pt x="105410" y="0"/>
                </a:lnTo>
                <a:lnTo>
                  <a:pt x="76200" y="2539"/>
                </a:lnTo>
                <a:lnTo>
                  <a:pt x="46990" y="6350"/>
                </a:lnTo>
                <a:lnTo>
                  <a:pt x="40640" y="7620"/>
                </a:lnTo>
                <a:lnTo>
                  <a:pt x="34290" y="7620"/>
                </a:lnTo>
                <a:lnTo>
                  <a:pt x="27940" y="10160"/>
                </a:lnTo>
                <a:lnTo>
                  <a:pt x="21590" y="11430"/>
                </a:lnTo>
                <a:lnTo>
                  <a:pt x="15240" y="1397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77050" y="3343910"/>
            <a:ext cx="80009" cy="165100"/>
          </a:xfrm>
          <a:custGeom>
            <a:avLst/>
            <a:gdLst/>
            <a:ahLst/>
            <a:cxnLst/>
            <a:rect l="l" t="t" r="r" b="b"/>
            <a:pathLst>
              <a:path w="80009" h="165100">
                <a:moveTo>
                  <a:pt x="16509" y="162560"/>
                </a:moveTo>
                <a:lnTo>
                  <a:pt x="31750" y="156210"/>
                </a:lnTo>
                <a:lnTo>
                  <a:pt x="44450" y="148589"/>
                </a:lnTo>
                <a:lnTo>
                  <a:pt x="54609" y="138429"/>
                </a:lnTo>
                <a:lnTo>
                  <a:pt x="60959" y="129539"/>
                </a:lnTo>
                <a:lnTo>
                  <a:pt x="64770" y="116839"/>
                </a:lnTo>
                <a:lnTo>
                  <a:pt x="64770" y="104139"/>
                </a:lnTo>
                <a:lnTo>
                  <a:pt x="67309" y="90169"/>
                </a:lnTo>
                <a:lnTo>
                  <a:pt x="67309" y="25400"/>
                </a:lnTo>
                <a:lnTo>
                  <a:pt x="71120" y="16510"/>
                </a:lnTo>
                <a:lnTo>
                  <a:pt x="73659" y="7619"/>
                </a:lnTo>
                <a:lnTo>
                  <a:pt x="80009" y="0"/>
                </a:lnTo>
                <a:lnTo>
                  <a:pt x="64770" y="7619"/>
                </a:lnTo>
                <a:lnTo>
                  <a:pt x="50800" y="16510"/>
                </a:lnTo>
                <a:lnTo>
                  <a:pt x="41909" y="25400"/>
                </a:lnTo>
                <a:lnTo>
                  <a:pt x="31750" y="35560"/>
                </a:lnTo>
                <a:lnTo>
                  <a:pt x="25400" y="44450"/>
                </a:lnTo>
                <a:lnTo>
                  <a:pt x="19050" y="55879"/>
                </a:lnTo>
                <a:lnTo>
                  <a:pt x="16509" y="66039"/>
                </a:lnTo>
                <a:lnTo>
                  <a:pt x="12700" y="76200"/>
                </a:lnTo>
                <a:lnTo>
                  <a:pt x="10159" y="88900"/>
                </a:lnTo>
                <a:lnTo>
                  <a:pt x="6350" y="100329"/>
                </a:lnTo>
                <a:lnTo>
                  <a:pt x="6350" y="111760"/>
                </a:lnTo>
                <a:lnTo>
                  <a:pt x="3809" y="121919"/>
                </a:lnTo>
                <a:lnTo>
                  <a:pt x="3809" y="144779"/>
                </a:lnTo>
                <a:lnTo>
                  <a:pt x="0" y="156210"/>
                </a:lnTo>
                <a:lnTo>
                  <a:pt x="0" y="165100"/>
                </a:lnTo>
                <a:lnTo>
                  <a:pt x="16509" y="16256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43420" y="2887979"/>
            <a:ext cx="443229" cy="43180"/>
          </a:xfrm>
          <a:custGeom>
            <a:avLst/>
            <a:gdLst/>
            <a:ahLst/>
            <a:cxnLst/>
            <a:rect l="l" t="t" r="r" b="b"/>
            <a:pathLst>
              <a:path w="443229" h="43180">
                <a:moveTo>
                  <a:pt x="304800" y="2540"/>
                </a:moveTo>
                <a:lnTo>
                  <a:pt x="250189" y="2540"/>
                </a:lnTo>
                <a:lnTo>
                  <a:pt x="224789" y="3810"/>
                </a:lnTo>
                <a:lnTo>
                  <a:pt x="199389" y="6350"/>
                </a:lnTo>
                <a:lnTo>
                  <a:pt x="173989" y="7620"/>
                </a:lnTo>
                <a:lnTo>
                  <a:pt x="144779" y="10160"/>
                </a:lnTo>
                <a:lnTo>
                  <a:pt x="119379" y="11430"/>
                </a:lnTo>
                <a:lnTo>
                  <a:pt x="92709" y="13970"/>
                </a:lnTo>
                <a:lnTo>
                  <a:pt x="39370" y="13970"/>
                </a:lnTo>
                <a:lnTo>
                  <a:pt x="10159" y="11430"/>
                </a:lnTo>
                <a:lnTo>
                  <a:pt x="6350" y="15240"/>
                </a:lnTo>
                <a:lnTo>
                  <a:pt x="6350" y="19050"/>
                </a:lnTo>
                <a:lnTo>
                  <a:pt x="3809" y="21590"/>
                </a:lnTo>
                <a:lnTo>
                  <a:pt x="3809" y="26670"/>
                </a:lnTo>
                <a:lnTo>
                  <a:pt x="0" y="27940"/>
                </a:lnTo>
                <a:lnTo>
                  <a:pt x="0" y="35560"/>
                </a:lnTo>
                <a:lnTo>
                  <a:pt x="29209" y="39370"/>
                </a:lnTo>
                <a:lnTo>
                  <a:pt x="58420" y="41910"/>
                </a:lnTo>
                <a:lnTo>
                  <a:pt x="83820" y="43180"/>
                </a:lnTo>
                <a:lnTo>
                  <a:pt x="195579" y="43180"/>
                </a:lnTo>
                <a:lnTo>
                  <a:pt x="224789" y="41910"/>
                </a:lnTo>
                <a:lnTo>
                  <a:pt x="250189" y="39370"/>
                </a:lnTo>
                <a:lnTo>
                  <a:pt x="279400" y="38100"/>
                </a:lnTo>
                <a:lnTo>
                  <a:pt x="304800" y="34290"/>
                </a:lnTo>
                <a:lnTo>
                  <a:pt x="330200" y="30480"/>
                </a:lnTo>
                <a:lnTo>
                  <a:pt x="359409" y="26670"/>
                </a:lnTo>
                <a:lnTo>
                  <a:pt x="384809" y="22860"/>
                </a:lnTo>
                <a:lnTo>
                  <a:pt x="414020" y="17780"/>
                </a:lnTo>
                <a:lnTo>
                  <a:pt x="443229" y="10160"/>
                </a:lnTo>
                <a:lnTo>
                  <a:pt x="414020" y="7620"/>
                </a:lnTo>
                <a:lnTo>
                  <a:pt x="384809" y="3810"/>
                </a:lnTo>
                <a:lnTo>
                  <a:pt x="355600" y="2540"/>
                </a:lnTo>
                <a:lnTo>
                  <a:pt x="330200" y="0"/>
                </a:lnTo>
                <a:lnTo>
                  <a:pt x="304800" y="254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85280" y="2926079"/>
            <a:ext cx="63500" cy="76200"/>
          </a:xfrm>
          <a:custGeom>
            <a:avLst/>
            <a:gdLst/>
            <a:ahLst/>
            <a:cxnLst/>
            <a:rect l="l" t="t" r="r" b="b"/>
            <a:pathLst>
              <a:path w="63500" h="76200">
                <a:moveTo>
                  <a:pt x="12700" y="73660"/>
                </a:moveTo>
                <a:lnTo>
                  <a:pt x="25400" y="76200"/>
                </a:lnTo>
                <a:lnTo>
                  <a:pt x="34290" y="76200"/>
                </a:lnTo>
                <a:lnTo>
                  <a:pt x="44450" y="73660"/>
                </a:lnTo>
                <a:lnTo>
                  <a:pt x="50800" y="72390"/>
                </a:lnTo>
                <a:lnTo>
                  <a:pt x="57150" y="66040"/>
                </a:lnTo>
                <a:lnTo>
                  <a:pt x="60960" y="60960"/>
                </a:lnTo>
                <a:lnTo>
                  <a:pt x="63500" y="53340"/>
                </a:lnTo>
                <a:lnTo>
                  <a:pt x="63500" y="38100"/>
                </a:lnTo>
                <a:lnTo>
                  <a:pt x="60960" y="31750"/>
                </a:lnTo>
                <a:lnTo>
                  <a:pt x="60960" y="24130"/>
                </a:lnTo>
                <a:lnTo>
                  <a:pt x="54610" y="17780"/>
                </a:lnTo>
                <a:lnTo>
                  <a:pt x="50800" y="10160"/>
                </a:lnTo>
                <a:lnTo>
                  <a:pt x="46990" y="5080"/>
                </a:lnTo>
                <a:lnTo>
                  <a:pt x="44450" y="1270"/>
                </a:lnTo>
                <a:lnTo>
                  <a:pt x="38100" y="0"/>
                </a:lnTo>
                <a:lnTo>
                  <a:pt x="27940" y="0"/>
                </a:lnTo>
                <a:lnTo>
                  <a:pt x="21590" y="3810"/>
                </a:lnTo>
                <a:lnTo>
                  <a:pt x="19050" y="5080"/>
                </a:lnTo>
                <a:lnTo>
                  <a:pt x="19050" y="8890"/>
                </a:lnTo>
                <a:lnTo>
                  <a:pt x="15240" y="12700"/>
                </a:lnTo>
                <a:lnTo>
                  <a:pt x="12700" y="16510"/>
                </a:lnTo>
                <a:lnTo>
                  <a:pt x="8890" y="20320"/>
                </a:lnTo>
                <a:lnTo>
                  <a:pt x="8890" y="25400"/>
                </a:lnTo>
                <a:lnTo>
                  <a:pt x="6350" y="33020"/>
                </a:lnTo>
                <a:lnTo>
                  <a:pt x="6350" y="38100"/>
                </a:lnTo>
                <a:lnTo>
                  <a:pt x="2540" y="44450"/>
                </a:lnTo>
                <a:lnTo>
                  <a:pt x="2540" y="60960"/>
                </a:lnTo>
                <a:lnTo>
                  <a:pt x="0" y="64770"/>
                </a:lnTo>
                <a:lnTo>
                  <a:pt x="0" y="68580"/>
                </a:lnTo>
                <a:lnTo>
                  <a:pt x="12700" y="7366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99020" y="3737610"/>
            <a:ext cx="298450" cy="48259"/>
          </a:xfrm>
          <a:custGeom>
            <a:avLst/>
            <a:gdLst/>
            <a:ahLst/>
            <a:cxnLst/>
            <a:rect l="l" t="t" r="r" b="b"/>
            <a:pathLst>
              <a:path w="298450" h="48260">
                <a:moveTo>
                  <a:pt x="16509" y="15239"/>
                </a:moveTo>
                <a:lnTo>
                  <a:pt x="3809" y="24129"/>
                </a:lnTo>
                <a:lnTo>
                  <a:pt x="0" y="36829"/>
                </a:lnTo>
                <a:lnTo>
                  <a:pt x="16509" y="39369"/>
                </a:lnTo>
                <a:lnTo>
                  <a:pt x="35559" y="43179"/>
                </a:lnTo>
                <a:lnTo>
                  <a:pt x="58420" y="44450"/>
                </a:lnTo>
                <a:lnTo>
                  <a:pt x="77470" y="44450"/>
                </a:lnTo>
                <a:lnTo>
                  <a:pt x="96520" y="45719"/>
                </a:lnTo>
                <a:lnTo>
                  <a:pt x="115570" y="45719"/>
                </a:lnTo>
                <a:lnTo>
                  <a:pt x="134620" y="48259"/>
                </a:lnTo>
                <a:lnTo>
                  <a:pt x="157479" y="45719"/>
                </a:lnTo>
                <a:lnTo>
                  <a:pt x="176529" y="45719"/>
                </a:lnTo>
                <a:lnTo>
                  <a:pt x="193039" y="44450"/>
                </a:lnTo>
                <a:lnTo>
                  <a:pt x="212089" y="40639"/>
                </a:lnTo>
                <a:lnTo>
                  <a:pt x="231139" y="36829"/>
                </a:lnTo>
                <a:lnTo>
                  <a:pt x="247650" y="33019"/>
                </a:lnTo>
                <a:lnTo>
                  <a:pt x="266700" y="27939"/>
                </a:lnTo>
                <a:lnTo>
                  <a:pt x="283209" y="20319"/>
                </a:lnTo>
                <a:lnTo>
                  <a:pt x="298450" y="11429"/>
                </a:lnTo>
                <a:lnTo>
                  <a:pt x="279400" y="15239"/>
                </a:lnTo>
                <a:lnTo>
                  <a:pt x="260350" y="16509"/>
                </a:lnTo>
                <a:lnTo>
                  <a:pt x="237489" y="16509"/>
                </a:lnTo>
                <a:lnTo>
                  <a:pt x="218439" y="12700"/>
                </a:lnTo>
                <a:lnTo>
                  <a:pt x="193039" y="11429"/>
                </a:lnTo>
                <a:lnTo>
                  <a:pt x="170179" y="8889"/>
                </a:lnTo>
                <a:lnTo>
                  <a:pt x="147320" y="5079"/>
                </a:lnTo>
                <a:lnTo>
                  <a:pt x="125729" y="1269"/>
                </a:lnTo>
                <a:lnTo>
                  <a:pt x="102870" y="1269"/>
                </a:lnTo>
                <a:lnTo>
                  <a:pt x="81279" y="0"/>
                </a:lnTo>
                <a:lnTo>
                  <a:pt x="60959" y="1269"/>
                </a:lnTo>
                <a:lnTo>
                  <a:pt x="45720" y="3809"/>
                </a:lnTo>
                <a:lnTo>
                  <a:pt x="29209" y="8889"/>
                </a:lnTo>
                <a:lnTo>
                  <a:pt x="16509" y="1523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370" y="3722370"/>
            <a:ext cx="81279" cy="116840"/>
          </a:xfrm>
          <a:custGeom>
            <a:avLst/>
            <a:gdLst/>
            <a:ahLst/>
            <a:cxnLst/>
            <a:rect l="l" t="t" r="r" b="b"/>
            <a:pathLst>
              <a:path w="81279" h="116840">
                <a:moveTo>
                  <a:pt x="81279" y="116839"/>
                </a:moveTo>
                <a:lnTo>
                  <a:pt x="81279" y="82549"/>
                </a:lnTo>
                <a:lnTo>
                  <a:pt x="60959" y="50799"/>
                </a:lnTo>
                <a:lnTo>
                  <a:pt x="41909" y="26669"/>
                </a:lnTo>
                <a:lnTo>
                  <a:pt x="29209" y="11429"/>
                </a:lnTo>
                <a:lnTo>
                  <a:pt x="20320" y="2539"/>
                </a:lnTo>
                <a:lnTo>
                  <a:pt x="10159" y="0"/>
                </a:lnTo>
                <a:lnTo>
                  <a:pt x="3809" y="2539"/>
                </a:lnTo>
                <a:lnTo>
                  <a:pt x="0" y="8889"/>
                </a:lnTo>
                <a:lnTo>
                  <a:pt x="0" y="19049"/>
                </a:lnTo>
                <a:lnTo>
                  <a:pt x="3809" y="33019"/>
                </a:lnTo>
                <a:lnTo>
                  <a:pt x="7620" y="46989"/>
                </a:lnTo>
                <a:lnTo>
                  <a:pt x="13970" y="60959"/>
                </a:lnTo>
                <a:lnTo>
                  <a:pt x="22859" y="76199"/>
                </a:lnTo>
                <a:lnTo>
                  <a:pt x="35559" y="91439"/>
                </a:lnTo>
                <a:lnTo>
                  <a:pt x="48259" y="104139"/>
                </a:lnTo>
                <a:lnTo>
                  <a:pt x="64770" y="113029"/>
                </a:lnTo>
                <a:lnTo>
                  <a:pt x="81279" y="11683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903209" y="293877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19050" y="45720"/>
                </a:moveTo>
                <a:lnTo>
                  <a:pt x="34290" y="60960"/>
                </a:lnTo>
                <a:lnTo>
                  <a:pt x="48260" y="71120"/>
                </a:lnTo>
                <a:lnTo>
                  <a:pt x="57150" y="73660"/>
                </a:lnTo>
                <a:lnTo>
                  <a:pt x="67310" y="76200"/>
                </a:lnTo>
                <a:lnTo>
                  <a:pt x="73660" y="73660"/>
                </a:lnTo>
                <a:lnTo>
                  <a:pt x="76200" y="67310"/>
                </a:lnTo>
                <a:lnTo>
                  <a:pt x="76200" y="49530"/>
                </a:lnTo>
                <a:lnTo>
                  <a:pt x="73660" y="40640"/>
                </a:lnTo>
                <a:lnTo>
                  <a:pt x="69850" y="31750"/>
                </a:lnTo>
                <a:lnTo>
                  <a:pt x="63500" y="20320"/>
                </a:lnTo>
                <a:lnTo>
                  <a:pt x="57150" y="12700"/>
                </a:lnTo>
                <a:lnTo>
                  <a:pt x="48260" y="5080"/>
                </a:lnTo>
                <a:lnTo>
                  <a:pt x="40640" y="1270"/>
                </a:lnTo>
                <a:lnTo>
                  <a:pt x="31750" y="0"/>
                </a:lnTo>
                <a:lnTo>
                  <a:pt x="25400" y="1270"/>
                </a:lnTo>
                <a:lnTo>
                  <a:pt x="15240" y="7620"/>
                </a:lnTo>
                <a:lnTo>
                  <a:pt x="12700" y="8890"/>
                </a:lnTo>
                <a:lnTo>
                  <a:pt x="8890" y="15240"/>
                </a:lnTo>
                <a:lnTo>
                  <a:pt x="2540" y="19050"/>
                </a:lnTo>
                <a:lnTo>
                  <a:pt x="0" y="24130"/>
                </a:lnTo>
                <a:lnTo>
                  <a:pt x="19050" y="4572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63790" y="2999740"/>
            <a:ext cx="381000" cy="109220"/>
          </a:xfrm>
          <a:custGeom>
            <a:avLst/>
            <a:gdLst/>
            <a:ahLst/>
            <a:cxnLst/>
            <a:rect l="l" t="t" r="r" b="b"/>
            <a:pathLst>
              <a:path w="381000" h="109220">
                <a:moveTo>
                  <a:pt x="157479" y="46989"/>
                </a:moveTo>
                <a:lnTo>
                  <a:pt x="130809" y="55880"/>
                </a:lnTo>
                <a:lnTo>
                  <a:pt x="109219" y="64770"/>
                </a:lnTo>
                <a:lnTo>
                  <a:pt x="86359" y="72389"/>
                </a:lnTo>
                <a:lnTo>
                  <a:pt x="63500" y="83820"/>
                </a:lnTo>
                <a:lnTo>
                  <a:pt x="41909" y="91439"/>
                </a:lnTo>
                <a:lnTo>
                  <a:pt x="19050" y="102870"/>
                </a:lnTo>
                <a:lnTo>
                  <a:pt x="0" y="109220"/>
                </a:lnTo>
                <a:lnTo>
                  <a:pt x="25400" y="109220"/>
                </a:lnTo>
                <a:lnTo>
                  <a:pt x="54609" y="106680"/>
                </a:lnTo>
                <a:lnTo>
                  <a:pt x="82550" y="104139"/>
                </a:lnTo>
                <a:lnTo>
                  <a:pt x="109219" y="99060"/>
                </a:lnTo>
                <a:lnTo>
                  <a:pt x="134619" y="92710"/>
                </a:lnTo>
                <a:lnTo>
                  <a:pt x="157479" y="87630"/>
                </a:lnTo>
                <a:lnTo>
                  <a:pt x="182879" y="80010"/>
                </a:lnTo>
                <a:lnTo>
                  <a:pt x="204469" y="72389"/>
                </a:lnTo>
                <a:lnTo>
                  <a:pt x="227329" y="64770"/>
                </a:lnTo>
                <a:lnTo>
                  <a:pt x="250189" y="55880"/>
                </a:lnTo>
                <a:lnTo>
                  <a:pt x="271779" y="46989"/>
                </a:lnTo>
                <a:lnTo>
                  <a:pt x="294639" y="36830"/>
                </a:lnTo>
                <a:lnTo>
                  <a:pt x="313689" y="27939"/>
                </a:lnTo>
                <a:lnTo>
                  <a:pt x="336550" y="19050"/>
                </a:lnTo>
                <a:lnTo>
                  <a:pt x="359409" y="10160"/>
                </a:lnTo>
                <a:lnTo>
                  <a:pt x="381000" y="0"/>
                </a:lnTo>
                <a:lnTo>
                  <a:pt x="353059" y="2539"/>
                </a:lnTo>
                <a:lnTo>
                  <a:pt x="326389" y="3810"/>
                </a:lnTo>
                <a:lnTo>
                  <a:pt x="300989" y="7620"/>
                </a:lnTo>
                <a:lnTo>
                  <a:pt x="278129" y="12700"/>
                </a:lnTo>
                <a:lnTo>
                  <a:pt x="252729" y="19050"/>
                </a:lnTo>
                <a:lnTo>
                  <a:pt x="227329" y="24130"/>
                </a:lnTo>
                <a:lnTo>
                  <a:pt x="204469" y="31750"/>
                </a:lnTo>
                <a:lnTo>
                  <a:pt x="179069" y="36830"/>
                </a:lnTo>
                <a:lnTo>
                  <a:pt x="157479" y="469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51140" y="3092450"/>
            <a:ext cx="102869" cy="59689"/>
          </a:xfrm>
          <a:custGeom>
            <a:avLst/>
            <a:gdLst/>
            <a:ahLst/>
            <a:cxnLst/>
            <a:rect l="l" t="t" r="r" b="b"/>
            <a:pathLst>
              <a:path w="102869" h="59689">
                <a:moveTo>
                  <a:pt x="10159" y="24129"/>
                </a:moveTo>
                <a:lnTo>
                  <a:pt x="16509" y="30479"/>
                </a:lnTo>
                <a:lnTo>
                  <a:pt x="19050" y="34289"/>
                </a:lnTo>
                <a:lnTo>
                  <a:pt x="22859" y="35560"/>
                </a:lnTo>
                <a:lnTo>
                  <a:pt x="26669" y="38100"/>
                </a:lnTo>
                <a:lnTo>
                  <a:pt x="35559" y="39370"/>
                </a:lnTo>
                <a:lnTo>
                  <a:pt x="45719" y="44450"/>
                </a:lnTo>
                <a:lnTo>
                  <a:pt x="54609" y="50800"/>
                </a:lnTo>
                <a:lnTo>
                  <a:pt x="64769" y="54610"/>
                </a:lnTo>
                <a:lnTo>
                  <a:pt x="73659" y="55879"/>
                </a:lnTo>
                <a:lnTo>
                  <a:pt x="80009" y="58420"/>
                </a:lnTo>
                <a:lnTo>
                  <a:pt x="86359" y="59689"/>
                </a:lnTo>
                <a:lnTo>
                  <a:pt x="96519" y="59689"/>
                </a:lnTo>
                <a:lnTo>
                  <a:pt x="100329" y="58420"/>
                </a:lnTo>
                <a:lnTo>
                  <a:pt x="102869" y="52070"/>
                </a:lnTo>
                <a:lnTo>
                  <a:pt x="102869" y="40639"/>
                </a:lnTo>
                <a:lnTo>
                  <a:pt x="100329" y="35560"/>
                </a:lnTo>
                <a:lnTo>
                  <a:pt x="92709" y="30479"/>
                </a:lnTo>
                <a:lnTo>
                  <a:pt x="86359" y="26670"/>
                </a:lnTo>
                <a:lnTo>
                  <a:pt x="83819" y="20320"/>
                </a:lnTo>
                <a:lnTo>
                  <a:pt x="73659" y="16510"/>
                </a:lnTo>
                <a:lnTo>
                  <a:pt x="67309" y="11429"/>
                </a:lnTo>
                <a:lnTo>
                  <a:pt x="60959" y="7620"/>
                </a:lnTo>
                <a:lnTo>
                  <a:pt x="54609" y="3810"/>
                </a:lnTo>
                <a:lnTo>
                  <a:pt x="45719" y="2539"/>
                </a:lnTo>
                <a:lnTo>
                  <a:pt x="39369" y="0"/>
                </a:lnTo>
                <a:lnTo>
                  <a:pt x="29209" y="0"/>
                </a:lnTo>
                <a:lnTo>
                  <a:pt x="22859" y="2539"/>
                </a:lnTo>
                <a:lnTo>
                  <a:pt x="16509" y="3810"/>
                </a:lnTo>
                <a:lnTo>
                  <a:pt x="10159" y="7620"/>
                </a:lnTo>
                <a:lnTo>
                  <a:pt x="3809" y="11429"/>
                </a:lnTo>
                <a:lnTo>
                  <a:pt x="0" y="19050"/>
                </a:lnTo>
                <a:lnTo>
                  <a:pt x="10159" y="2412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30720" y="3604260"/>
            <a:ext cx="275589" cy="181609"/>
          </a:xfrm>
          <a:custGeom>
            <a:avLst/>
            <a:gdLst/>
            <a:ahLst/>
            <a:cxnLst/>
            <a:rect l="l" t="t" r="r" b="b"/>
            <a:pathLst>
              <a:path w="275589" h="181610">
                <a:moveTo>
                  <a:pt x="25400" y="0"/>
                </a:moveTo>
                <a:lnTo>
                  <a:pt x="0" y="2539"/>
                </a:lnTo>
                <a:lnTo>
                  <a:pt x="19050" y="12700"/>
                </a:lnTo>
                <a:lnTo>
                  <a:pt x="35559" y="24129"/>
                </a:lnTo>
                <a:lnTo>
                  <a:pt x="52070" y="34289"/>
                </a:lnTo>
                <a:lnTo>
                  <a:pt x="71120" y="45719"/>
                </a:lnTo>
                <a:lnTo>
                  <a:pt x="83820" y="58419"/>
                </a:lnTo>
                <a:lnTo>
                  <a:pt x="99059" y="69850"/>
                </a:lnTo>
                <a:lnTo>
                  <a:pt x="115570" y="81279"/>
                </a:lnTo>
                <a:lnTo>
                  <a:pt x="132079" y="93979"/>
                </a:lnTo>
                <a:lnTo>
                  <a:pt x="147320" y="106679"/>
                </a:lnTo>
                <a:lnTo>
                  <a:pt x="160020" y="118109"/>
                </a:lnTo>
                <a:lnTo>
                  <a:pt x="176529" y="130809"/>
                </a:lnTo>
                <a:lnTo>
                  <a:pt x="195579" y="142239"/>
                </a:lnTo>
                <a:lnTo>
                  <a:pt x="212089" y="153669"/>
                </a:lnTo>
                <a:lnTo>
                  <a:pt x="231139" y="162559"/>
                </a:lnTo>
                <a:lnTo>
                  <a:pt x="254000" y="172719"/>
                </a:lnTo>
                <a:lnTo>
                  <a:pt x="275589" y="181609"/>
                </a:lnTo>
                <a:lnTo>
                  <a:pt x="266700" y="168909"/>
                </a:lnTo>
                <a:lnTo>
                  <a:pt x="260350" y="153669"/>
                </a:lnTo>
                <a:lnTo>
                  <a:pt x="250189" y="138429"/>
                </a:lnTo>
                <a:lnTo>
                  <a:pt x="237489" y="121919"/>
                </a:lnTo>
                <a:lnTo>
                  <a:pt x="224789" y="105409"/>
                </a:lnTo>
                <a:lnTo>
                  <a:pt x="212089" y="88900"/>
                </a:lnTo>
                <a:lnTo>
                  <a:pt x="195579" y="72389"/>
                </a:lnTo>
                <a:lnTo>
                  <a:pt x="179070" y="54609"/>
                </a:lnTo>
                <a:lnTo>
                  <a:pt x="160020" y="41909"/>
                </a:lnTo>
                <a:lnTo>
                  <a:pt x="140970" y="29209"/>
                </a:lnTo>
                <a:lnTo>
                  <a:pt x="121920" y="17779"/>
                </a:lnTo>
                <a:lnTo>
                  <a:pt x="99059" y="8889"/>
                </a:lnTo>
                <a:lnTo>
                  <a:pt x="77470" y="2539"/>
                </a:lnTo>
                <a:lnTo>
                  <a:pt x="52070" y="0"/>
                </a:lnTo>
                <a:lnTo>
                  <a:pt x="25400" y="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83400" y="3769360"/>
            <a:ext cx="342900" cy="52069"/>
          </a:xfrm>
          <a:custGeom>
            <a:avLst/>
            <a:gdLst/>
            <a:ahLst/>
            <a:cxnLst/>
            <a:rect l="l" t="t" r="r" b="b"/>
            <a:pathLst>
              <a:path w="342900" h="52069">
                <a:moveTo>
                  <a:pt x="19050" y="8889"/>
                </a:moveTo>
                <a:lnTo>
                  <a:pt x="10159" y="11429"/>
                </a:lnTo>
                <a:lnTo>
                  <a:pt x="0" y="12700"/>
                </a:lnTo>
                <a:lnTo>
                  <a:pt x="19050" y="20319"/>
                </a:lnTo>
                <a:lnTo>
                  <a:pt x="41909" y="27939"/>
                </a:lnTo>
                <a:lnTo>
                  <a:pt x="60959" y="33019"/>
                </a:lnTo>
                <a:lnTo>
                  <a:pt x="83820" y="36829"/>
                </a:lnTo>
                <a:lnTo>
                  <a:pt x="102870" y="41909"/>
                </a:lnTo>
                <a:lnTo>
                  <a:pt x="124459" y="45719"/>
                </a:lnTo>
                <a:lnTo>
                  <a:pt x="147320" y="48259"/>
                </a:lnTo>
                <a:lnTo>
                  <a:pt x="166370" y="49529"/>
                </a:lnTo>
                <a:lnTo>
                  <a:pt x="189229" y="52069"/>
                </a:lnTo>
                <a:lnTo>
                  <a:pt x="342900" y="52069"/>
                </a:lnTo>
                <a:lnTo>
                  <a:pt x="340359" y="36829"/>
                </a:lnTo>
                <a:lnTo>
                  <a:pt x="330200" y="25400"/>
                </a:lnTo>
                <a:lnTo>
                  <a:pt x="317500" y="20319"/>
                </a:lnTo>
                <a:lnTo>
                  <a:pt x="304800" y="13969"/>
                </a:lnTo>
                <a:lnTo>
                  <a:pt x="285750" y="12700"/>
                </a:lnTo>
                <a:lnTo>
                  <a:pt x="266700" y="11429"/>
                </a:lnTo>
                <a:lnTo>
                  <a:pt x="243840" y="12700"/>
                </a:lnTo>
                <a:lnTo>
                  <a:pt x="224790" y="12700"/>
                </a:lnTo>
                <a:lnTo>
                  <a:pt x="199390" y="16509"/>
                </a:lnTo>
                <a:lnTo>
                  <a:pt x="176529" y="17779"/>
                </a:lnTo>
                <a:lnTo>
                  <a:pt x="153670" y="20319"/>
                </a:lnTo>
                <a:lnTo>
                  <a:pt x="134620" y="17779"/>
                </a:lnTo>
                <a:lnTo>
                  <a:pt x="111759" y="17779"/>
                </a:lnTo>
                <a:lnTo>
                  <a:pt x="96520" y="13969"/>
                </a:lnTo>
                <a:lnTo>
                  <a:pt x="80009" y="8889"/>
                </a:lnTo>
                <a:lnTo>
                  <a:pt x="71120" y="0"/>
                </a:lnTo>
                <a:lnTo>
                  <a:pt x="58420" y="1269"/>
                </a:lnTo>
                <a:lnTo>
                  <a:pt x="50800" y="3809"/>
                </a:lnTo>
                <a:lnTo>
                  <a:pt x="41909" y="5079"/>
                </a:lnTo>
                <a:lnTo>
                  <a:pt x="35559" y="7619"/>
                </a:lnTo>
                <a:lnTo>
                  <a:pt x="25400" y="8889"/>
                </a:lnTo>
                <a:lnTo>
                  <a:pt x="19050" y="88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66280" y="2943860"/>
            <a:ext cx="292100" cy="102869"/>
          </a:xfrm>
          <a:custGeom>
            <a:avLst/>
            <a:gdLst/>
            <a:ahLst/>
            <a:cxnLst/>
            <a:rect l="l" t="t" r="r" b="b"/>
            <a:pathLst>
              <a:path w="292100" h="102869">
                <a:moveTo>
                  <a:pt x="2540" y="71119"/>
                </a:moveTo>
                <a:lnTo>
                  <a:pt x="0" y="80010"/>
                </a:lnTo>
                <a:lnTo>
                  <a:pt x="2540" y="91439"/>
                </a:lnTo>
                <a:lnTo>
                  <a:pt x="16510" y="102869"/>
                </a:lnTo>
                <a:lnTo>
                  <a:pt x="38100" y="99060"/>
                </a:lnTo>
                <a:lnTo>
                  <a:pt x="63500" y="95250"/>
                </a:lnTo>
                <a:lnTo>
                  <a:pt x="86360" y="91439"/>
                </a:lnTo>
                <a:lnTo>
                  <a:pt x="109220" y="87629"/>
                </a:lnTo>
                <a:lnTo>
                  <a:pt x="130810" y="82550"/>
                </a:lnTo>
                <a:lnTo>
                  <a:pt x="153670" y="78739"/>
                </a:lnTo>
                <a:lnTo>
                  <a:pt x="172720" y="72389"/>
                </a:lnTo>
                <a:lnTo>
                  <a:pt x="195579" y="66039"/>
                </a:lnTo>
                <a:lnTo>
                  <a:pt x="214629" y="62229"/>
                </a:lnTo>
                <a:lnTo>
                  <a:pt x="231140" y="54610"/>
                </a:lnTo>
                <a:lnTo>
                  <a:pt x="246379" y="46989"/>
                </a:lnTo>
                <a:lnTo>
                  <a:pt x="259079" y="39369"/>
                </a:lnTo>
                <a:lnTo>
                  <a:pt x="273050" y="30479"/>
                </a:lnTo>
                <a:lnTo>
                  <a:pt x="279400" y="20319"/>
                </a:lnTo>
                <a:lnTo>
                  <a:pt x="288290" y="11429"/>
                </a:lnTo>
                <a:lnTo>
                  <a:pt x="292100" y="0"/>
                </a:lnTo>
                <a:lnTo>
                  <a:pt x="275590" y="7619"/>
                </a:lnTo>
                <a:lnTo>
                  <a:pt x="259079" y="13969"/>
                </a:lnTo>
                <a:lnTo>
                  <a:pt x="233679" y="19050"/>
                </a:lnTo>
                <a:lnTo>
                  <a:pt x="212090" y="24129"/>
                </a:lnTo>
                <a:lnTo>
                  <a:pt x="182879" y="27939"/>
                </a:lnTo>
                <a:lnTo>
                  <a:pt x="153670" y="34289"/>
                </a:lnTo>
                <a:lnTo>
                  <a:pt x="124460" y="38100"/>
                </a:lnTo>
                <a:lnTo>
                  <a:pt x="99060" y="40639"/>
                </a:lnTo>
                <a:lnTo>
                  <a:pt x="69850" y="46989"/>
                </a:lnTo>
                <a:lnTo>
                  <a:pt x="48260" y="52069"/>
                </a:lnTo>
                <a:lnTo>
                  <a:pt x="29210" y="58419"/>
                </a:lnTo>
                <a:lnTo>
                  <a:pt x="12700" y="63500"/>
                </a:lnTo>
                <a:lnTo>
                  <a:pt x="2540" y="7111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93559" y="3714750"/>
            <a:ext cx="118110" cy="48260"/>
          </a:xfrm>
          <a:custGeom>
            <a:avLst/>
            <a:gdLst/>
            <a:ahLst/>
            <a:cxnLst/>
            <a:rect l="l" t="t" r="r" b="b"/>
            <a:pathLst>
              <a:path w="118110" h="48260">
                <a:moveTo>
                  <a:pt x="0" y="43180"/>
                </a:moveTo>
                <a:lnTo>
                  <a:pt x="2540" y="46989"/>
                </a:lnTo>
                <a:lnTo>
                  <a:pt x="12700" y="48260"/>
                </a:lnTo>
                <a:lnTo>
                  <a:pt x="31750" y="48260"/>
                </a:lnTo>
                <a:lnTo>
                  <a:pt x="44450" y="46989"/>
                </a:lnTo>
                <a:lnTo>
                  <a:pt x="57150" y="44450"/>
                </a:lnTo>
                <a:lnTo>
                  <a:pt x="73660" y="40639"/>
                </a:lnTo>
                <a:lnTo>
                  <a:pt x="88900" y="38100"/>
                </a:lnTo>
                <a:lnTo>
                  <a:pt x="109220" y="34289"/>
                </a:lnTo>
                <a:lnTo>
                  <a:pt x="114300" y="24130"/>
                </a:lnTo>
                <a:lnTo>
                  <a:pt x="118110" y="15239"/>
                </a:lnTo>
                <a:lnTo>
                  <a:pt x="118110" y="10160"/>
                </a:lnTo>
                <a:lnTo>
                  <a:pt x="114300" y="3810"/>
                </a:lnTo>
                <a:lnTo>
                  <a:pt x="109220" y="2539"/>
                </a:lnTo>
                <a:lnTo>
                  <a:pt x="101600" y="0"/>
                </a:lnTo>
                <a:lnTo>
                  <a:pt x="95250" y="0"/>
                </a:lnTo>
                <a:lnTo>
                  <a:pt x="86360" y="2539"/>
                </a:lnTo>
                <a:lnTo>
                  <a:pt x="76200" y="3810"/>
                </a:lnTo>
                <a:lnTo>
                  <a:pt x="63500" y="7619"/>
                </a:lnTo>
                <a:lnTo>
                  <a:pt x="54610" y="11430"/>
                </a:lnTo>
                <a:lnTo>
                  <a:pt x="44450" y="15239"/>
                </a:lnTo>
                <a:lnTo>
                  <a:pt x="31750" y="19050"/>
                </a:lnTo>
                <a:lnTo>
                  <a:pt x="25400" y="22860"/>
                </a:lnTo>
                <a:lnTo>
                  <a:pt x="15240" y="27939"/>
                </a:lnTo>
                <a:lnTo>
                  <a:pt x="8890" y="31750"/>
                </a:lnTo>
                <a:lnTo>
                  <a:pt x="2540" y="38100"/>
                </a:lnTo>
                <a:lnTo>
                  <a:pt x="0" y="4318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588250" y="2959100"/>
            <a:ext cx="262890" cy="167639"/>
          </a:xfrm>
          <a:custGeom>
            <a:avLst/>
            <a:gdLst/>
            <a:ahLst/>
            <a:cxnLst/>
            <a:rect l="l" t="t" r="r" b="b"/>
            <a:pathLst>
              <a:path w="262890" h="167639">
                <a:moveTo>
                  <a:pt x="0" y="1270"/>
                </a:moveTo>
                <a:lnTo>
                  <a:pt x="16509" y="11429"/>
                </a:lnTo>
                <a:lnTo>
                  <a:pt x="33020" y="20320"/>
                </a:lnTo>
                <a:lnTo>
                  <a:pt x="48259" y="29210"/>
                </a:lnTo>
                <a:lnTo>
                  <a:pt x="64770" y="40639"/>
                </a:lnTo>
                <a:lnTo>
                  <a:pt x="80009" y="50800"/>
                </a:lnTo>
                <a:lnTo>
                  <a:pt x="96520" y="60960"/>
                </a:lnTo>
                <a:lnTo>
                  <a:pt x="113029" y="72389"/>
                </a:lnTo>
                <a:lnTo>
                  <a:pt x="128270" y="81279"/>
                </a:lnTo>
                <a:lnTo>
                  <a:pt x="144779" y="92710"/>
                </a:lnTo>
                <a:lnTo>
                  <a:pt x="161290" y="104139"/>
                </a:lnTo>
                <a:lnTo>
                  <a:pt x="176529" y="113029"/>
                </a:lnTo>
                <a:lnTo>
                  <a:pt x="193040" y="124460"/>
                </a:lnTo>
                <a:lnTo>
                  <a:pt x="208279" y="135889"/>
                </a:lnTo>
                <a:lnTo>
                  <a:pt x="228600" y="147320"/>
                </a:lnTo>
                <a:lnTo>
                  <a:pt x="243840" y="156210"/>
                </a:lnTo>
                <a:lnTo>
                  <a:pt x="262890" y="167639"/>
                </a:lnTo>
                <a:lnTo>
                  <a:pt x="262890" y="137160"/>
                </a:lnTo>
                <a:lnTo>
                  <a:pt x="256540" y="123189"/>
                </a:lnTo>
                <a:lnTo>
                  <a:pt x="247650" y="105410"/>
                </a:lnTo>
                <a:lnTo>
                  <a:pt x="234950" y="91439"/>
                </a:lnTo>
                <a:lnTo>
                  <a:pt x="218440" y="76200"/>
                </a:lnTo>
                <a:lnTo>
                  <a:pt x="201929" y="63500"/>
                </a:lnTo>
                <a:lnTo>
                  <a:pt x="182879" y="48260"/>
                </a:lnTo>
                <a:lnTo>
                  <a:pt x="161290" y="36829"/>
                </a:lnTo>
                <a:lnTo>
                  <a:pt x="138429" y="25400"/>
                </a:lnTo>
                <a:lnTo>
                  <a:pt x="115570" y="16510"/>
                </a:lnTo>
                <a:lnTo>
                  <a:pt x="93979" y="8889"/>
                </a:lnTo>
                <a:lnTo>
                  <a:pt x="67309" y="3810"/>
                </a:lnTo>
                <a:lnTo>
                  <a:pt x="45720" y="0"/>
                </a:lnTo>
                <a:lnTo>
                  <a:pt x="22859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67220" y="2936240"/>
            <a:ext cx="259079" cy="166370"/>
          </a:xfrm>
          <a:custGeom>
            <a:avLst/>
            <a:gdLst/>
            <a:ahLst/>
            <a:cxnLst/>
            <a:rect l="l" t="t" r="r" b="b"/>
            <a:pathLst>
              <a:path w="259079" h="166370">
                <a:moveTo>
                  <a:pt x="0" y="0"/>
                </a:moveTo>
                <a:lnTo>
                  <a:pt x="12700" y="10160"/>
                </a:lnTo>
                <a:lnTo>
                  <a:pt x="27939" y="21589"/>
                </a:lnTo>
                <a:lnTo>
                  <a:pt x="44450" y="30480"/>
                </a:lnTo>
                <a:lnTo>
                  <a:pt x="60959" y="39370"/>
                </a:lnTo>
                <a:lnTo>
                  <a:pt x="76200" y="50800"/>
                </a:lnTo>
                <a:lnTo>
                  <a:pt x="92709" y="59689"/>
                </a:lnTo>
                <a:lnTo>
                  <a:pt x="109220" y="71120"/>
                </a:lnTo>
                <a:lnTo>
                  <a:pt x="124459" y="80010"/>
                </a:lnTo>
                <a:lnTo>
                  <a:pt x="140970" y="91439"/>
                </a:lnTo>
                <a:lnTo>
                  <a:pt x="156209" y="102870"/>
                </a:lnTo>
                <a:lnTo>
                  <a:pt x="172720" y="114300"/>
                </a:lnTo>
                <a:lnTo>
                  <a:pt x="189229" y="123189"/>
                </a:lnTo>
                <a:lnTo>
                  <a:pt x="204470" y="134620"/>
                </a:lnTo>
                <a:lnTo>
                  <a:pt x="220979" y="146050"/>
                </a:lnTo>
                <a:lnTo>
                  <a:pt x="240029" y="154939"/>
                </a:lnTo>
                <a:lnTo>
                  <a:pt x="256539" y="166370"/>
                </a:lnTo>
                <a:lnTo>
                  <a:pt x="259079" y="151130"/>
                </a:lnTo>
                <a:lnTo>
                  <a:pt x="259079" y="135889"/>
                </a:lnTo>
                <a:lnTo>
                  <a:pt x="252729" y="119380"/>
                </a:lnTo>
                <a:lnTo>
                  <a:pt x="242570" y="104139"/>
                </a:lnTo>
                <a:lnTo>
                  <a:pt x="229870" y="90170"/>
                </a:lnTo>
                <a:lnTo>
                  <a:pt x="214629" y="74930"/>
                </a:lnTo>
                <a:lnTo>
                  <a:pt x="198120" y="62230"/>
                </a:lnTo>
                <a:lnTo>
                  <a:pt x="179070" y="46989"/>
                </a:lnTo>
                <a:lnTo>
                  <a:pt x="156209" y="35560"/>
                </a:lnTo>
                <a:lnTo>
                  <a:pt x="134620" y="24130"/>
                </a:lnTo>
                <a:lnTo>
                  <a:pt x="111759" y="17780"/>
                </a:lnTo>
                <a:lnTo>
                  <a:pt x="86359" y="10160"/>
                </a:lnTo>
                <a:lnTo>
                  <a:pt x="63500" y="3810"/>
                </a:lnTo>
                <a:lnTo>
                  <a:pt x="40639" y="0"/>
                </a:lnTo>
                <a:lnTo>
                  <a:pt x="0" y="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905750" y="2957829"/>
            <a:ext cx="205740" cy="62230"/>
          </a:xfrm>
          <a:custGeom>
            <a:avLst/>
            <a:gdLst/>
            <a:ahLst/>
            <a:cxnLst/>
            <a:rect l="l" t="t" r="r" b="b"/>
            <a:pathLst>
              <a:path w="205740" h="62230">
                <a:moveTo>
                  <a:pt x="3809" y="57150"/>
                </a:moveTo>
                <a:lnTo>
                  <a:pt x="0" y="58420"/>
                </a:lnTo>
                <a:lnTo>
                  <a:pt x="6350" y="60960"/>
                </a:lnTo>
                <a:lnTo>
                  <a:pt x="12700" y="60960"/>
                </a:lnTo>
                <a:lnTo>
                  <a:pt x="19050" y="62230"/>
                </a:lnTo>
                <a:lnTo>
                  <a:pt x="35559" y="62230"/>
                </a:lnTo>
                <a:lnTo>
                  <a:pt x="45720" y="60960"/>
                </a:lnTo>
                <a:lnTo>
                  <a:pt x="54609" y="58420"/>
                </a:lnTo>
                <a:lnTo>
                  <a:pt x="64770" y="57150"/>
                </a:lnTo>
                <a:lnTo>
                  <a:pt x="77470" y="54610"/>
                </a:lnTo>
                <a:lnTo>
                  <a:pt x="90170" y="53340"/>
                </a:lnTo>
                <a:lnTo>
                  <a:pt x="102870" y="49530"/>
                </a:lnTo>
                <a:lnTo>
                  <a:pt x="115570" y="45720"/>
                </a:lnTo>
                <a:lnTo>
                  <a:pt x="125729" y="41910"/>
                </a:lnTo>
                <a:lnTo>
                  <a:pt x="138429" y="38100"/>
                </a:lnTo>
                <a:lnTo>
                  <a:pt x="147320" y="34290"/>
                </a:lnTo>
                <a:lnTo>
                  <a:pt x="160020" y="30480"/>
                </a:lnTo>
                <a:lnTo>
                  <a:pt x="170179" y="26670"/>
                </a:lnTo>
                <a:lnTo>
                  <a:pt x="176529" y="21590"/>
                </a:lnTo>
                <a:lnTo>
                  <a:pt x="186690" y="17780"/>
                </a:lnTo>
                <a:lnTo>
                  <a:pt x="193040" y="13970"/>
                </a:lnTo>
                <a:lnTo>
                  <a:pt x="199390" y="10160"/>
                </a:lnTo>
                <a:lnTo>
                  <a:pt x="201929" y="6350"/>
                </a:lnTo>
                <a:lnTo>
                  <a:pt x="201929" y="5080"/>
                </a:lnTo>
                <a:lnTo>
                  <a:pt x="205740" y="2540"/>
                </a:lnTo>
                <a:lnTo>
                  <a:pt x="199390" y="1270"/>
                </a:lnTo>
                <a:lnTo>
                  <a:pt x="193040" y="0"/>
                </a:lnTo>
                <a:lnTo>
                  <a:pt x="186690" y="1270"/>
                </a:lnTo>
                <a:lnTo>
                  <a:pt x="172720" y="1270"/>
                </a:lnTo>
                <a:lnTo>
                  <a:pt x="166370" y="2540"/>
                </a:lnTo>
                <a:lnTo>
                  <a:pt x="153670" y="5080"/>
                </a:lnTo>
                <a:lnTo>
                  <a:pt x="144779" y="6350"/>
                </a:lnTo>
                <a:lnTo>
                  <a:pt x="132079" y="10160"/>
                </a:lnTo>
                <a:lnTo>
                  <a:pt x="115570" y="13970"/>
                </a:lnTo>
                <a:lnTo>
                  <a:pt x="99059" y="17780"/>
                </a:lnTo>
                <a:lnTo>
                  <a:pt x="83820" y="21590"/>
                </a:lnTo>
                <a:lnTo>
                  <a:pt x="64770" y="26670"/>
                </a:lnTo>
                <a:lnTo>
                  <a:pt x="45720" y="33020"/>
                </a:lnTo>
                <a:lnTo>
                  <a:pt x="38100" y="36830"/>
                </a:lnTo>
                <a:lnTo>
                  <a:pt x="31750" y="38100"/>
                </a:lnTo>
                <a:lnTo>
                  <a:pt x="29209" y="41910"/>
                </a:lnTo>
                <a:lnTo>
                  <a:pt x="22859" y="45720"/>
                </a:lnTo>
                <a:lnTo>
                  <a:pt x="16509" y="49530"/>
                </a:lnTo>
                <a:lnTo>
                  <a:pt x="10159" y="53340"/>
                </a:lnTo>
                <a:lnTo>
                  <a:pt x="3809" y="5715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99909" y="3020060"/>
            <a:ext cx="220980" cy="36829"/>
          </a:xfrm>
          <a:custGeom>
            <a:avLst/>
            <a:gdLst/>
            <a:ahLst/>
            <a:cxnLst/>
            <a:rect l="l" t="t" r="r" b="b"/>
            <a:pathLst>
              <a:path w="220980" h="36829">
                <a:moveTo>
                  <a:pt x="12700" y="16510"/>
                </a:moveTo>
                <a:lnTo>
                  <a:pt x="31750" y="24129"/>
                </a:lnTo>
                <a:lnTo>
                  <a:pt x="54610" y="30479"/>
                </a:lnTo>
                <a:lnTo>
                  <a:pt x="82550" y="34289"/>
                </a:lnTo>
                <a:lnTo>
                  <a:pt x="111760" y="35560"/>
                </a:lnTo>
                <a:lnTo>
                  <a:pt x="140970" y="36829"/>
                </a:lnTo>
                <a:lnTo>
                  <a:pt x="166370" y="36829"/>
                </a:lnTo>
                <a:lnTo>
                  <a:pt x="189230" y="35560"/>
                </a:lnTo>
                <a:lnTo>
                  <a:pt x="208280" y="35560"/>
                </a:lnTo>
                <a:lnTo>
                  <a:pt x="217170" y="31750"/>
                </a:lnTo>
                <a:lnTo>
                  <a:pt x="220980" y="27939"/>
                </a:lnTo>
                <a:lnTo>
                  <a:pt x="214630" y="24129"/>
                </a:lnTo>
                <a:lnTo>
                  <a:pt x="198120" y="19050"/>
                </a:lnTo>
                <a:lnTo>
                  <a:pt x="168910" y="13969"/>
                </a:lnTo>
                <a:lnTo>
                  <a:pt x="121920" y="7619"/>
                </a:lnTo>
                <a:lnTo>
                  <a:pt x="63500" y="0"/>
                </a:lnTo>
                <a:lnTo>
                  <a:pt x="54610" y="2539"/>
                </a:lnTo>
                <a:lnTo>
                  <a:pt x="48260" y="2539"/>
                </a:lnTo>
                <a:lnTo>
                  <a:pt x="38100" y="3810"/>
                </a:lnTo>
                <a:lnTo>
                  <a:pt x="31750" y="3810"/>
                </a:lnTo>
                <a:lnTo>
                  <a:pt x="21590" y="6350"/>
                </a:lnTo>
                <a:lnTo>
                  <a:pt x="12700" y="6350"/>
                </a:lnTo>
                <a:lnTo>
                  <a:pt x="6350" y="7619"/>
                </a:lnTo>
                <a:lnTo>
                  <a:pt x="0" y="6350"/>
                </a:lnTo>
                <a:lnTo>
                  <a:pt x="12700" y="1651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96480" y="3026410"/>
            <a:ext cx="115570" cy="128269"/>
          </a:xfrm>
          <a:custGeom>
            <a:avLst/>
            <a:gdLst/>
            <a:ahLst/>
            <a:cxnLst/>
            <a:rect l="l" t="t" r="r" b="b"/>
            <a:pathLst>
              <a:path w="115570" h="128269">
                <a:moveTo>
                  <a:pt x="0" y="10160"/>
                </a:moveTo>
                <a:lnTo>
                  <a:pt x="2540" y="25400"/>
                </a:lnTo>
                <a:lnTo>
                  <a:pt x="12700" y="48260"/>
                </a:lnTo>
                <a:lnTo>
                  <a:pt x="29210" y="80010"/>
                </a:lnTo>
                <a:lnTo>
                  <a:pt x="57150" y="118110"/>
                </a:lnTo>
                <a:lnTo>
                  <a:pt x="60960" y="121919"/>
                </a:lnTo>
                <a:lnTo>
                  <a:pt x="67310" y="121919"/>
                </a:lnTo>
                <a:lnTo>
                  <a:pt x="73660" y="124460"/>
                </a:lnTo>
                <a:lnTo>
                  <a:pt x="83820" y="121919"/>
                </a:lnTo>
                <a:lnTo>
                  <a:pt x="90170" y="124460"/>
                </a:lnTo>
                <a:lnTo>
                  <a:pt x="105410" y="124460"/>
                </a:lnTo>
                <a:lnTo>
                  <a:pt x="109220" y="128269"/>
                </a:lnTo>
                <a:lnTo>
                  <a:pt x="115570" y="113029"/>
                </a:lnTo>
                <a:lnTo>
                  <a:pt x="115570" y="97789"/>
                </a:lnTo>
                <a:lnTo>
                  <a:pt x="111760" y="81279"/>
                </a:lnTo>
                <a:lnTo>
                  <a:pt x="102870" y="64769"/>
                </a:lnTo>
                <a:lnTo>
                  <a:pt x="90170" y="48260"/>
                </a:lnTo>
                <a:lnTo>
                  <a:pt x="73660" y="33019"/>
                </a:lnTo>
                <a:lnTo>
                  <a:pt x="57150" y="20319"/>
                </a:lnTo>
                <a:lnTo>
                  <a:pt x="41910" y="8889"/>
                </a:lnTo>
                <a:lnTo>
                  <a:pt x="25400" y="1269"/>
                </a:lnTo>
                <a:lnTo>
                  <a:pt x="12700" y="0"/>
                </a:lnTo>
                <a:lnTo>
                  <a:pt x="2540" y="1269"/>
                </a:lnTo>
                <a:lnTo>
                  <a:pt x="0" y="1016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80350" y="3606800"/>
            <a:ext cx="73659" cy="76200"/>
          </a:xfrm>
          <a:custGeom>
            <a:avLst/>
            <a:gdLst/>
            <a:ahLst/>
            <a:cxnLst/>
            <a:rect l="l" t="t" r="r" b="b"/>
            <a:pathLst>
              <a:path w="73659" h="76200">
                <a:moveTo>
                  <a:pt x="3809" y="19050"/>
                </a:moveTo>
                <a:lnTo>
                  <a:pt x="0" y="24130"/>
                </a:lnTo>
                <a:lnTo>
                  <a:pt x="12700" y="41910"/>
                </a:lnTo>
                <a:lnTo>
                  <a:pt x="25400" y="55880"/>
                </a:lnTo>
                <a:lnTo>
                  <a:pt x="38100" y="66039"/>
                </a:lnTo>
                <a:lnTo>
                  <a:pt x="48259" y="71119"/>
                </a:lnTo>
                <a:lnTo>
                  <a:pt x="54609" y="74930"/>
                </a:lnTo>
                <a:lnTo>
                  <a:pt x="63500" y="76200"/>
                </a:lnTo>
                <a:lnTo>
                  <a:pt x="67309" y="74930"/>
                </a:lnTo>
                <a:lnTo>
                  <a:pt x="71120" y="73660"/>
                </a:lnTo>
                <a:lnTo>
                  <a:pt x="73659" y="67310"/>
                </a:lnTo>
                <a:lnTo>
                  <a:pt x="73659" y="46989"/>
                </a:lnTo>
                <a:lnTo>
                  <a:pt x="71120" y="39369"/>
                </a:lnTo>
                <a:lnTo>
                  <a:pt x="67309" y="31750"/>
                </a:lnTo>
                <a:lnTo>
                  <a:pt x="63500" y="22860"/>
                </a:lnTo>
                <a:lnTo>
                  <a:pt x="60959" y="15239"/>
                </a:lnTo>
                <a:lnTo>
                  <a:pt x="54609" y="10160"/>
                </a:lnTo>
                <a:lnTo>
                  <a:pt x="48259" y="6350"/>
                </a:lnTo>
                <a:lnTo>
                  <a:pt x="41909" y="2539"/>
                </a:lnTo>
                <a:lnTo>
                  <a:pt x="35559" y="0"/>
                </a:lnTo>
                <a:lnTo>
                  <a:pt x="25400" y="2539"/>
                </a:lnTo>
                <a:lnTo>
                  <a:pt x="16509" y="6350"/>
                </a:lnTo>
                <a:lnTo>
                  <a:pt x="12700" y="10160"/>
                </a:lnTo>
                <a:lnTo>
                  <a:pt x="10159" y="13969"/>
                </a:lnTo>
                <a:lnTo>
                  <a:pt x="3809" y="1905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884159" y="3628390"/>
            <a:ext cx="201930" cy="60960"/>
          </a:xfrm>
          <a:custGeom>
            <a:avLst/>
            <a:gdLst/>
            <a:ahLst/>
            <a:cxnLst/>
            <a:rect l="l" t="t" r="r" b="b"/>
            <a:pathLst>
              <a:path w="201930" h="60960">
                <a:moveTo>
                  <a:pt x="6350" y="58420"/>
                </a:moveTo>
                <a:lnTo>
                  <a:pt x="15240" y="58420"/>
                </a:lnTo>
                <a:lnTo>
                  <a:pt x="25400" y="60960"/>
                </a:lnTo>
                <a:lnTo>
                  <a:pt x="34290" y="58420"/>
                </a:lnTo>
                <a:lnTo>
                  <a:pt x="44450" y="58420"/>
                </a:lnTo>
                <a:lnTo>
                  <a:pt x="53340" y="57150"/>
                </a:lnTo>
                <a:lnTo>
                  <a:pt x="63500" y="54610"/>
                </a:lnTo>
                <a:lnTo>
                  <a:pt x="76200" y="53340"/>
                </a:lnTo>
                <a:lnTo>
                  <a:pt x="86360" y="52070"/>
                </a:lnTo>
                <a:lnTo>
                  <a:pt x="95250" y="49530"/>
                </a:lnTo>
                <a:lnTo>
                  <a:pt x="105410" y="45720"/>
                </a:lnTo>
                <a:lnTo>
                  <a:pt x="118110" y="44450"/>
                </a:lnTo>
                <a:lnTo>
                  <a:pt x="128270" y="40640"/>
                </a:lnTo>
                <a:lnTo>
                  <a:pt x="137160" y="36830"/>
                </a:lnTo>
                <a:lnTo>
                  <a:pt x="147320" y="33020"/>
                </a:lnTo>
                <a:lnTo>
                  <a:pt x="156210" y="29210"/>
                </a:lnTo>
                <a:lnTo>
                  <a:pt x="166370" y="24130"/>
                </a:lnTo>
                <a:lnTo>
                  <a:pt x="179070" y="20320"/>
                </a:lnTo>
                <a:lnTo>
                  <a:pt x="185420" y="13970"/>
                </a:lnTo>
                <a:lnTo>
                  <a:pt x="194310" y="10160"/>
                </a:lnTo>
                <a:lnTo>
                  <a:pt x="198120" y="6350"/>
                </a:lnTo>
                <a:lnTo>
                  <a:pt x="201930" y="2540"/>
                </a:lnTo>
                <a:lnTo>
                  <a:pt x="201930" y="1270"/>
                </a:lnTo>
                <a:lnTo>
                  <a:pt x="198120" y="0"/>
                </a:lnTo>
                <a:lnTo>
                  <a:pt x="181610" y="0"/>
                </a:lnTo>
                <a:lnTo>
                  <a:pt x="168910" y="1270"/>
                </a:lnTo>
                <a:lnTo>
                  <a:pt x="153670" y="2540"/>
                </a:lnTo>
                <a:lnTo>
                  <a:pt x="130810" y="8890"/>
                </a:lnTo>
                <a:lnTo>
                  <a:pt x="107950" y="13970"/>
                </a:lnTo>
                <a:lnTo>
                  <a:pt x="76200" y="21590"/>
                </a:lnTo>
                <a:lnTo>
                  <a:pt x="44450" y="30480"/>
                </a:lnTo>
                <a:lnTo>
                  <a:pt x="38100" y="34290"/>
                </a:lnTo>
                <a:lnTo>
                  <a:pt x="31750" y="36830"/>
                </a:lnTo>
                <a:lnTo>
                  <a:pt x="25400" y="40640"/>
                </a:lnTo>
                <a:lnTo>
                  <a:pt x="21590" y="44450"/>
                </a:lnTo>
                <a:lnTo>
                  <a:pt x="15240" y="48260"/>
                </a:lnTo>
                <a:lnTo>
                  <a:pt x="8890" y="52070"/>
                </a:lnTo>
                <a:lnTo>
                  <a:pt x="2540" y="54610"/>
                </a:lnTo>
                <a:lnTo>
                  <a:pt x="0" y="57150"/>
                </a:lnTo>
                <a:lnTo>
                  <a:pt x="6350" y="58420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675120" y="3178810"/>
            <a:ext cx="201929" cy="234950"/>
          </a:xfrm>
          <a:custGeom>
            <a:avLst/>
            <a:gdLst/>
            <a:ahLst/>
            <a:cxnLst/>
            <a:rect l="l" t="t" r="r" b="b"/>
            <a:pathLst>
              <a:path w="201929" h="234950">
                <a:moveTo>
                  <a:pt x="25400" y="8889"/>
                </a:moveTo>
                <a:lnTo>
                  <a:pt x="0" y="0"/>
                </a:lnTo>
                <a:lnTo>
                  <a:pt x="12700" y="13969"/>
                </a:lnTo>
                <a:lnTo>
                  <a:pt x="19050" y="30479"/>
                </a:lnTo>
                <a:lnTo>
                  <a:pt x="25400" y="48260"/>
                </a:lnTo>
                <a:lnTo>
                  <a:pt x="31750" y="64769"/>
                </a:lnTo>
                <a:lnTo>
                  <a:pt x="35559" y="82550"/>
                </a:lnTo>
                <a:lnTo>
                  <a:pt x="41909" y="101600"/>
                </a:lnTo>
                <a:lnTo>
                  <a:pt x="44450" y="118110"/>
                </a:lnTo>
                <a:lnTo>
                  <a:pt x="48259" y="134619"/>
                </a:lnTo>
                <a:lnTo>
                  <a:pt x="54609" y="153669"/>
                </a:lnTo>
                <a:lnTo>
                  <a:pt x="60959" y="168910"/>
                </a:lnTo>
                <a:lnTo>
                  <a:pt x="67309" y="182879"/>
                </a:lnTo>
                <a:lnTo>
                  <a:pt x="77470" y="198119"/>
                </a:lnTo>
                <a:lnTo>
                  <a:pt x="90170" y="209550"/>
                </a:lnTo>
                <a:lnTo>
                  <a:pt x="105409" y="218439"/>
                </a:lnTo>
                <a:lnTo>
                  <a:pt x="124459" y="228600"/>
                </a:lnTo>
                <a:lnTo>
                  <a:pt x="147320" y="231139"/>
                </a:lnTo>
                <a:lnTo>
                  <a:pt x="160020" y="234950"/>
                </a:lnTo>
                <a:lnTo>
                  <a:pt x="179070" y="234950"/>
                </a:lnTo>
                <a:lnTo>
                  <a:pt x="185420" y="231139"/>
                </a:lnTo>
                <a:lnTo>
                  <a:pt x="189229" y="228600"/>
                </a:lnTo>
                <a:lnTo>
                  <a:pt x="185420" y="222250"/>
                </a:lnTo>
                <a:lnTo>
                  <a:pt x="189229" y="218439"/>
                </a:lnTo>
                <a:lnTo>
                  <a:pt x="189229" y="214629"/>
                </a:lnTo>
                <a:lnTo>
                  <a:pt x="195579" y="213360"/>
                </a:lnTo>
                <a:lnTo>
                  <a:pt x="201929" y="213360"/>
                </a:lnTo>
                <a:lnTo>
                  <a:pt x="179070" y="204469"/>
                </a:lnTo>
                <a:lnTo>
                  <a:pt x="163829" y="190500"/>
                </a:lnTo>
                <a:lnTo>
                  <a:pt x="151129" y="177800"/>
                </a:lnTo>
                <a:lnTo>
                  <a:pt x="140970" y="162560"/>
                </a:lnTo>
                <a:lnTo>
                  <a:pt x="132079" y="148589"/>
                </a:lnTo>
                <a:lnTo>
                  <a:pt x="121920" y="133350"/>
                </a:lnTo>
                <a:lnTo>
                  <a:pt x="115570" y="116839"/>
                </a:lnTo>
                <a:lnTo>
                  <a:pt x="111759" y="101600"/>
                </a:lnTo>
                <a:lnTo>
                  <a:pt x="102870" y="86360"/>
                </a:lnTo>
                <a:lnTo>
                  <a:pt x="96520" y="69850"/>
                </a:lnTo>
                <a:lnTo>
                  <a:pt x="86359" y="57150"/>
                </a:lnTo>
                <a:lnTo>
                  <a:pt x="77470" y="41910"/>
                </a:lnTo>
                <a:lnTo>
                  <a:pt x="60959" y="29210"/>
                </a:lnTo>
                <a:lnTo>
                  <a:pt x="44450" y="17779"/>
                </a:lnTo>
                <a:lnTo>
                  <a:pt x="25400" y="888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58380" y="2903220"/>
            <a:ext cx="175260" cy="168909"/>
          </a:xfrm>
          <a:custGeom>
            <a:avLst/>
            <a:gdLst/>
            <a:ahLst/>
            <a:cxnLst/>
            <a:rect l="l" t="t" r="r" b="b"/>
            <a:pathLst>
              <a:path w="175260" h="168909">
                <a:moveTo>
                  <a:pt x="19050" y="2539"/>
                </a:moveTo>
                <a:lnTo>
                  <a:pt x="0" y="0"/>
                </a:lnTo>
                <a:lnTo>
                  <a:pt x="8890" y="8889"/>
                </a:lnTo>
                <a:lnTo>
                  <a:pt x="19050" y="20319"/>
                </a:lnTo>
                <a:lnTo>
                  <a:pt x="27940" y="30479"/>
                </a:lnTo>
                <a:lnTo>
                  <a:pt x="38100" y="39369"/>
                </a:lnTo>
                <a:lnTo>
                  <a:pt x="46990" y="50800"/>
                </a:lnTo>
                <a:lnTo>
                  <a:pt x="57150" y="60959"/>
                </a:lnTo>
                <a:lnTo>
                  <a:pt x="67310" y="71119"/>
                </a:lnTo>
                <a:lnTo>
                  <a:pt x="76200" y="81279"/>
                </a:lnTo>
                <a:lnTo>
                  <a:pt x="86360" y="92709"/>
                </a:lnTo>
                <a:lnTo>
                  <a:pt x="95250" y="104139"/>
                </a:lnTo>
                <a:lnTo>
                  <a:pt x="105410" y="115569"/>
                </a:lnTo>
                <a:lnTo>
                  <a:pt x="114300" y="124459"/>
                </a:lnTo>
                <a:lnTo>
                  <a:pt x="124460" y="137159"/>
                </a:lnTo>
                <a:lnTo>
                  <a:pt x="137160" y="147319"/>
                </a:lnTo>
                <a:lnTo>
                  <a:pt x="147320" y="160019"/>
                </a:lnTo>
                <a:lnTo>
                  <a:pt x="160020" y="168909"/>
                </a:lnTo>
                <a:lnTo>
                  <a:pt x="168910" y="157479"/>
                </a:lnTo>
                <a:lnTo>
                  <a:pt x="175260" y="144779"/>
                </a:lnTo>
                <a:lnTo>
                  <a:pt x="175260" y="119379"/>
                </a:lnTo>
                <a:lnTo>
                  <a:pt x="172720" y="104139"/>
                </a:lnTo>
                <a:lnTo>
                  <a:pt x="166370" y="91439"/>
                </a:lnTo>
                <a:lnTo>
                  <a:pt x="156210" y="76200"/>
                </a:lnTo>
                <a:lnTo>
                  <a:pt x="143510" y="63500"/>
                </a:lnTo>
                <a:lnTo>
                  <a:pt x="130810" y="52069"/>
                </a:lnTo>
                <a:lnTo>
                  <a:pt x="114300" y="39369"/>
                </a:lnTo>
                <a:lnTo>
                  <a:pt x="95250" y="27939"/>
                </a:lnTo>
                <a:lnTo>
                  <a:pt x="80010" y="19050"/>
                </a:lnTo>
                <a:lnTo>
                  <a:pt x="57150" y="11429"/>
                </a:lnTo>
                <a:lnTo>
                  <a:pt x="38100" y="6350"/>
                </a:lnTo>
                <a:lnTo>
                  <a:pt x="19050" y="2539"/>
                </a:lnTo>
                <a:close/>
              </a:path>
            </a:pathLst>
          </a:custGeom>
          <a:solidFill>
            <a:srgbClr val="8999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008120" y="2711450"/>
            <a:ext cx="2913379" cy="1158239"/>
          </a:xfrm>
          <a:custGeom>
            <a:avLst/>
            <a:gdLst/>
            <a:ahLst/>
            <a:cxnLst/>
            <a:rect l="l" t="t" r="r" b="b"/>
            <a:pathLst>
              <a:path w="2913379" h="1158239">
                <a:moveTo>
                  <a:pt x="92709" y="273050"/>
                </a:moveTo>
                <a:lnTo>
                  <a:pt x="0" y="388620"/>
                </a:lnTo>
                <a:lnTo>
                  <a:pt x="554989" y="1158239"/>
                </a:lnTo>
                <a:lnTo>
                  <a:pt x="2913379" y="1158239"/>
                </a:lnTo>
                <a:lnTo>
                  <a:pt x="2910839" y="1154430"/>
                </a:lnTo>
                <a:lnTo>
                  <a:pt x="2904489" y="1143000"/>
                </a:lnTo>
                <a:lnTo>
                  <a:pt x="2891789" y="1126489"/>
                </a:lnTo>
                <a:lnTo>
                  <a:pt x="2875279" y="1103630"/>
                </a:lnTo>
                <a:lnTo>
                  <a:pt x="2852420" y="1075689"/>
                </a:lnTo>
                <a:lnTo>
                  <a:pt x="2830829" y="1042669"/>
                </a:lnTo>
                <a:lnTo>
                  <a:pt x="2807970" y="1003300"/>
                </a:lnTo>
                <a:lnTo>
                  <a:pt x="2782570" y="961389"/>
                </a:lnTo>
                <a:lnTo>
                  <a:pt x="2757170" y="914400"/>
                </a:lnTo>
                <a:lnTo>
                  <a:pt x="2734309" y="866139"/>
                </a:lnTo>
                <a:lnTo>
                  <a:pt x="2711450" y="814070"/>
                </a:lnTo>
                <a:lnTo>
                  <a:pt x="2689859" y="758189"/>
                </a:lnTo>
                <a:lnTo>
                  <a:pt x="2673350" y="702310"/>
                </a:lnTo>
                <a:lnTo>
                  <a:pt x="2656839" y="643889"/>
                </a:lnTo>
                <a:lnTo>
                  <a:pt x="2647950" y="584200"/>
                </a:lnTo>
                <a:lnTo>
                  <a:pt x="2644139" y="524510"/>
                </a:lnTo>
                <a:lnTo>
                  <a:pt x="2641600" y="467360"/>
                </a:lnTo>
                <a:lnTo>
                  <a:pt x="2641600" y="247650"/>
                </a:lnTo>
                <a:lnTo>
                  <a:pt x="2644139" y="215900"/>
                </a:lnTo>
                <a:lnTo>
                  <a:pt x="2644139" y="186689"/>
                </a:lnTo>
                <a:lnTo>
                  <a:pt x="2647950" y="163829"/>
                </a:lnTo>
                <a:lnTo>
                  <a:pt x="2647950" y="143510"/>
                </a:lnTo>
                <a:lnTo>
                  <a:pt x="2650489" y="127000"/>
                </a:lnTo>
                <a:lnTo>
                  <a:pt x="2654300" y="111760"/>
                </a:lnTo>
                <a:lnTo>
                  <a:pt x="2654300" y="91439"/>
                </a:lnTo>
                <a:lnTo>
                  <a:pt x="2656839" y="90170"/>
                </a:lnTo>
                <a:lnTo>
                  <a:pt x="1259839" y="0"/>
                </a:lnTo>
                <a:lnTo>
                  <a:pt x="92709" y="273050"/>
                </a:lnTo>
                <a:close/>
              </a:path>
            </a:pathLst>
          </a:custGeom>
          <a:solidFill>
            <a:srgbClr val="7CB2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27170" y="2951479"/>
            <a:ext cx="927100" cy="930910"/>
          </a:xfrm>
          <a:custGeom>
            <a:avLst/>
            <a:gdLst/>
            <a:ahLst/>
            <a:cxnLst/>
            <a:rect l="l" t="t" r="r" b="b"/>
            <a:pathLst>
              <a:path w="927100" h="930910">
                <a:moveTo>
                  <a:pt x="765809" y="613410"/>
                </a:moveTo>
                <a:lnTo>
                  <a:pt x="746759" y="568960"/>
                </a:lnTo>
                <a:lnTo>
                  <a:pt x="731519" y="524510"/>
                </a:lnTo>
                <a:lnTo>
                  <a:pt x="715009" y="480060"/>
                </a:lnTo>
                <a:lnTo>
                  <a:pt x="702309" y="436880"/>
                </a:lnTo>
                <a:lnTo>
                  <a:pt x="692150" y="393700"/>
                </a:lnTo>
                <a:lnTo>
                  <a:pt x="683259" y="353060"/>
                </a:lnTo>
                <a:lnTo>
                  <a:pt x="679450" y="313690"/>
                </a:lnTo>
                <a:lnTo>
                  <a:pt x="679450" y="240030"/>
                </a:lnTo>
                <a:lnTo>
                  <a:pt x="683259" y="205740"/>
                </a:lnTo>
                <a:lnTo>
                  <a:pt x="689609" y="172720"/>
                </a:lnTo>
                <a:lnTo>
                  <a:pt x="695959" y="143510"/>
                </a:lnTo>
                <a:lnTo>
                  <a:pt x="702309" y="115570"/>
                </a:lnTo>
                <a:lnTo>
                  <a:pt x="712469" y="88900"/>
                </a:lnTo>
                <a:lnTo>
                  <a:pt x="718819" y="67310"/>
                </a:lnTo>
                <a:lnTo>
                  <a:pt x="727709" y="46990"/>
                </a:lnTo>
                <a:lnTo>
                  <a:pt x="734059" y="30480"/>
                </a:lnTo>
                <a:lnTo>
                  <a:pt x="740409" y="16510"/>
                </a:lnTo>
                <a:lnTo>
                  <a:pt x="746759" y="7620"/>
                </a:lnTo>
                <a:lnTo>
                  <a:pt x="750569" y="2540"/>
                </a:lnTo>
                <a:lnTo>
                  <a:pt x="750569" y="0"/>
                </a:lnTo>
                <a:lnTo>
                  <a:pt x="712469" y="0"/>
                </a:lnTo>
                <a:lnTo>
                  <a:pt x="692150" y="2540"/>
                </a:lnTo>
                <a:lnTo>
                  <a:pt x="670559" y="3810"/>
                </a:lnTo>
                <a:lnTo>
                  <a:pt x="641350" y="6350"/>
                </a:lnTo>
                <a:lnTo>
                  <a:pt x="615950" y="7620"/>
                </a:lnTo>
                <a:lnTo>
                  <a:pt x="580389" y="11430"/>
                </a:lnTo>
                <a:lnTo>
                  <a:pt x="548639" y="12700"/>
                </a:lnTo>
                <a:lnTo>
                  <a:pt x="513079" y="19050"/>
                </a:lnTo>
                <a:lnTo>
                  <a:pt x="477519" y="22860"/>
                </a:lnTo>
                <a:lnTo>
                  <a:pt x="439419" y="27940"/>
                </a:lnTo>
                <a:lnTo>
                  <a:pt x="403859" y="33020"/>
                </a:lnTo>
                <a:lnTo>
                  <a:pt x="365759" y="39370"/>
                </a:lnTo>
                <a:lnTo>
                  <a:pt x="327659" y="46990"/>
                </a:lnTo>
                <a:lnTo>
                  <a:pt x="292100" y="54610"/>
                </a:lnTo>
                <a:lnTo>
                  <a:pt x="256539" y="60960"/>
                </a:lnTo>
                <a:lnTo>
                  <a:pt x="224789" y="68580"/>
                </a:lnTo>
                <a:lnTo>
                  <a:pt x="193039" y="74930"/>
                </a:lnTo>
                <a:lnTo>
                  <a:pt x="163829" y="80010"/>
                </a:lnTo>
                <a:lnTo>
                  <a:pt x="138429" y="85090"/>
                </a:lnTo>
                <a:lnTo>
                  <a:pt x="113029" y="91440"/>
                </a:lnTo>
                <a:lnTo>
                  <a:pt x="90169" y="95250"/>
                </a:lnTo>
                <a:lnTo>
                  <a:pt x="71119" y="100330"/>
                </a:lnTo>
                <a:lnTo>
                  <a:pt x="52069" y="104140"/>
                </a:lnTo>
                <a:lnTo>
                  <a:pt x="35559" y="107950"/>
                </a:lnTo>
                <a:lnTo>
                  <a:pt x="22859" y="109220"/>
                </a:lnTo>
                <a:lnTo>
                  <a:pt x="12700" y="111760"/>
                </a:lnTo>
                <a:lnTo>
                  <a:pt x="6350" y="113030"/>
                </a:lnTo>
                <a:lnTo>
                  <a:pt x="0" y="113030"/>
                </a:lnTo>
                <a:lnTo>
                  <a:pt x="529589" y="930910"/>
                </a:lnTo>
                <a:lnTo>
                  <a:pt x="927100" y="923290"/>
                </a:lnTo>
                <a:lnTo>
                  <a:pt x="923289" y="919480"/>
                </a:lnTo>
                <a:lnTo>
                  <a:pt x="920750" y="910590"/>
                </a:lnTo>
                <a:lnTo>
                  <a:pt x="908050" y="894080"/>
                </a:lnTo>
                <a:lnTo>
                  <a:pt x="897889" y="871220"/>
                </a:lnTo>
                <a:lnTo>
                  <a:pt x="881379" y="845820"/>
                </a:lnTo>
                <a:lnTo>
                  <a:pt x="862329" y="814070"/>
                </a:lnTo>
                <a:lnTo>
                  <a:pt x="847089" y="778510"/>
                </a:lnTo>
                <a:lnTo>
                  <a:pt x="826769" y="739140"/>
                </a:lnTo>
                <a:lnTo>
                  <a:pt x="805179" y="701040"/>
                </a:lnTo>
                <a:lnTo>
                  <a:pt x="786129" y="657860"/>
                </a:lnTo>
                <a:lnTo>
                  <a:pt x="765809" y="613410"/>
                </a:lnTo>
                <a:close/>
              </a:path>
            </a:pathLst>
          </a:custGeom>
          <a:solidFill>
            <a:srgbClr val="8E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62220" y="2903220"/>
            <a:ext cx="855979" cy="966469"/>
          </a:xfrm>
          <a:custGeom>
            <a:avLst/>
            <a:gdLst/>
            <a:ahLst/>
            <a:cxnLst/>
            <a:rect l="l" t="t" r="r" b="b"/>
            <a:pathLst>
              <a:path w="855979" h="966469">
                <a:moveTo>
                  <a:pt x="3809" y="448309"/>
                </a:moveTo>
                <a:lnTo>
                  <a:pt x="10159" y="486409"/>
                </a:lnTo>
                <a:lnTo>
                  <a:pt x="22859" y="524509"/>
                </a:lnTo>
                <a:lnTo>
                  <a:pt x="35559" y="561339"/>
                </a:lnTo>
                <a:lnTo>
                  <a:pt x="54609" y="598169"/>
                </a:lnTo>
                <a:lnTo>
                  <a:pt x="77469" y="635000"/>
                </a:lnTo>
                <a:lnTo>
                  <a:pt x="106679" y="673100"/>
                </a:lnTo>
                <a:lnTo>
                  <a:pt x="132079" y="711199"/>
                </a:lnTo>
                <a:lnTo>
                  <a:pt x="163829" y="746759"/>
                </a:lnTo>
                <a:lnTo>
                  <a:pt x="193039" y="783589"/>
                </a:lnTo>
                <a:lnTo>
                  <a:pt x="222250" y="815339"/>
                </a:lnTo>
                <a:lnTo>
                  <a:pt x="250189" y="849629"/>
                </a:lnTo>
                <a:lnTo>
                  <a:pt x="279400" y="877569"/>
                </a:lnTo>
                <a:lnTo>
                  <a:pt x="304800" y="902969"/>
                </a:lnTo>
                <a:lnTo>
                  <a:pt x="327659" y="923289"/>
                </a:lnTo>
                <a:lnTo>
                  <a:pt x="346709" y="942339"/>
                </a:lnTo>
                <a:lnTo>
                  <a:pt x="359409" y="955039"/>
                </a:lnTo>
                <a:lnTo>
                  <a:pt x="369569" y="963929"/>
                </a:lnTo>
                <a:lnTo>
                  <a:pt x="372109" y="966469"/>
                </a:lnTo>
                <a:lnTo>
                  <a:pt x="855979" y="966469"/>
                </a:lnTo>
                <a:lnTo>
                  <a:pt x="849629" y="963929"/>
                </a:lnTo>
                <a:lnTo>
                  <a:pt x="836929" y="956309"/>
                </a:lnTo>
                <a:lnTo>
                  <a:pt x="815339" y="946149"/>
                </a:lnTo>
                <a:lnTo>
                  <a:pt x="788669" y="928369"/>
                </a:lnTo>
                <a:lnTo>
                  <a:pt x="756919" y="908049"/>
                </a:lnTo>
                <a:lnTo>
                  <a:pt x="718819" y="882649"/>
                </a:lnTo>
                <a:lnTo>
                  <a:pt x="676909" y="854709"/>
                </a:lnTo>
                <a:lnTo>
                  <a:pt x="635000" y="821689"/>
                </a:lnTo>
                <a:lnTo>
                  <a:pt x="590550" y="786129"/>
                </a:lnTo>
                <a:lnTo>
                  <a:pt x="546100" y="745489"/>
                </a:lnTo>
                <a:lnTo>
                  <a:pt x="500379" y="702309"/>
                </a:lnTo>
                <a:lnTo>
                  <a:pt x="458469" y="655319"/>
                </a:lnTo>
                <a:lnTo>
                  <a:pt x="420369" y="607059"/>
                </a:lnTo>
                <a:lnTo>
                  <a:pt x="382269" y="553719"/>
                </a:lnTo>
                <a:lnTo>
                  <a:pt x="353059" y="500379"/>
                </a:lnTo>
                <a:lnTo>
                  <a:pt x="327659" y="441959"/>
                </a:lnTo>
                <a:lnTo>
                  <a:pt x="308609" y="386079"/>
                </a:lnTo>
                <a:lnTo>
                  <a:pt x="292100" y="332739"/>
                </a:lnTo>
                <a:lnTo>
                  <a:pt x="279400" y="285750"/>
                </a:lnTo>
                <a:lnTo>
                  <a:pt x="270509" y="241300"/>
                </a:lnTo>
                <a:lnTo>
                  <a:pt x="260350" y="200659"/>
                </a:lnTo>
                <a:lnTo>
                  <a:pt x="256539" y="165100"/>
                </a:lnTo>
                <a:lnTo>
                  <a:pt x="254000" y="132079"/>
                </a:lnTo>
                <a:lnTo>
                  <a:pt x="254000" y="78739"/>
                </a:lnTo>
                <a:lnTo>
                  <a:pt x="256539" y="57150"/>
                </a:lnTo>
                <a:lnTo>
                  <a:pt x="256539" y="39369"/>
                </a:lnTo>
                <a:lnTo>
                  <a:pt x="260350" y="24129"/>
                </a:lnTo>
                <a:lnTo>
                  <a:pt x="262889" y="15239"/>
                </a:lnTo>
                <a:lnTo>
                  <a:pt x="266700" y="6350"/>
                </a:lnTo>
                <a:lnTo>
                  <a:pt x="266700" y="2539"/>
                </a:lnTo>
                <a:lnTo>
                  <a:pt x="270509" y="0"/>
                </a:lnTo>
                <a:lnTo>
                  <a:pt x="90169" y="12700"/>
                </a:lnTo>
                <a:lnTo>
                  <a:pt x="90169" y="16509"/>
                </a:lnTo>
                <a:lnTo>
                  <a:pt x="83819" y="27939"/>
                </a:lnTo>
                <a:lnTo>
                  <a:pt x="77469" y="43179"/>
                </a:lnTo>
                <a:lnTo>
                  <a:pt x="71119" y="64769"/>
                </a:lnTo>
                <a:lnTo>
                  <a:pt x="60959" y="92709"/>
                </a:lnTo>
                <a:lnTo>
                  <a:pt x="48259" y="124459"/>
                </a:lnTo>
                <a:lnTo>
                  <a:pt x="39369" y="160019"/>
                </a:lnTo>
                <a:lnTo>
                  <a:pt x="29209" y="196850"/>
                </a:lnTo>
                <a:lnTo>
                  <a:pt x="20319" y="237489"/>
                </a:lnTo>
                <a:lnTo>
                  <a:pt x="10159" y="279400"/>
                </a:lnTo>
                <a:lnTo>
                  <a:pt x="3809" y="321309"/>
                </a:lnTo>
                <a:lnTo>
                  <a:pt x="3809" y="364489"/>
                </a:lnTo>
                <a:lnTo>
                  <a:pt x="0" y="406400"/>
                </a:lnTo>
                <a:lnTo>
                  <a:pt x="3809" y="448309"/>
                </a:lnTo>
                <a:close/>
              </a:path>
            </a:pathLst>
          </a:custGeom>
          <a:solidFill>
            <a:srgbClr val="8E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13730" y="2903220"/>
            <a:ext cx="1228090" cy="971549"/>
          </a:xfrm>
          <a:custGeom>
            <a:avLst/>
            <a:gdLst/>
            <a:ahLst/>
            <a:cxnLst/>
            <a:rect l="l" t="t" r="r" b="b"/>
            <a:pathLst>
              <a:path w="1228090" h="971550">
                <a:moveTo>
                  <a:pt x="1060450" y="742949"/>
                </a:moveTo>
                <a:lnTo>
                  <a:pt x="1054100" y="727709"/>
                </a:lnTo>
                <a:lnTo>
                  <a:pt x="1047750" y="713739"/>
                </a:lnTo>
                <a:lnTo>
                  <a:pt x="1041400" y="698500"/>
                </a:lnTo>
                <a:lnTo>
                  <a:pt x="1035050" y="685800"/>
                </a:lnTo>
                <a:lnTo>
                  <a:pt x="1028700" y="673100"/>
                </a:lnTo>
                <a:lnTo>
                  <a:pt x="1026160" y="661669"/>
                </a:lnTo>
                <a:lnTo>
                  <a:pt x="1022350" y="651509"/>
                </a:lnTo>
                <a:lnTo>
                  <a:pt x="1018540" y="645159"/>
                </a:lnTo>
                <a:lnTo>
                  <a:pt x="1016000" y="637539"/>
                </a:lnTo>
                <a:lnTo>
                  <a:pt x="1016000" y="631189"/>
                </a:lnTo>
                <a:lnTo>
                  <a:pt x="1009650" y="631189"/>
                </a:lnTo>
                <a:lnTo>
                  <a:pt x="993140" y="627379"/>
                </a:lnTo>
                <a:lnTo>
                  <a:pt x="971550" y="622300"/>
                </a:lnTo>
                <a:lnTo>
                  <a:pt x="942340" y="613409"/>
                </a:lnTo>
                <a:lnTo>
                  <a:pt x="904240" y="603250"/>
                </a:lnTo>
                <a:lnTo>
                  <a:pt x="862329" y="589279"/>
                </a:lnTo>
                <a:lnTo>
                  <a:pt x="816610" y="574039"/>
                </a:lnTo>
                <a:lnTo>
                  <a:pt x="765810" y="557529"/>
                </a:lnTo>
                <a:lnTo>
                  <a:pt x="715010" y="538479"/>
                </a:lnTo>
                <a:lnTo>
                  <a:pt x="662940" y="514350"/>
                </a:lnTo>
                <a:lnTo>
                  <a:pt x="612140" y="492759"/>
                </a:lnTo>
                <a:lnTo>
                  <a:pt x="563880" y="466089"/>
                </a:lnTo>
                <a:lnTo>
                  <a:pt x="515620" y="438150"/>
                </a:lnTo>
                <a:lnTo>
                  <a:pt x="473710" y="406400"/>
                </a:lnTo>
                <a:lnTo>
                  <a:pt x="435610" y="375919"/>
                </a:lnTo>
                <a:lnTo>
                  <a:pt x="403860" y="340359"/>
                </a:lnTo>
                <a:lnTo>
                  <a:pt x="374650" y="304800"/>
                </a:lnTo>
                <a:lnTo>
                  <a:pt x="349250" y="271779"/>
                </a:lnTo>
                <a:lnTo>
                  <a:pt x="326390" y="237489"/>
                </a:lnTo>
                <a:lnTo>
                  <a:pt x="307340" y="208279"/>
                </a:lnTo>
                <a:lnTo>
                  <a:pt x="288290" y="179069"/>
                </a:lnTo>
                <a:lnTo>
                  <a:pt x="271780" y="151129"/>
                </a:lnTo>
                <a:lnTo>
                  <a:pt x="256540" y="127000"/>
                </a:lnTo>
                <a:lnTo>
                  <a:pt x="246380" y="102869"/>
                </a:lnTo>
                <a:lnTo>
                  <a:pt x="233680" y="81279"/>
                </a:lnTo>
                <a:lnTo>
                  <a:pt x="227330" y="63500"/>
                </a:lnTo>
                <a:lnTo>
                  <a:pt x="217170" y="46989"/>
                </a:lnTo>
                <a:lnTo>
                  <a:pt x="214630" y="31750"/>
                </a:lnTo>
                <a:lnTo>
                  <a:pt x="208280" y="22859"/>
                </a:lnTo>
                <a:lnTo>
                  <a:pt x="204470" y="12700"/>
                </a:lnTo>
                <a:lnTo>
                  <a:pt x="204470" y="7619"/>
                </a:lnTo>
                <a:lnTo>
                  <a:pt x="6350" y="0"/>
                </a:lnTo>
                <a:lnTo>
                  <a:pt x="2540" y="3809"/>
                </a:lnTo>
                <a:lnTo>
                  <a:pt x="2540" y="50800"/>
                </a:lnTo>
                <a:lnTo>
                  <a:pt x="0" y="76200"/>
                </a:lnTo>
                <a:lnTo>
                  <a:pt x="0" y="139700"/>
                </a:lnTo>
                <a:lnTo>
                  <a:pt x="2540" y="176529"/>
                </a:lnTo>
                <a:lnTo>
                  <a:pt x="6350" y="215900"/>
                </a:lnTo>
                <a:lnTo>
                  <a:pt x="12700" y="257809"/>
                </a:lnTo>
                <a:lnTo>
                  <a:pt x="19050" y="300989"/>
                </a:lnTo>
                <a:lnTo>
                  <a:pt x="31750" y="344169"/>
                </a:lnTo>
                <a:lnTo>
                  <a:pt x="41910" y="388619"/>
                </a:lnTo>
                <a:lnTo>
                  <a:pt x="57150" y="433069"/>
                </a:lnTo>
                <a:lnTo>
                  <a:pt x="76200" y="476250"/>
                </a:lnTo>
                <a:lnTo>
                  <a:pt x="99060" y="516889"/>
                </a:lnTo>
                <a:lnTo>
                  <a:pt x="128270" y="557529"/>
                </a:lnTo>
                <a:lnTo>
                  <a:pt x="163830" y="598169"/>
                </a:lnTo>
                <a:lnTo>
                  <a:pt x="204470" y="638809"/>
                </a:lnTo>
                <a:lnTo>
                  <a:pt x="252730" y="678179"/>
                </a:lnTo>
                <a:lnTo>
                  <a:pt x="300990" y="715009"/>
                </a:lnTo>
                <a:lnTo>
                  <a:pt x="353060" y="751839"/>
                </a:lnTo>
                <a:lnTo>
                  <a:pt x="406400" y="787399"/>
                </a:lnTo>
                <a:lnTo>
                  <a:pt x="458470" y="819149"/>
                </a:lnTo>
                <a:lnTo>
                  <a:pt x="509270" y="849629"/>
                </a:lnTo>
                <a:lnTo>
                  <a:pt x="557530" y="877569"/>
                </a:lnTo>
                <a:lnTo>
                  <a:pt x="601980" y="901699"/>
                </a:lnTo>
                <a:lnTo>
                  <a:pt x="641350" y="919479"/>
                </a:lnTo>
                <a:lnTo>
                  <a:pt x="673100" y="935989"/>
                </a:lnTo>
                <a:lnTo>
                  <a:pt x="698500" y="949959"/>
                </a:lnTo>
                <a:lnTo>
                  <a:pt x="715010" y="956309"/>
                </a:lnTo>
                <a:lnTo>
                  <a:pt x="721360" y="958849"/>
                </a:lnTo>
                <a:lnTo>
                  <a:pt x="1224280" y="971454"/>
                </a:lnTo>
                <a:lnTo>
                  <a:pt x="1224279" y="967739"/>
                </a:lnTo>
                <a:lnTo>
                  <a:pt x="1220470" y="963929"/>
                </a:lnTo>
                <a:lnTo>
                  <a:pt x="1214120" y="956309"/>
                </a:lnTo>
                <a:lnTo>
                  <a:pt x="1207770" y="951229"/>
                </a:lnTo>
                <a:lnTo>
                  <a:pt x="1205229" y="942339"/>
                </a:lnTo>
                <a:lnTo>
                  <a:pt x="1195070" y="930909"/>
                </a:lnTo>
                <a:lnTo>
                  <a:pt x="1188720" y="919479"/>
                </a:lnTo>
                <a:lnTo>
                  <a:pt x="1179829" y="908049"/>
                </a:lnTo>
                <a:lnTo>
                  <a:pt x="1169670" y="895349"/>
                </a:lnTo>
                <a:lnTo>
                  <a:pt x="1159510" y="882649"/>
                </a:lnTo>
                <a:lnTo>
                  <a:pt x="1150620" y="869949"/>
                </a:lnTo>
                <a:lnTo>
                  <a:pt x="1140460" y="855979"/>
                </a:lnTo>
                <a:lnTo>
                  <a:pt x="1131570" y="843279"/>
                </a:lnTo>
                <a:lnTo>
                  <a:pt x="1121410" y="828039"/>
                </a:lnTo>
                <a:lnTo>
                  <a:pt x="1108710" y="815339"/>
                </a:lnTo>
                <a:lnTo>
                  <a:pt x="1099820" y="802639"/>
                </a:lnTo>
                <a:lnTo>
                  <a:pt x="1089660" y="787399"/>
                </a:lnTo>
                <a:lnTo>
                  <a:pt x="1076960" y="774699"/>
                </a:lnTo>
                <a:lnTo>
                  <a:pt x="1070610" y="758189"/>
                </a:lnTo>
                <a:lnTo>
                  <a:pt x="1060450" y="742949"/>
                </a:lnTo>
                <a:close/>
              </a:path>
              <a:path w="1228090" h="971550">
                <a:moveTo>
                  <a:pt x="1228090" y="971549"/>
                </a:moveTo>
                <a:lnTo>
                  <a:pt x="1224279" y="971549"/>
                </a:lnTo>
                <a:lnTo>
                  <a:pt x="1228090" y="971549"/>
                </a:lnTo>
                <a:close/>
              </a:path>
            </a:pathLst>
          </a:custGeom>
          <a:solidFill>
            <a:srgbClr val="8E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40000" y="2155190"/>
            <a:ext cx="1670050" cy="1454150"/>
          </a:xfrm>
          <a:custGeom>
            <a:avLst/>
            <a:gdLst/>
            <a:ahLst/>
            <a:cxnLst/>
            <a:rect l="l" t="t" r="r" b="b"/>
            <a:pathLst>
              <a:path w="1670050" h="1454150">
                <a:moveTo>
                  <a:pt x="1628139" y="760730"/>
                </a:moveTo>
                <a:lnTo>
                  <a:pt x="1640839" y="739139"/>
                </a:lnTo>
                <a:lnTo>
                  <a:pt x="1653539" y="720089"/>
                </a:lnTo>
                <a:lnTo>
                  <a:pt x="1661160" y="704850"/>
                </a:lnTo>
                <a:lnTo>
                  <a:pt x="1667510" y="695960"/>
                </a:lnTo>
                <a:lnTo>
                  <a:pt x="1670050" y="692150"/>
                </a:lnTo>
                <a:lnTo>
                  <a:pt x="563880" y="6350"/>
                </a:lnTo>
                <a:lnTo>
                  <a:pt x="0" y="0"/>
                </a:lnTo>
                <a:lnTo>
                  <a:pt x="12700" y="1454150"/>
                </a:lnTo>
                <a:lnTo>
                  <a:pt x="25400" y="1450339"/>
                </a:lnTo>
                <a:lnTo>
                  <a:pt x="71119" y="1435100"/>
                </a:lnTo>
                <a:lnTo>
                  <a:pt x="138430" y="1413510"/>
                </a:lnTo>
                <a:lnTo>
                  <a:pt x="224789" y="1385570"/>
                </a:lnTo>
                <a:lnTo>
                  <a:pt x="327660" y="1351280"/>
                </a:lnTo>
                <a:lnTo>
                  <a:pt x="445769" y="1313180"/>
                </a:lnTo>
                <a:lnTo>
                  <a:pt x="570230" y="1272539"/>
                </a:lnTo>
                <a:lnTo>
                  <a:pt x="702310" y="1229360"/>
                </a:lnTo>
                <a:lnTo>
                  <a:pt x="833120" y="1186180"/>
                </a:lnTo>
                <a:lnTo>
                  <a:pt x="958850" y="1145539"/>
                </a:lnTo>
                <a:lnTo>
                  <a:pt x="1080770" y="1106170"/>
                </a:lnTo>
                <a:lnTo>
                  <a:pt x="1192529" y="1071880"/>
                </a:lnTo>
                <a:lnTo>
                  <a:pt x="1285239" y="1040130"/>
                </a:lnTo>
                <a:lnTo>
                  <a:pt x="1362710" y="1016000"/>
                </a:lnTo>
                <a:lnTo>
                  <a:pt x="1417320" y="1000760"/>
                </a:lnTo>
                <a:lnTo>
                  <a:pt x="1445260" y="991870"/>
                </a:lnTo>
                <a:lnTo>
                  <a:pt x="1459229" y="988060"/>
                </a:lnTo>
                <a:lnTo>
                  <a:pt x="1474470" y="976630"/>
                </a:lnTo>
                <a:lnTo>
                  <a:pt x="1490979" y="960120"/>
                </a:lnTo>
                <a:lnTo>
                  <a:pt x="1510029" y="941070"/>
                </a:lnTo>
                <a:lnTo>
                  <a:pt x="1526539" y="916939"/>
                </a:lnTo>
                <a:lnTo>
                  <a:pt x="1545589" y="892810"/>
                </a:lnTo>
                <a:lnTo>
                  <a:pt x="1564639" y="864870"/>
                </a:lnTo>
                <a:lnTo>
                  <a:pt x="1583689" y="836930"/>
                </a:lnTo>
                <a:lnTo>
                  <a:pt x="1600200" y="811530"/>
                </a:lnTo>
                <a:lnTo>
                  <a:pt x="1615439" y="784860"/>
                </a:lnTo>
                <a:lnTo>
                  <a:pt x="1628139" y="760730"/>
                </a:lnTo>
                <a:close/>
              </a:path>
            </a:pathLst>
          </a:custGeom>
          <a:solidFill>
            <a:srgbClr val="A5DD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053080" y="2978150"/>
            <a:ext cx="445769" cy="44450"/>
          </a:xfrm>
          <a:custGeom>
            <a:avLst/>
            <a:gdLst/>
            <a:ahLst/>
            <a:cxnLst/>
            <a:rect l="l" t="t" r="r" b="b"/>
            <a:pathLst>
              <a:path w="445769" h="44450">
                <a:moveTo>
                  <a:pt x="29209" y="34289"/>
                </a:moveTo>
                <a:lnTo>
                  <a:pt x="60959" y="36829"/>
                </a:lnTo>
                <a:lnTo>
                  <a:pt x="90169" y="38100"/>
                </a:lnTo>
                <a:lnTo>
                  <a:pt x="118109" y="40639"/>
                </a:lnTo>
                <a:lnTo>
                  <a:pt x="144780" y="41910"/>
                </a:lnTo>
                <a:lnTo>
                  <a:pt x="172719" y="41910"/>
                </a:lnTo>
                <a:lnTo>
                  <a:pt x="201930" y="44450"/>
                </a:lnTo>
                <a:lnTo>
                  <a:pt x="445769" y="44450"/>
                </a:lnTo>
                <a:lnTo>
                  <a:pt x="426719" y="36829"/>
                </a:lnTo>
                <a:lnTo>
                  <a:pt x="403859" y="29210"/>
                </a:lnTo>
                <a:lnTo>
                  <a:pt x="374649" y="21589"/>
                </a:lnTo>
                <a:lnTo>
                  <a:pt x="349249" y="16510"/>
                </a:lnTo>
                <a:lnTo>
                  <a:pt x="320040" y="10160"/>
                </a:lnTo>
                <a:lnTo>
                  <a:pt x="288290" y="6350"/>
                </a:lnTo>
                <a:lnTo>
                  <a:pt x="256540" y="3810"/>
                </a:lnTo>
                <a:lnTo>
                  <a:pt x="224790" y="1270"/>
                </a:lnTo>
                <a:lnTo>
                  <a:pt x="191769" y="0"/>
                </a:lnTo>
                <a:lnTo>
                  <a:pt x="160019" y="0"/>
                </a:lnTo>
                <a:lnTo>
                  <a:pt x="128269" y="1270"/>
                </a:lnTo>
                <a:lnTo>
                  <a:pt x="99059" y="3810"/>
                </a:lnTo>
                <a:lnTo>
                  <a:pt x="71119" y="8889"/>
                </a:lnTo>
                <a:lnTo>
                  <a:pt x="44450" y="13970"/>
                </a:lnTo>
                <a:lnTo>
                  <a:pt x="22859" y="21589"/>
                </a:lnTo>
                <a:lnTo>
                  <a:pt x="0" y="31750"/>
                </a:lnTo>
                <a:lnTo>
                  <a:pt x="29209" y="3428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14040" y="3006090"/>
            <a:ext cx="298450" cy="289560"/>
          </a:xfrm>
          <a:custGeom>
            <a:avLst/>
            <a:gdLst/>
            <a:ahLst/>
            <a:cxnLst/>
            <a:rect l="l" t="t" r="r" b="b"/>
            <a:pathLst>
              <a:path w="298450" h="289560">
                <a:moveTo>
                  <a:pt x="35560" y="251460"/>
                </a:moveTo>
                <a:lnTo>
                  <a:pt x="16510" y="270510"/>
                </a:lnTo>
                <a:lnTo>
                  <a:pt x="0" y="289560"/>
                </a:lnTo>
                <a:lnTo>
                  <a:pt x="25400" y="278130"/>
                </a:lnTo>
                <a:lnTo>
                  <a:pt x="54610" y="265430"/>
                </a:lnTo>
                <a:lnTo>
                  <a:pt x="80010" y="251460"/>
                </a:lnTo>
                <a:lnTo>
                  <a:pt x="105410" y="237489"/>
                </a:lnTo>
                <a:lnTo>
                  <a:pt x="128270" y="220980"/>
                </a:lnTo>
                <a:lnTo>
                  <a:pt x="151130" y="201930"/>
                </a:lnTo>
                <a:lnTo>
                  <a:pt x="172720" y="182880"/>
                </a:lnTo>
                <a:lnTo>
                  <a:pt x="195580" y="162560"/>
                </a:lnTo>
                <a:lnTo>
                  <a:pt x="212089" y="142239"/>
                </a:lnTo>
                <a:lnTo>
                  <a:pt x="231139" y="121920"/>
                </a:lnTo>
                <a:lnTo>
                  <a:pt x="246380" y="101600"/>
                </a:lnTo>
                <a:lnTo>
                  <a:pt x="259080" y="78739"/>
                </a:lnTo>
                <a:lnTo>
                  <a:pt x="273050" y="58420"/>
                </a:lnTo>
                <a:lnTo>
                  <a:pt x="285750" y="38100"/>
                </a:lnTo>
                <a:lnTo>
                  <a:pt x="292100" y="20320"/>
                </a:lnTo>
                <a:lnTo>
                  <a:pt x="298450" y="0"/>
                </a:lnTo>
                <a:lnTo>
                  <a:pt x="269239" y="16510"/>
                </a:lnTo>
                <a:lnTo>
                  <a:pt x="243839" y="30480"/>
                </a:lnTo>
                <a:lnTo>
                  <a:pt x="218439" y="48260"/>
                </a:lnTo>
                <a:lnTo>
                  <a:pt x="198120" y="64770"/>
                </a:lnTo>
                <a:lnTo>
                  <a:pt x="179070" y="81280"/>
                </a:lnTo>
                <a:lnTo>
                  <a:pt x="160020" y="100330"/>
                </a:lnTo>
                <a:lnTo>
                  <a:pt x="140970" y="118110"/>
                </a:lnTo>
                <a:lnTo>
                  <a:pt x="128270" y="137160"/>
                </a:lnTo>
                <a:lnTo>
                  <a:pt x="111760" y="157480"/>
                </a:lnTo>
                <a:lnTo>
                  <a:pt x="96520" y="176530"/>
                </a:lnTo>
                <a:lnTo>
                  <a:pt x="83820" y="196850"/>
                </a:lnTo>
                <a:lnTo>
                  <a:pt x="67310" y="214630"/>
                </a:lnTo>
                <a:lnTo>
                  <a:pt x="50800" y="233680"/>
                </a:lnTo>
                <a:lnTo>
                  <a:pt x="35560" y="25146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51579" y="2769870"/>
            <a:ext cx="199390" cy="236219"/>
          </a:xfrm>
          <a:custGeom>
            <a:avLst/>
            <a:gdLst/>
            <a:ahLst/>
            <a:cxnLst/>
            <a:rect l="l" t="t" r="r" b="b"/>
            <a:pathLst>
              <a:path w="199390" h="236219">
                <a:moveTo>
                  <a:pt x="45720" y="17779"/>
                </a:moveTo>
                <a:lnTo>
                  <a:pt x="22860" y="7619"/>
                </a:lnTo>
                <a:lnTo>
                  <a:pt x="0" y="0"/>
                </a:lnTo>
                <a:lnTo>
                  <a:pt x="10160" y="15239"/>
                </a:lnTo>
                <a:lnTo>
                  <a:pt x="19050" y="29209"/>
                </a:lnTo>
                <a:lnTo>
                  <a:pt x="25400" y="48259"/>
                </a:lnTo>
                <a:lnTo>
                  <a:pt x="29210" y="64769"/>
                </a:lnTo>
                <a:lnTo>
                  <a:pt x="35560" y="83819"/>
                </a:lnTo>
                <a:lnTo>
                  <a:pt x="38100" y="101600"/>
                </a:lnTo>
                <a:lnTo>
                  <a:pt x="41910" y="118109"/>
                </a:lnTo>
                <a:lnTo>
                  <a:pt x="48260" y="135889"/>
                </a:lnTo>
                <a:lnTo>
                  <a:pt x="52070" y="153669"/>
                </a:lnTo>
                <a:lnTo>
                  <a:pt x="58420" y="168909"/>
                </a:lnTo>
                <a:lnTo>
                  <a:pt x="64770" y="184150"/>
                </a:lnTo>
                <a:lnTo>
                  <a:pt x="77470" y="196850"/>
                </a:lnTo>
                <a:lnTo>
                  <a:pt x="86360" y="209550"/>
                </a:lnTo>
                <a:lnTo>
                  <a:pt x="102870" y="218439"/>
                </a:lnTo>
                <a:lnTo>
                  <a:pt x="121920" y="226059"/>
                </a:lnTo>
                <a:lnTo>
                  <a:pt x="147320" y="232409"/>
                </a:lnTo>
                <a:lnTo>
                  <a:pt x="157480" y="236219"/>
                </a:lnTo>
                <a:lnTo>
                  <a:pt x="176530" y="236219"/>
                </a:lnTo>
                <a:lnTo>
                  <a:pt x="182880" y="232409"/>
                </a:lnTo>
                <a:lnTo>
                  <a:pt x="186690" y="226059"/>
                </a:lnTo>
                <a:lnTo>
                  <a:pt x="186690" y="218439"/>
                </a:lnTo>
                <a:lnTo>
                  <a:pt x="189230" y="214629"/>
                </a:lnTo>
                <a:lnTo>
                  <a:pt x="193040" y="213359"/>
                </a:lnTo>
                <a:lnTo>
                  <a:pt x="199390" y="213359"/>
                </a:lnTo>
                <a:lnTo>
                  <a:pt x="176530" y="201929"/>
                </a:lnTo>
                <a:lnTo>
                  <a:pt x="160020" y="190500"/>
                </a:lnTo>
                <a:lnTo>
                  <a:pt x="147320" y="177800"/>
                </a:lnTo>
                <a:lnTo>
                  <a:pt x="138430" y="163829"/>
                </a:lnTo>
                <a:lnTo>
                  <a:pt x="128270" y="148589"/>
                </a:lnTo>
                <a:lnTo>
                  <a:pt x="121920" y="133350"/>
                </a:lnTo>
                <a:lnTo>
                  <a:pt x="115570" y="116839"/>
                </a:lnTo>
                <a:lnTo>
                  <a:pt x="109220" y="101600"/>
                </a:lnTo>
                <a:lnTo>
                  <a:pt x="99060" y="85089"/>
                </a:lnTo>
                <a:lnTo>
                  <a:pt x="92710" y="69850"/>
                </a:lnTo>
                <a:lnTo>
                  <a:pt x="83820" y="55879"/>
                </a:lnTo>
                <a:lnTo>
                  <a:pt x="73660" y="41909"/>
                </a:lnTo>
                <a:lnTo>
                  <a:pt x="60960" y="29209"/>
                </a:lnTo>
                <a:lnTo>
                  <a:pt x="45720" y="1777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75560" y="2936240"/>
            <a:ext cx="83819" cy="132080"/>
          </a:xfrm>
          <a:custGeom>
            <a:avLst/>
            <a:gdLst/>
            <a:ahLst/>
            <a:cxnLst/>
            <a:rect l="l" t="t" r="r" b="b"/>
            <a:pathLst>
              <a:path w="83819" h="132080">
                <a:moveTo>
                  <a:pt x="22859" y="95250"/>
                </a:moveTo>
                <a:lnTo>
                  <a:pt x="25400" y="100330"/>
                </a:lnTo>
                <a:lnTo>
                  <a:pt x="31750" y="104139"/>
                </a:lnTo>
                <a:lnTo>
                  <a:pt x="38100" y="110489"/>
                </a:lnTo>
                <a:lnTo>
                  <a:pt x="44450" y="111760"/>
                </a:lnTo>
                <a:lnTo>
                  <a:pt x="48259" y="118110"/>
                </a:lnTo>
                <a:lnTo>
                  <a:pt x="54609" y="120650"/>
                </a:lnTo>
                <a:lnTo>
                  <a:pt x="57150" y="124460"/>
                </a:lnTo>
                <a:lnTo>
                  <a:pt x="63500" y="127000"/>
                </a:lnTo>
                <a:lnTo>
                  <a:pt x="67309" y="130810"/>
                </a:lnTo>
                <a:lnTo>
                  <a:pt x="69850" y="132080"/>
                </a:lnTo>
                <a:lnTo>
                  <a:pt x="73659" y="127000"/>
                </a:lnTo>
                <a:lnTo>
                  <a:pt x="77469" y="120650"/>
                </a:lnTo>
                <a:lnTo>
                  <a:pt x="77469" y="118110"/>
                </a:lnTo>
                <a:lnTo>
                  <a:pt x="80009" y="114300"/>
                </a:lnTo>
                <a:lnTo>
                  <a:pt x="80009" y="110489"/>
                </a:lnTo>
                <a:lnTo>
                  <a:pt x="83819" y="106680"/>
                </a:lnTo>
                <a:lnTo>
                  <a:pt x="83819" y="74930"/>
                </a:lnTo>
                <a:lnTo>
                  <a:pt x="80009" y="63500"/>
                </a:lnTo>
                <a:lnTo>
                  <a:pt x="80009" y="50800"/>
                </a:lnTo>
                <a:lnTo>
                  <a:pt x="73659" y="39370"/>
                </a:lnTo>
                <a:lnTo>
                  <a:pt x="69850" y="30480"/>
                </a:lnTo>
                <a:lnTo>
                  <a:pt x="67309" y="21589"/>
                </a:lnTo>
                <a:lnTo>
                  <a:pt x="60959" y="11430"/>
                </a:lnTo>
                <a:lnTo>
                  <a:pt x="57150" y="6350"/>
                </a:lnTo>
                <a:lnTo>
                  <a:pt x="50800" y="2539"/>
                </a:lnTo>
                <a:lnTo>
                  <a:pt x="44450" y="0"/>
                </a:lnTo>
                <a:lnTo>
                  <a:pt x="38100" y="2539"/>
                </a:lnTo>
                <a:lnTo>
                  <a:pt x="31750" y="6350"/>
                </a:lnTo>
                <a:lnTo>
                  <a:pt x="25400" y="11430"/>
                </a:lnTo>
                <a:lnTo>
                  <a:pt x="19050" y="22860"/>
                </a:lnTo>
                <a:lnTo>
                  <a:pt x="12700" y="38100"/>
                </a:lnTo>
                <a:lnTo>
                  <a:pt x="6350" y="55880"/>
                </a:lnTo>
                <a:lnTo>
                  <a:pt x="0" y="76200"/>
                </a:lnTo>
                <a:lnTo>
                  <a:pt x="2539" y="82550"/>
                </a:lnTo>
                <a:lnTo>
                  <a:pt x="8889" y="86360"/>
                </a:lnTo>
                <a:lnTo>
                  <a:pt x="16509" y="91439"/>
                </a:lnTo>
                <a:lnTo>
                  <a:pt x="22859" y="9525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31110" y="2669540"/>
            <a:ext cx="355600" cy="45720"/>
          </a:xfrm>
          <a:custGeom>
            <a:avLst/>
            <a:gdLst/>
            <a:ahLst/>
            <a:cxnLst/>
            <a:rect l="l" t="t" r="r" b="b"/>
            <a:pathLst>
              <a:path w="355600" h="45720">
                <a:moveTo>
                  <a:pt x="0" y="29210"/>
                </a:moveTo>
                <a:lnTo>
                  <a:pt x="19050" y="35560"/>
                </a:lnTo>
                <a:lnTo>
                  <a:pt x="38100" y="40639"/>
                </a:lnTo>
                <a:lnTo>
                  <a:pt x="57150" y="44450"/>
                </a:lnTo>
                <a:lnTo>
                  <a:pt x="80009" y="45720"/>
                </a:lnTo>
                <a:lnTo>
                  <a:pt x="149859" y="45720"/>
                </a:lnTo>
                <a:lnTo>
                  <a:pt x="175259" y="41910"/>
                </a:lnTo>
                <a:lnTo>
                  <a:pt x="198119" y="40639"/>
                </a:lnTo>
                <a:lnTo>
                  <a:pt x="220979" y="39370"/>
                </a:lnTo>
                <a:lnTo>
                  <a:pt x="242569" y="36830"/>
                </a:lnTo>
                <a:lnTo>
                  <a:pt x="269239" y="33020"/>
                </a:lnTo>
                <a:lnTo>
                  <a:pt x="290829" y="31750"/>
                </a:lnTo>
                <a:lnTo>
                  <a:pt x="313689" y="29210"/>
                </a:lnTo>
                <a:lnTo>
                  <a:pt x="332739" y="27939"/>
                </a:lnTo>
                <a:lnTo>
                  <a:pt x="355600" y="24130"/>
                </a:lnTo>
                <a:lnTo>
                  <a:pt x="332739" y="20320"/>
                </a:lnTo>
                <a:lnTo>
                  <a:pt x="307339" y="15239"/>
                </a:lnTo>
                <a:lnTo>
                  <a:pt x="284479" y="11430"/>
                </a:lnTo>
                <a:lnTo>
                  <a:pt x="262889" y="7620"/>
                </a:lnTo>
                <a:lnTo>
                  <a:pt x="240029" y="5080"/>
                </a:lnTo>
                <a:lnTo>
                  <a:pt x="214629" y="1270"/>
                </a:lnTo>
                <a:lnTo>
                  <a:pt x="191769" y="1270"/>
                </a:lnTo>
                <a:lnTo>
                  <a:pt x="168909" y="0"/>
                </a:lnTo>
                <a:lnTo>
                  <a:pt x="147319" y="0"/>
                </a:lnTo>
                <a:lnTo>
                  <a:pt x="124459" y="1270"/>
                </a:lnTo>
                <a:lnTo>
                  <a:pt x="101600" y="3810"/>
                </a:lnTo>
                <a:lnTo>
                  <a:pt x="80009" y="5080"/>
                </a:lnTo>
                <a:lnTo>
                  <a:pt x="57150" y="11430"/>
                </a:lnTo>
                <a:lnTo>
                  <a:pt x="38100" y="15239"/>
                </a:lnTo>
                <a:lnTo>
                  <a:pt x="19050" y="21589"/>
                </a:lnTo>
                <a:lnTo>
                  <a:pt x="0" y="2921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332479" y="2999740"/>
            <a:ext cx="431800" cy="120650"/>
          </a:xfrm>
          <a:custGeom>
            <a:avLst/>
            <a:gdLst/>
            <a:ahLst/>
            <a:cxnLst/>
            <a:rect l="l" t="t" r="r" b="b"/>
            <a:pathLst>
              <a:path w="431800" h="120650">
                <a:moveTo>
                  <a:pt x="50800" y="100330"/>
                </a:moveTo>
                <a:lnTo>
                  <a:pt x="25400" y="109220"/>
                </a:lnTo>
                <a:lnTo>
                  <a:pt x="0" y="120650"/>
                </a:lnTo>
                <a:lnTo>
                  <a:pt x="25400" y="119380"/>
                </a:lnTo>
                <a:lnTo>
                  <a:pt x="54610" y="115570"/>
                </a:lnTo>
                <a:lnTo>
                  <a:pt x="86360" y="111760"/>
                </a:lnTo>
                <a:lnTo>
                  <a:pt x="114300" y="106680"/>
                </a:lnTo>
                <a:lnTo>
                  <a:pt x="147320" y="102870"/>
                </a:lnTo>
                <a:lnTo>
                  <a:pt x="175260" y="96520"/>
                </a:lnTo>
                <a:lnTo>
                  <a:pt x="208280" y="88900"/>
                </a:lnTo>
                <a:lnTo>
                  <a:pt x="240030" y="82550"/>
                </a:lnTo>
                <a:lnTo>
                  <a:pt x="265430" y="74930"/>
                </a:lnTo>
                <a:lnTo>
                  <a:pt x="294640" y="64770"/>
                </a:lnTo>
                <a:lnTo>
                  <a:pt x="320040" y="57150"/>
                </a:lnTo>
                <a:lnTo>
                  <a:pt x="349250" y="46989"/>
                </a:lnTo>
                <a:lnTo>
                  <a:pt x="370840" y="36830"/>
                </a:lnTo>
                <a:lnTo>
                  <a:pt x="393700" y="24130"/>
                </a:lnTo>
                <a:lnTo>
                  <a:pt x="416560" y="12700"/>
                </a:lnTo>
                <a:lnTo>
                  <a:pt x="431800" y="0"/>
                </a:lnTo>
                <a:lnTo>
                  <a:pt x="403860" y="6350"/>
                </a:lnTo>
                <a:lnTo>
                  <a:pt x="374650" y="10160"/>
                </a:lnTo>
                <a:lnTo>
                  <a:pt x="345440" y="15239"/>
                </a:lnTo>
                <a:lnTo>
                  <a:pt x="316230" y="20320"/>
                </a:lnTo>
                <a:lnTo>
                  <a:pt x="290830" y="27939"/>
                </a:lnTo>
                <a:lnTo>
                  <a:pt x="261620" y="34289"/>
                </a:lnTo>
                <a:lnTo>
                  <a:pt x="236220" y="40639"/>
                </a:lnTo>
                <a:lnTo>
                  <a:pt x="210820" y="48260"/>
                </a:lnTo>
                <a:lnTo>
                  <a:pt x="181610" y="55880"/>
                </a:lnTo>
                <a:lnTo>
                  <a:pt x="156210" y="63500"/>
                </a:lnTo>
                <a:lnTo>
                  <a:pt x="128270" y="72389"/>
                </a:lnTo>
                <a:lnTo>
                  <a:pt x="101600" y="80010"/>
                </a:lnTo>
                <a:lnTo>
                  <a:pt x="76200" y="91439"/>
                </a:lnTo>
                <a:lnTo>
                  <a:pt x="50800" y="10033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19400" y="2730500"/>
            <a:ext cx="240030" cy="132079"/>
          </a:xfrm>
          <a:custGeom>
            <a:avLst/>
            <a:gdLst/>
            <a:ahLst/>
            <a:cxnLst/>
            <a:rect l="l" t="t" r="r" b="b"/>
            <a:pathLst>
              <a:path w="240030" h="132079">
                <a:moveTo>
                  <a:pt x="21589" y="99060"/>
                </a:moveTo>
                <a:lnTo>
                  <a:pt x="12700" y="107950"/>
                </a:lnTo>
                <a:lnTo>
                  <a:pt x="2539" y="119379"/>
                </a:lnTo>
                <a:lnTo>
                  <a:pt x="0" y="132079"/>
                </a:lnTo>
                <a:lnTo>
                  <a:pt x="19050" y="128270"/>
                </a:lnTo>
                <a:lnTo>
                  <a:pt x="38100" y="124460"/>
                </a:lnTo>
                <a:lnTo>
                  <a:pt x="57150" y="120650"/>
                </a:lnTo>
                <a:lnTo>
                  <a:pt x="80010" y="115570"/>
                </a:lnTo>
                <a:lnTo>
                  <a:pt x="99060" y="109220"/>
                </a:lnTo>
                <a:lnTo>
                  <a:pt x="118110" y="104139"/>
                </a:lnTo>
                <a:lnTo>
                  <a:pt x="137160" y="99060"/>
                </a:lnTo>
                <a:lnTo>
                  <a:pt x="156210" y="88900"/>
                </a:lnTo>
                <a:lnTo>
                  <a:pt x="172719" y="81279"/>
                </a:lnTo>
                <a:lnTo>
                  <a:pt x="189230" y="72389"/>
                </a:lnTo>
                <a:lnTo>
                  <a:pt x="201930" y="63500"/>
                </a:lnTo>
                <a:lnTo>
                  <a:pt x="214630" y="52070"/>
                </a:lnTo>
                <a:lnTo>
                  <a:pt x="223519" y="40639"/>
                </a:lnTo>
                <a:lnTo>
                  <a:pt x="231139" y="27939"/>
                </a:lnTo>
                <a:lnTo>
                  <a:pt x="236219" y="15239"/>
                </a:lnTo>
                <a:lnTo>
                  <a:pt x="240030" y="0"/>
                </a:lnTo>
                <a:lnTo>
                  <a:pt x="227330" y="11429"/>
                </a:lnTo>
                <a:lnTo>
                  <a:pt x="214630" y="19050"/>
                </a:lnTo>
                <a:lnTo>
                  <a:pt x="201930" y="27939"/>
                </a:lnTo>
                <a:lnTo>
                  <a:pt x="182880" y="33020"/>
                </a:lnTo>
                <a:lnTo>
                  <a:pt x="162560" y="40639"/>
                </a:lnTo>
                <a:lnTo>
                  <a:pt x="143510" y="46989"/>
                </a:lnTo>
                <a:lnTo>
                  <a:pt x="124460" y="54610"/>
                </a:lnTo>
                <a:lnTo>
                  <a:pt x="105410" y="59689"/>
                </a:lnTo>
                <a:lnTo>
                  <a:pt x="86360" y="67310"/>
                </a:lnTo>
                <a:lnTo>
                  <a:pt x="67310" y="74929"/>
                </a:lnTo>
                <a:lnTo>
                  <a:pt x="50800" y="81279"/>
                </a:lnTo>
                <a:lnTo>
                  <a:pt x="35560" y="88900"/>
                </a:lnTo>
                <a:lnTo>
                  <a:pt x="21589" y="9906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94610" y="3108960"/>
            <a:ext cx="138429" cy="218439"/>
          </a:xfrm>
          <a:custGeom>
            <a:avLst/>
            <a:gdLst/>
            <a:ahLst/>
            <a:cxnLst/>
            <a:rect l="l" t="t" r="r" b="b"/>
            <a:pathLst>
              <a:path w="138429" h="218439">
                <a:moveTo>
                  <a:pt x="19050" y="6350"/>
                </a:moveTo>
                <a:lnTo>
                  <a:pt x="0" y="0"/>
                </a:lnTo>
                <a:lnTo>
                  <a:pt x="6350" y="13969"/>
                </a:lnTo>
                <a:lnTo>
                  <a:pt x="12700" y="26669"/>
                </a:lnTo>
                <a:lnTo>
                  <a:pt x="19050" y="39369"/>
                </a:lnTo>
                <a:lnTo>
                  <a:pt x="25400" y="52069"/>
                </a:lnTo>
                <a:lnTo>
                  <a:pt x="31750" y="66039"/>
                </a:lnTo>
                <a:lnTo>
                  <a:pt x="38100" y="78739"/>
                </a:lnTo>
                <a:lnTo>
                  <a:pt x="44450" y="93979"/>
                </a:lnTo>
                <a:lnTo>
                  <a:pt x="50800" y="106679"/>
                </a:lnTo>
                <a:lnTo>
                  <a:pt x="58419" y="119379"/>
                </a:lnTo>
                <a:lnTo>
                  <a:pt x="64769" y="134619"/>
                </a:lnTo>
                <a:lnTo>
                  <a:pt x="71119" y="147319"/>
                </a:lnTo>
                <a:lnTo>
                  <a:pt x="77469" y="160019"/>
                </a:lnTo>
                <a:lnTo>
                  <a:pt x="83819" y="175260"/>
                </a:lnTo>
                <a:lnTo>
                  <a:pt x="90169" y="190500"/>
                </a:lnTo>
                <a:lnTo>
                  <a:pt x="96519" y="203200"/>
                </a:lnTo>
                <a:lnTo>
                  <a:pt x="105409" y="218439"/>
                </a:lnTo>
                <a:lnTo>
                  <a:pt x="118109" y="204469"/>
                </a:lnTo>
                <a:lnTo>
                  <a:pt x="128269" y="190500"/>
                </a:lnTo>
                <a:lnTo>
                  <a:pt x="134619" y="175260"/>
                </a:lnTo>
                <a:lnTo>
                  <a:pt x="138429" y="158750"/>
                </a:lnTo>
                <a:lnTo>
                  <a:pt x="138429" y="124460"/>
                </a:lnTo>
                <a:lnTo>
                  <a:pt x="132079" y="107950"/>
                </a:lnTo>
                <a:lnTo>
                  <a:pt x="124459" y="90169"/>
                </a:lnTo>
                <a:lnTo>
                  <a:pt x="115569" y="74929"/>
                </a:lnTo>
                <a:lnTo>
                  <a:pt x="102869" y="59689"/>
                </a:lnTo>
                <a:lnTo>
                  <a:pt x="90169" y="45719"/>
                </a:lnTo>
                <a:lnTo>
                  <a:pt x="73659" y="31750"/>
                </a:lnTo>
                <a:lnTo>
                  <a:pt x="58419" y="21589"/>
                </a:lnTo>
                <a:lnTo>
                  <a:pt x="38100" y="11429"/>
                </a:lnTo>
                <a:lnTo>
                  <a:pt x="19050" y="635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78430" y="2782570"/>
            <a:ext cx="76200" cy="77469"/>
          </a:xfrm>
          <a:custGeom>
            <a:avLst/>
            <a:gdLst/>
            <a:ahLst/>
            <a:cxnLst/>
            <a:rect l="l" t="t" r="r" b="b"/>
            <a:pathLst>
              <a:path w="76200" h="77469">
                <a:moveTo>
                  <a:pt x="0" y="15239"/>
                </a:moveTo>
                <a:lnTo>
                  <a:pt x="0" y="20319"/>
                </a:lnTo>
                <a:lnTo>
                  <a:pt x="2539" y="27939"/>
                </a:lnTo>
                <a:lnTo>
                  <a:pt x="6350" y="36829"/>
                </a:lnTo>
                <a:lnTo>
                  <a:pt x="8889" y="46989"/>
                </a:lnTo>
                <a:lnTo>
                  <a:pt x="12700" y="55879"/>
                </a:lnTo>
                <a:lnTo>
                  <a:pt x="19050" y="68579"/>
                </a:lnTo>
                <a:lnTo>
                  <a:pt x="27939" y="72389"/>
                </a:lnTo>
                <a:lnTo>
                  <a:pt x="38100" y="74929"/>
                </a:lnTo>
                <a:lnTo>
                  <a:pt x="48259" y="77469"/>
                </a:lnTo>
                <a:lnTo>
                  <a:pt x="67309" y="77469"/>
                </a:lnTo>
                <a:lnTo>
                  <a:pt x="69850" y="76200"/>
                </a:lnTo>
                <a:lnTo>
                  <a:pt x="76200" y="72389"/>
                </a:lnTo>
                <a:lnTo>
                  <a:pt x="76200" y="55879"/>
                </a:lnTo>
                <a:lnTo>
                  <a:pt x="73659" y="52069"/>
                </a:lnTo>
                <a:lnTo>
                  <a:pt x="69850" y="46989"/>
                </a:lnTo>
                <a:lnTo>
                  <a:pt x="67309" y="40639"/>
                </a:lnTo>
                <a:lnTo>
                  <a:pt x="63500" y="35559"/>
                </a:lnTo>
                <a:lnTo>
                  <a:pt x="57150" y="31750"/>
                </a:lnTo>
                <a:lnTo>
                  <a:pt x="54609" y="26669"/>
                </a:lnTo>
                <a:lnTo>
                  <a:pt x="50800" y="20319"/>
                </a:lnTo>
                <a:lnTo>
                  <a:pt x="44450" y="16509"/>
                </a:lnTo>
                <a:lnTo>
                  <a:pt x="38100" y="11429"/>
                </a:lnTo>
                <a:lnTo>
                  <a:pt x="34289" y="7619"/>
                </a:lnTo>
                <a:lnTo>
                  <a:pt x="31750" y="5079"/>
                </a:lnTo>
                <a:lnTo>
                  <a:pt x="21589" y="2539"/>
                </a:lnTo>
                <a:lnTo>
                  <a:pt x="12700" y="0"/>
                </a:lnTo>
                <a:lnTo>
                  <a:pt x="6350" y="2539"/>
                </a:lnTo>
                <a:lnTo>
                  <a:pt x="2539" y="5079"/>
                </a:lnTo>
                <a:lnTo>
                  <a:pt x="0" y="8889"/>
                </a:lnTo>
                <a:lnTo>
                  <a:pt x="0" y="152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20010" y="2164079"/>
            <a:ext cx="355600" cy="132080"/>
          </a:xfrm>
          <a:custGeom>
            <a:avLst/>
            <a:gdLst/>
            <a:ahLst/>
            <a:cxnLst/>
            <a:rect l="l" t="t" r="r" b="b"/>
            <a:pathLst>
              <a:path w="355600" h="132080">
                <a:moveTo>
                  <a:pt x="16509" y="123190"/>
                </a:moveTo>
                <a:lnTo>
                  <a:pt x="0" y="132080"/>
                </a:lnTo>
                <a:lnTo>
                  <a:pt x="25400" y="132080"/>
                </a:lnTo>
                <a:lnTo>
                  <a:pt x="52069" y="128270"/>
                </a:lnTo>
                <a:lnTo>
                  <a:pt x="77469" y="124460"/>
                </a:lnTo>
                <a:lnTo>
                  <a:pt x="102869" y="116840"/>
                </a:lnTo>
                <a:lnTo>
                  <a:pt x="125729" y="109220"/>
                </a:lnTo>
                <a:lnTo>
                  <a:pt x="147319" y="100330"/>
                </a:lnTo>
                <a:lnTo>
                  <a:pt x="170179" y="91440"/>
                </a:lnTo>
                <a:lnTo>
                  <a:pt x="193039" y="80010"/>
                </a:lnTo>
                <a:lnTo>
                  <a:pt x="212089" y="71120"/>
                </a:lnTo>
                <a:lnTo>
                  <a:pt x="234950" y="59690"/>
                </a:lnTo>
                <a:lnTo>
                  <a:pt x="254000" y="48260"/>
                </a:lnTo>
                <a:lnTo>
                  <a:pt x="273050" y="36830"/>
                </a:lnTo>
                <a:lnTo>
                  <a:pt x="294639" y="27940"/>
                </a:lnTo>
                <a:lnTo>
                  <a:pt x="314959" y="19050"/>
                </a:lnTo>
                <a:lnTo>
                  <a:pt x="334009" y="8890"/>
                </a:lnTo>
                <a:lnTo>
                  <a:pt x="355600" y="1270"/>
                </a:lnTo>
                <a:lnTo>
                  <a:pt x="323850" y="0"/>
                </a:lnTo>
                <a:lnTo>
                  <a:pt x="298450" y="0"/>
                </a:lnTo>
                <a:lnTo>
                  <a:pt x="269239" y="3810"/>
                </a:lnTo>
                <a:lnTo>
                  <a:pt x="243839" y="7620"/>
                </a:lnTo>
                <a:lnTo>
                  <a:pt x="218439" y="15240"/>
                </a:lnTo>
                <a:lnTo>
                  <a:pt x="195579" y="22860"/>
                </a:lnTo>
                <a:lnTo>
                  <a:pt x="170179" y="29210"/>
                </a:lnTo>
                <a:lnTo>
                  <a:pt x="151129" y="39370"/>
                </a:lnTo>
                <a:lnTo>
                  <a:pt x="128269" y="49530"/>
                </a:lnTo>
                <a:lnTo>
                  <a:pt x="109219" y="60960"/>
                </a:lnTo>
                <a:lnTo>
                  <a:pt x="86359" y="73660"/>
                </a:lnTo>
                <a:lnTo>
                  <a:pt x="67309" y="85090"/>
                </a:lnTo>
                <a:lnTo>
                  <a:pt x="52069" y="97790"/>
                </a:lnTo>
                <a:lnTo>
                  <a:pt x="33019" y="109220"/>
                </a:lnTo>
                <a:lnTo>
                  <a:pt x="16509" y="12319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21940" y="3199129"/>
            <a:ext cx="314960" cy="96520"/>
          </a:xfrm>
          <a:custGeom>
            <a:avLst/>
            <a:gdLst/>
            <a:ahLst/>
            <a:cxnLst/>
            <a:rect l="l" t="t" r="r" b="b"/>
            <a:pathLst>
              <a:path w="314960" h="96520">
                <a:moveTo>
                  <a:pt x="6350" y="81280"/>
                </a:moveTo>
                <a:lnTo>
                  <a:pt x="0" y="96520"/>
                </a:lnTo>
                <a:lnTo>
                  <a:pt x="22860" y="96520"/>
                </a:lnTo>
                <a:lnTo>
                  <a:pt x="45720" y="92710"/>
                </a:lnTo>
                <a:lnTo>
                  <a:pt x="71120" y="90170"/>
                </a:lnTo>
                <a:lnTo>
                  <a:pt x="92710" y="86360"/>
                </a:lnTo>
                <a:lnTo>
                  <a:pt x="115570" y="83820"/>
                </a:lnTo>
                <a:lnTo>
                  <a:pt x="138430" y="80010"/>
                </a:lnTo>
                <a:lnTo>
                  <a:pt x="160020" y="73660"/>
                </a:lnTo>
                <a:lnTo>
                  <a:pt x="186690" y="68580"/>
                </a:lnTo>
                <a:lnTo>
                  <a:pt x="205740" y="62230"/>
                </a:lnTo>
                <a:lnTo>
                  <a:pt x="228600" y="55880"/>
                </a:lnTo>
                <a:lnTo>
                  <a:pt x="243840" y="48260"/>
                </a:lnTo>
                <a:lnTo>
                  <a:pt x="262890" y="40640"/>
                </a:lnTo>
                <a:lnTo>
                  <a:pt x="279400" y="31750"/>
                </a:lnTo>
                <a:lnTo>
                  <a:pt x="292100" y="21590"/>
                </a:lnTo>
                <a:lnTo>
                  <a:pt x="304800" y="10160"/>
                </a:lnTo>
                <a:lnTo>
                  <a:pt x="314960" y="0"/>
                </a:lnTo>
                <a:lnTo>
                  <a:pt x="298450" y="8890"/>
                </a:lnTo>
                <a:lnTo>
                  <a:pt x="281940" y="13970"/>
                </a:lnTo>
                <a:lnTo>
                  <a:pt x="260350" y="20320"/>
                </a:lnTo>
                <a:lnTo>
                  <a:pt x="237490" y="24130"/>
                </a:lnTo>
                <a:lnTo>
                  <a:pt x="212090" y="27940"/>
                </a:lnTo>
                <a:lnTo>
                  <a:pt x="186690" y="29210"/>
                </a:lnTo>
                <a:lnTo>
                  <a:pt x="160020" y="31750"/>
                </a:lnTo>
                <a:lnTo>
                  <a:pt x="134620" y="33020"/>
                </a:lnTo>
                <a:lnTo>
                  <a:pt x="109220" y="36830"/>
                </a:lnTo>
                <a:lnTo>
                  <a:pt x="86360" y="40640"/>
                </a:lnTo>
                <a:lnTo>
                  <a:pt x="64770" y="45720"/>
                </a:lnTo>
                <a:lnTo>
                  <a:pt x="45720" y="52070"/>
                </a:lnTo>
                <a:lnTo>
                  <a:pt x="25400" y="58420"/>
                </a:lnTo>
                <a:lnTo>
                  <a:pt x="12700" y="68580"/>
                </a:lnTo>
                <a:lnTo>
                  <a:pt x="6350" y="8128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229610" y="2593340"/>
            <a:ext cx="153669" cy="156210"/>
          </a:xfrm>
          <a:custGeom>
            <a:avLst/>
            <a:gdLst/>
            <a:ahLst/>
            <a:cxnLst/>
            <a:rect l="l" t="t" r="r" b="b"/>
            <a:pathLst>
              <a:path w="153669" h="156210">
                <a:moveTo>
                  <a:pt x="153669" y="156210"/>
                </a:moveTo>
                <a:lnTo>
                  <a:pt x="149860" y="149860"/>
                </a:lnTo>
                <a:lnTo>
                  <a:pt x="147319" y="142239"/>
                </a:lnTo>
                <a:lnTo>
                  <a:pt x="140969" y="135889"/>
                </a:lnTo>
                <a:lnTo>
                  <a:pt x="137160" y="124460"/>
                </a:lnTo>
                <a:lnTo>
                  <a:pt x="128269" y="113030"/>
                </a:lnTo>
                <a:lnTo>
                  <a:pt x="121919" y="101600"/>
                </a:lnTo>
                <a:lnTo>
                  <a:pt x="115569" y="91439"/>
                </a:lnTo>
                <a:lnTo>
                  <a:pt x="109219" y="77470"/>
                </a:lnTo>
                <a:lnTo>
                  <a:pt x="99060" y="66039"/>
                </a:lnTo>
                <a:lnTo>
                  <a:pt x="92710" y="53339"/>
                </a:lnTo>
                <a:lnTo>
                  <a:pt x="86360" y="41910"/>
                </a:lnTo>
                <a:lnTo>
                  <a:pt x="80010" y="31750"/>
                </a:lnTo>
                <a:lnTo>
                  <a:pt x="73660" y="21589"/>
                </a:lnTo>
                <a:lnTo>
                  <a:pt x="69850" y="15239"/>
                </a:lnTo>
                <a:lnTo>
                  <a:pt x="67310" y="5080"/>
                </a:lnTo>
                <a:lnTo>
                  <a:pt x="67310" y="0"/>
                </a:lnTo>
                <a:lnTo>
                  <a:pt x="57150" y="3810"/>
                </a:lnTo>
                <a:lnTo>
                  <a:pt x="48260" y="5080"/>
                </a:lnTo>
                <a:lnTo>
                  <a:pt x="41910" y="8889"/>
                </a:lnTo>
                <a:lnTo>
                  <a:pt x="31750" y="11430"/>
                </a:lnTo>
                <a:lnTo>
                  <a:pt x="25400" y="15239"/>
                </a:lnTo>
                <a:lnTo>
                  <a:pt x="15239" y="16510"/>
                </a:lnTo>
                <a:lnTo>
                  <a:pt x="8889" y="20320"/>
                </a:lnTo>
                <a:lnTo>
                  <a:pt x="0" y="24130"/>
                </a:lnTo>
                <a:lnTo>
                  <a:pt x="2539" y="29210"/>
                </a:lnTo>
                <a:lnTo>
                  <a:pt x="8889" y="36830"/>
                </a:lnTo>
                <a:lnTo>
                  <a:pt x="15239" y="44450"/>
                </a:lnTo>
                <a:lnTo>
                  <a:pt x="21589" y="53339"/>
                </a:lnTo>
                <a:lnTo>
                  <a:pt x="27939" y="63500"/>
                </a:lnTo>
                <a:lnTo>
                  <a:pt x="35560" y="72389"/>
                </a:lnTo>
                <a:lnTo>
                  <a:pt x="41910" y="81280"/>
                </a:lnTo>
                <a:lnTo>
                  <a:pt x="48260" y="91439"/>
                </a:lnTo>
                <a:lnTo>
                  <a:pt x="54610" y="101600"/>
                </a:lnTo>
                <a:lnTo>
                  <a:pt x="60960" y="111760"/>
                </a:lnTo>
                <a:lnTo>
                  <a:pt x="63500" y="120650"/>
                </a:lnTo>
                <a:lnTo>
                  <a:pt x="69850" y="129539"/>
                </a:lnTo>
                <a:lnTo>
                  <a:pt x="69850" y="137160"/>
                </a:lnTo>
                <a:lnTo>
                  <a:pt x="73660" y="142239"/>
                </a:lnTo>
                <a:lnTo>
                  <a:pt x="76200" y="148589"/>
                </a:lnTo>
                <a:lnTo>
                  <a:pt x="80010" y="152400"/>
                </a:lnTo>
                <a:lnTo>
                  <a:pt x="80010" y="153670"/>
                </a:lnTo>
                <a:lnTo>
                  <a:pt x="130810" y="153670"/>
                </a:lnTo>
                <a:lnTo>
                  <a:pt x="137160" y="156210"/>
                </a:lnTo>
                <a:lnTo>
                  <a:pt x="153669" y="15621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60370" y="2866390"/>
            <a:ext cx="311150" cy="139700"/>
          </a:xfrm>
          <a:custGeom>
            <a:avLst/>
            <a:gdLst/>
            <a:ahLst/>
            <a:cxnLst/>
            <a:rect l="l" t="t" r="r" b="b"/>
            <a:pathLst>
              <a:path w="311150" h="139700">
                <a:moveTo>
                  <a:pt x="15240" y="129539"/>
                </a:moveTo>
                <a:lnTo>
                  <a:pt x="0" y="139700"/>
                </a:lnTo>
                <a:lnTo>
                  <a:pt x="21590" y="137160"/>
                </a:lnTo>
                <a:lnTo>
                  <a:pt x="48260" y="133350"/>
                </a:lnTo>
                <a:lnTo>
                  <a:pt x="67310" y="128270"/>
                </a:lnTo>
                <a:lnTo>
                  <a:pt x="90169" y="120650"/>
                </a:lnTo>
                <a:lnTo>
                  <a:pt x="109219" y="113030"/>
                </a:lnTo>
                <a:lnTo>
                  <a:pt x="128269" y="101600"/>
                </a:lnTo>
                <a:lnTo>
                  <a:pt x="147319" y="92710"/>
                </a:lnTo>
                <a:lnTo>
                  <a:pt x="166369" y="81280"/>
                </a:lnTo>
                <a:lnTo>
                  <a:pt x="182880" y="72389"/>
                </a:lnTo>
                <a:lnTo>
                  <a:pt x="201930" y="60960"/>
                </a:lnTo>
                <a:lnTo>
                  <a:pt x="217169" y="49530"/>
                </a:lnTo>
                <a:lnTo>
                  <a:pt x="237490" y="39370"/>
                </a:lnTo>
                <a:lnTo>
                  <a:pt x="252730" y="29210"/>
                </a:lnTo>
                <a:lnTo>
                  <a:pt x="271780" y="19050"/>
                </a:lnTo>
                <a:lnTo>
                  <a:pt x="290830" y="11430"/>
                </a:lnTo>
                <a:lnTo>
                  <a:pt x="311150" y="1270"/>
                </a:lnTo>
                <a:lnTo>
                  <a:pt x="281940" y="0"/>
                </a:lnTo>
                <a:lnTo>
                  <a:pt x="256540" y="0"/>
                </a:lnTo>
                <a:lnTo>
                  <a:pt x="231140" y="1270"/>
                </a:lnTo>
                <a:lnTo>
                  <a:pt x="208280" y="5080"/>
                </a:lnTo>
                <a:lnTo>
                  <a:pt x="189230" y="12700"/>
                </a:lnTo>
                <a:lnTo>
                  <a:pt x="166369" y="21589"/>
                </a:lnTo>
                <a:lnTo>
                  <a:pt x="149860" y="31750"/>
                </a:lnTo>
                <a:lnTo>
                  <a:pt x="130810" y="43180"/>
                </a:lnTo>
                <a:lnTo>
                  <a:pt x="115569" y="55880"/>
                </a:lnTo>
                <a:lnTo>
                  <a:pt x="95250" y="67310"/>
                </a:lnTo>
                <a:lnTo>
                  <a:pt x="80010" y="80010"/>
                </a:lnTo>
                <a:lnTo>
                  <a:pt x="63500" y="92710"/>
                </a:lnTo>
                <a:lnTo>
                  <a:pt x="48260" y="105410"/>
                </a:lnTo>
                <a:lnTo>
                  <a:pt x="31750" y="116839"/>
                </a:lnTo>
                <a:lnTo>
                  <a:pt x="15240" y="1295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53129" y="3006090"/>
            <a:ext cx="273050" cy="182880"/>
          </a:xfrm>
          <a:custGeom>
            <a:avLst/>
            <a:gdLst/>
            <a:ahLst/>
            <a:cxnLst/>
            <a:rect l="l" t="t" r="r" b="b"/>
            <a:pathLst>
              <a:path w="273050" h="182880">
                <a:moveTo>
                  <a:pt x="35560" y="25400"/>
                </a:moveTo>
                <a:lnTo>
                  <a:pt x="52070" y="36830"/>
                </a:lnTo>
                <a:lnTo>
                  <a:pt x="71120" y="48260"/>
                </a:lnTo>
                <a:lnTo>
                  <a:pt x="83820" y="58420"/>
                </a:lnTo>
                <a:lnTo>
                  <a:pt x="100330" y="72389"/>
                </a:lnTo>
                <a:lnTo>
                  <a:pt x="115570" y="82550"/>
                </a:lnTo>
                <a:lnTo>
                  <a:pt x="132080" y="96520"/>
                </a:lnTo>
                <a:lnTo>
                  <a:pt x="148590" y="106680"/>
                </a:lnTo>
                <a:lnTo>
                  <a:pt x="161290" y="120650"/>
                </a:lnTo>
                <a:lnTo>
                  <a:pt x="176530" y="130810"/>
                </a:lnTo>
                <a:lnTo>
                  <a:pt x="193040" y="142239"/>
                </a:lnTo>
                <a:lnTo>
                  <a:pt x="212090" y="154939"/>
                </a:lnTo>
                <a:lnTo>
                  <a:pt x="231140" y="165100"/>
                </a:lnTo>
                <a:lnTo>
                  <a:pt x="250190" y="173989"/>
                </a:lnTo>
                <a:lnTo>
                  <a:pt x="273050" y="182880"/>
                </a:lnTo>
                <a:lnTo>
                  <a:pt x="266700" y="170180"/>
                </a:lnTo>
                <a:lnTo>
                  <a:pt x="256540" y="154939"/>
                </a:lnTo>
                <a:lnTo>
                  <a:pt x="247650" y="138430"/>
                </a:lnTo>
                <a:lnTo>
                  <a:pt x="237490" y="121920"/>
                </a:lnTo>
                <a:lnTo>
                  <a:pt x="224790" y="105410"/>
                </a:lnTo>
                <a:lnTo>
                  <a:pt x="209550" y="88900"/>
                </a:lnTo>
                <a:lnTo>
                  <a:pt x="195580" y="72389"/>
                </a:lnTo>
                <a:lnTo>
                  <a:pt x="180340" y="57150"/>
                </a:lnTo>
                <a:lnTo>
                  <a:pt x="161290" y="41910"/>
                </a:lnTo>
                <a:lnTo>
                  <a:pt x="140970" y="29210"/>
                </a:lnTo>
                <a:lnTo>
                  <a:pt x="119380" y="17780"/>
                </a:lnTo>
                <a:lnTo>
                  <a:pt x="100330" y="8889"/>
                </a:lnTo>
                <a:lnTo>
                  <a:pt x="74930" y="3810"/>
                </a:lnTo>
                <a:lnTo>
                  <a:pt x="52070" y="0"/>
                </a:lnTo>
                <a:lnTo>
                  <a:pt x="26670" y="0"/>
                </a:lnTo>
                <a:lnTo>
                  <a:pt x="0" y="3810"/>
                </a:lnTo>
                <a:lnTo>
                  <a:pt x="16510" y="13970"/>
                </a:lnTo>
                <a:lnTo>
                  <a:pt x="35560" y="2540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54960" y="2726690"/>
            <a:ext cx="313689" cy="123189"/>
          </a:xfrm>
          <a:custGeom>
            <a:avLst/>
            <a:gdLst/>
            <a:ahLst/>
            <a:cxnLst/>
            <a:rect l="l" t="t" r="r" b="b"/>
            <a:pathLst>
              <a:path w="313689" h="123189">
                <a:moveTo>
                  <a:pt x="261619" y="116839"/>
                </a:moveTo>
                <a:lnTo>
                  <a:pt x="284479" y="120650"/>
                </a:lnTo>
                <a:lnTo>
                  <a:pt x="313689" y="123189"/>
                </a:lnTo>
                <a:lnTo>
                  <a:pt x="307339" y="119380"/>
                </a:lnTo>
                <a:lnTo>
                  <a:pt x="300989" y="113030"/>
                </a:lnTo>
                <a:lnTo>
                  <a:pt x="297179" y="109220"/>
                </a:lnTo>
                <a:lnTo>
                  <a:pt x="294639" y="106680"/>
                </a:lnTo>
                <a:lnTo>
                  <a:pt x="288289" y="100330"/>
                </a:lnTo>
                <a:lnTo>
                  <a:pt x="284479" y="96520"/>
                </a:lnTo>
                <a:lnTo>
                  <a:pt x="278129" y="92710"/>
                </a:lnTo>
                <a:lnTo>
                  <a:pt x="275589" y="87630"/>
                </a:lnTo>
                <a:lnTo>
                  <a:pt x="252729" y="88900"/>
                </a:lnTo>
                <a:lnTo>
                  <a:pt x="236219" y="87630"/>
                </a:lnTo>
                <a:lnTo>
                  <a:pt x="217169" y="82550"/>
                </a:lnTo>
                <a:lnTo>
                  <a:pt x="200659" y="74930"/>
                </a:lnTo>
                <a:lnTo>
                  <a:pt x="185419" y="67310"/>
                </a:lnTo>
                <a:lnTo>
                  <a:pt x="168909" y="55880"/>
                </a:lnTo>
                <a:lnTo>
                  <a:pt x="156209" y="46989"/>
                </a:lnTo>
                <a:lnTo>
                  <a:pt x="140969" y="35560"/>
                </a:lnTo>
                <a:lnTo>
                  <a:pt x="124459" y="24130"/>
                </a:lnTo>
                <a:lnTo>
                  <a:pt x="111759" y="16510"/>
                </a:lnTo>
                <a:lnTo>
                  <a:pt x="95250" y="8889"/>
                </a:lnTo>
                <a:lnTo>
                  <a:pt x="80009" y="3810"/>
                </a:lnTo>
                <a:lnTo>
                  <a:pt x="59689" y="0"/>
                </a:lnTo>
                <a:lnTo>
                  <a:pt x="40639" y="2539"/>
                </a:lnTo>
                <a:lnTo>
                  <a:pt x="21589" y="6350"/>
                </a:lnTo>
                <a:lnTo>
                  <a:pt x="0" y="15239"/>
                </a:lnTo>
                <a:lnTo>
                  <a:pt x="15239" y="24130"/>
                </a:lnTo>
                <a:lnTo>
                  <a:pt x="31750" y="33020"/>
                </a:lnTo>
                <a:lnTo>
                  <a:pt x="46989" y="43180"/>
                </a:lnTo>
                <a:lnTo>
                  <a:pt x="66039" y="50800"/>
                </a:lnTo>
                <a:lnTo>
                  <a:pt x="82550" y="59689"/>
                </a:lnTo>
                <a:lnTo>
                  <a:pt x="99059" y="68580"/>
                </a:lnTo>
                <a:lnTo>
                  <a:pt x="118109" y="76200"/>
                </a:lnTo>
                <a:lnTo>
                  <a:pt x="137159" y="83820"/>
                </a:lnTo>
                <a:lnTo>
                  <a:pt x="153669" y="91439"/>
                </a:lnTo>
                <a:lnTo>
                  <a:pt x="175259" y="96520"/>
                </a:lnTo>
                <a:lnTo>
                  <a:pt x="195579" y="104139"/>
                </a:lnTo>
                <a:lnTo>
                  <a:pt x="217169" y="107950"/>
                </a:lnTo>
                <a:lnTo>
                  <a:pt x="236219" y="113030"/>
                </a:lnTo>
                <a:lnTo>
                  <a:pt x="261619" y="1168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82290" y="2613660"/>
            <a:ext cx="419100" cy="45719"/>
          </a:xfrm>
          <a:custGeom>
            <a:avLst/>
            <a:gdLst/>
            <a:ahLst/>
            <a:cxnLst/>
            <a:rect l="l" t="t" r="r" b="b"/>
            <a:pathLst>
              <a:path w="419100" h="45719">
                <a:moveTo>
                  <a:pt x="21590" y="36829"/>
                </a:moveTo>
                <a:lnTo>
                  <a:pt x="0" y="45719"/>
                </a:lnTo>
                <a:lnTo>
                  <a:pt x="137160" y="45719"/>
                </a:lnTo>
                <a:lnTo>
                  <a:pt x="166370" y="44450"/>
                </a:lnTo>
                <a:lnTo>
                  <a:pt x="191770" y="43179"/>
                </a:lnTo>
                <a:lnTo>
                  <a:pt x="220980" y="40639"/>
                </a:lnTo>
                <a:lnTo>
                  <a:pt x="246380" y="39369"/>
                </a:lnTo>
                <a:lnTo>
                  <a:pt x="275589" y="35560"/>
                </a:lnTo>
                <a:lnTo>
                  <a:pt x="300989" y="31750"/>
                </a:lnTo>
                <a:lnTo>
                  <a:pt x="326389" y="27939"/>
                </a:lnTo>
                <a:lnTo>
                  <a:pt x="349250" y="21589"/>
                </a:lnTo>
                <a:lnTo>
                  <a:pt x="374650" y="16510"/>
                </a:lnTo>
                <a:lnTo>
                  <a:pt x="397510" y="8889"/>
                </a:lnTo>
                <a:lnTo>
                  <a:pt x="419100" y="0"/>
                </a:lnTo>
                <a:lnTo>
                  <a:pt x="281939" y="0"/>
                </a:lnTo>
                <a:lnTo>
                  <a:pt x="256539" y="1269"/>
                </a:lnTo>
                <a:lnTo>
                  <a:pt x="227330" y="1269"/>
                </a:lnTo>
                <a:lnTo>
                  <a:pt x="201930" y="3810"/>
                </a:lnTo>
                <a:lnTo>
                  <a:pt x="175260" y="5079"/>
                </a:lnTo>
                <a:lnTo>
                  <a:pt x="149860" y="8889"/>
                </a:lnTo>
                <a:lnTo>
                  <a:pt x="121920" y="12700"/>
                </a:lnTo>
                <a:lnTo>
                  <a:pt x="99060" y="16510"/>
                </a:lnTo>
                <a:lnTo>
                  <a:pt x="69850" y="21589"/>
                </a:lnTo>
                <a:lnTo>
                  <a:pt x="48260" y="29210"/>
                </a:lnTo>
                <a:lnTo>
                  <a:pt x="21590" y="3682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39440" y="2658110"/>
            <a:ext cx="435610" cy="104139"/>
          </a:xfrm>
          <a:custGeom>
            <a:avLst/>
            <a:gdLst/>
            <a:ahLst/>
            <a:cxnLst/>
            <a:rect l="l" t="t" r="r" b="b"/>
            <a:pathLst>
              <a:path w="435610" h="104139">
                <a:moveTo>
                  <a:pt x="0" y="101600"/>
                </a:moveTo>
                <a:lnTo>
                  <a:pt x="29210" y="104139"/>
                </a:lnTo>
                <a:lnTo>
                  <a:pt x="58420" y="101600"/>
                </a:lnTo>
                <a:lnTo>
                  <a:pt x="86360" y="100329"/>
                </a:lnTo>
                <a:lnTo>
                  <a:pt x="115570" y="99060"/>
                </a:lnTo>
                <a:lnTo>
                  <a:pt x="144780" y="95250"/>
                </a:lnTo>
                <a:lnTo>
                  <a:pt x="172720" y="88900"/>
                </a:lnTo>
                <a:lnTo>
                  <a:pt x="201930" y="83819"/>
                </a:lnTo>
                <a:lnTo>
                  <a:pt x="231139" y="76200"/>
                </a:lnTo>
                <a:lnTo>
                  <a:pt x="256539" y="68579"/>
                </a:lnTo>
                <a:lnTo>
                  <a:pt x="285750" y="60960"/>
                </a:lnTo>
                <a:lnTo>
                  <a:pt x="311150" y="52069"/>
                </a:lnTo>
                <a:lnTo>
                  <a:pt x="340360" y="43179"/>
                </a:lnTo>
                <a:lnTo>
                  <a:pt x="361950" y="33019"/>
                </a:lnTo>
                <a:lnTo>
                  <a:pt x="388620" y="22860"/>
                </a:lnTo>
                <a:lnTo>
                  <a:pt x="410210" y="11429"/>
                </a:lnTo>
                <a:lnTo>
                  <a:pt x="435610" y="0"/>
                </a:lnTo>
                <a:lnTo>
                  <a:pt x="403860" y="1269"/>
                </a:lnTo>
                <a:lnTo>
                  <a:pt x="374650" y="3810"/>
                </a:lnTo>
                <a:lnTo>
                  <a:pt x="346710" y="7619"/>
                </a:lnTo>
                <a:lnTo>
                  <a:pt x="317500" y="8889"/>
                </a:lnTo>
                <a:lnTo>
                  <a:pt x="288289" y="15239"/>
                </a:lnTo>
                <a:lnTo>
                  <a:pt x="260350" y="19050"/>
                </a:lnTo>
                <a:lnTo>
                  <a:pt x="227330" y="26669"/>
                </a:lnTo>
                <a:lnTo>
                  <a:pt x="201930" y="31750"/>
                </a:lnTo>
                <a:lnTo>
                  <a:pt x="172720" y="39369"/>
                </a:lnTo>
                <a:lnTo>
                  <a:pt x="147320" y="44450"/>
                </a:lnTo>
                <a:lnTo>
                  <a:pt x="118110" y="53339"/>
                </a:lnTo>
                <a:lnTo>
                  <a:pt x="96520" y="60960"/>
                </a:lnTo>
                <a:lnTo>
                  <a:pt x="67310" y="72389"/>
                </a:lnTo>
                <a:lnTo>
                  <a:pt x="44450" y="81279"/>
                </a:lnTo>
                <a:lnTo>
                  <a:pt x="19050" y="91439"/>
                </a:lnTo>
                <a:lnTo>
                  <a:pt x="0" y="10160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44800" y="2866390"/>
            <a:ext cx="240030" cy="92710"/>
          </a:xfrm>
          <a:custGeom>
            <a:avLst/>
            <a:gdLst/>
            <a:ahLst/>
            <a:cxnLst/>
            <a:rect l="l" t="t" r="r" b="b"/>
            <a:pathLst>
              <a:path w="240030" h="92710">
                <a:moveTo>
                  <a:pt x="25400" y="8889"/>
                </a:moveTo>
                <a:lnTo>
                  <a:pt x="19050" y="11430"/>
                </a:lnTo>
                <a:lnTo>
                  <a:pt x="12700" y="15239"/>
                </a:lnTo>
                <a:lnTo>
                  <a:pt x="6350" y="16510"/>
                </a:lnTo>
                <a:lnTo>
                  <a:pt x="0" y="19050"/>
                </a:lnTo>
                <a:lnTo>
                  <a:pt x="12700" y="25400"/>
                </a:lnTo>
                <a:lnTo>
                  <a:pt x="29210" y="31750"/>
                </a:lnTo>
                <a:lnTo>
                  <a:pt x="41910" y="36830"/>
                </a:lnTo>
                <a:lnTo>
                  <a:pt x="57150" y="43180"/>
                </a:lnTo>
                <a:lnTo>
                  <a:pt x="73660" y="48260"/>
                </a:lnTo>
                <a:lnTo>
                  <a:pt x="86360" y="52070"/>
                </a:lnTo>
                <a:lnTo>
                  <a:pt x="102869" y="57150"/>
                </a:lnTo>
                <a:lnTo>
                  <a:pt x="118110" y="60960"/>
                </a:lnTo>
                <a:lnTo>
                  <a:pt x="134619" y="64770"/>
                </a:lnTo>
                <a:lnTo>
                  <a:pt x="147319" y="68580"/>
                </a:lnTo>
                <a:lnTo>
                  <a:pt x="163830" y="73660"/>
                </a:lnTo>
                <a:lnTo>
                  <a:pt x="179069" y="77470"/>
                </a:lnTo>
                <a:lnTo>
                  <a:pt x="191769" y="81280"/>
                </a:lnTo>
                <a:lnTo>
                  <a:pt x="208280" y="85089"/>
                </a:lnTo>
                <a:lnTo>
                  <a:pt x="224789" y="88900"/>
                </a:lnTo>
                <a:lnTo>
                  <a:pt x="240030" y="92710"/>
                </a:lnTo>
                <a:lnTo>
                  <a:pt x="237489" y="85089"/>
                </a:lnTo>
                <a:lnTo>
                  <a:pt x="237489" y="68580"/>
                </a:lnTo>
                <a:lnTo>
                  <a:pt x="233680" y="57150"/>
                </a:lnTo>
                <a:lnTo>
                  <a:pt x="231139" y="49530"/>
                </a:lnTo>
                <a:lnTo>
                  <a:pt x="224789" y="40639"/>
                </a:lnTo>
                <a:lnTo>
                  <a:pt x="218439" y="31750"/>
                </a:lnTo>
                <a:lnTo>
                  <a:pt x="210819" y="24130"/>
                </a:lnTo>
                <a:lnTo>
                  <a:pt x="198119" y="16510"/>
                </a:lnTo>
                <a:lnTo>
                  <a:pt x="185419" y="11430"/>
                </a:lnTo>
                <a:lnTo>
                  <a:pt x="170180" y="5080"/>
                </a:lnTo>
                <a:lnTo>
                  <a:pt x="151130" y="1270"/>
                </a:lnTo>
                <a:lnTo>
                  <a:pt x="130810" y="0"/>
                </a:lnTo>
                <a:lnTo>
                  <a:pt x="105410" y="0"/>
                </a:lnTo>
                <a:lnTo>
                  <a:pt x="80010" y="1270"/>
                </a:lnTo>
                <a:lnTo>
                  <a:pt x="50800" y="5080"/>
                </a:lnTo>
                <a:lnTo>
                  <a:pt x="44450" y="5080"/>
                </a:lnTo>
                <a:lnTo>
                  <a:pt x="35560" y="7620"/>
                </a:lnTo>
                <a:lnTo>
                  <a:pt x="31750" y="7620"/>
                </a:lnTo>
                <a:lnTo>
                  <a:pt x="25400" y="888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611120" y="2574290"/>
            <a:ext cx="80010" cy="165100"/>
          </a:xfrm>
          <a:custGeom>
            <a:avLst/>
            <a:gdLst/>
            <a:ahLst/>
            <a:cxnLst/>
            <a:rect l="l" t="t" r="r" b="b"/>
            <a:pathLst>
              <a:path w="80010" h="165100">
                <a:moveTo>
                  <a:pt x="19050" y="163830"/>
                </a:moveTo>
                <a:lnTo>
                  <a:pt x="31750" y="158750"/>
                </a:lnTo>
                <a:lnTo>
                  <a:pt x="44450" y="151130"/>
                </a:lnTo>
                <a:lnTo>
                  <a:pt x="54610" y="140970"/>
                </a:lnTo>
                <a:lnTo>
                  <a:pt x="60960" y="130810"/>
                </a:lnTo>
                <a:lnTo>
                  <a:pt x="63500" y="116839"/>
                </a:lnTo>
                <a:lnTo>
                  <a:pt x="67310" y="106680"/>
                </a:lnTo>
                <a:lnTo>
                  <a:pt x="69850" y="91439"/>
                </a:lnTo>
                <a:lnTo>
                  <a:pt x="67310" y="78739"/>
                </a:lnTo>
                <a:lnTo>
                  <a:pt x="67310" y="27939"/>
                </a:lnTo>
                <a:lnTo>
                  <a:pt x="69850" y="16510"/>
                </a:lnTo>
                <a:lnTo>
                  <a:pt x="73660" y="7620"/>
                </a:lnTo>
                <a:lnTo>
                  <a:pt x="80010" y="0"/>
                </a:lnTo>
                <a:lnTo>
                  <a:pt x="63500" y="7620"/>
                </a:lnTo>
                <a:lnTo>
                  <a:pt x="50800" y="16510"/>
                </a:lnTo>
                <a:lnTo>
                  <a:pt x="41910" y="26670"/>
                </a:lnTo>
                <a:lnTo>
                  <a:pt x="31750" y="35560"/>
                </a:lnTo>
                <a:lnTo>
                  <a:pt x="25400" y="44450"/>
                </a:lnTo>
                <a:lnTo>
                  <a:pt x="21590" y="55880"/>
                </a:lnTo>
                <a:lnTo>
                  <a:pt x="15240" y="67310"/>
                </a:lnTo>
                <a:lnTo>
                  <a:pt x="12700" y="76200"/>
                </a:lnTo>
                <a:lnTo>
                  <a:pt x="8890" y="88900"/>
                </a:lnTo>
                <a:lnTo>
                  <a:pt x="8890" y="100330"/>
                </a:lnTo>
                <a:lnTo>
                  <a:pt x="6350" y="111760"/>
                </a:lnTo>
                <a:lnTo>
                  <a:pt x="6350" y="123189"/>
                </a:lnTo>
                <a:lnTo>
                  <a:pt x="2540" y="134620"/>
                </a:lnTo>
                <a:lnTo>
                  <a:pt x="2540" y="144780"/>
                </a:lnTo>
                <a:lnTo>
                  <a:pt x="0" y="156210"/>
                </a:lnTo>
                <a:lnTo>
                  <a:pt x="0" y="165100"/>
                </a:lnTo>
                <a:lnTo>
                  <a:pt x="19050" y="16383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665730" y="3308350"/>
            <a:ext cx="406400" cy="105410"/>
          </a:xfrm>
          <a:custGeom>
            <a:avLst/>
            <a:gdLst/>
            <a:ahLst/>
            <a:cxnLst/>
            <a:rect l="l" t="t" r="r" b="b"/>
            <a:pathLst>
              <a:path w="406400" h="105410">
                <a:moveTo>
                  <a:pt x="25400" y="77470"/>
                </a:moveTo>
                <a:lnTo>
                  <a:pt x="0" y="81279"/>
                </a:lnTo>
                <a:lnTo>
                  <a:pt x="0" y="105410"/>
                </a:lnTo>
                <a:lnTo>
                  <a:pt x="27939" y="101600"/>
                </a:lnTo>
                <a:lnTo>
                  <a:pt x="57150" y="100329"/>
                </a:lnTo>
                <a:lnTo>
                  <a:pt x="86359" y="96520"/>
                </a:lnTo>
                <a:lnTo>
                  <a:pt x="111759" y="91439"/>
                </a:lnTo>
                <a:lnTo>
                  <a:pt x="137159" y="87629"/>
                </a:lnTo>
                <a:lnTo>
                  <a:pt x="166369" y="81279"/>
                </a:lnTo>
                <a:lnTo>
                  <a:pt x="191769" y="76200"/>
                </a:lnTo>
                <a:lnTo>
                  <a:pt x="217169" y="68579"/>
                </a:lnTo>
                <a:lnTo>
                  <a:pt x="240030" y="63500"/>
                </a:lnTo>
                <a:lnTo>
                  <a:pt x="265430" y="55879"/>
                </a:lnTo>
                <a:lnTo>
                  <a:pt x="288289" y="48260"/>
                </a:lnTo>
                <a:lnTo>
                  <a:pt x="313689" y="39370"/>
                </a:lnTo>
                <a:lnTo>
                  <a:pt x="336550" y="31750"/>
                </a:lnTo>
                <a:lnTo>
                  <a:pt x="358139" y="20320"/>
                </a:lnTo>
                <a:lnTo>
                  <a:pt x="384809" y="11429"/>
                </a:lnTo>
                <a:lnTo>
                  <a:pt x="406400" y="0"/>
                </a:lnTo>
                <a:lnTo>
                  <a:pt x="377189" y="1270"/>
                </a:lnTo>
                <a:lnTo>
                  <a:pt x="349250" y="5079"/>
                </a:lnTo>
                <a:lnTo>
                  <a:pt x="320039" y="8889"/>
                </a:lnTo>
                <a:lnTo>
                  <a:pt x="297180" y="12700"/>
                </a:lnTo>
                <a:lnTo>
                  <a:pt x="269239" y="19050"/>
                </a:lnTo>
                <a:lnTo>
                  <a:pt x="246380" y="22860"/>
                </a:lnTo>
                <a:lnTo>
                  <a:pt x="220980" y="29210"/>
                </a:lnTo>
                <a:lnTo>
                  <a:pt x="198119" y="35560"/>
                </a:lnTo>
                <a:lnTo>
                  <a:pt x="172719" y="43179"/>
                </a:lnTo>
                <a:lnTo>
                  <a:pt x="149859" y="48260"/>
                </a:lnTo>
                <a:lnTo>
                  <a:pt x="124459" y="53339"/>
                </a:lnTo>
                <a:lnTo>
                  <a:pt x="101600" y="60960"/>
                </a:lnTo>
                <a:lnTo>
                  <a:pt x="76200" y="67310"/>
                </a:lnTo>
                <a:lnTo>
                  <a:pt x="50800" y="72389"/>
                </a:lnTo>
                <a:lnTo>
                  <a:pt x="25400" y="7747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908300" y="3317240"/>
            <a:ext cx="60960" cy="78739"/>
          </a:xfrm>
          <a:custGeom>
            <a:avLst/>
            <a:gdLst/>
            <a:ahLst/>
            <a:cxnLst/>
            <a:rect l="l" t="t" r="r" b="b"/>
            <a:pathLst>
              <a:path w="60960" h="78739">
                <a:moveTo>
                  <a:pt x="26669" y="78739"/>
                </a:moveTo>
                <a:lnTo>
                  <a:pt x="35560" y="78739"/>
                </a:lnTo>
                <a:lnTo>
                  <a:pt x="41910" y="76200"/>
                </a:lnTo>
                <a:lnTo>
                  <a:pt x="48260" y="74930"/>
                </a:lnTo>
                <a:lnTo>
                  <a:pt x="54610" y="68580"/>
                </a:lnTo>
                <a:lnTo>
                  <a:pt x="58419" y="63500"/>
                </a:lnTo>
                <a:lnTo>
                  <a:pt x="60960" y="55880"/>
                </a:lnTo>
                <a:lnTo>
                  <a:pt x="60960" y="40639"/>
                </a:lnTo>
                <a:lnTo>
                  <a:pt x="58419" y="34289"/>
                </a:lnTo>
                <a:lnTo>
                  <a:pt x="58419" y="26670"/>
                </a:lnTo>
                <a:lnTo>
                  <a:pt x="54610" y="19050"/>
                </a:lnTo>
                <a:lnTo>
                  <a:pt x="52069" y="13970"/>
                </a:lnTo>
                <a:lnTo>
                  <a:pt x="45719" y="7620"/>
                </a:lnTo>
                <a:lnTo>
                  <a:pt x="41910" y="2539"/>
                </a:lnTo>
                <a:lnTo>
                  <a:pt x="35560" y="0"/>
                </a:lnTo>
                <a:lnTo>
                  <a:pt x="33019" y="0"/>
                </a:lnTo>
                <a:lnTo>
                  <a:pt x="26669" y="2539"/>
                </a:lnTo>
                <a:lnTo>
                  <a:pt x="22860" y="3810"/>
                </a:lnTo>
                <a:lnTo>
                  <a:pt x="20319" y="7620"/>
                </a:lnTo>
                <a:lnTo>
                  <a:pt x="16510" y="10160"/>
                </a:lnTo>
                <a:lnTo>
                  <a:pt x="12700" y="13970"/>
                </a:lnTo>
                <a:lnTo>
                  <a:pt x="10160" y="16510"/>
                </a:lnTo>
                <a:lnTo>
                  <a:pt x="6350" y="22860"/>
                </a:lnTo>
                <a:lnTo>
                  <a:pt x="6350" y="26670"/>
                </a:lnTo>
                <a:lnTo>
                  <a:pt x="3810" y="34289"/>
                </a:lnTo>
                <a:lnTo>
                  <a:pt x="0" y="39370"/>
                </a:lnTo>
                <a:lnTo>
                  <a:pt x="0" y="71120"/>
                </a:lnTo>
                <a:lnTo>
                  <a:pt x="12700" y="76200"/>
                </a:lnTo>
                <a:lnTo>
                  <a:pt x="26669" y="787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43250" y="3102610"/>
            <a:ext cx="288289" cy="73660"/>
          </a:xfrm>
          <a:custGeom>
            <a:avLst/>
            <a:gdLst/>
            <a:ahLst/>
            <a:cxnLst/>
            <a:rect l="l" t="t" r="r" b="b"/>
            <a:pathLst>
              <a:path w="288289" h="73660">
                <a:moveTo>
                  <a:pt x="31750" y="33019"/>
                </a:moveTo>
                <a:lnTo>
                  <a:pt x="48260" y="40639"/>
                </a:lnTo>
                <a:lnTo>
                  <a:pt x="67310" y="45719"/>
                </a:lnTo>
                <a:lnTo>
                  <a:pt x="82550" y="52069"/>
                </a:lnTo>
                <a:lnTo>
                  <a:pt x="101600" y="57150"/>
                </a:lnTo>
                <a:lnTo>
                  <a:pt x="118110" y="60960"/>
                </a:lnTo>
                <a:lnTo>
                  <a:pt x="137160" y="64769"/>
                </a:lnTo>
                <a:lnTo>
                  <a:pt x="156210" y="68579"/>
                </a:lnTo>
                <a:lnTo>
                  <a:pt x="172720" y="72389"/>
                </a:lnTo>
                <a:lnTo>
                  <a:pt x="191770" y="73660"/>
                </a:lnTo>
                <a:lnTo>
                  <a:pt x="229870" y="73660"/>
                </a:lnTo>
                <a:lnTo>
                  <a:pt x="250189" y="72389"/>
                </a:lnTo>
                <a:lnTo>
                  <a:pt x="269239" y="69850"/>
                </a:lnTo>
                <a:lnTo>
                  <a:pt x="288289" y="64769"/>
                </a:lnTo>
                <a:lnTo>
                  <a:pt x="271779" y="64769"/>
                </a:lnTo>
                <a:lnTo>
                  <a:pt x="252729" y="60960"/>
                </a:lnTo>
                <a:lnTo>
                  <a:pt x="233679" y="54610"/>
                </a:lnTo>
                <a:lnTo>
                  <a:pt x="214629" y="48260"/>
                </a:lnTo>
                <a:lnTo>
                  <a:pt x="195579" y="41910"/>
                </a:lnTo>
                <a:lnTo>
                  <a:pt x="175260" y="33019"/>
                </a:lnTo>
                <a:lnTo>
                  <a:pt x="156210" y="25400"/>
                </a:lnTo>
                <a:lnTo>
                  <a:pt x="140970" y="17779"/>
                </a:lnTo>
                <a:lnTo>
                  <a:pt x="118110" y="10160"/>
                </a:lnTo>
                <a:lnTo>
                  <a:pt x="99060" y="5079"/>
                </a:lnTo>
                <a:lnTo>
                  <a:pt x="82550" y="1269"/>
                </a:lnTo>
                <a:lnTo>
                  <a:pt x="63500" y="0"/>
                </a:lnTo>
                <a:lnTo>
                  <a:pt x="48260" y="0"/>
                </a:lnTo>
                <a:lnTo>
                  <a:pt x="27939" y="3810"/>
                </a:lnTo>
                <a:lnTo>
                  <a:pt x="12700" y="8889"/>
                </a:lnTo>
                <a:lnTo>
                  <a:pt x="0" y="17779"/>
                </a:lnTo>
                <a:lnTo>
                  <a:pt x="12700" y="25400"/>
                </a:lnTo>
                <a:lnTo>
                  <a:pt x="31750" y="3301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95600" y="2677160"/>
            <a:ext cx="201930" cy="60960"/>
          </a:xfrm>
          <a:custGeom>
            <a:avLst/>
            <a:gdLst/>
            <a:ahLst/>
            <a:cxnLst/>
            <a:rect l="l" t="t" r="r" b="b"/>
            <a:pathLst>
              <a:path w="201930" h="60960">
                <a:moveTo>
                  <a:pt x="3810" y="55879"/>
                </a:moveTo>
                <a:lnTo>
                  <a:pt x="0" y="57150"/>
                </a:lnTo>
                <a:lnTo>
                  <a:pt x="19050" y="60960"/>
                </a:lnTo>
                <a:lnTo>
                  <a:pt x="41910" y="58419"/>
                </a:lnTo>
                <a:lnTo>
                  <a:pt x="67310" y="57150"/>
                </a:lnTo>
                <a:lnTo>
                  <a:pt x="96519" y="49529"/>
                </a:lnTo>
                <a:lnTo>
                  <a:pt x="119380" y="44450"/>
                </a:lnTo>
                <a:lnTo>
                  <a:pt x="144780" y="34289"/>
                </a:lnTo>
                <a:lnTo>
                  <a:pt x="167639" y="27939"/>
                </a:lnTo>
                <a:lnTo>
                  <a:pt x="186689" y="17779"/>
                </a:lnTo>
                <a:lnTo>
                  <a:pt x="199389" y="10160"/>
                </a:lnTo>
                <a:lnTo>
                  <a:pt x="201930" y="5079"/>
                </a:lnTo>
                <a:lnTo>
                  <a:pt x="201930" y="1269"/>
                </a:lnTo>
                <a:lnTo>
                  <a:pt x="193039" y="0"/>
                </a:lnTo>
                <a:lnTo>
                  <a:pt x="173989" y="1269"/>
                </a:lnTo>
                <a:lnTo>
                  <a:pt x="144780" y="7619"/>
                </a:lnTo>
                <a:lnTo>
                  <a:pt x="100330" y="16510"/>
                </a:lnTo>
                <a:lnTo>
                  <a:pt x="48260" y="31750"/>
                </a:lnTo>
                <a:lnTo>
                  <a:pt x="41910" y="34289"/>
                </a:lnTo>
                <a:lnTo>
                  <a:pt x="35560" y="38100"/>
                </a:lnTo>
                <a:lnTo>
                  <a:pt x="29210" y="41910"/>
                </a:lnTo>
                <a:lnTo>
                  <a:pt x="22860" y="45719"/>
                </a:lnTo>
                <a:lnTo>
                  <a:pt x="16510" y="49529"/>
                </a:lnTo>
                <a:lnTo>
                  <a:pt x="10160" y="53339"/>
                </a:lnTo>
                <a:lnTo>
                  <a:pt x="3810" y="5587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99460" y="2468879"/>
            <a:ext cx="77469" cy="76200"/>
          </a:xfrm>
          <a:custGeom>
            <a:avLst/>
            <a:gdLst/>
            <a:ahLst/>
            <a:cxnLst/>
            <a:rect l="l" t="t" r="r" b="b"/>
            <a:pathLst>
              <a:path w="77469" h="76200">
                <a:moveTo>
                  <a:pt x="19050" y="45720"/>
                </a:moveTo>
                <a:lnTo>
                  <a:pt x="35560" y="60960"/>
                </a:lnTo>
                <a:lnTo>
                  <a:pt x="48260" y="72390"/>
                </a:lnTo>
                <a:lnTo>
                  <a:pt x="58419" y="76200"/>
                </a:lnTo>
                <a:lnTo>
                  <a:pt x="67310" y="76200"/>
                </a:lnTo>
                <a:lnTo>
                  <a:pt x="73660" y="73660"/>
                </a:lnTo>
                <a:lnTo>
                  <a:pt x="77469" y="68580"/>
                </a:lnTo>
                <a:lnTo>
                  <a:pt x="77469" y="52070"/>
                </a:lnTo>
                <a:lnTo>
                  <a:pt x="73660" y="40640"/>
                </a:lnTo>
                <a:lnTo>
                  <a:pt x="71119" y="31750"/>
                </a:lnTo>
                <a:lnTo>
                  <a:pt x="64769" y="20320"/>
                </a:lnTo>
                <a:lnTo>
                  <a:pt x="58419" y="12700"/>
                </a:lnTo>
                <a:lnTo>
                  <a:pt x="52069" y="5080"/>
                </a:lnTo>
                <a:lnTo>
                  <a:pt x="41910" y="1270"/>
                </a:lnTo>
                <a:lnTo>
                  <a:pt x="33019" y="0"/>
                </a:lnTo>
                <a:lnTo>
                  <a:pt x="26669" y="3810"/>
                </a:lnTo>
                <a:lnTo>
                  <a:pt x="16510" y="7620"/>
                </a:lnTo>
                <a:lnTo>
                  <a:pt x="12700" y="11430"/>
                </a:lnTo>
                <a:lnTo>
                  <a:pt x="10160" y="15240"/>
                </a:lnTo>
                <a:lnTo>
                  <a:pt x="3810" y="20320"/>
                </a:lnTo>
                <a:lnTo>
                  <a:pt x="0" y="25400"/>
                </a:lnTo>
                <a:lnTo>
                  <a:pt x="19050" y="4572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75610" y="2327910"/>
            <a:ext cx="382269" cy="107950"/>
          </a:xfrm>
          <a:custGeom>
            <a:avLst/>
            <a:gdLst/>
            <a:ahLst/>
            <a:cxnLst/>
            <a:rect l="l" t="t" r="r" b="b"/>
            <a:pathLst>
              <a:path w="382269" h="107950">
                <a:moveTo>
                  <a:pt x="20319" y="100329"/>
                </a:moveTo>
                <a:lnTo>
                  <a:pt x="0" y="107950"/>
                </a:lnTo>
                <a:lnTo>
                  <a:pt x="26669" y="107950"/>
                </a:lnTo>
                <a:lnTo>
                  <a:pt x="54609" y="105410"/>
                </a:lnTo>
                <a:lnTo>
                  <a:pt x="80009" y="101600"/>
                </a:lnTo>
                <a:lnTo>
                  <a:pt x="106679" y="96519"/>
                </a:lnTo>
                <a:lnTo>
                  <a:pt x="132079" y="92710"/>
                </a:lnTo>
                <a:lnTo>
                  <a:pt x="157479" y="85089"/>
                </a:lnTo>
                <a:lnTo>
                  <a:pt x="180339" y="80010"/>
                </a:lnTo>
                <a:lnTo>
                  <a:pt x="205739" y="69850"/>
                </a:lnTo>
                <a:lnTo>
                  <a:pt x="224789" y="62229"/>
                </a:lnTo>
                <a:lnTo>
                  <a:pt x="250189" y="55879"/>
                </a:lnTo>
                <a:lnTo>
                  <a:pt x="269239" y="45719"/>
                </a:lnTo>
                <a:lnTo>
                  <a:pt x="295910" y="36829"/>
                </a:lnTo>
                <a:lnTo>
                  <a:pt x="314960" y="27939"/>
                </a:lnTo>
                <a:lnTo>
                  <a:pt x="336550" y="17779"/>
                </a:lnTo>
                <a:lnTo>
                  <a:pt x="359410" y="8889"/>
                </a:lnTo>
                <a:lnTo>
                  <a:pt x="382269" y="0"/>
                </a:lnTo>
                <a:lnTo>
                  <a:pt x="353060" y="1269"/>
                </a:lnTo>
                <a:lnTo>
                  <a:pt x="327660" y="3810"/>
                </a:lnTo>
                <a:lnTo>
                  <a:pt x="302260" y="7619"/>
                </a:lnTo>
                <a:lnTo>
                  <a:pt x="279400" y="10160"/>
                </a:lnTo>
                <a:lnTo>
                  <a:pt x="250189" y="16510"/>
                </a:lnTo>
                <a:lnTo>
                  <a:pt x="228600" y="24129"/>
                </a:lnTo>
                <a:lnTo>
                  <a:pt x="205739" y="31750"/>
                </a:lnTo>
                <a:lnTo>
                  <a:pt x="180339" y="36829"/>
                </a:lnTo>
                <a:lnTo>
                  <a:pt x="157479" y="45719"/>
                </a:lnTo>
                <a:lnTo>
                  <a:pt x="132079" y="53339"/>
                </a:lnTo>
                <a:lnTo>
                  <a:pt x="109219" y="62229"/>
                </a:lnTo>
                <a:lnTo>
                  <a:pt x="87629" y="72389"/>
                </a:lnTo>
                <a:lnTo>
                  <a:pt x="64769" y="81279"/>
                </a:lnTo>
                <a:lnTo>
                  <a:pt x="41909" y="90169"/>
                </a:lnTo>
                <a:lnTo>
                  <a:pt x="20319" y="10032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73450" y="2565400"/>
            <a:ext cx="105410" cy="59689"/>
          </a:xfrm>
          <a:custGeom>
            <a:avLst/>
            <a:gdLst/>
            <a:ahLst/>
            <a:cxnLst/>
            <a:rect l="l" t="t" r="r" b="b"/>
            <a:pathLst>
              <a:path w="105410" h="59689">
                <a:moveTo>
                  <a:pt x="0" y="19050"/>
                </a:moveTo>
                <a:lnTo>
                  <a:pt x="2539" y="20320"/>
                </a:lnTo>
                <a:lnTo>
                  <a:pt x="8889" y="21589"/>
                </a:lnTo>
                <a:lnTo>
                  <a:pt x="12700" y="25400"/>
                </a:lnTo>
                <a:lnTo>
                  <a:pt x="19050" y="27939"/>
                </a:lnTo>
                <a:lnTo>
                  <a:pt x="21589" y="31750"/>
                </a:lnTo>
                <a:lnTo>
                  <a:pt x="25400" y="33020"/>
                </a:lnTo>
                <a:lnTo>
                  <a:pt x="27939" y="36829"/>
                </a:lnTo>
                <a:lnTo>
                  <a:pt x="38100" y="36829"/>
                </a:lnTo>
                <a:lnTo>
                  <a:pt x="46989" y="43179"/>
                </a:lnTo>
                <a:lnTo>
                  <a:pt x="57150" y="48260"/>
                </a:lnTo>
                <a:lnTo>
                  <a:pt x="67310" y="52070"/>
                </a:lnTo>
                <a:lnTo>
                  <a:pt x="73660" y="53339"/>
                </a:lnTo>
                <a:lnTo>
                  <a:pt x="80010" y="57150"/>
                </a:lnTo>
                <a:lnTo>
                  <a:pt x="86360" y="57150"/>
                </a:lnTo>
                <a:lnTo>
                  <a:pt x="92710" y="59689"/>
                </a:lnTo>
                <a:lnTo>
                  <a:pt x="99060" y="57150"/>
                </a:lnTo>
                <a:lnTo>
                  <a:pt x="101600" y="55879"/>
                </a:lnTo>
                <a:lnTo>
                  <a:pt x="105410" y="52070"/>
                </a:lnTo>
                <a:lnTo>
                  <a:pt x="105410" y="43179"/>
                </a:lnTo>
                <a:lnTo>
                  <a:pt x="101600" y="39370"/>
                </a:lnTo>
                <a:lnTo>
                  <a:pt x="99060" y="35560"/>
                </a:lnTo>
                <a:lnTo>
                  <a:pt x="95250" y="29210"/>
                </a:lnTo>
                <a:lnTo>
                  <a:pt x="88900" y="24129"/>
                </a:lnTo>
                <a:lnTo>
                  <a:pt x="82550" y="19050"/>
                </a:lnTo>
                <a:lnTo>
                  <a:pt x="76200" y="15239"/>
                </a:lnTo>
                <a:lnTo>
                  <a:pt x="69850" y="11429"/>
                </a:lnTo>
                <a:lnTo>
                  <a:pt x="60960" y="7620"/>
                </a:lnTo>
                <a:lnTo>
                  <a:pt x="54610" y="1270"/>
                </a:lnTo>
                <a:lnTo>
                  <a:pt x="46989" y="1270"/>
                </a:lnTo>
                <a:lnTo>
                  <a:pt x="38100" y="0"/>
                </a:lnTo>
                <a:lnTo>
                  <a:pt x="25400" y="0"/>
                </a:lnTo>
                <a:lnTo>
                  <a:pt x="15239" y="1270"/>
                </a:lnTo>
                <a:lnTo>
                  <a:pt x="8889" y="5079"/>
                </a:lnTo>
                <a:lnTo>
                  <a:pt x="2539" y="11429"/>
                </a:lnTo>
                <a:lnTo>
                  <a:pt x="0" y="1905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81910" y="2823210"/>
            <a:ext cx="275589" cy="184150"/>
          </a:xfrm>
          <a:custGeom>
            <a:avLst/>
            <a:gdLst/>
            <a:ahLst/>
            <a:cxnLst/>
            <a:rect l="l" t="t" r="r" b="b"/>
            <a:pathLst>
              <a:path w="275589" h="184150">
                <a:moveTo>
                  <a:pt x="54609" y="36829"/>
                </a:moveTo>
                <a:lnTo>
                  <a:pt x="71119" y="48260"/>
                </a:lnTo>
                <a:lnTo>
                  <a:pt x="86359" y="59689"/>
                </a:lnTo>
                <a:lnTo>
                  <a:pt x="102869" y="72389"/>
                </a:lnTo>
                <a:lnTo>
                  <a:pt x="118109" y="83819"/>
                </a:lnTo>
                <a:lnTo>
                  <a:pt x="134619" y="96519"/>
                </a:lnTo>
                <a:lnTo>
                  <a:pt x="147319" y="107950"/>
                </a:lnTo>
                <a:lnTo>
                  <a:pt x="163829" y="120650"/>
                </a:lnTo>
                <a:lnTo>
                  <a:pt x="179069" y="132079"/>
                </a:lnTo>
                <a:lnTo>
                  <a:pt x="195579" y="144779"/>
                </a:lnTo>
                <a:lnTo>
                  <a:pt x="214629" y="156210"/>
                </a:lnTo>
                <a:lnTo>
                  <a:pt x="233679" y="165100"/>
                </a:lnTo>
                <a:lnTo>
                  <a:pt x="252729" y="176529"/>
                </a:lnTo>
                <a:lnTo>
                  <a:pt x="275589" y="184150"/>
                </a:lnTo>
                <a:lnTo>
                  <a:pt x="269239" y="171450"/>
                </a:lnTo>
                <a:lnTo>
                  <a:pt x="259079" y="156210"/>
                </a:lnTo>
                <a:lnTo>
                  <a:pt x="250189" y="140969"/>
                </a:lnTo>
                <a:lnTo>
                  <a:pt x="240029" y="123189"/>
                </a:lnTo>
                <a:lnTo>
                  <a:pt x="227329" y="107950"/>
                </a:lnTo>
                <a:lnTo>
                  <a:pt x="212089" y="88900"/>
                </a:lnTo>
                <a:lnTo>
                  <a:pt x="195579" y="74929"/>
                </a:lnTo>
                <a:lnTo>
                  <a:pt x="179069" y="58419"/>
                </a:lnTo>
                <a:lnTo>
                  <a:pt x="163829" y="43179"/>
                </a:lnTo>
                <a:lnTo>
                  <a:pt x="144779" y="30479"/>
                </a:lnTo>
                <a:lnTo>
                  <a:pt x="121919" y="19050"/>
                </a:lnTo>
                <a:lnTo>
                  <a:pt x="99059" y="10160"/>
                </a:lnTo>
                <a:lnTo>
                  <a:pt x="77469" y="3810"/>
                </a:lnTo>
                <a:lnTo>
                  <a:pt x="50800" y="0"/>
                </a:lnTo>
                <a:lnTo>
                  <a:pt x="25400" y="0"/>
                </a:lnTo>
                <a:lnTo>
                  <a:pt x="0" y="3810"/>
                </a:lnTo>
                <a:lnTo>
                  <a:pt x="19050" y="15239"/>
                </a:lnTo>
                <a:lnTo>
                  <a:pt x="35559" y="26669"/>
                </a:lnTo>
                <a:lnTo>
                  <a:pt x="54609" y="3682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63290" y="2901950"/>
            <a:ext cx="311150" cy="121920"/>
          </a:xfrm>
          <a:custGeom>
            <a:avLst/>
            <a:gdLst/>
            <a:ahLst/>
            <a:cxnLst/>
            <a:rect l="l" t="t" r="r" b="b"/>
            <a:pathLst>
              <a:path w="311150" h="121920">
                <a:moveTo>
                  <a:pt x="0" y="13970"/>
                </a:moveTo>
                <a:lnTo>
                  <a:pt x="16510" y="24129"/>
                </a:lnTo>
                <a:lnTo>
                  <a:pt x="31750" y="33020"/>
                </a:lnTo>
                <a:lnTo>
                  <a:pt x="48260" y="41910"/>
                </a:lnTo>
                <a:lnTo>
                  <a:pt x="64770" y="49529"/>
                </a:lnTo>
                <a:lnTo>
                  <a:pt x="80010" y="58420"/>
                </a:lnTo>
                <a:lnTo>
                  <a:pt x="99060" y="66039"/>
                </a:lnTo>
                <a:lnTo>
                  <a:pt x="115570" y="76200"/>
                </a:lnTo>
                <a:lnTo>
                  <a:pt x="134620" y="81279"/>
                </a:lnTo>
                <a:lnTo>
                  <a:pt x="153670" y="88900"/>
                </a:lnTo>
                <a:lnTo>
                  <a:pt x="172720" y="96520"/>
                </a:lnTo>
                <a:lnTo>
                  <a:pt x="191770" y="101600"/>
                </a:lnTo>
                <a:lnTo>
                  <a:pt x="214630" y="107950"/>
                </a:lnTo>
                <a:lnTo>
                  <a:pt x="237489" y="113029"/>
                </a:lnTo>
                <a:lnTo>
                  <a:pt x="260350" y="116839"/>
                </a:lnTo>
                <a:lnTo>
                  <a:pt x="285750" y="120650"/>
                </a:lnTo>
                <a:lnTo>
                  <a:pt x="311150" y="121920"/>
                </a:lnTo>
                <a:lnTo>
                  <a:pt x="304800" y="116839"/>
                </a:lnTo>
                <a:lnTo>
                  <a:pt x="298450" y="113029"/>
                </a:lnTo>
                <a:lnTo>
                  <a:pt x="294639" y="109220"/>
                </a:lnTo>
                <a:lnTo>
                  <a:pt x="292100" y="104139"/>
                </a:lnTo>
                <a:lnTo>
                  <a:pt x="285750" y="100329"/>
                </a:lnTo>
                <a:lnTo>
                  <a:pt x="281939" y="96520"/>
                </a:lnTo>
                <a:lnTo>
                  <a:pt x="275589" y="92710"/>
                </a:lnTo>
                <a:lnTo>
                  <a:pt x="273050" y="86360"/>
                </a:lnTo>
                <a:lnTo>
                  <a:pt x="233680" y="86360"/>
                </a:lnTo>
                <a:lnTo>
                  <a:pt x="214630" y="81279"/>
                </a:lnTo>
                <a:lnTo>
                  <a:pt x="199389" y="73660"/>
                </a:lnTo>
                <a:lnTo>
                  <a:pt x="182880" y="66039"/>
                </a:lnTo>
                <a:lnTo>
                  <a:pt x="166370" y="55879"/>
                </a:lnTo>
                <a:lnTo>
                  <a:pt x="153670" y="44450"/>
                </a:lnTo>
                <a:lnTo>
                  <a:pt x="138430" y="34289"/>
                </a:lnTo>
                <a:lnTo>
                  <a:pt x="121920" y="24129"/>
                </a:lnTo>
                <a:lnTo>
                  <a:pt x="109220" y="16510"/>
                </a:lnTo>
                <a:lnTo>
                  <a:pt x="92710" y="8889"/>
                </a:lnTo>
                <a:lnTo>
                  <a:pt x="77470" y="3810"/>
                </a:lnTo>
                <a:lnTo>
                  <a:pt x="57150" y="0"/>
                </a:lnTo>
                <a:lnTo>
                  <a:pt x="38100" y="1270"/>
                </a:lnTo>
                <a:lnTo>
                  <a:pt x="19050" y="5079"/>
                </a:lnTo>
                <a:lnTo>
                  <a:pt x="0" y="1397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87320" y="2251710"/>
            <a:ext cx="294640" cy="100329"/>
          </a:xfrm>
          <a:custGeom>
            <a:avLst/>
            <a:gdLst/>
            <a:ahLst/>
            <a:cxnLst/>
            <a:rect l="l" t="t" r="r" b="b"/>
            <a:pathLst>
              <a:path w="294640" h="100329">
                <a:moveTo>
                  <a:pt x="0" y="77469"/>
                </a:moveTo>
                <a:lnTo>
                  <a:pt x="3810" y="88900"/>
                </a:lnTo>
                <a:lnTo>
                  <a:pt x="16510" y="100329"/>
                </a:lnTo>
                <a:lnTo>
                  <a:pt x="41910" y="96519"/>
                </a:lnTo>
                <a:lnTo>
                  <a:pt x="64769" y="92710"/>
                </a:lnTo>
                <a:lnTo>
                  <a:pt x="86360" y="90169"/>
                </a:lnTo>
                <a:lnTo>
                  <a:pt x="113030" y="85089"/>
                </a:lnTo>
                <a:lnTo>
                  <a:pt x="134619" y="81279"/>
                </a:lnTo>
                <a:lnTo>
                  <a:pt x="157480" y="76200"/>
                </a:lnTo>
                <a:lnTo>
                  <a:pt x="176530" y="69850"/>
                </a:lnTo>
                <a:lnTo>
                  <a:pt x="199390" y="64769"/>
                </a:lnTo>
                <a:lnTo>
                  <a:pt x="218440" y="59689"/>
                </a:lnTo>
                <a:lnTo>
                  <a:pt x="233680" y="52069"/>
                </a:lnTo>
                <a:lnTo>
                  <a:pt x="247650" y="45719"/>
                </a:lnTo>
                <a:lnTo>
                  <a:pt x="262890" y="36829"/>
                </a:lnTo>
                <a:lnTo>
                  <a:pt x="275590" y="29210"/>
                </a:lnTo>
                <a:lnTo>
                  <a:pt x="281940" y="20319"/>
                </a:lnTo>
                <a:lnTo>
                  <a:pt x="292100" y="10160"/>
                </a:lnTo>
                <a:lnTo>
                  <a:pt x="294640" y="0"/>
                </a:lnTo>
                <a:lnTo>
                  <a:pt x="279400" y="7619"/>
                </a:lnTo>
                <a:lnTo>
                  <a:pt x="262890" y="12700"/>
                </a:lnTo>
                <a:lnTo>
                  <a:pt x="237490" y="17779"/>
                </a:lnTo>
                <a:lnTo>
                  <a:pt x="212090" y="24129"/>
                </a:lnTo>
                <a:lnTo>
                  <a:pt x="182880" y="27939"/>
                </a:lnTo>
                <a:lnTo>
                  <a:pt x="157480" y="31750"/>
                </a:lnTo>
                <a:lnTo>
                  <a:pt x="128269" y="35560"/>
                </a:lnTo>
                <a:lnTo>
                  <a:pt x="100330" y="40639"/>
                </a:lnTo>
                <a:lnTo>
                  <a:pt x="73660" y="44450"/>
                </a:lnTo>
                <a:lnTo>
                  <a:pt x="48260" y="49529"/>
                </a:lnTo>
                <a:lnTo>
                  <a:pt x="29210" y="55879"/>
                </a:lnTo>
                <a:lnTo>
                  <a:pt x="16510" y="62229"/>
                </a:lnTo>
                <a:lnTo>
                  <a:pt x="3810" y="69850"/>
                </a:lnTo>
                <a:lnTo>
                  <a:pt x="0" y="7746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64279" y="2929890"/>
            <a:ext cx="77470" cy="73660"/>
          </a:xfrm>
          <a:custGeom>
            <a:avLst/>
            <a:gdLst/>
            <a:ahLst/>
            <a:cxnLst/>
            <a:rect l="l" t="t" r="r" b="b"/>
            <a:pathLst>
              <a:path w="77470" h="73660">
                <a:moveTo>
                  <a:pt x="52070" y="69850"/>
                </a:moveTo>
                <a:lnTo>
                  <a:pt x="54610" y="72389"/>
                </a:lnTo>
                <a:lnTo>
                  <a:pt x="64770" y="73660"/>
                </a:lnTo>
                <a:lnTo>
                  <a:pt x="71120" y="72389"/>
                </a:lnTo>
                <a:lnTo>
                  <a:pt x="71120" y="69850"/>
                </a:lnTo>
                <a:lnTo>
                  <a:pt x="73660" y="66039"/>
                </a:lnTo>
                <a:lnTo>
                  <a:pt x="73660" y="64770"/>
                </a:lnTo>
                <a:lnTo>
                  <a:pt x="77470" y="60960"/>
                </a:lnTo>
                <a:lnTo>
                  <a:pt x="73660" y="54610"/>
                </a:lnTo>
                <a:lnTo>
                  <a:pt x="73660" y="41910"/>
                </a:lnTo>
                <a:lnTo>
                  <a:pt x="71120" y="33020"/>
                </a:lnTo>
                <a:lnTo>
                  <a:pt x="67310" y="27939"/>
                </a:lnTo>
                <a:lnTo>
                  <a:pt x="64770" y="20320"/>
                </a:lnTo>
                <a:lnTo>
                  <a:pt x="58420" y="13970"/>
                </a:lnTo>
                <a:lnTo>
                  <a:pt x="54610" y="6350"/>
                </a:lnTo>
                <a:lnTo>
                  <a:pt x="48260" y="3810"/>
                </a:lnTo>
                <a:lnTo>
                  <a:pt x="41910" y="1270"/>
                </a:lnTo>
                <a:lnTo>
                  <a:pt x="35560" y="0"/>
                </a:lnTo>
                <a:lnTo>
                  <a:pt x="29210" y="0"/>
                </a:lnTo>
                <a:lnTo>
                  <a:pt x="22860" y="1270"/>
                </a:lnTo>
                <a:lnTo>
                  <a:pt x="12700" y="5080"/>
                </a:lnTo>
                <a:lnTo>
                  <a:pt x="6350" y="12700"/>
                </a:lnTo>
                <a:lnTo>
                  <a:pt x="0" y="21589"/>
                </a:lnTo>
                <a:lnTo>
                  <a:pt x="10160" y="33020"/>
                </a:lnTo>
                <a:lnTo>
                  <a:pt x="16510" y="41910"/>
                </a:lnTo>
                <a:lnTo>
                  <a:pt x="25400" y="49530"/>
                </a:lnTo>
                <a:lnTo>
                  <a:pt x="33020" y="57150"/>
                </a:lnTo>
                <a:lnTo>
                  <a:pt x="39370" y="62230"/>
                </a:lnTo>
                <a:lnTo>
                  <a:pt x="45720" y="66039"/>
                </a:lnTo>
                <a:lnTo>
                  <a:pt x="52070" y="6985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88640" y="2313940"/>
            <a:ext cx="182880" cy="200660"/>
          </a:xfrm>
          <a:custGeom>
            <a:avLst/>
            <a:gdLst/>
            <a:ahLst/>
            <a:cxnLst/>
            <a:rect l="l" t="t" r="r" b="b"/>
            <a:pathLst>
              <a:path w="182880" h="200660">
                <a:moveTo>
                  <a:pt x="19050" y="2539"/>
                </a:moveTo>
                <a:lnTo>
                  <a:pt x="0" y="0"/>
                </a:lnTo>
                <a:lnTo>
                  <a:pt x="8890" y="11430"/>
                </a:lnTo>
                <a:lnTo>
                  <a:pt x="19050" y="24130"/>
                </a:lnTo>
                <a:lnTo>
                  <a:pt x="27940" y="35560"/>
                </a:lnTo>
                <a:lnTo>
                  <a:pt x="38100" y="48260"/>
                </a:lnTo>
                <a:lnTo>
                  <a:pt x="48260" y="62230"/>
                </a:lnTo>
                <a:lnTo>
                  <a:pt x="57150" y="73660"/>
                </a:lnTo>
                <a:lnTo>
                  <a:pt x="67310" y="86360"/>
                </a:lnTo>
                <a:lnTo>
                  <a:pt x="80010" y="99060"/>
                </a:lnTo>
                <a:lnTo>
                  <a:pt x="86360" y="111760"/>
                </a:lnTo>
                <a:lnTo>
                  <a:pt x="95250" y="124460"/>
                </a:lnTo>
                <a:lnTo>
                  <a:pt x="109220" y="138430"/>
                </a:lnTo>
                <a:lnTo>
                  <a:pt x="118110" y="151130"/>
                </a:lnTo>
                <a:lnTo>
                  <a:pt x="128270" y="163830"/>
                </a:lnTo>
                <a:lnTo>
                  <a:pt x="137160" y="176530"/>
                </a:lnTo>
                <a:lnTo>
                  <a:pt x="149860" y="187960"/>
                </a:lnTo>
                <a:lnTo>
                  <a:pt x="162560" y="200660"/>
                </a:lnTo>
                <a:lnTo>
                  <a:pt x="172720" y="187960"/>
                </a:lnTo>
                <a:lnTo>
                  <a:pt x="179070" y="173989"/>
                </a:lnTo>
                <a:lnTo>
                  <a:pt x="182880" y="158750"/>
                </a:lnTo>
                <a:lnTo>
                  <a:pt x="179070" y="142239"/>
                </a:lnTo>
                <a:lnTo>
                  <a:pt x="176530" y="124460"/>
                </a:lnTo>
                <a:lnTo>
                  <a:pt x="168910" y="107950"/>
                </a:lnTo>
                <a:lnTo>
                  <a:pt x="160020" y="91439"/>
                </a:lnTo>
                <a:lnTo>
                  <a:pt x="147320" y="74930"/>
                </a:lnTo>
                <a:lnTo>
                  <a:pt x="130810" y="59689"/>
                </a:lnTo>
                <a:lnTo>
                  <a:pt x="115570" y="46989"/>
                </a:lnTo>
                <a:lnTo>
                  <a:pt x="99060" y="34289"/>
                </a:lnTo>
                <a:lnTo>
                  <a:pt x="80010" y="22860"/>
                </a:lnTo>
                <a:lnTo>
                  <a:pt x="60960" y="13970"/>
                </a:lnTo>
                <a:lnTo>
                  <a:pt x="38100" y="6350"/>
                </a:lnTo>
                <a:lnTo>
                  <a:pt x="19050" y="25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84450" y="2241550"/>
            <a:ext cx="266700" cy="167639"/>
          </a:xfrm>
          <a:custGeom>
            <a:avLst/>
            <a:gdLst/>
            <a:ahLst/>
            <a:cxnLst/>
            <a:rect l="l" t="t" r="r" b="b"/>
            <a:pathLst>
              <a:path w="266700" h="167639">
                <a:moveTo>
                  <a:pt x="0" y="2539"/>
                </a:moveTo>
                <a:lnTo>
                  <a:pt x="20319" y="11429"/>
                </a:lnTo>
                <a:lnTo>
                  <a:pt x="33019" y="20320"/>
                </a:lnTo>
                <a:lnTo>
                  <a:pt x="48260" y="30479"/>
                </a:lnTo>
                <a:lnTo>
                  <a:pt x="64769" y="41910"/>
                </a:lnTo>
                <a:lnTo>
                  <a:pt x="81280" y="50800"/>
                </a:lnTo>
                <a:lnTo>
                  <a:pt x="96519" y="62229"/>
                </a:lnTo>
                <a:lnTo>
                  <a:pt x="113030" y="71120"/>
                </a:lnTo>
                <a:lnTo>
                  <a:pt x="128269" y="82550"/>
                </a:lnTo>
                <a:lnTo>
                  <a:pt x="144780" y="93979"/>
                </a:lnTo>
                <a:lnTo>
                  <a:pt x="161289" y="104139"/>
                </a:lnTo>
                <a:lnTo>
                  <a:pt x="176530" y="114300"/>
                </a:lnTo>
                <a:lnTo>
                  <a:pt x="193039" y="124460"/>
                </a:lnTo>
                <a:lnTo>
                  <a:pt x="212089" y="135889"/>
                </a:lnTo>
                <a:lnTo>
                  <a:pt x="228600" y="147320"/>
                </a:lnTo>
                <a:lnTo>
                  <a:pt x="247650" y="156210"/>
                </a:lnTo>
                <a:lnTo>
                  <a:pt x="262889" y="167639"/>
                </a:lnTo>
                <a:lnTo>
                  <a:pt x="266700" y="152400"/>
                </a:lnTo>
                <a:lnTo>
                  <a:pt x="262889" y="138429"/>
                </a:lnTo>
                <a:lnTo>
                  <a:pt x="256539" y="120650"/>
                </a:lnTo>
                <a:lnTo>
                  <a:pt x="247650" y="106679"/>
                </a:lnTo>
                <a:lnTo>
                  <a:pt x="234950" y="91439"/>
                </a:lnTo>
                <a:lnTo>
                  <a:pt x="218439" y="76200"/>
                </a:lnTo>
                <a:lnTo>
                  <a:pt x="203200" y="62229"/>
                </a:lnTo>
                <a:lnTo>
                  <a:pt x="182880" y="48260"/>
                </a:lnTo>
                <a:lnTo>
                  <a:pt x="161289" y="35560"/>
                </a:lnTo>
                <a:lnTo>
                  <a:pt x="138430" y="26670"/>
                </a:lnTo>
                <a:lnTo>
                  <a:pt x="115569" y="17779"/>
                </a:lnTo>
                <a:lnTo>
                  <a:pt x="93980" y="10160"/>
                </a:lnTo>
                <a:lnTo>
                  <a:pt x="68580" y="3810"/>
                </a:lnTo>
                <a:lnTo>
                  <a:pt x="45719" y="0"/>
                </a:lnTo>
                <a:lnTo>
                  <a:pt x="2286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303270" y="2489200"/>
            <a:ext cx="204469" cy="60960"/>
          </a:xfrm>
          <a:custGeom>
            <a:avLst/>
            <a:gdLst/>
            <a:ahLst/>
            <a:cxnLst/>
            <a:rect l="l" t="t" r="r" b="b"/>
            <a:pathLst>
              <a:path w="204469" h="60960">
                <a:moveTo>
                  <a:pt x="2539" y="55879"/>
                </a:moveTo>
                <a:lnTo>
                  <a:pt x="0" y="57150"/>
                </a:lnTo>
                <a:lnTo>
                  <a:pt x="6350" y="59689"/>
                </a:lnTo>
                <a:lnTo>
                  <a:pt x="12700" y="60960"/>
                </a:lnTo>
                <a:lnTo>
                  <a:pt x="35559" y="60960"/>
                </a:lnTo>
                <a:lnTo>
                  <a:pt x="44450" y="59689"/>
                </a:lnTo>
                <a:lnTo>
                  <a:pt x="54609" y="57150"/>
                </a:lnTo>
                <a:lnTo>
                  <a:pt x="63500" y="55879"/>
                </a:lnTo>
                <a:lnTo>
                  <a:pt x="76200" y="53339"/>
                </a:lnTo>
                <a:lnTo>
                  <a:pt x="90169" y="52070"/>
                </a:lnTo>
                <a:lnTo>
                  <a:pt x="102869" y="49529"/>
                </a:lnTo>
                <a:lnTo>
                  <a:pt x="115569" y="44450"/>
                </a:lnTo>
                <a:lnTo>
                  <a:pt x="124459" y="43179"/>
                </a:lnTo>
                <a:lnTo>
                  <a:pt x="137159" y="36829"/>
                </a:lnTo>
                <a:lnTo>
                  <a:pt x="149859" y="33020"/>
                </a:lnTo>
                <a:lnTo>
                  <a:pt x="160019" y="29210"/>
                </a:lnTo>
                <a:lnTo>
                  <a:pt x="166369" y="25400"/>
                </a:lnTo>
                <a:lnTo>
                  <a:pt x="176529" y="22860"/>
                </a:lnTo>
                <a:lnTo>
                  <a:pt x="185419" y="19050"/>
                </a:lnTo>
                <a:lnTo>
                  <a:pt x="191769" y="12700"/>
                </a:lnTo>
                <a:lnTo>
                  <a:pt x="195579" y="11429"/>
                </a:lnTo>
                <a:lnTo>
                  <a:pt x="201929" y="7620"/>
                </a:lnTo>
                <a:lnTo>
                  <a:pt x="201929" y="5079"/>
                </a:lnTo>
                <a:lnTo>
                  <a:pt x="204469" y="1270"/>
                </a:lnTo>
                <a:lnTo>
                  <a:pt x="198119" y="0"/>
                </a:lnTo>
                <a:lnTo>
                  <a:pt x="182879" y="0"/>
                </a:lnTo>
                <a:lnTo>
                  <a:pt x="172719" y="1270"/>
                </a:lnTo>
                <a:lnTo>
                  <a:pt x="166369" y="1270"/>
                </a:lnTo>
                <a:lnTo>
                  <a:pt x="153669" y="5079"/>
                </a:lnTo>
                <a:lnTo>
                  <a:pt x="143509" y="7620"/>
                </a:lnTo>
                <a:lnTo>
                  <a:pt x="130809" y="8889"/>
                </a:lnTo>
                <a:lnTo>
                  <a:pt x="118109" y="12700"/>
                </a:lnTo>
                <a:lnTo>
                  <a:pt x="99059" y="16510"/>
                </a:lnTo>
                <a:lnTo>
                  <a:pt x="83819" y="22860"/>
                </a:lnTo>
                <a:lnTo>
                  <a:pt x="63500" y="27939"/>
                </a:lnTo>
                <a:lnTo>
                  <a:pt x="44450" y="31750"/>
                </a:lnTo>
                <a:lnTo>
                  <a:pt x="38100" y="35560"/>
                </a:lnTo>
                <a:lnTo>
                  <a:pt x="35559" y="36829"/>
                </a:lnTo>
                <a:lnTo>
                  <a:pt x="29209" y="43179"/>
                </a:lnTo>
                <a:lnTo>
                  <a:pt x="22859" y="44450"/>
                </a:lnTo>
                <a:lnTo>
                  <a:pt x="15239" y="49529"/>
                </a:lnTo>
                <a:lnTo>
                  <a:pt x="8889" y="53339"/>
                </a:lnTo>
                <a:lnTo>
                  <a:pt x="2539" y="5587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23820" y="3235960"/>
            <a:ext cx="223519" cy="39369"/>
          </a:xfrm>
          <a:custGeom>
            <a:avLst/>
            <a:gdLst/>
            <a:ahLst/>
            <a:cxnLst/>
            <a:rect l="l" t="t" r="r" b="b"/>
            <a:pathLst>
              <a:path w="223519" h="39369">
                <a:moveTo>
                  <a:pt x="31750" y="5079"/>
                </a:moveTo>
                <a:lnTo>
                  <a:pt x="21590" y="5079"/>
                </a:lnTo>
                <a:lnTo>
                  <a:pt x="12700" y="7619"/>
                </a:lnTo>
                <a:lnTo>
                  <a:pt x="0" y="7619"/>
                </a:lnTo>
                <a:lnTo>
                  <a:pt x="12700" y="16510"/>
                </a:lnTo>
                <a:lnTo>
                  <a:pt x="35560" y="24129"/>
                </a:lnTo>
                <a:lnTo>
                  <a:pt x="57150" y="29210"/>
                </a:lnTo>
                <a:lnTo>
                  <a:pt x="86360" y="33019"/>
                </a:lnTo>
                <a:lnTo>
                  <a:pt x="111760" y="36829"/>
                </a:lnTo>
                <a:lnTo>
                  <a:pt x="140969" y="36829"/>
                </a:lnTo>
                <a:lnTo>
                  <a:pt x="166369" y="39369"/>
                </a:lnTo>
                <a:lnTo>
                  <a:pt x="191769" y="36829"/>
                </a:lnTo>
                <a:lnTo>
                  <a:pt x="208280" y="35560"/>
                </a:lnTo>
                <a:lnTo>
                  <a:pt x="220980" y="31750"/>
                </a:lnTo>
                <a:lnTo>
                  <a:pt x="223519" y="29210"/>
                </a:lnTo>
                <a:lnTo>
                  <a:pt x="217169" y="24129"/>
                </a:lnTo>
                <a:lnTo>
                  <a:pt x="198119" y="19050"/>
                </a:lnTo>
                <a:lnTo>
                  <a:pt x="170180" y="12700"/>
                </a:lnTo>
                <a:lnTo>
                  <a:pt x="124460" y="7619"/>
                </a:lnTo>
                <a:lnTo>
                  <a:pt x="63500" y="0"/>
                </a:lnTo>
                <a:lnTo>
                  <a:pt x="57150" y="1269"/>
                </a:lnTo>
                <a:lnTo>
                  <a:pt x="48260" y="1269"/>
                </a:lnTo>
                <a:lnTo>
                  <a:pt x="41910" y="3810"/>
                </a:lnTo>
                <a:lnTo>
                  <a:pt x="31750" y="507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81960" y="2264410"/>
            <a:ext cx="113029" cy="128269"/>
          </a:xfrm>
          <a:custGeom>
            <a:avLst/>
            <a:gdLst/>
            <a:ahLst/>
            <a:cxnLst/>
            <a:rect l="l" t="t" r="r" b="b"/>
            <a:pathLst>
              <a:path w="113029" h="128269">
                <a:moveTo>
                  <a:pt x="10159" y="48260"/>
                </a:moveTo>
                <a:lnTo>
                  <a:pt x="29209" y="80010"/>
                </a:lnTo>
                <a:lnTo>
                  <a:pt x="54609" y="119379"/>
                </a:lnTo>
                <a:lnTo>
                  <a:pt x="58419" y="123189"/>
                </a:lnTo>
                <a:lnTo>
                  <a:pt x="64769" y="123189"/>
                </a:lnTo>
                <a:lnTo>
                  <a:pt x="71119" y="124460"/>
                </a:lnTo>
                <a:lnTo>
                  <a:pt x="81279" y="123189"/>
                </a:lnTo>
                <a:lnTo>
                  <a:pt x="96519" y="123189"/>
                </a:lnTo>
                <a:lnTo>
                  <a:pt x="102869" y="124460"/>
                </a:lnTo>
                <a:lnTo>
                  <a:pt x="106679" y="128269"/>
                </a:lnTo>
                <a:lnTo>
                  <a:pt x="113029" y="113029"/>
                </a:lnTo>
                <a:lnTo>
                  <a:pt x="113029" y="97789"/>
                </a:lnTo>
                <a:lnTo>
                  <a:pt x="109219" y="81279"/>
                </a:lnTo>
                <a:lnTo>
                  <a:pt x="100329" y="64769"/>
                </a:lnTo>
                <a:lnTo>
                  <a:pt x="87629" y="48260"/>
                </a:lnTo>
                <a:lnTo>
                  <a:pt x="71119" y="33019"/>
                </a:lnTo>
                <a:lnTo>
                  <a:pt x="54609" y="20319"/>
                </a:lnTo>
                <a:lnTo>
                  <a:pt x="39369" y="8889"/>
                </a:lnTo>
                <a:lnTo>
                  <a:pt x="26669" y="1269"/>
                </a:lnTo>
                <a:lnTo>
                  <a:pt x="13969" y="0"/>
                </a:lnTo>
                <a:lnTo>
                  <a:pt x="3809" y="1269"/>
                </a:lnTo>
                <a:lnTo>
                  <a:pt x="0" y="11429"/>
                </a:lnTo>
                <a:lnTo>
                  <a:pt x="0" y="25400"/>
                </a:lnTo>
                <a:lnTo>
                  <a:pt x="10159" y="4826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44290" y="3006090"/>
            <a:ext cx="77470" cy="76200"/>
          </a:xfrm>
          <a:custGeom>
            <a:avLst/>
            <a:gdLst/>
            <a:ahLst/>
            <a:cxnLst/>
            <a:rect l="l" t="t" r="r" b="b"/>
            <a:pathLst>
              <a:path w="77470" h="76200">
                <a:moveTo>
                  <a:pt x="58420" y="73660"/>
                </a:moveTo>
                <a:lnTo>
                  <a:pt x="64770" y="76200"/>
                </a:lnTo>
                <a:lnTo>
                  <a:pt x="67310" y="73660"/>
                </a:lnTo>
                <a:lnTo>
                  <a:pt x="73660" y="72389"/>
                </a:lnTo>
                <a:lnTo>
                  <a:pt x="73660" y="66039"/>
                </a:lnTo>
                <a:lnTo>
                  <a:pt x="77470" y="60960"/>
                </a:lnTo>
                <a:lnTo>
                  <a:pt x="73660" y="54610"/>
                </a:lnTo>
                <a:lnTo>
                  <a:pt x="73660" y="45720"/>
                </a:lnTo>
                <a:lnTo>
                  <a:pt x="71120" y="38100"/>
                </a:lnTo>
                <a:lnTo>
                  <a:pt x="67310" y="30480"/>
                </a:lnTo>
                <a:lnTo>
                  <a:pt x="64770" y="21589"/>
                </a:lnTo>
                <a:lnTo>
                  <a:pt x="60960" y="13970"/>
                </a:lnTo>
                <a:lnTo>
                  <a:pt x="54610" y="8889"/>
                </a:lnTo>
                <a:lnTo>
                  <a:pt x="48260" y="5080"/>
                </a:lnTo>
                <a:lnTo>
                  <a:pt x="39370" y="1270"/>
                </a:lnTo>
                <a:lnTo>
                  <a:pt x="33020" y="0"/>
                </a:lnTo>
                <a:lnTo>
                  <a:pt x="22860" y="1270"/>
                </a:lnTo>
                <a:lnTo>
                  <a:pt x="16510" y="5080"/>
                </a:lnTo>
                <a:lnTo>
                  <a:pt x="10160" y="8889"/>
                </a:lnTo>
                <a:lnTo>
                  <a:pt x="6350" y="12700"/>
                </a:lnTo>
                <a:lnTo>
                  <a:pt x="3810" y="17780"/>
                </a:lnTo>
                <a:lnTo>
                  <a:pt x="0" y="24130"/>
                </a:lnTo>
                <a:lnTo>
                  <a:pt x="12700" y="40639"/>
                </a:lnTo>
                <a:lnTo>
                  <a:pt x="26670" y="54610"/>
                </a:lnTo>
                <a:lnTo>
                  <a:pt x="39370" y="64770"/>
                </a:lnTo>
                <a:lnTo>
                  <a:pt x="48260" y="69850"/>
                </a:lnTo>
                <a:lnTo>
                  <a:pt x="58420" y="7366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505200" y="2934970"/>
            <a:ext cx="201929" cy="60959"/>
          </a:xfrm>
          <a:custGeom>
            <a:avLst/>
            <a:gdLst/>
            <a:ahLst/>
            <a:cxnLst/>
            <a:rect l="l" t="t" r="r" b="b"/>
            <a:pathLst>
              <a:path w="201929" h="60959">
                <a:moveTo>
                  <a:pt x="6350" y="59689"/>
                </a:moveTo>
                <a:lnTo>
                  <a:pt x="15239" y="59689"/>
                </a:lnTo>
                <a:lnTo>
                  <a:pt x="25400" y="60959"/>
                </a:lnTo>
                <a:lnTo>
                  <a:pt x="35560" y="59689"/>
                </a:lnTo>
                <a:lnTo>
                  <a:pt x="44450" y="59689"/>
                </a:lnTo>
                <a:lnTo>
                  <a:pt x="54610" y="57150"/>
                </a:lnTo>
                <a:lnTo>
                  <a:pt x="63500" y="57150"/>
                </a:lnTo>
                <a:lnTo>
                  <a:pt x="76200" y="53339"/>
                </a:lnTo>
                <a:lnTo>
                  <a:pt x="86360" y="52069"/>
                </a:lnTo>
                <a:lnTo>
                  <a:pt x="96520" y="49529"/>
                </a:lnTo>
                <a:lnTo>
                  <a:pt x="109220" y="46989"/>
                </a:lnTo>
                <a:lnTo>
                  <a:pt x="118110" y="43179"/>
                </a:lnTo>
                <a:lnTo>
                  <a:pt x="128270" y="39369"/>
                </a:lnTo>
                <a:lnTo>
                  <a:pt x="140970" y="36829"/>
                </a:lnTo>
                <a:lnTo>
                  <a:pt x="149860" y="31750"/>
                </a:lnTo>
                <a:lnTo>
                  <a:pt x="160020" y="27939"/>
                </a:lnTo>
                <a:lnTo>
                  <a:pt x="170179" y="24129"/>
                </a:lnTo>
                <a:lnTo>
                  <a:pt x="179070" y="19050"/>
                </a:lnTo>
                <a:lnTo>
                  <a:pt x="189229" y="15239"/>
                </a:lnTo>
                <a:lnTo>
                  <a:pt x="195579" y="11429"/>
                </a:lnTo>
                <a:lnTo>
                  <a:pt x="198120" y="7619"/>
                </a:lnTo>
                <a:lnTo>
                  <a:pt x="201929" y="3809"/>
                </a:lnTo>
                <a:lnTo>
                  <a:pt x="201929" y="1269"/>
                </a:lnTo>
                <a:lnTo>
                  <a:pt x="198120" y="0"/>
                </a:lnTo>
                <a:lnTo>
                  <a:pt x="182879" y="0"/>
                </a:lnTo>
                <a:lnTo>
                  <a:pt x="170179" y="1269"/>
                </a:lnTo>
                <a:lnTo>
                  <a:pt x="153670" y="3809"/>
                </a:lnTo>
                <a:lnTo>
                  <a:pt x="130810" y="8889"/>
                </a:lnTo>
                <a:lnTo>
                  <a:pt x="109220" y="15239"/>
                </a:lnTo>
                <a:lnTo>
                  <a:pt x="76200" y="22859"/>
                </a:lnTo>
                <a:lnTo>
                  <a:pt x="44450" y="31750"/>
                </a:lnTo>
                <a:lnTo>
                  <a:pt x="38100" y="33019"/>
                </a:lnTo>
                <a:lnTo>
                  <a:pt x="31750" y="36829"/>
                </a:lnTo>
                <a:lnTo>
                  <a:pt x="25400" y="40639"/>
                </a:lnTo>
                <a:lnTo>
                  <a:pt x="22860" y="44450"/>
                </a:lnTo>
                <a:lnTo>
                  <a:pt x="15239" y="48259"/>
                </a:lnTo>
                <a:lnTo>
                  <a:pt x="8889" y="52069"/>
                </a:lnTo>
                <a:lnTo>
                  <a:pt x="2539" y="53339"/>
                </a:lnTo>
                <a:lnTo>
                  <a:pt x="0" y="57150"/>
                </a:lnTo>
                <a:lnTo>
                  <a:pt x="6350" y="5968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37460" y="3267710"/>
            <a:ext cx="198119" cy="236219"/>
          </a:xfrm>
          <a:custGeom>
            <a:avLst/>
            <a:gdLst/>
            <a:ahLst/>
            <a:cxnLst/>
            <a:rect l="l" t="t" r="r" b="b"/>
            <a:pathLst>
              <a:path w="198119" h="236219">
                <a:moveTo>
                  <a:pt x="21589" y="8889"/>
                </a:moveTo>
                <a:lnTo>
                  <a:pt x="0" y="0"/>
                </a:lnTo>
                <a:lnTo>
                  <a:pt x="8889" y="15239"/>
                </a:lnTo>
                <a:lnTo>
                  <a:pt x="19050" y="31750"/>
                </a:lnTo>
                <a:lnTo>
                  <a:pt x="25400" y="48260"/>
                </a:lnTo>
                <a:lnTo>
                  <a:pt x="31750" y="66039"/>
                </a:lnTo>
                <a:lnTo>
                  <a:pt x="34289" y="85089"/>
                </a:lnTo>
                <a:lnTo>
                  <a:pt x="38100" y="101600"/>
                </a:lnTo>
                <a:lnTo>
                  <a:pt x="40639" y="120650"/>
                </a:lnTo>
                <a:lnTo>
                  <a:pt x="46989" y="137160"/>
                </a:lnTo>
                <a:lnTo>
                  <a:pt x="50800" y="153669"/>
                </a:lnTo>
                <a:lnTo>
                  <a:pt x="57150" y="170179"/>
                </a:lnTo>
                <a:lnTo>
                  <a:pt x="67309" y="185419"/>
                </a:lnTo>
                <a:lnTo>
                  <a:pt x="76200" y="198119"/>
                </a:lnTo>
                <a:lnTo>
                  <a:pt x="88900" y="209550"/>
                </a:lnTo>
                <a:lnTo>
                  <a:pt x="105409" y="220979"/>
                </a:lnTo>
                <a:lnTo>
                  <a:pt x="121919" y="228600"/>
                </a:lnTo>
                <a:lnTo>
                  <a:pt x="147319" y="232410"/>
                </a:lnTo>
                <a:lnTo>
                  <a:pt x="156209" y="236219"/>
                </a:lnTo>
                <a:lnTo>
                  <a:pt x="179069" y="236219"/>
                </a:lnTo>
                <a:lnTo>
                  <a:pt x="181609" y="232410"/>
                </a:lnTo>
                <a:lnTo>
                  <a:pt x="185419" y="228600"/>
                </a:lnTo>
                <a:lnTo>
                  <a:pt x="185419" y="218439"/>
                </a:lnTo>
                <a:lnTo>
                  <a:pt x="189229" y="217169"/>
                </a:lnTo>
                <a:lnTo>
                  <a:pt x="191769" y="214629"/>
                </a:lnTo>
                <a:lnTo>
                  <a:pt x="198119" y="214629"/>
                </a:lnTo>
                <a:lnTo>
                  <a:pt x="179069" y="205739"/>
                </a:lnTo>
                <a:lnTo>
                  <a:pt x="162559" y="193039"/>
                </a:lnTo>
                <a:lnTo>
                  <a:pt x="147319" y="180339"/>
                </a:lnTo>
                <a:lnTo>
                  <a:pt x="137159" y="165100"/>
                </a:lnTo>
                <a:lnTo>
                  <a:pt x="128269" y="149860"/>
                </a:lnTo>
                <a:lnTo>
                  <a:pt x="121919" y="135889"/>
                </a:lnTo>
                <a:lnTo>
                  <a:pt x="115569" y="118110"/>
                </a:lnTo>
                <a:lnTo>
                  <a:pt x="107950" y="101600"/>
                </a:lnTo>
                <a:lnTo>
                  <a:pt x="101600" y="87629"/>
                </a:lnTo>
                <a:lnTo>
                  <a:pt x="95250" y="72389"/>
                </a:lnTo>
                <a:lnTo>
                  <a:pt x="86359" y="57150"/>
                </a:lnTo>
                <a:lnTo>
                  <a:pt x="73659" y="41910"/>
                </a:lnTo>
                <a:lnTo>
                  <a:pt x="60959" y="31750"/>
                </a:lnTo>
                <a:lnTo>
                  <a:pt x="44450" y="17779"/>
                </a:lnTo>
                <a:lnTo>
                  <a:pt x="21589" y="888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611120" y="2345690"/>
            <a:ext cx="67310" cy="243839"/>
          </a:xfrm>
          <a:custGeom>
            <a:avLst/>
            <a:gdLst/>
            <a:ahLst/>
            <a:cxnLst/>
            <a:rect l="l" t="t" r="r" b="b"/>
            <a:pathLst>
              <a:path w="67310" h="243839">
                <a:moveTo>
                  <a:pt x="2540" y="180339"/>
                </a:moveTo>
                <a:lnTo>
                  <a:pt x="2540" y="212089"/>
                </a:lnTo>
                <a:lnTo>
                  <a:pt x="6350" y="228600"/>
                </a:lnTo>
                <a:lnTo>
                  <a:pt x="8890" y="243839"/>
                </a:lnTo>
                <a:lnTo>
                  <a:pt x="21590" y="231139"/>
                </a:lnTo>
                <a:lnTo>
                  <a:pt x="31750" y="215900"/>
                </a:lnTo>
                <a:lnTo>
                  <a:pt x="38100" y="203200"/>
                </a:lnTo>
                <a:lnTo>
                  <a:pt x="48260" y="187960"/>
                </a:lnTo>
                <a:lnTo>
                  <a:pt x="50800" y="172720"/>
                </a:lnTo>
                <a:lnTo>
                  <a:pt x="57150" y="158750"/>
                </a:lnTo>
                <a:lnTo>
                  <a:pt x="60960" y="142239"/>
                </a:lnTo>
                <a:lnTo>
                  <a:pt x="67310" y="127000"/>
                </a:lnTo>
                <a:lnTo>
                  <a:pt x="67310" y="31750"/>
                </a:lnTo>
                <a:lnTo>
                  <a:pt x="63500" y="15239"/>
                </a:lnTo>
                <a:lnTo>
                  <a:pt x="63500" y="0"/>
                </a:lnTo>
                <a:lnTo>
                  <a:pt x="48260" y="15239"/>
                </a:lnTo>
                <a:lnTo>
                  <a:pt x="38100" y="30480"/>
                </a:lnTo>
                <a:lnTo>
                  <a:pt x="27940" y="44450"/>
                </a:lnTo>
                <a:lnTo>
                  <a:pt x="19050" y="58420"/>
                </a:lnTo>
                <a:lnTo>
                  <a:pt x="12700" y="74930"/>
                </a:lnTo>
                <a:lnTo>
                  <a:pt x="6350" y="90170"/>
                </a:lnTo>
                <a:lnTo>
                  <a:pt x="2540" y="104139"/>
                </a:lnTo>
                <a:lnTo>
                  <a:pt x="2540" y="119380"/>
                </a:lnTo>
                <a:lnTo>
                  <a:pt x="0" y="135889"/>
                </a:lnTo>
                <a:lnTo>
                  <a:pt x="0" y="166370"/>
                </a:lnTo>
                <a:lnTo>
                  <a:pt x="2540" y="180339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75560" y="2368550"/>
            <a:ext cx="233679" cy="59689"/>
          </a:xfrm>
          <a:custGeom>
            <a:avLst/>
            <a:gdLst/>
            <a:ahLst/>
            <a:cxnLst/>
            <a:rect l="l" t="t" r="r" b="b"/>
            <a:pathLst>
              <a:path w="233679" h="59689">
                <a:moveTo>
                  <a:pt x="12700" y="33020"/>
                </a:moveTo>
                <a:lnTo>
                  <a:pt x="35559" y="43179"/>
                </a:lnTo>
                <a:lnTo>
                  <a:pt x="60959" y="49529"/>
                </a:lnTo>
                <a:lnTo>
                  <a:pt x="92709" y="53339"/>
                </a:lnTo>
                <a:lnTo>
                  <a:pt x="121919" y="57150"/>
                </a:lnTo>
                <a:lnTo>
                  <a:pt x="153669" y="59689"/>
                </a:lnTo>
                <a:lnTo>
                  <a:pt x="179069" y="59689"/>
                </a:lnTo>
                <a:lnTo>
                  <a:pt x="204469" y="57150"/>
                </a:lnTo>
                <a:lnTo>
                  <a:pt x="224789" y="53339"/>
                </a:lnTo>
                <a:lnTo>
                  <a:pt x="233679" y="49529"/>
                </a:lnTo>
                <a:lnTo>
                  <a:pt x="233679" y="44450"/>
                </a:lnTo>
                <a:lnTo>
                  <a:pt x="227329" y="36829"/>
                </a:lnTo>
                <a:lnTo>
                  <a:pt x="201929" y="29210"/>
                </a:lnTo>
                <a:lnTo>
                  <a:pt x="166369" y="20320"/>
                </a:lnTo>
                <a:lnTo>
                  <a:pt x="111759" y="11429"/>
                </a:lnTo>
                <a:lnTo>
                  <a:pt x="41909" y="0"/>
                </a:lnTo>
                <a:lnTo>
                  <a:pt x="31750" y="1270"/>
                </a:lnTo>
                <a:lnTo>
                  <a:pt x="29209" y="3810"/>
                </a:lnTo>
                <a:lnTo>
                  <a:pt x="22859" y="7620"/>
                </a:lnTo>
                <a:lnTo>
                  <a:pt x="19050" y="11429"/>
                </a:lnTo>
                <a:lnTo>
                  <a:pt x="12700" y="16510"/>
                </a:lnTo>
                <a:lnTo>
                  <a:pt x="8889" y="19050"/>
                </a:lnTo>
                <a:lnTo>
                  <a:pt x="2539" y="21589"/>
                </a:lnTo>
                <a:lnTo>
                  <a:pt x="0" y="21589"/>
                </a:lnTo>
                <a:lnTo>
                  <a:pt x="12700" y="3302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75050" y="2665729"/>
            <a:ext cx="154939" cy="156210"/>
          </a:xfrm>
          <a:custGeom>
            <a:avLst/>
            <a:gdLst/>
            <a:ahLst/>
            <a:cxnLst/>
            <a:rect l="l" t="t" r="r" b="b"/>
            <a:pathLst>
              <a:path w="154939" h="156210">
                <a:moveTo>
                  <a:pt x="90170" y="152400"/>
                </a:moveTo>
                <a:lnTo>
                  <a:pt x="115570" y="152400"/>
                </a:lnTo>
                <a:lnTo>
                  <a:pt x="121920" y="153670"/>
                </a:lnTo>
                <a:lnTo>
                  <a:pt x="144779" y="153670"/>
                </a:lnTo>
                <a:lnTo>
                  <a:pt x="148589" y="156210"/>
                </a:lnTo>
                <a:lnTo>
                  <a:pt x="154939" y="156210"/>
                </a:lnTo>
                <a:lnTo>
                  <a:pt x="151129" y="149860"/>
                </a:lnTo>
                <a:lnTo>
                  <a:pt x="148589" y="140970"/>
                </a:lnTo>
                <a:lnTo>
                  <a:pt x="144779" y="133350"/>
                </a:lnTo>
                <a:lnTo>
                  <a:pt x="138429" y="121920"/>
                </a:lnTo>
                <a:lnTo>
                  <a:pt x="132079" y="113030"/>
                </a:lnTo>
                <a:lnTo>
                  <a:pt x="125729" y="100330"/>
                </a:lnTo>
                <a:lnTo>
                  <a:pt x="115570" y="88900"/>
                </a:lnTo>
                <a:lnTo>
                  <a:pt x="109220" y="76200"/>
                </a:lnTo>
                <a:lnTo>
                  <a:pt x="102870" y="64770"/>
                </a:lnTo>
                <a:lnTo>
                  <a:pt x="96520" y="53340"/>
                </a:lnTo>
                <a:lnTo>
                  <a:pt x="87629" y="43180"/>
                </a:lnTo>
                <a:lnTo>
                  <a:pt x="83820" y="31750"/>
                </a:lnTo>
                <a:lnTo>
                  <a:pt x="77470" y="21590"/>
                </a:lnTo>
                <a:lnTo>
                  <a:pt x="71120" y="12700"/>
                </a:lnTo>
                <a:lnTo>
                  <a:pt x="67310" y="5080"/>
                </a:lnTo>
                <a:lnTo>
                  <a:pt x="67310" y="0"/>
                </a:lnTo>
                <a:lnTo>
                  <a:pt x="54610" y="3810"/>
                </a:lnTo>
                <a:lnTo>
                  <a:pt x="48260" y="5080"/>
                </a:lnTo>
                <a:lnTo>
                  <a:pt x="39370" y="8890"/>
                </a:lnTo>
                <a:lnTo>
                  <a:pt x="33020" y="11430"/>
                </a:lnTo>
                <a:lnTo>
                  <a:pt x="26670" y="12700"/>
                </a:lnTo>
                <a:lnTo>
                  <a:pt x="16510" y="16510"/>
                </a:lnTo>
                <a:lnTo>
                  <a:pt x="6350" y="20320"/>
                </a:lnTo>
                <a:lnTo>
                  <a:pt x="0" y="21590"/>
                </a:lnTo>
                <a:lnTo>
                  <a:pt x="3810" y="29210"/>
                </a:lnTo>
                <a:lnTo>
                  <a:pt x="10160" y="35560"/>
                </a:lnTo>
                <a:lnTo>
                  <a:pt x="16510" y="44450"/>
                </a:lnTo>
                <a:lnTo>
                  <a:pt x="22860" y="52070"/>
                </a:lnTo>
                <a:lnTo>
                  <a:pt x="29210" y="63500"/>
                </a:lnTo>
                <a:lnTo>
                  <a:pt x="35560" y="72390"/>
                </a:lnTo>
                <a:lnTo>
                  <a:pt x="41910" y="81280"/>
                </a:lnTo>
                <a:lnTo>
                  <a:pt x="48260" y="91440"/>
                </a:lnTo>
                <a:lnTo>
                  <a:pt x="54610" y="100330"/>
                </a:lnTo>
                <a:lnTo>
                  <a:pt x="60960" y="109220"/>
                </a:lnTo>
                <a:lnTo>
                  <a:pt x="64770" y="119380"/>
                </a:lnTo>
                <a:lnTo>
                  <a:pt x="71120" y="125730"/>
                </a:lnTo>
                <a:lnTo>
                  <a:pt x="71120" y="135890"/>
                </a:lnTo>
                <a:lnTo>
                  <a:pt x="73660" y="140970"/>
                </a:lnTo>
                <a:lnTo>
                  <a:pt x="77470" y="146050"/>
                </a:lnTo>
                <a:lnTo>
                  <a:pt x="80010" y="149860"/>
                </a:lnTo>
                <a:lnTo>
                  <a:pt x="87629" y="149860"/>
                </a:lnTo>
                <a:lnTo>
                  <a:pt x="90170" y="152400"/>
                </a:lnTo>
                <a:close/>
              </a:path>
            </a:pathLst>
          </a:custGeom>
          <a:solidFill>
            <a:srgbClr val="86C6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27300" y="3051810"/>
            <a:ext cx="2044700" cy="822959"/>
          </a:xfrm>
          <a:custGeom>
            <a:avLst/>
            <a:gdLst/>
            <a:ahLst/>
            <a:cxnLst/>
            <a:rect l="l" t="t" r="r" b="b"/>
            <a:pathLst>
              <a:path w="2044700" h="822960">
                <a:moveTo>
                  <a:pt x="12700" y="817879"/>
                </a:moveTo>
                <a:lnTo>
                  <a:pt x="2044700" y="822959"/>
                </a:lnTo>
                <a:lnTo>
                  <a:pt x="2044700" y="821689"/>
                </a:lnTo>
                <a:lnTo>
                  <a:pt x="2042160" y="814069"/>
                </a:lnTo>
                <a:lnTo>
                  <a:pt x="2038350" y="802639"/>
                </a:lnTo>
                <a:lnTo>
                  <a:pt x="2032000" y="786129"/>
                </a:lnTo>
                <a:lnTo>
                  <a:pt x="2025650" y="767079"/>
                </a:lnTo>
                <a:lnTo>
                  <a:pt x="2016760" y="742950"/>
                </a:lnTo>
                <a:lnTo>
                  <a:pt x="2006600" y="715009"/>
                </a:lnTo>
                <a:lnTo>
                  <a:pt x="1996439" y="685800"/>
                </a:lnTo>
                <a:lnTo>
                  <a:pt x="1983739" y="654050"/>
                </a:lnTo>
                <a:lnTo>
                  <a:pt x="1971039" y="618489"/>
                </a:lnTo>
                <a:lnTo>
                  <a:pt x="1951989" y="581659"/>
                </a:lnTo>
                <a:lnTo>
                  <a:pt x="1936750" y="542289"/>
                </a:lnTo>
                <a:lnTo>
                  <a:pt x="1916429" y="502919"/>
                </a:lnTo>
                <a:lnTo>
                  <a:pt x="1894839" y="461010"/>
                </a:lnTo>
                <a:lnTo>
                  <a:pt x="1869439" y="417829"/>
                </a:lnTo>
                <a:lnTo>
                  <a:pt x="1846579" y="375919"/>
                </a:lnTo>
                <a:lnTo>
                  <a:pt x="1817370" y="334010"/>
                </a:lnTo>
                <a:lnTo>
                  <a:pt x="1791970" y="293369"/>
                </a:lnTo>
                <a:lnTo>
                  <a:pt x="1762760" y="255269"/>
                </a:lnTo>
                <a:lnTo>
                  <a:pt x="1737360" y="219710"/>
                </a:lnTo>
                <a:lnTo>
                  <a:pt x="1711960" y="185419"/>
                </a:lnTo>
                <a:lnTo>
                  <a:pt x="1686560" y="156210"/>
                </a:lnTo>
                <a:lnTo>
                  <a:pt x="1659889" y="127000"/>
                </a:lnTo>
                <a:lnTo>
                  <a:pt x="1638300" y="102869"/>
                </a:lnTo>
                <a:lnTo>
                  <a:pt x="1619250" y="78739"/>
                </a:lnTo>
                <a:lnTo>
                  <a:pt x="1598929" y="59689"/>
                </a:lnTo>
                <a:lnTo>
                  <a:pt x="1579879" y="40639"/>
                </a:lnTo>
                <a:lnTo>
                  <a:pt x="1567179" y="27939"/>
                </a:lnTo>
                <a:lnTo>
                  <a:pt x="1554479" y="16510"/>
                </a:lnTo>
                <a:lnTo>
                  <a:pt x="1548129" y="7619"/>
                </a:lnTo>
                <a:lnTo>
                  <a:pt x="1541779" y="2539"/>
                </a:lnTo>
                <a:lnTo>
                  <a:pt x="1541779" y="0"/>
                </a:lnTo>
                <a:lnTo>
                  <a:pt x="1535429" y="2539"/>
                </a:lnTo>
                <a:lnTo>
                  <a:pt x="1522729" y="3810"/>
                </a:lnTo>
                <a:lnTo>
                  <a:pt x="1497329" y="7619"/>
                </a:lnTo>
                <a:lnTo>
                  <a:pt x="1468120" y="12700"/>
                </a:lnTo>
                <a:lnTo>
                  <a:pt x="1430020" y="20319"/>
                </a:lnTo>
                <a:lnTo>
                  <a:pt x="1384300" y="30479"/>
                </a:lnTo>
                <a:lnTo>
                  <a:pt x="1329689" y="40639"/>
                </a:lnTo>
                <a:lnTo>
                  <a:pt x="1272539" y="52069"/>
                </a:lnTo>
                <a:lnTo>
                  <a:pt x="1209039" y="68579"/>
                </a:lnTo>
                <a:lnTo>
                  <a:pt x="1141729" y="85089"/>
                </a:lnTo>
                <a:lnTo>
                  <a:pt x="1064260" y="105410"/>
                </a:lnTo>
                <a:lnTo>
                  <a:pt x="986789" y="127000"/>
                </a:lnTo>
                <a:lnTo>
                  <a:pt x="906779" y="152400"/>
                </a:lnTo>
                <a:lnTo>
                  <a:pt x="824229" y="176529"/>
                </a:lnTo>
                <a:lnTo>
                  <a:pt x="734060" y="208279"/>
                </a:lnTo>
                <a:lnTo>
                  <a:pt x="647700" y="237489"/>
                </a:lnTo>
                <a:lnTo>
                  <a:pt x="557530" y="271779"/>
                </a:lnTo>
                <a:lnTo>
                  <a:pt x="481330" y="303529"/>
                </a:lnTo>
                <a:lnTo>
                  <a:pt x="407669" y="334010"/>
                </a:lnTo>
                <a:lnTo>
                  <a:pt x="342900" y="364489"/>
                </a:lnTo>
                <a:lnTo>
                  <a:pt x="281939" y="392429"/>
                </a:lnTo>
                <a:lnTo>
                  <a:pt x="231139" y="417829"/>
                </a:lnTo>
                <a:lnTo>
                  <a:pt x="182880" y="441960"/>
                </a:lnTo>
                <a:lnTo>
                  <a:pt x="144780" y="464819"/>
                </a:lnTo>
                <a:lnTo>
                  <a:pt x="105410" y="485139"/>
                </a:lnTo>
                <a:lnTo>
                  <a:pt x="77469" y="502919"/>
                </a:lnTo>
                <a:lnTo>
                  <a:pt x="50800" y="520700"/>
                </a:lnTo>
                <a:lnTo>
                  <a:pt x="31750" y="533400"/>
                </a:lnTo>
                <a:lnTo>
                  <a:pt x="16510" y="544829"/>
                </a:lnTo>
                <a:lnTo>
                  <a:pt x="6350" y="552450"/>
                </a:lnTo>
                <a:lnTo>
                  <a:pt x="0" y="557529"/>
                </a:lnTo>
                <a:lnTo>
                  <a:pt x="12700" y="817879"/>
                </a:lnTo>
                <a:close/>
              </a:path>
            </a:pathLst>
          </a:custGeom>
          <a:solidFill>
            <a:srgbClr val="0084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008630" y="2167890"/>
            <a:ext cx="3750310" cy="878839"/>
          </a:xfrm>
          <a:custGeom>
            <a:avLst/>
            <a:gdLst/>
            <a:ahLst/>
            <a:cxnLst/>
            <a:rect l="l" t="t" r="r" b="b"/>
            <a:pathLst>
              <a:path w="3750310" h="878839">
                <a:moveTo>
                  <a:pt x="3750310" y="0"/>
                </a:moveTo>
                <a:lnTo>
                  <a:pt x="0" y="0"/>
                </a:lnTo>
                <a:lnTo>
                  <a:pt x="2539" y="3810"/>
                </a:lnTo>
                <a:lnTo>
                  <a:pt x="15239" y="11430"/>
                </a:lnTo>
                <a:lnTo>
                  <a:pt x="34289" y="21589"/>
                </a:lnTo>
                <a:lnTo>
                  <a:pt x="60959" y="36830"/>
                </a:lnTo>
                <a:lnTo>
                  <a:pt x="88900" y="57150"/>
                </a:lnTo>
                <a:lnTo>
                  <a:pt x="124459" y="77470"/>
                </a:lnTo>
                <a:lnTo>
                  <a:pt x="162559" y="104139"/>
                </a:lnTo>
                <a:lnTo>
                  <a:pt x="208280" y="132080"/>
                </a:lnTo>
                <a:lnTo>
                  <a:pt x="252730" y="163830"/>
                </a:lnTo>
                <a:lnTo>
                  <a:pt x="300990" y="196850"/>
                </a:lnTo>
                <a:lnTo>
                  <a:pt x="351790" y="232410"/>
                </a:lnTo>
                <a:lnTo>
                  <a:pt x="403859" y="267970"/>
                </a:lnTo>
                <a:lnTo>
                  <a:pt x="452119" y="306070"/>
                </a:lnTo>
                <a:lnTo>
                  <a:pt x="502919" y="344170"/>
                </a:lnTo>
                <a:lnTo>
                  <a:pt x="553719" y="382270"/>
                </a:lnTo>
                <a:lnTo>
                  <a:pt x="601980" y="422910"/>
                </a:lnTo>
                <a:lnTo>
                  <a:pt x="643890" y="462280"/>
                </a:lnTo>
                <a:lnTo>
                  <a:pt x="688340" y="502920"/>
                </a:lnTo>
                <a:lnTo>
                  <a:pt x="730249" y="543560"/>
                </a:lnTo>
                <a:lnTo>
                  <a:pt x="772159" y="582930"/>
                </a:lnTo>
                <a:lnTo>
                  <a:pt x="810259" y="622300"/>
                </a:lnTo>
                <a:lnTo>
                  <a:pt x="848359" y="659130"/>
                </a:lnTo>
                <a:lnTo>
                  <a:pt x="883919" y="695960"/>
                </a:lnTo>
                <a:lnTo>
                  <a:pt x="916940" y="730250"/>
                </a:lnTo>
                <a:lnTo>
                  <a:pt x="942340" y="762000"/>
                </a:lnTo>
                <a:lnTo>
                  <a:pt x="970280" y="789939"/>
                </a:lnTo>
                <a:lnTo>
                  <a:pt x="990599" y="815339"/>
                </a:lnTo>
                <a:lnTo>
                  <a:pt x="1009649" y="835660"/>
                </a:lnTo>
                <a:lnTo>
                  <a:pt x="1024890" y="854710"/>
                </a:lnTo>
                <a:lnTo>
                  <a:pt x="1035049" y="867410"/>
                </a:lnTo>
                <a:lnTo>
                  <a:pt x="1043940" y="875030"/>
                </a:lnTo>
                <a:lnTo>
                  <a:pt x="1043940" y="878839"/>
                </a:lnTo>
                <a:lnTo>
                  <a:pt x="1047749" y="878839"/>
                </a:lnTo>
                <a:lnTo>
                  <a:pt x="1057909" y="876300"/>
                </a:lnTo>
                <a:lnTo>
                  <a:pt x="1073149" y="872489"/>
                </a:lnTo>
                <a:lnTo>
                  <a:pt x="1096009" y="868680"/>
                </a:lnTo>
                <a:lnTo>
                  <a:pt x="1125220" y="863600"/>
                </a:lnTo>
                <a:lnTo>
                  <a:pt x="1159509" y="858520"/>
                </a:lnTo>
                <a:lnTo>
                  <a:pt x="1201420" y="850900"/>
                </a:lnTo>
                <a:lnTo>
                  <a:pt x="1253490" y="842010"/>
                </a:lnTo>
                <a:lnTo>
                  <a:pt x="1310640" y="834389"/>
                </a:lnTo>
                <a:lnTo>
                  <a:pt x="1374140" y="824230"/>
                </a:lnTo>
                <a:lnTo>
                  <a:pt x="1445259" y="814070"/>
                </a:lnTo>
                <a:lnTo>
                  <a:pt x="1529080" y="803910"/>
                </a:lnTo>
                <a:lnTo>
                  <a:pt x="1615440" y="792480"/>
                </a:lnTo>
                <a:lnTo>
                  <a:pt x="1710690" y="779780"/>
                </a:lnTo>
                <a:lnTo>
                  <a:pt x="1817370" y="768350"/>
                </a:lnTo>
                <a:lnTo>
                  <a:pt x="1929130" y="755650"/>
                </a:lnTo>
                <a:lnTo>
                  <a:pt x="2051049" y="742950"/>
                </a:lnTo>
                <a:lnTo>
                  <a:pt x="2181860" y="731520"/>
                </a:lnTo>
                <a:lnTo>
                  <a:pt x="2320290" y="722630"/>
                </a:lnTo>
                <a:lnTo>
                  <a:pt x="2461260" y="713739"/>
                </a:lnTo>
                <a:lnTo>
                  <a:pt x="2606040" y="707389"/>
                </a:lnTo>
                <a:lnTo>
                  <a:pt x="2747010" y="699770"/>
                </a:lnTo>
                <a:lnTo>
                  <a:pt x="2887980" y="694689"/>
                </a:lnTo>
                <a:lnTo>
                  <a:pt x="3025140" y="689610"/>
                </a:lnTo>
                <a:lnTo>
                  <a:pt x="3153410" y="685800"/>
                </a:lnTo>
                <a:lnTo>
                  <a:pt x="3272790" y="681989"/>
                </a:lnTo>
                <a:lnTo>
                  <a:pt x="3378200" y="679450"/>
                </a:lnTo>
                <a:lnTo>
                  <a:pt x="3474720" y="678180"/>
                </a:lnTo>
                <a:lnTo>
                  <a:pt x="3548379" y="675639"/>
                </a:lnTo>
                <a:lnTo>
                  <a:pt x="3605529" y="674370"/>
                </a:lnTo>
                <a:lnTo>
                  <a:pt x="3643629" y="674370"/>
                </a:lnTo>
                <a:lnTo>
                  <a:pt x="3656329" y="671830"/>
                </a:lnTo>
                <a:lnTo>
                  <a:pt x="3750310" y="0"/>
                </a:lnTo>
                <a:close/>
              </a:path>
            </a:pathLst>
          </a:custGeom>
          <a:solidFill>
            <a:srgbClr val="7784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645909" y="2167890"/>
            <a:ext cx="1497330" cy="782320"/>
          </a:xfrm>
          <a:custGeom>
            <a:avLst/>
            <a:gdLst/>
            <a:ahLst/>
            <a:cxnLst/>
            <a:rect l="l" t="t" r="r" b="b"/>
            <a:pathLst>
              <a:path w="1497330" h="782320">
                <a:moveTo>
                  <a:pt x="10160" y="501650"/>
                </a:moveTo>
                <a:lnTo>
                  <a:pt x="6350" y="529589"/>
                </a:lnTo>
                <a:lnTo>
                  <a:pt x="3810" y="557530"/>
                </a:lnTo>
                <a:lnTo>
                  <a:pt x="3810" y="581660"/>
                </a:lnTo>
                <a:lnTo>
                  <a:pt x="0" y="603250"/>
                </a:lnTo>
                <a:lnTo>
                  <a:pt x="0" y="685800"/>
                </a:lnTo>
                <a:lnTo>
                  <a:pt x="10160" y="685800"/>
                </a:lnTo>
                <a:lnTo>
                  <a:pt x="19050" y="683260"/>
                </a:lnTo>
                <a:lnTo>
                  <a:pt x="189230" y="683260"/>
                </a:lnTo>
                <a:lnTo>
                  <a:pt x="237490" y="685800"/>
                </a:lnTo>
                <a:lnTo>
                  <a:pt x="288290" y="687070"/>
                </a:lnTo>
                <a:lnTo>
                  <a:pt x="346710" y="689610"/>
                </a:lnTo>
                <a:lnTo>
                  <a:pt x="410210" y="692150"/>
                </a:lnTo>
                <a:lnTo>
                  <a:pt x="477520" y="695960"/>
                </a:lnTo>
                <a:lnTo>
                  <a:pt x="554990" y="699770"/>
                </a:lnTo>
                <a:lnTo>
                  <a:pt x="635000" y="703580"/>
                </a:lnTo>
                <a:lnTo>
                  <a:pt x="718820" y="711200"/>
                </a:lnTo>
                <a:lnTo>
                  <a:pt x="798830" y="717550"/>
                </a:lnTo>
                <a:lnTo>
                  <a:pt x="878840" y="723900"/>
                </a:lnTo>
                <a:lnTo>
                  <a:pt x="958850" y="730250"/>
                </a:lnTo>
                <a:lnTo>
                  <a:pt x="1032510" y="737870"/>
                </a:lnTo>
                <a:lnTo>
                  <a:pt x="1103630" y="742950"/>
                </a:lnTo>
                <a:lnTo>
                  <a:pt x="1170940" y="750570"/>
                </a:lnTo>
                <a:lnTo>
                  <a:pt x="1234440" y="755650"/>
                </a:lnTo>
                <a:lnTo>
                  <a:pt x="1289050" y="762000"/>
                </a:lnTo>
                <a:lnTo>
                  <a:pt x="1343660" y="767080"/>
                </a:lnTo>
                <a:lnTo>
                  <a:pt x="1388110" y="772160"/>
                </a:lnTo>
                <a:lnTo>
                  <a:pt x="1426210" y="774700"/>
                </a:lnTo>
                <a:lnTo>
                  <a:pt x="1455420" y="778510"/>
                </a:lnTo>
                <a:lnTo>
                  <a:pt x="1478280" y="779780"/>
                </a:lnTo>
                <a:lnTo>
                  <a:pt x="1493520" y="782320"/>
                </a:lnTo>
                <a:lnTo>
                  <a:pt x="1497330" y="782320"/>
                </a:lnTo>
                <a:lnTo>
                  <a:pt x="1497330" y="0"/>
                </a:lnTo>
                <a:lnTo>
                  <a:pt x="119380" y="0"/>
                </a:lnTo>
                <a:lnTo>
                  <a:pt x="115570" y="1270"/>
                </a:lnTo>
                <a:lnTo>
                  <a:pt x="115570" y="8889"/>
                </a:lnTo>
                <a:lnTo>
                  <a:pt x="113030" y="19050"/>
                </a:lnTo>
                <a:lnTo>
                  <a:pt x="113030" y="29210"/>
                </a:lnTo>
                <a:lnTo>
                  <a:pt x="106680" y="44450"/>
                </a:lnTo>
                <a:lnTo>
                  <a:pt x="102870" y="63500"/>
                </a:lnTo>
                <a:lnTo>
                  <a:pt x="96520" y="83820"/>
                </a:lnTo>
                <a:lnTo>
                  <a:pt x="93980" y="105410"/>
                </a:lnTo>
                <a:lnTo>
                  <a:pt x="86360" y="132080"/>
                </a:lnTo>
                <a:lnTo>
                  <a:pt x="80010" y="157480"/>
                </a:lnTo>
                <a:lnTo>
                  <a:pt x="73660" y="185420"/>
                </a:lnTo>
                <a:lnTo>
                  <a:pt x="64770" y="215900"/>
                </a:lnTo>
                <a:lnTo>
                  <a:pt x="58420" y="246380"/>
                </a:lnTo>
                <a:lnTo>
                  <a:pt x="52070" y="278130"/>
                </a:lnTo>
                <a:lnTo>
                  <a:pt x="41910" y="309880"/>
                </a:lnTo>
                <a:lnTo>
                  <a:pt x="35560" y="344170"/>
                </a:lnTo>
                <a:lnTo>
                  <a:pt x="29210" y="377189"/>
                </a:lnTo>
                <a:lnTo>
                  <a:pt x="22860" y="408939"/>
                </a:lnTo>
                <a:lnTo>
                  <a:pt x="16510" y="440689"/>
                </a:lnTo>
                <a:lnTo>
                  <a:pt x="12700" y="471170"/>
                </a:lnTo>
                <a:lnTo>
                  <a:pt x="10160" y="501650"/>
                </a:lnTo>
                <a:close/>
              </a:path>
            </a:pathLst>
          </a:custGeom>
          <a:solidFill>
            <a:srgbClr val="8E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762240" y="2600960"/>
            <a:ext cx="259079" cy="142239"/>
          </a:xfrm>
          <a:custGeom>
            <a:avLst/>
            <a:gdLst/>
            <a:ahLst/>
            <a:cxnLst/>
            <a:rect l="l" t="t" r="r" b="b"/>
            <a:pathLst>
              <a:path w="259079" h="142239">
                <a:moveTo>
                  <a:pt x="2539" y="81279"/>
                </a:moveTo>
                <a:lnTo>
                  <a:pt x="8889" y="93979"/>
                </a:lnTo>
                <a:lnTo>
                  <a:pt x="15239" y="104139"/>
                </a:lnTo>
                <a:lnTo>
                  <a:pt x="25400" y="113029"/>
                </a:lnTo>
                <a:lnTo>
                  <a:pt x="38100" y="120650"/>
                </a:lnTo>
                <a:lnTo>
                  <a:pt x="50800" y="125729"/>
                </a:lnTo>
                <a:lnTo>
                  <a:pt x="63500" y="132079"/>
                </a:lnTo>
                <a:lnTo>
                  <a:pt x="80009" y="134619"/>
                </a:lnTo>
                <a:lnTo>
                  <a:pt x="95250" y="138429"/>
                </a:lnTo>
                <a:lnTo>
                  <a:pt x="111759" y="140969"/>
                </a:lnTo>
                <a:lnTo>
                  <a:pt x="128269" y="142239"/>
                </a:lnTo>
                <a:lnTo>
                  <a:pt x="143509" y="142239"/>
                </a:lnTo>
                <a:lnTo>
                  <a:pt x="160019" y="140969"/>
                </a:lnTo>
                <a:lnTo>
                  <a:pt x="172719" y="138429"/>
                </a:lnTo>
                <a:lnTo>
                  <a:pt x="189229" y="137160"/>
                </a:lnTo>
                <a:lnTo>
                  <a:pt x="201929" y="133350"/>
                </a:lnTo>
                <a:lnTo>
                  <a:pt x="214629" y="128269"/>
                </a:lnTo>
                <a:lnTo>
                  <a:pt x="220979" y="124460"/>
                </a:lnTo>
                <a:lnTo>
                  <a:pt x="229869" y="116839"/>
                </a:lnTo>
                <a:lnTo>
                  <a:pt x="240029" y="109219"/>
                </a:lnTo>
                <a:lnTo>
                  <a:pt x="246379" y="101600"/>
                </a:lnTo>
                <a:lnTo>
                  <a:pt x="252729" y="93979"/>
                </a:lnTo>
                <a:lnTo>
                  <a:pt x="256539" y="85089"/>
                </a:lnTo>
                <a:lnTo>
                  <a:pt x="259079" y="76200"/>
                </a:lnTo>
                <a:lnTo>
                  <a:pt x="259079" y="58419"/>
                </a:lnTo>
                <a:lnTo>
                  <a:pt x="256539" y="49529"/>
                </a:lnTo>
                <a:lnTo>
                  <a:pt x="246379" y="41910"/>
                </a:lnTo>
                <a:lnTo>
                  <a:pt x="240029" y="33019"/>
                </a:lnTo>
                <a:lnTo>
                  <a:pt x="227329" y="25400"/>
                </a:lnTo>
                <a:lnTo>
                  <a:pt x="214629" y="17779"/>
                </a:lnTo>
                <a:lnTo>
                  <a:pt x="195579" y="12700"/>
                </a:lnTo>
                <a:lnTo>
                  <a:pt x="175259" y="7619"/>
                </a:lnTo>
                <a:lnTo>
                  <a:pt x="153669" y="3810"/>
                </a:lnTo>
                <a:lnTo>
                  <a:pt x="134619" y="1269"/>
                </a:lnTo>
                <a:lnTo>
                  <a:pt x="115569" y="0"/>
                </a:lnTo>
                <a:lnTo>
                  <a:pt x="95250" y="1269"/>
                </a:lnTo>
                <a:lnTo>
                  <a:pt x="80009" y="3810"/>
                </a:lnTo>
                <a:lnTo>
                  <a:pt x="63500" y="7619"/>
                </a:lnTo>
                <a:lnTo>
                  <a:pt x="50800" y="10160"/>
                </a:lnTo>
                <a:lnTo>
                  <a:pt x="38100" y="16510"/>
                </a:lnTo>
                <a:lnTo>
                  <a:pt x="27939" y="24129"/>
                </a:lnTo>
                <a:lnTo>
                  <a:pt x="19050" y="31750"/>
                </a:lnTo>
                <a:lnTo>
                  <a:pt x="12700" y="38100"/>
                </a:lnTo>
                <a:lnTo>
                  <a:pt x="6350" y="45719"/>
                </a:lnTo>
                <a:lnTo>
                  <a:pt x="2539" y="55879"/>
                </a:lnTo>
                <a:lnTo>
                  <a:pt x="0" y="64769"/>
                </a:lnTo>
                <a:lnTo>
                  <a:pt x="0" y="73660"/>
                </a:lnTo>
                <a:lnTo>
                  <a:pt x="2539" y="81279"/>
                </a:lnTo>
                <a:close/>
              </a:path>
            </a:pathLst>
          </a:custGeom>
          <a:solidFill>
            <a:srgbClr val="4968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73120" y="3412490"/>
            <a:ext cx="535939" cy="269240"/>
          </a:xfrm>
          <a:custGeom>
            <a:avLst/>
            <a:gdLst/>
            <a:ahLst/>
            <a:cxnLst/>
            <a:rect l="l" t="t" r="r" b="b"/>
            <a:pathLst>
              <a:path w="535939" h="269239">
                <a:moveTo>
                  <a:pt x="0" y="157480"/>
                </a:moveTo>
                <a:lnTo>
                  <a:pt x="0" y="173989"/>
                </a:lnTo>
                <a:lnTo>
                  <a:pt x="6350" y="189230"/>
                </a:lnTo>
                <a:lnTo>
                  <a:pt x="13969" y="204470"/>
                </a:lnTo>
                <a:lnTo>
                  <a:pt x="20319" y="217170"/>
                </a:lnTo>
                <a:lnTo>
                  <a:pt x="29209" y="228600"/>
                </a:lnTo>
                <a:lnTo>
                  <a:pt x="35559" y="240030"/>
                </a:lnTo>
                <a:lnTo>
                  <a:pt x="45719" y="246380"/>
                </a:lnTo>
                <a:lnTo>
                  <a:pt x="52069" y="254000"/>
                </a:lnTo>
                <a:lnTo>
                  <a:pt x="58419" y="257810"/>
                </a:lnTo>
                <a:lnTo>
                  <a:pt x="60959" y="261620"/>
                </a:lnTo>
                <a:lnTo>
                  <a:pt x="64769" y="261620"/>
                </a:lnTo>
                <a:lnTo>
                  <a:pt x="67309" y="264160"/>
                </a:lnTo>
                <a:lnTo>
                  <a:pt x="83819" y="264160"/>
                </a:lnTo>
                <a:lnTo>
                  <a:pt x="109219" y="265430"/>
                </a:lnTo>
                <a:lnTo>
                  <a:pt x="140969" y="267970"/>
                </a:lnTo>
                <a:lnTo>
                  <a:pt x="180339" y="269240"/>
                </a:lnTo>
                <a:lnTo>
                  <a:pt x="266700" y="269240"/>
                </a:lnTo>
                <a:lnTo>
                  <a:pt x="314959" y="267970"/>
                </a:lnTo>
                <a:lnTo>
                  <a:pt x="356869" y="264160"/>
                </a:lnTo>
                <a:lnTo>
                  <a:pt x="401319" y="257810"/>
                </a:lnTo>
                <a:lnTo>
                  <a:pt x="439419" y="250190"/>
                </a:lnTo>
                <a:lnTo>
                  <a:pt x="474979" y="240030"/>
                </a:lnTo>
                <a:lnTo>
                  <a:pt x="504189" y="226060"/>
                </a:lnTo>
                <a:lnTo>
                  <a:pt x="525779" y="208280"/>
                </a:lnTo>
                <a:lnTo>
                  <a:pt x="535939" y="187960"/>
                </a:lnTo>
                <a:lnTo>
                  <a:pt x="535939" y="160020"/>
                </a:lnTo>
                <a:lnTo>
                  <a:pt x="523239" y="133350"/>
                </a:lnTo>
                <a:lnTo>
                  <a:pt x="506729" y="107950"/>
                </a:lnTo>
                <a:lnTo>
                  <a:pt x="487679" y="85089"/>
                </a:lnTo>
                <a:lnTo>
                  <a:pt x="462279" y="64770"/>
                </a:lnTo>
                <a:lnTo>
                  <a:pt x="433069" y="48260"/>
                </a:lnTo>
                <a:lnTo>
                  <a:pt x="397509" y="31750"/>
                </a:lnTo>
                <a:lnTo>
                  <a:pt x="363219" y="20320"/>
                </a:lnTo>
                <a:lnTo>
                  <a:pt x="327659" y="8889"/>
                </a:lnTo>
                <a:lnTo>
                  <a:pt x="289559" y="3810"/>
                </a:lnTo>
                <a:lnTo>
                  <a:pt x="250189" y="0"/>
                </a:lnTo>
                <a:lnTo>
                  <a:pt x="212089" y="1270"/>
                </a:lnTo>
                <a:lnTo>
                  <a:pt x="176529" y="5080"/>
                </a:lnTo>
                <a:lnTo>
                  <a:pt x="140969" y="12700"/>
                </a:lnTo>
                <a:lnTo>
                  <a:pt x="106679" y="21589"/>
                </a:lnTo>
                <a:lnTo>
                  <a:pt x="77469" y="39370"/>
                </a:lnTo>
                <a:lnTo>
                  <a:pt x="54609" y="57150"/>
                </a:lnTo>
                <a:lnTo>
                  <a:pt x="33019" y="80010"/>
                </a:lnTo>
                <a:lnTo>
                  <a:pt x="16509" y="100330"/>
                </a:lnTo>
                <a:lnTo>
                  <a:pt x="6350" y="120650"/>
                </a:lnTo>
                <a:lnTo>
                  <a:pt x="3809" y="139700"/>
                </a:lnTo>
                <a:lnTo>
                  <a:pt x="0" y="157480"/>
                </a:lnTo>
                <a:close/>
              </a:path>
            </a:pathLst>
          </a:custGeom>
          <a:solidFill>
            <a:srgbClr val="7CB2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799580" y="2159000"/>
            <a:ext cx="336550" cy="179070"/>
          </a:xfrm>
          <a:custGeom>
            <a:avLst/>
            <a:gdLst/>
            <a:ahLst/>
            <a:cxnLst/>
            <a:rect l="l" t="t" r="r" b="b"/>
            <a:pathLst>
              <a:path w="336550" h="179070">
                <a:moveTo>
                  <a:pt x="7620" y="97789"/>
                </a:moveTo>
                <a:lnTo>
                  <a:pt x="13970" y="114300"/>
                </a:lnTo>
                <a:lnTo>
                  <a:pt x="22860" y="128270"/>
                </a:lnTo>
                <a:lnTo>
                  <a:pt x="35560" y="140970"/>
                </a:lnTo>
                <a:lnTo>
                  <a:pt x="48260" y="152400"/>
                </a:lnTo>
                <a:lnTo>
                  <a:pt x="64770" y="161289"/>
                </a:lnTo>
                <a:lnTo>
                  <a:pt x="81279" y="166370"/>
                </a:lnTo>
                <a:lnTo>
                  <a:pt x="96520" y="172720"/>
                </a:lnTo>
                <a:lnTo>
                  <a:pt x="115570" y="176529"/>
                </a:lnTo>
                <a:lnTo>
                  <a:pt x="134620" y="179070"/>
                </a:lnTo>
                <a:lnTo>
                  <a:pt x="176529" y="179070"/>
                </a:lnTo>
                <a:lnTo>
                  <a:pt x="199390" y="176529"/>
                </a:lnTo>
                <a:lnTo>
                  <a:pt x="218440" y="172720"/>
                </a:lnTo>
                <a:lnTo>
                  <a:pt x="241300" y="168910"/>
                </a:lnTo>
                <a:lnTo>
                  <a:pt x="262890" y="161289"/>
                </a:lnTo>
                <a:lnTo>
                  <a:pt x="283210" y="153670"/>
                </a:lnTo>
                <a:lnTo>
                  <a:pt x="295910" y="146050"/>
                </a:lnTo>
                <a:lnTo>
                  <a:pt x="308610" y="137160"/>
                </a:lnTo>
                <a:lnTo>
                  <a:pt x="317500" y="128270"/>
                </a:lnTo>
                <a:lnTo>
                  <a:pt x="323850" y="118110"/>
                </a:lnTo>
                <a:lnTo>
                  <a:pt x="330200" y="106679"/>
                </a:lnTo>
                <a:lnTo>
                  <a:pt x="334010" y="96520"/>
                </a:lnTo>
                <a:lnTo>
                  <a:pt x="336550" y="85089"/>
                </a:lnTo>
                <a:lnTo>
                  <a:pt x="336550" y="72389"/>
                </a:lnTo>
                <a:lnTo>
                  <a:pt x="334010" y="60960"/>
                </a:lnTo>
                <a:lnTo>
                  <a:pt x="327660" y="49529"/>
                </a:lnTo>
                <a:lnTo>
                  <a:pt x="323850" y="40639"/>
                </a:lnTo>
                <a:lnTo>
                  <a:pt x="314960" y="29210"/>
                </a:lnTo>
                <a:lnTo>
                  <a:pt x="308610" y="20320"/>
                </a:lnTo>
                <a:lnTo>
                  <a:pt x="298450" y="12700"/>
                </a:lnTo>
                <a:lnTo>
                  <a:pt x="285750" y="5079"/>
                </a:lnTo>
                <a:lnTo>
                  <a:pt x="276860" y="0"/>
                </a:lnTo>
                <a:lnTo>
                  <a:pt x="77470" y="2539"/>
                </a:lnTo>
                <a:lnTo>
                  <a:pt x="67310" y="5079"/>
                </a:lnTo>
                <a:lnTo>
                  <a:pt x="58420" y="5079"/>
                </a:lnTo>
                <a:lnTo>
                  <a:pt x="48260" y="8889"/>
                </a:lnTo>
                <a:lnTo>
                  <a:pt x="41910" y="12700"/>
                </a:lnTo>
                <a:lnTo>
                  <a:pt x="33020" y="16510"/>
                </a:lnTo>
                <a:lnTo>
                  <a:pt x="26670" y="21589"/>
                </a:lnTo>
                <a:lnTo>
                  <a:pt x="20320" y="27939"/>
                </a:lnTo>
                <a:lnTo>
                  <a:pt x="16510" y="33020"/>
                </a:lnTo>
                <a:lnTo>
                  <a:pt x="10160" y="40639"/>
                </a:lnTo>
                <a:lnTo>
                  <a:pt x="7620" y="48260"/>
                </a:lnTo>
                <a:lnTo>
                  <a:pt x="0" y="54610"/>
                </a:lnTo>
                <a:lnTo>
                  <a:pt x="0" y="81279"/>
                </a:lnTo>
                <a:lnTo>
                  <a:pt x="3810" y="90170"/>
                </a:lnTo>
                <a:lnTo>
                  <a:pt x="7620" y="97789"/>
                </a:lnTo>
                <a:close/>
              </a:path>
            </a:pathLst>
          </a:custGeom>
          <a:solidFill>
            <a:srgbClr val="7784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322820" y="2188210"/>
            <a:ext cx="480059" cy="295910"/>
          </a:xfrm>
          <a:custGeom>
            <a:avLst/>
            <a:gdLst/>
            <a:ahLst/>
            <a:cxnLst/>
            <a:rect l="l" t="t" r="r" b="b"/>
            <a:pathLst>
              <a:path w="480059" h="295910">
                <a:moveTo>
                  <a:pt x="0" y="156210"/>
                </a:moveTo>
                <a:lnTo>
                  <a:pt x="0" y="176529"/>
                </a:lnTo>
                <a:lnTo>
                  <a:pt x="8889" y="196850"/>
                </a:lnTo>
                <a:lnTo>
                  <a:pt x="22859" y="215900"/>
                </a:lnTo>
                <a:lnTo>
                  <a:pt x="41909" y="232410"/>
                </a:lnTo>
                <a:lnTo>
                  <a:pt x="63500" y="247650"/>
                </a:lnTo>
                <a:lnTo>
                  <a:pt x="92709" y="261619"/>
                </a:lnTo>
                <a:lnTo>
                  <a:pt x="121920" y="273050"/>
                </a:lnTo>
                <a:lnTo>
                  <a:pt x="149859" y="281939"/>
                </a:lnTo>
                <a:lnTo>
                  <a:pt x="182879" y="289560"/>
                </a:lnTo>
                <a:lnTo>
                  <a:pt x="220979" y="293369"/>
                </a:lnTo>
                <a:lnTo>
                  <a:pt x="252729" y="295910"/>
                </a:lnTo>
                <a:lnTo>
                  <a:pt x="292100" y="293369"/>
                </a:lnTo>
                <a:lnTo>
                  <a:pt x="323850" y="288289"/>
                </a:lnTo>
                <a:lnTo>
                  <a:pt x="359409" y="278129"/>
                </a:lnTo>
                <a:lnTo>
                  <a:pt x="391159" y="265429"/>
                </a:lnTo>
                <a:lnTo>
                  <a:pt x="422909" y="247650"/>
                </a:lnTo>
                <a:lnTo>
                  <a:pt x="448309" y="228600"/>
                </a:lnTo>
                <a:lnTo>
                  <a:pt x="464820" y="208279"/>
                </a:lnTo>
                <a:lnTo>
                  <a:pt x="477520" y="185419"/>
                </a:lnTo>
                <a:lnTo>
                  <a:pt x="480059" y="163829"/>
                </a:lnTo>
                <a:lnTo>
                  <a:pt x="480059" y="143510"/>
                </a:lnTo>
                <a:lnTo>
                  <a:pt x="473709" y="123189"/>
                </a:lnTo>
                <a:lnTo>
                  <a:pt x="464820" y="101600"/>
                </a:lnTo>
                <a:lnTo>
                  <a:pt x="452120" y="81279"/>
                </a:lnTo>
                <a:lnTo>
                  <a:pt x="433070" y="64769"/>
                </a:lnTo>
                <a:lnTo>
                  <a:pt x="410209" y="48260"/>
                </a:lnTo>
                <a:lnTo>
                  <a:pt x="384809" y="33019"/>
                </a:lnTo>
                <a:lnTo>
                  <a:pt x="359409" y="22860"/>
                </a:lnTo>
                <a:lnTo>
                  <a:pt x="326389" y="11429"/>
                </a:lnTo>
                <a:lnTo>
                  <a:pt x="298450" y="3810"/>
                </a:lnTo>
                <a:lnTo>
                  <a:pt x="265429" y="0"/>
                </a:lnTo>
                <a:lnTo>
                  <a:pt x="201929" y="0"/>
                </a:lnTo>
                <a:lnTo>
                  <a:pt x="172720" y="3810"/>
                </a:lnTo>
                <a:lnTo>
                  <a:pt x="147320" y="7619"/>
                </a:lnTo>
                <a:lnTo>
                  <a:pt x="121920" y="12700"/>
                </a:lnTo>
                <a:lnTo>
                  <a:pt x="102870" y="20319"/>
                </a:lnTo>
                <a:lnTo>
                  <a:pt x="82550" y="25400"/>
                </a:lnTo>
                <a:lnTo>
                  <a:pt x="63500" y="35560"/>
                </a:lnTo>
                <a:lnTo>
                  <a:pt x="50800" y="44450"/>
                </a:lnTo>
                <a:lnTo>
                  <a:pt x="35559" y="55879"/>
                </a:lnTo>
                <a:lnTo>
                  <a:pt x="25400" y="67310"/>
                </a:lnTo>
                <a:lnTo>
                  <a:pt x="16509" y="80010"/>
                </a:lnTo>
                <a:lnTo>
                  <a:pt x="8889" y="92710"/>
                </a:lnTo>
                <a:lnTo>
                  <a:pt x="2539" y="107950"/>
                </a:lnTo>
                <a:lnTo>
                  <a:pt x="0" y="123189"/>
                </a:lnTo>
                <a:lnTo>
                  <a:pt x="0" y="156210"/>
                </a:lnTo>
                <a:close/>
              </a:path>
            </a:pathLst>
          </a:custGeom>
          <a:solidFill>
            <a:srgbClr val="4666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813550" y="2494279"/>
            <a:ext cx="471170" cy="321310"/>
          </a:xfrm>
          <a:custGeom>
            <a:avLst/>
            <a:gdLst/>
            <a:ahLst/>
            <a:cxnLst/>
            <a:rect l="l" t="t" r="r" b="b"/>
            <a:pathLst>
              <a:path w="471170" h="321310">
                <a:moveTo>
                  <a:pt x="0" y="167640"/>
                </a:moveTo>
                <a:lnTo>
                  <a:pt x="2540" y="187960"/>
                </a:lnTo>
                <a:lnTo>
                  <a:pt x="8890" y="207010"/>
                </a:lnTo>
                <a:lnTo>
                  <a:pt x="21590" y="227330"/>
                </a:lnTo>
                <a:lnTo>
                  <a:pt x="40640" y="245110"/>
                </a:lnTo>
                <a:lnTo>
                  <a:pt x="59690" y="262890"/>
                </a:lnTo>
                <a:lnTo>
                  <a:pt x="86359" y="276860"/>
                </a:lnTo>
                <a:lnTo>
                  <a:pt x="111759" y="292100"/>
                </a:lnTo>
                <a:lnTo>
                  <a:pt x="143509" y="303530"/>
                </a:lnTo>
                <a:lnTo>
                  <a:pt x="172720" y="312420"/>
                </a:lnTo>
                <a:lnTo>
                  <a:pt x="208279" y="317500"/>
                </a:lnTo>
                <a:lnTo>
                  <a:pt x="240029" y="321310"/>
                </a:lnTo>
                <a:lnTo>
                  <a:pt x="275590" y="320040"/>
                </a:lnTo>
                <a:lnTo>
                  <a:pt x="309879" y="316230"/>
                </a:lnTo>
                <a:lnTo>
                  <a:pt x="342900" y="304800"/>
                </a:lnTo>
                <a:lnTo>
                  <a:pt x="374650" y="292100"/>
                </a:lnTo>
                <a:lnTo>
                  <a:pt x="410209" y="273050"/>
                </a:lnTo>
                <a:lnTo>
                  <a:pt x="435609" y="251460"/>
                </a:lnTo>
                <a:lnTo>
                  <a:pt x="454659" y="228600"/>
                </a:lnTo>
                <a:lnTo>
                  <a:pt x="464820" y="204470"/>
                </a:lnTo>
                <a:lnTo>
                  <a:pt x="471170" y="180340"/>
                </a:lnTo>
                <a:lnTo>
                  <a:pt x="471170" y="158750"/>
                </a:lnTo>
                <a:lnTo>
                  <a:pt x="464820" y="135890"/>
                </a:lnTo>
                <a:lnTo>
                  <a:pt x="450850" y="114300"/>
                </a:lnTo>
                <a:lnTo>
                  <a:pt x="438150" y="91440"/>
                </a:lnTo>
                <a:lnTo>
                  <a:pt x="419100" y="72390"/>
                </a:lnTo>
                <a:lnTo>
                  <a:pt x="396240" y="54610"/>
                </a:lnTo>
                <a:lnTo>
                  <a:pt x="368300" y="39370"/>
                </a:lnTo>
                <a:lnTo>
                  <a:pt x="342900" y="24130"/>
                </a:lnTo>
                <a:lnTo>
                  <a:pt x="309879" y="15240"/>
                </a:lnTo>
                <a:lnTo>
                  <a:pt x="281940" y="6350"/>
                </a:lnTo>
                <a:lnTo>
                  <a:pt x="252729" y="0"/>
                </a:lnTo>
                <a:lnTo>
                  <a:pt x="191770" y="0"/>
                </a:lnTo>
                <a:lnTo>
                  <a:pt x="162559" y="3810"/>
                </a:lnTo>
                <a:lnTo>
                  <a:pt x="140970" y="10160"/>
                </a:lnTo>
                <a:lnTo>
                  <a:pt x="118109" y="17780"/>
                </a:lnTo>
                <a:lnTo>
                  <a:pt x="95250" y="24130"/>
                </a:lnTo>
                <a:lnTo>
                  <a:pt x="80009" y="31750"/>
                </a:lnTo>
                <a:lnTo>
                  <a:pt x="63500" y="43180"/>
                </a:lnTo>
                <a:lnTo>
                  <a:pt x="50800" y="54610"/>
                </a:lnTo>
                <a:lnTo>
                  <a:pt x="38100" y="66040"/>
                </a:lnTo>
                <a:lnTo>
                  <a:pt x="27940" y="78740"/>
                </a:lnTo>
                <a:lnTo>
                  <a:pt x="19050" y="92710"/>
                </a:lnTo>
                <a:lnTo>
                  <a:pt x="12700" y="106680"/>
                </a:lnTo>
                <a:lnTo>
                  <a:pt x="6350" y="120650"/>
                </a:lnTo>
                <a:lnTo>
                  <a:pt x="2540" y="135890"/>
                </a:lnTo>
                <a:lnTo>
                  <a:pt x="0" y="152400"/>
                </a:lnTo>
                <a:lnTo>
                  <a:pt x="0" y="167640"/>
                </a:lnTo>
                <a:close/>
              </a:path>
            </a:pathLst>
          </a:custGeom>
          <a:solidFill>
            <a:srgbClr val="587F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838950" y="2161540"/>
            <a:ext cx="256540" cy="154939"/>
          </a:xfrm>
          <a:custGeom>
            <a:avLst/>
            <a:gdLst/>
            <a:ahLst/>
            <a:cxnLst/>
            <a:rect l="l" t="t" r="r" b="b"/>
            <a:pathLst>
              <a:path w="256540" h="154939">
                <a:moveTo>
                  <a:pt x="6350" y="86360"/>
                </a:moveTo>
                <a:lnTo>
                  <a:pt x="8890" y="99060"/>
                </a:lnTo>
                <a:lnTo>
                  <a:pt x="19050" y="110489"/>
                </a:lnTo>
                <a:lnTo>
                  <a:pt x="25400" y="121920"/>
                </a:lnTo>
                <a:lnTo>
                  <a:pt x="38100" y="130810"/>
                </a:lnTo>
                <a:lnTo>
                  <a:pt x="48259" y="138430"/>
                </a:lnTo>
                <a:lnTo>
                  <a:pt x="63500" y="143510"/>
                </a:lnTo>
                <a:lnTo>
                  <a:pt x="76200" y="147320"/>
                </a:lnTo>
                <a:lnTo>
                  <a:pt x="92709" y="151130"/>
                </a:lnTo>
                <a:lnTo>
                  <a:pt x="105409" y="152400"/>
                </a:lnTo>
                <a:lnTo>
                  <a:pt x="121920" y="154939"/>
                </a:lnTo>
                <a:lnTo>
                  <a:pt x="137159" y="154939"/>
                </a:lnTo>
                <a:lnTo>
                  <a:pt x="156209" y="151130"/>
                </a:lnTo>
                <a:lnTo>
                  <a:pt x="172720" y="149860"/>
                </a:lnTo>
                <a:lnTo>
                  <a:pt x="185420" y="146050"/>
                </a:lnTo>
                <a:lnTo>
                  <a:pt x="201929" y="139700"/>
                </a:lnTo>
                <a:lnTo>
                  <a:pt x="217170" y="132080"/>
                </a:lnTo>
                <a:lnTo>
                  <a:pt x="229870" y="127000"/>
                </a:lnTo>
                <a:lnTo>
                  <a:pt x="237490" y="119380"/>
                </a:lnTo>
                <a:lnTo>
                  <a:pt x="243840" y="111760"/>
                </a:lnTo>
                <a:lnTo>
                  <a:pt x="252729" y="102870"/>
                </a:lnTo>
                <a:lnTo>
                  <a:pt x="256540" y="93980"/>
                </a:lnTo>
                <a:lnTo>
                  <a:pt x="256540" y="66039"/>
                </a:lnTo>
                <a:lnTo>
                  <a:pt x="252729" y="55880"/>
                </a:lnTo>
                <a:lnTo>
                  <a:pt x="250190" y="46989"/>
                </a:lnTo>
                <a:lnTo>
                  <a:pt x="243840" y="38100"/>
                </a:lnTo>
                <a:lnTo>
                  <a:pt x="240029" y="27939"/>
                </a:lnTo>
                <a:lnTo>
                  <a:pt x="229870" y="21589"/>
                </a:lnTo>
                <a:lnTo>
                  <a:pt x="220979" y="13970"/>
                </a:lnTo>
                <a:lnTo>
                  <a:pt x="210820" y="7620"/>
                </a:lnTo>
                <a:lnTo>
                  <a:pt x="201929" y="0"/>
                </a:lnTo>
                <a:lnTo>
                  <a:pt x="86359" y="0"/>
                </a:lnTo>
                <a:lnTo>
                  <a:pt x="80009" y="2539"/>
                </a:lnTo>
                <a:lnTo>
                  <a:pt x="69850" y="3810"/>
                </a:lnTo>
                <a:lnTo>
                  <a:pt x="63500" y="6350"/>
                </a:lnTo>
                <a:lnTo>
                  <a:pt x="54609" y="7620"/>
                </a:lnTo>
                <a:lnTo>
                  <a:pt x="48259" y="11430"/>
                </a:lnTo>
                <a:lnTo>
                  <a:pt x="38100" y="15239"/>
                </a:lnTo>
                <a:lnTo>
                  <a:pt x="31750" y="19050"/>
                </a:lnTo>
                <a:lnTo>
                  <a:pt x="25400" y="25400"/>
                </a:lnTo>
                <a:lnTo>
                  <a:pt x="15240" y="30480"/>
                </a:lnTo>
                <a:lnTo>
                  <a:pt x="12700" y="38100"/>
                </a:lnTo>
                <a:lnTo>
                  <a:pt x="6350" y="43180"/>
                </a:lnTo>
                <a:lnTo>
                  <a:pt x="2540" y="50800"/>
                </a:lnTo>
                <a:lnTo>
                  <a:pt x="0" y="59689"/>
                </a:lnTo>
                <a:lnTo>
                  <a:pt x="0" y="76200"/>
                </a:lnTo>
                <a:lnTo>
                  <a:pt x="6350" y="86360"/>
                </a:lnTo>
                <a:close/>
              </a:path>
            </a:pathLst>
          </a:custGeom>
          <a:solidFill>
            <a:srgbClr val="F1F4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367270" y="2219960"/>
            <a:ext cx="388620" cy="236219"/>
          </a:xfrm>
          <a:custGeom>
            <a:avLst/>
            <a:gdLst/>
            <a:ahLst/>
            <a:cxnLst/>
            <a:rect l="l" t="t" r="r" b="b"/>
            <a:pathLst>
              <a:path w="388620" h="236219">
                <a:moveTo>
                  <a:pt x="3809" y="140969"/>
                </a:moveTo>
                <a:lnTo>
                  <a:pt x="10159" y="156210"/>
                </a:lnTo>
                <a:lnTo>
                  <a:pt x="19050" y="170179"/>
                </a:lnTo>
                <a:lnTo>
                  <a:pt x="35559" y="184150"/>
                </a:lnTo>
                <a:lnTo>
                  <a:pt x="54609" y="196850"/>
                </a:lnTo>
                <a:lnTo>
                  <a:pt x="77470" y="208279"/>
                </a:lnTo>
                <a:lnTo>
                  <a:pt x="99059" y="217169"/>
                </a:lnTo>
                <a:lnTo>
                  <a:pt x="125729" y="224789"/>
                </a:lnTo>
                <a:lnTo>
                  <a:pt x="151129" y="229869"/>
                </a:lnTo>
                <a:lnTo>
                  <a:pt x="179070" y="233679"/>
                </a:lnTo>
                <a:lnTo>
                  <a:pt x="205739" y="236219"/>
                </a:lnTo>
                <a:lnTo>
                  <a:pt x="233679" y="232410"/>
                </a:lnTo>
                <a:lnTo>
                  <a:pt x="262889" y="228600"/>
                </a:lnTo>
                <a:lnTo>
                  <a:pt x="288289" y="220979"/>
                </a:lnTo>
                <a:lnTo>
                  <a:pt x="314959" y="209550"/>
                </a:lnTo>
                <a:lnTo>
                  <a:pt x="340359" y="196850"/>
                </a:lnTo>
                <a:lnTo>
                  <a:pt x="359409" y="180339"/>
                </a:lnTo>
                <a:lnTo>
                  <a:pt x="372109" y="163829"/>
                </a:lnTo>
                <a:lnTo>
                  <a:pt x="382270" y="146050"/>
                </a:lnTo>
                <a:lnTo>
                  <a:pt x="388620" y="129539"/>
                </a:lnTo>
                <a:lnTo>
                  <a:pt x="384809" y="113029"/>
                </a:lnTo>
                <a:lnTo>
                  <a:pt x="382270" y="96519"/>
                </a:lnTo>
                <a:lnTo>
                  <a:pt x="372109" y="81279"/>
                </a:lnTo>
                <a:lnTo>
                  <a:pt x="361950" y="64769"/>
                </a:lnTo>
                <a:lnTo>
                  <a:pt x="346709" y="52069"/>
                </a:lnTo>
                <a:lnTo>
                  <a:pt x="330200" y="39369"/>
                </a:lnTo>
                <a:lnTo>
                  <a:pt x="308609" y="27939"/>
                </a:lnTo>
                <a:lnTo>
                  <a:pt x="288289" y="17779"/>
                </a:lnTo>
                <a:lnTo>
                  <a:pt x="262889" y="8889"/>
                </a:lnTo>
                <a:lnTo>
                  <a:pt x="240029" y="3810"/>
                </a:lnTo>
                <a:lnTo>
                  <a:pt x="214629" y="1269"/>
                </a:lnTo>
                <a:lnTo>
                  <a:pt x="189229" y="0"/>
                </a:lnTo>
                <a:lnTo>
                  <a:pt x="163829" y="1269"/>
                </a:lnTo>
                <a:lnTo>
                  <a:pt x="140970" y="3810"/>
                </a:lnTo>
                <a:lnTo>
                  <a:pt x="119379" y="7619"/>
                </a:lnTo>
                <a:lnTo>
                  <a:pt x="102870" y="11429"/>
                </a:lnTo>
                <a:lnTo>
                  <a:pt x="83820" y="16510"/>
                </a:lnTo>
                <a:lnTo>
                  <a:pt x="67309" y="21589"/>
                </a:lnTo>
                <a:lnTo>
                  <a:pt x="54609" y="27939"/>
                </a:lnTo>
                <a:lnTo>
                  <a:pt x="41909" y="35560"/>
                </a:lnTo>
                <a:lnTo>
                  <a:pt x="31750" y="44450"/>
                </a:lnTo>
                <a:lnTo>
                  <a:pt x="22859" y="53339"/>
                </a:lnTo>
                <a:lnTo>
                  <a:pt x="16509" y="64769"/>
                </a:lnTo>
                <a:lnTo>
                  <a:pt x="10159" y="73660"/>
                </a:lnTo>
                <a:lnTo>
                  <a:pt x="3809" y="85089"/>
                </a:lnTo>
                <a:lnTo>
                  <a:pt x="3809" y="97789"/>
                </a:lnTo>
                <a:lnTo>
                  <a:pt x="0" y="109219"/>
                </a:lnTo>
                <a:lnTo>
                  <a:pt x="0" y="121919"/>
                </a:lnTo>
                <a:lnTo>
                  <a:pt x="3809" y="1409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64350" y="2529840"/>
            <a:ext cx="368300" cy="251460"/>
          </a:xfrm>
          <a:custGeom>
            <a:avLst/>
            <a:gdLst/>
            <a:ahLst/>
            <a:cxnLst/>
            <a:rect l="l" t="t" r="r" b="b"/>
            <a:pathLst>
              <a:path w="368300" h="251460">
                <a:moveTo>
                  <a:pt x="0" y="133350"/>
                </a:moveTo>
                <a:lnTo>
                  <a:pt x="0" y="151130"/>
                </a:lnTo>
                <a:lnTo>
                  <a:pt x="6350" y="165100"/>
                </a:lnTo>
                <a:lnTo>
                  <a:pt x="16509" y="180339"/>
                </a:lnTo>
                <a:lnTo>
                  <a:pt x="29209" y="195580"/>
                </a:lnTo>
                <a:lnTo>
                  <a:pt x="44450" y="208280"/>
                </a:lnTo>
                <a:lnTo>
                  <a:pt x="63500" y="219710"/>
                </a:lnTo>
                <a:lnTo>
                  <a:pt x="83820" y="228600"/>
                </a:lnTo>
                <a:lnTo>
                  <a:pt x="109220" y="237489"/>
                </a:lnTo>
                <a:lnTo>
                  <a:pt x="130809" y="245110"/>
                </a:lnTo>
                <a:lnTo>
                  <a:pt x="157479" y="248920"/>
                </a:lnTo>
                <a:lnTo>
                  <a:pt x="185420" y="251460"/>
                </a:lnTo>
                <a:lnTo>
                  <a:pt x="212090" y="248920"/>
                </a:lnTo>
                <a:lnTo>
                  <a:pt x="237490" y="245110"/>
                </a:lnTo>
                <a:lnTo>
                  <a:pt x="265429" y="236220"/>
                </a:lnTo>
                <a:lnTo>
                  <a:pt x="292100" y="227330"/>
                </a:lnTo>
                <a:lnTo>
                  <a:pt x="317500" y="209550"/>
                </a:lnTo>
                <a:lnTo>
                  <a:pt x="339090" y="193039"/>
                </a:lnTo>
                <a:lnTo>
                  <a:pt x="353059" y="176530"/>
                </a:lnTo>
                <a:lnTo>
                  <a:pt x="361950" y="157480"/>
                </a:lnTo>
                <a:lnTo>
                  <a:pt x="368300" y="139700"/>
                </a:lnTo>
                <a:lnTo>
                  <a:pt x="368300" y="120650"/>
                </a:lnTo>
                <a:lnTo>
                  <a:pt x="361950" y="104139"/>
                </a:lnTo>
                <a:lnTo>
                  <a:pt x="355600" y="87630"/>
                </a:lnTo>
                <a:lnTo>
                  <a:pt x="342900" y="71120"/>
                </a:lnTo>
                <a:lnTo>
                  <a:pt x="330200" y="55880"/>
                </a:lnTo>
                <a:lnTo>
                  <a:pt x="311150" y="43180"/>
                </a:lnTo>
                <a:lnTo>
                  <a:pt x="292100" y="30480"/>
                </a:lnTo>
                <a:lnTo>
                  <a:pt x="269240" y="20320"/>
                </a:lnTo>
                <a:lnTo>
                  <a:pt x="246379" y="11430"/>
                </a:lnTo>
                <a:lnTo>
                  <a:pt x="224790" y="6350"/>
                </a:lnTo>
                <a:lnTo>
                  <a:pt x="198120" y="2539"/>
                </a:lnTo>
                <a:lnTo>
                  <a:pt x="176529" y="0"/>
                </a:lnTo>
                <a:lnTo>
                  <a:pt x="151129" y="2539"/>
                </a:lnTo>
                <a:lnTo>
                  <a:pt x="130809" y="3810"/>
                </a:lnTo>
                <a:lnTo>
                  <a:pt x="109220" y="7620"/>
                </a:lnTo>
                <a:lnTo>
                  <a:pt x="92709" y="12700"/>
                </a:lnTo>
                <a:lnTo>
                  <a:pt x="77470" y="19050"/>
                </a:lnTo>
                <a:lnTo>
                  <a:pt x="60959" y="26670"/>
                </a:lnTo>
                <a:lnTo>
                  <a:pt x="48259" y="33020"/>
                </a:lnTo>
                <a:lnTo>
                  <a:pt x="38100" y="43180"/>
                </a:lnTo>
                <a:lnTo>
                  <a:pt x="29209" y="52070"/>
                </a:lnTo>
                <a:lnTo>
                  <a:pt x="19050" y="63500"/>
                </a:lnTo>
                <a:lnTo>
                  <a:pt x="12700" y="74930"/>
                </a:lnTo>
                <a:lnTo>
                  <a:pt x="8890" y="85089"/>
                </a:lnTo>
                <a:lnTo>
                  <a:pt x="2540" y="96520"/>
                </a:lnTo>
                <a:lnTo>
                  <a:pt x="0" y="107950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037580" y="2766060"/>
            <a:ext cx="317500" cy="447039"/>
          </a:xfrm>
          <a:custGeom>
            <a:avLst/>
            <a:gdLst/>
            <a:ahLst/>
            <a:cxnLst/>
            <a:rect l="l" t="t" r="r" b="b"/>
            <a:pathLst>
              <a:path w="317500" h="447039">
                <a:moveTo>
                  <a:pt x="69850" y="115569"/>
                </a:moveTo>
                <a:lnTo>
                  <a:pt x="60960" y="97789"/>
                </a:lnTo>
                <a:lnTo>
                  <a:pt x="54610" y="80010"/>
                </a:lnTo>
                <a:lnTo>
                  <a:pt x="44450" y="63500"/>
                </a:lnTo>
                <a:lnTo>
                  <a:pt x="41910" y="48260"/>
                </a:lnTo>
                <a:lnTo>
                  <a:pt x="35560" y="33019"/>
                </a:lnTo>
                <a:lnTo>
                  <a:pt x="31750" y="21589"/>
                </a:lnTo>
                <a:lnTo>
                  <a:pt x="29210" y="12700"/>
                </a:lnTo>
                <a:lnTo>
                  <a:pt x="25400" y="5079"/>
                </a:lnTo>
                <a:lnTo>
                  <a:pt x="25400" y="0"/>
                </a:lnTo>
                <a:lnTo>
                  <a:pt x="21590" y="3810"/>
                </a:lnTo>
                <a:lnTo>
                  <a:pt x="21590" y="8889"/>
                </a:lnTo>
                <a:lnTo>
                  <a:pt x="19050" y="16510"/>
                </a:lnTo>
                <a:lnTo>
                  <a:pt x="15240" y="25400"/>
                </a:lnTo>
                <a:lnTo>
                  <a:pt x="15240" y="36829"/>
                </a:lnTo>
                <a:lnTo>
                  <a:pt x="12700" y="48260"/>
                </a:lnTo>
                <a:lnTo>
                  <a:pt x="8890" y="60960"/>
                </a:lnTo>
                <a:lnTo>
                  <a:pt x="6350" y="77469"/>
                </a:lnTo>
                <a:lnTo>
                  <a:pt x="2540" y="92710"/>
                </a:lnTo>
                <a:lnTo>
                  <a:pt x="2540" y="109219"/>
                </a:lnTo>
                <a:lnTo>
                  <a:pt x="0" y="128269"/>
                </a:lnTo>
                <a:lnTo>
                  <a:pt x="0" y="222250"/>
                </a:lnTo>
                <a:lnTo>
                  <a:pt x="6350" y="245110"/>
                </a:lnTo>
                <a:lnTo>
                  <a:pt x="12700" y="265429"/>
                </a:lnTo>
                <a:lnTo>
                  <a:pt x="21590" y="285750"/>
                </a:lnTo>
                <a:lnTo>
                  <a:pt x="29210" y="306069"/>
                </a:lnTo>
                <a:lnTo>
                  <a:pt x="41910" y="326389"/>
                </a:lnTo>
                <a:lnTo>
                  <a:pt x="50800" y="346710"/>
                </a:lnTo>
                <a:lnTo>
                  <a:pt x="60960" y="365760"/>
                </a:lnTo>
                <a:lnTo>
                  <a:pt x="73660" y="382269"/>
                </a:lnTo>
                <a:lnTo>
                  <a:pt x="82550" y="398779"/>
                </a:lnTo>
                <a:lnTo>
                  <a:pt x="92710" y="412750"/>
                </a:lnTo>
                <a:lnTo>
                  <a:pt x="101600" y="425450"/>
                </a:lnTo>
                <a:lnTo>
                  <a:pt x="109220" y="434339"/>
                </a:lnTo>
                <a:lnTo>
                  <a:pt x="115570" y="441960"/>
                </a:lnTo>
                <a:lnTo>
                  <a:pt x="118110" y="445769"/>
                </a:lnTo>
                <a:lnTo>
                  <a:pt x="118110" y="447039"/>
                </a:lnTo>
                <a:lnTo>
                  <a:pt x="317500" y="417829"/>
                </a:lnTo>
                <a:lnTo>
                  <a:pt x="313690" y="414019"/>
                </a:lnTo>
                <a:lnTo>
                  <a:pt x="307340" y="408939"/>
                </a:lnTo>
                <a:lnTo>
                  <a:pt x="300990" y="402589"/>
                </a:lnTo>
                <a:lnTo>
                  <a:pt x="290830" y="393700"/>
                </a:lnTo>
                <a:lnTo>
                  <a:pt x="281940" y="384810"/>
                </a:lnTo>
                <a:lnTo>
                  <a:pt x="269240" y="373379"/>
                </a:lnTo>
                <a:lnTo>
                  <a:pt x="259080" y="360679"/>
                </a:lnTo>
                <a:lnTo>
                  <a:pt x="243840" y="346710"/>
                </a:lnTo>
                <a:lnTo>
                  <a:pt x="231140" y="332739"/>
                </a:lnTo>
                <a:lnTo>
                  <a:pt x="214630" y="317500"/>
                </a:lnTo>
                <a:lnTo>
                  <a:pt x="201930" y="300989"/>
                </a:lnTo>
                <a:lnTo>
                  <a:pt x="185420" y="284479"/>
                </a:lnTo>
                <a:lnTo>
                  <a:pt x="170180" y="265429"/>
                </a:lnTo>
                <a:lnTo>
                  <a:pt x="156210" y="248919"/>
                </a:lnTo>
                <a:lnTo>
                  <a:pt x="140970" y="229869"/>
                </a:lnTo>
                <a:lnTo>
                  <a:pt x="128270" y="213360"/>
                </a:lnTo>
                <a:lnTo>
                  <a:pt x="115570" y="193039"/>
                </a:lnTo>
                <a:lnTo>
                  <a:pt x="101600" y="173989"/>
                </a:lnTo>
                <a:lnTo>
                  <a:pt x="88900" y="153669"/>
                </a:lnTo>
                <a:lnTo>
                  <a:pt x="80010" y="135889"/>
                </a:lnTo>
                <a:lnTo>
                  <a:pt x="69850" y="115569"/>
                </a:lnTo>
                <a:close/>
              </a:path>
            </a:pathLst>
          </a:custGeom>
          <a:solidFill>
            <a:srgbClr val="A593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29910" y="2843529"/>
            <a:ext cx="609600" cy="528320"/>
          </a:xfrm>
          <a:custGeom>
            <a:avLst/>
            <a:gdLst/>
            <a:ahLst/>
            <a:cxnLst/>
            <a:rect l="l" t="t" r="r" b="b"/>
            <a:pathLst>
              <a:path w="609600" h="528320">
                <a:moveTo>
                  <a:pt x="538479" y="440690"/>
                </a:moveTo>
                <a:lnTo>
                  <a:pt x="563879" y="436880"/>
                </a:lnTo>
                <a:lnTo>
                  <a:pt x="584200" y="435610"/>
                </a:lnTo>
                <a:lnTo>
                  <a:pt x="596900" y="435610"/>
                </a:lnTo>
                <a:lnTo>
                  <a:pt x="605789" y="433070"/>
                </a:lnTo>
                <a:lnTo>
                  <a:pt x="609600" y="433070"/>
                </a:lnTo>
                <a:lnTo>
                  <a:pt x="605789" y="431800"/>
                </a:lnTo>
                <a:lnTo>
                  <a:pt x="605789" y="427990"/>
                </a:lnTo>
                <a:lnTo>
                  <a:pt x="599439" y="420370"/>
                </a:lnTo>
                <a:lnTo>
                  <a:pt x="596900" y="412750"/>
                </a:lnTo>
                <a:lnTo>
                  <a:pt x="593089" y="401320"/>
                </a:lnTo>
                <a:lnTo>
                  <a:pt x="586739" y="389890"/>
                </a:lnTo>
                <a:lnTo>
                  <a:pt x="580389" y="377190"/>
                </a:lnTo>
                <a:lnTo>
                  <a:pt x="574039" y="363220"/>
                </a:lnTo>
                <a:lnTo>
                  <a:pt x="563879" y="347980"/>
                </a:lnTo>
                <a:lnTo>
                  <a:pt x="557529" y="331470"/>
                </a:lnTo>
                <a:lnTo>
                  <a:pt x="551179" y="316230"/>
                </a:lnTo>
                <a:lnTo>
                  <a:pt x="542289" y="299720"/>
                </a:lnTo>
                <a:lnTo>
                  <a:pt x="535939" y="283210"/>
                </a:lnTo>
                <a:lnTo>
                  <a:pt x="529589" y="267970"/>
                </a:lnTo>
                <a:lnTo>
                  <a:pt x="523239" y="252730"/>
                </a:lnTo>
                <a:lnTo>
                  <a:pt x="519429" y="238760"/>
                </a:lnTo>
                <a:lnTo>
                  <a:pt x="513079" y="223520"/>
                </a:lnTo>
                <a:lnTo>
                  <a:pt x="509269" y="207010"/>
                </a:lnTo>
                <a:lnTo>
                  <a:pt x="502919" y="190500"/>
                </a:lnTo>
                <a:lnTo>
                  <a:pt x="496569" y="171450"/>
                </a:lnTo>
                <a:lnTo>
                  <a:pt x="494029" y="152400"/>
                </a:lnTo>
                <a:lnTo>
                  <a:pt x="487679" y="132080"/>
                </a:lnTo>
                <a:lnTo>
                  <a:pt x="481329" y="111760"/>
                </a:lnTo>
                <a:lnTo>
                  <a:pt x="474979" y="92710"/>
                </a:lnTo>
                <a:lnTo>
                  <a:pt x="468629" y="74930"/>
                </a:lnTo>
                <a:lnTo>
                  <a:pt x="464819" y="55880"/>
                </a:lnTo>
                <a:lnTo>
                  <a:pt x="458469" y="41910"/>
                </a:lnTo>
                <a:lnTo>
                  <a:pt x="455929" y="27940"/>
                </a:lnTo>
                <a:lnTo>
                  <a:pt x="452119" y="16510"/>
                </a:lnTo>
                <a:lnTo>
                  <a:pt x="452119" y="7620"/>
                </a:lnTo>
                <a:lnTo>
                  <a:pt x="449579" y="2540"/>
                </a:lnTo>
                <a:lnTo>
                  <a:pt x="449579" y="0"/>
                </a:lnTo>
                <a:lnTo>
                  <a:pt x="361950" y="0"/>
                </a:lnTo>
                <a:lnTo>
                  <a:pt x="355600" y="7620"/>
                </a:lnTo>
                <a:lnTo>
                  <a:pt x="340360" y="26670"/>
                </a:lnTo>
                <a:lnTo>
                  <a:pt x="311150" y="54610"/>
                </a:lnTo>
                <a:lnTo>
                  <a:pt x="279400" y="91440"/>
                </a:lnTo>
                <a:lnTo>
                  <a:pt x="241300" y="135890"/>
                </a:lnTo>
                <a:lnTo>
                  <a:pt x="199389" y="184150"/>
                </a:lnTo>
                <a:lnTo>
                  <a:pt x="157479" y="236220"/>
                </a:lnTo>
                <a:lnTo>
                  <a:pt x="115569" y="288290"/>
                </a:lnTo>
                <a:lnTo>
                  <a:pt x="77469" y="340360"/>
                </a:lnTo>
                <a:lnTo>
                  <a:pt x="45719" y="388620"/>
                </a:lnTo>
                <a:lnTo>
                  <a:pt x="19050" y="433070"/>
                </a:lnTo>
                <a:lnTo>
                  <a:pt x="3810" y="469900"/>
                </a:lnTo>
                <a:lnTo>
                  <a:pt x="0" y="500380"/>
                </a:lnTo>
                <a:lnTo>
                  <a:pt x="6350" y="520700"/>
                </a:lnTo>
                <a:lnTo>
                  <a:pt x="31750" y="528320"/>
                </a:lnTo>
                <a:lnTo>
                  <a:pt x="73660" y="521970"/>
                </a:lnTo>
                <a:lnTo>
                  <a:pt x="125729" y="511810"/>
                </a:lnTo>
                <a:lnTo>
                  <a:pt x="172719" y="500380"/>
                </a:lnTo>
                <a:lnTo>
                  <a:pt x="220979" y="490220"/>
                </a:lnTo>
                <a:lnTo>
                  <a:pt x="273050" y="481330"/>
                </a:lnTo>
                <a:lnTo>
                  <a:pt x="317500" y="472440"/>
                </a:lnTo>
                <a:lnTo>
                  <a:pt x="361950" y="464820"/>
                </a:lnTo>
                <a:lnTo>
                  <a:pt x="403860" y="459740"/>
                </a:lnTo>
                <a:lnTo>
                  <a:pt x="443229" y="452120"/>
                </a:lnTo>
                <a:lnTo>
                  <a:pt x="477519" y="448310"/>
                </a:lnTo>
                <a:lnTo>
                  <a:pt x="509269" y="444500"/>
                </a:lnTo>
                <a:lnTo>
                  <a:pt x="538479" y="440690"/>
                </a:lnTo>
                <a:close/>
              </a:path>
            </a:pathLst>
          </a:custGeom>
          <a:solidFill>
            <a:srgbClr val="BCC8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22010" y="2661920"/>
            <a:ext cx="163829" cy="195579"/>
          </a:xfrm>
          <a:custGeom>
            <a:avLst/>
            <a:gdLst/>
            <a:ahLst/>
            <a:cxnLst/>
            <a:rect l="l" t="t" r="r" b="b"/>
            <a:pathLst>
              <a:path w="163829" h="195579">
                <a:moveTo>
                  <a:pt x="163829" y="187959"/>
                </a:moveTo>
                <a:lnTo>
                  <a:pt x="160019" y="187959"/>
                </a:lnTo>
                <a:lnTo>
                  <a:pt x="160019" y="165100"/>
                </a:lnTo>
                <a:lnTo>
                  <a:pt x="157479" y="153669"/>
                </a:lnTo>
                <a:lnTo>
                  <a:pt x="157479" y="111759"/>
                </a:lnTo>
                <a:lnTo>
                  <a:pt x="153669" y="96519"/>
                </a:lnTo>
                <a:lnTo>
                  <a:pt x="153669" y="12700"/>
                </a:lnTo>
                <a:lnTo>
                  <a:pt x="157479" y="5079"/>
                </a:lnTo>
                <a:lnTo>
                  <a:pt x="157479" y="0"/>
                </a:lnTo>
                <a:lnTo>
                  <a:pt x="153669" y="1269"/>
                </a:lnTo>
                <a:lnTo>
                  <a:pt x="147319" y="7619"/>
                </a:lnTo>
                <a:lnTo>
                  <a:pt x="137160" y="19050"/>
                </a:lnTo>
                <a:lnTo>
                  <a:pt x="124460" y="31750"/>
                </a:lnTo>
                <a:lnTo>
                  <a:pt x="111760" y="48259"/>
                </a:lnTo>
                <a:lnTo>
                  <a:pt x="96519" y="67309"/>
                </a:lnTo>
                <a:lnTo>
                  <a:pt x="83819" y="85089"/>
                </a:lnTo>
                <a:lnTo>
                  <a:pt x="67310" y="104139"/>
                </a:lnTo>
                <a:lnTo>
                  <a:pt x="50800" y="124459"/>
                </a:lnTo>
                <a:lnTo>
                  <a:pt x="35560" y="143509"/>
                </a:lnTo>
                <a:lnTo>
                  <a:pt x="25400" y="160019"/>
                </a:lnTo>
                <a:lnTo>
                  <a:pt x="12700" y="173989"/>
                </a:lnTo>
                <a:lnTo>
                  <a:pt x="6350" y="185419"/>
                </a:lnTo>
                <a:lnTo>
                  <a:pt x="0" y="193039"/>
                </a:lnTo>
                <a:lnTo>
                  <a:pt x="0" y="195579"/>
                </a:lnTo>
                <a:lnTo>
                  <a:pt x="163829" y="187959"/>
                </a:lnTo>
                <a:close/>
              </a:path>
            </a:pathLst>
          </a:custGeom>
          <a:solidFill>
            <a:srgbClr val="666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89500" y="2815590"/>
            <a:ext cx="1089660" cy="767080"/>
          </a:xfrm>
          <a:custGeom>
            <a:avLst/>
            <a:gdLst/>
            <a:ahLst/>
            <a:cxnLst/>
            <a:rect l="l" t="t" r="r" b="b"/>
            <a:pathLst>
              <a:path w="1089660" h="767080">
                <a:moveTo>
                  <a:pt x="1076960" y="585470"/>
                </a:moveTo>
                <a:lnTo>
                  <a:pt x="1087120" y="584200"/>
                </a:lnTo>
                <a:lnTo>
                  <a:pt x="1089660" y="580389"/>
                </a:lnTo>
                <a:lnTo>
                  <a:pt x="1089660" y="576580"/>
                </a:lnTo>
                <a:lnTo>
                  <a:pt x="1087120" y="567689"/>
                </a:lnTo>
                <a:lnTo>
                  <a:pt x="1083310" y="553720"/>
                </a:lnTo>
                <a:lnTo>
                  <a:pt x="1080770" y="539750"/>
                </a:lnTo>
                <a:lnTo>
                  <a:pt x="1076960" y="521970"/>
                </a:lnTo>
                <a:lnTo>
                  <a:pt x="1074420" y="501650"/>
                </a:lnTo>
                <a:lnTo>
                  <a:pt x="1070610" y="480060"/>
                </a:lnTo>
                <a:lnTo>
                  <a:pt x="1068070" y="457200"/>
                </a:lnTo>
                <a:lnTo>
                  <a:pt x="1064260" y="433070"/>
                </a:lnTo>
                <a:lnTo>
                  <a:pt x="1061720" y="407670"/>
                </a:lnTo>
                <a:lnTo>
                  <a:pt x="1057910" y="381000"/>
                </a:lnTo>
                <a:lnTo>
                  <a:pt x="1055370" y="355600"/>
                </a:lnTo>
                <a:lnTo>
                  <a:pt x="1051560" y="327660"/>
                </a:lnTo>
                <a:lnTo>
                  <a:pt x="1047750" y="299720"/>
                </a:lnTo>
                <a:lnTo>
                  <a:pt x="1047750" y="200660"/>
                </a:lnTo>
                <a:lnTo>
                  <a:pt x="1051560" y="179070"/>
                </a:lnTo>
                <a:lnTo>
                  <a:pt x="1055370" y="156210"/>
                </a:lnTo>
                <a:lnTo>
                  <a:pt x="1057910" y="138430"/>
                </a:lnTo>
                <a:lnTo>
                  <a:pt x="1061720" y="119380"/>
                </a:lnTo>
                <a:lnTo>
                  <a:pt x="1068070" y="102870"/>
                </a:lnTo>
                <a:lnTo>
                  <a:pt x="1070610" y="90170"/>
                </a:lnTo>
                <a:lnTo>
                  <a:pt x="1074420" y="76200"/>
                </a:lnTo>
                <a:lnTo>
                  <a:pt x="1076960" y="66039"/>
                </a:lnTo>
                <a:lnTo>
                  <a:pt x="1083310" y="55880"/>
                </a:lnTo>
                <a:lnTo>
                  <a:pt x="1083310" y="48260"/>
                </a:lnTo>
                <a:lnTo>
                  <a:pt x="1087120" y="43180"/>
                </a:lnTo>
                <a:lnTo>
                  <a:pt x="1089660" y="39370"/>
                </a:lnTo>
                <a:lnTo>
                  <a:pt x="1089660" y="38100"/>
                </a:lnTo>
                <a:lnTo>
                  <a:pt x="590550" y="0"/>
                </a:lnTo>
                <a:lnTo>
                  <a:pt x="90170" y="114300"/>
                </a:lnTo>
                <a:lnTo>
                  <a:pt x="90170" y="115570"/>
                </a:lnTo>
                <a:lnTo>
                  <a:pt x="83820" y="119380"/>
                </a:lnTo>
                <a:lnTo>
                  <a:pt x="77470" y="124460"/>
                </a:lnTo>
                <a:lnTo>
                  <a:pt x="71120" y="134620"/>
                </a:lnTo>
                <a:lnTo>
                  <a:pt x="60960" y="147320"/>
                </a:lnTo>
                <a:lnTo>
                  <a:pt x="54610" y="160020"/>
                </a:lnTo>
                <a:lnTo>
                  <a:pt x="45720" y="176530"/>
                </a:lnTo>
                <a:lnTo>
                  <a:pt x="35560" y="195580"/>
                </a:lnTo>
                <a:lnTo>
                  <a:pt x="25400" y="215900"/>
                </a:lnTo>
                <a:lnTo>
                  <a:pt x="16510" y="240030"/>
                </a:lnTo>
                <a:lnTo>
                  <a:pt x="10160" y="266700"/>
                </a:lnTo>
                <a:lnTo>
                  <a:pt x="6350" y="293370"/>
                </a:lnTo>
                <a:lnTo>
                  <a:pt x="0" y="325120"/>
                </a:lnTo>
                <a:lnTo>
                  <a:pt x="0" y="356870"/>
                </a:lnTo>
                <a:lnTo>
                  <a:pt x="3810" y="392430"/>
                </a:lnTo>
                <a:lnTo>
                  <a:pt x="10160" y="429260"/>
                </a:lnTo>
                <a:lnTo>
                  <a:pt x="16510" y="467360"/>
                </a:lnTo>
                <a:lnTo>
                  <a:pt x="25400" y="501650"/>
                </a:lnTo>
                <a:lnTo>
                  <a:pt x="38100" y="537210"/>
                </a:lnTo>
                <a:lnTo>
                  <a:pt x="52070" y="568960"/>
                </a:lnTo>
                <a:lnTo>
                  <a:pt x="67310" y="598170"/>
                </a:lnTo>
                <a:lnTo>
                  <a:pt x="83820" y="626110"/>
                </a:lnTo>
                <a:lnTo>
                  <a:pt x="96520" y="652780"/>
                </a:lnTo>
                <a:lnTo>
                  <a:pt x="115570" y="676910"/>
                </a:lnTo>
                <a:lnTo>
                  <a:pt x="128270" y="697230"/>
                </a:lnTo>
                <a:lnTo>
                  <a:pt x="144779" y="715010"/>
                </a:lnTo>
                <a:lnTo>
                  <a:pt x="157479" y="732789"/>
                </a:lnTo>
                <a:lnTo>
                  <a:pt x="170179" y="745489"/>
                </a:lnTo>
                <a:lnTo>
                  <a:pt x="176529" y="756920"/>
                </a:lnTo>
                <a:lnTo>
                  <a:pt x="186689" y="762000"/>
                </a:lnTo>
                <a:lnTo>
                  <a:pt x="189229" y="767080"/>
                </a:lnTo>
                <a:lnTo>
                  <a:pt x="195579" y="767080"/>
                </a:lnTo>
                <a:lnTo>
                  <a:pt x="201929" y="765810"/>
                </a:lnTo>
                <a:lnTo>
                  <a:pt x="212089" y="762000"/>
                </a:lnTo>
                <a:lnTo>
                  <a:pt x="231139" y="756920"/>
                </a:lnTo>
                <a:lnTo>
                  <a:pt x="250189" y="750570"/>
                </a:lnTo>
                <a:lnTo>
                  <a:pt x="273050" y="742950"/>
                </a:lnTo>
                <a:lnTo>
                  <a:pt x="298450" y="736600"/>
                </a:lnTo>
                <a:lnTo>
                  <a:pt x="327660" y="726439"/>
                </a:lnTo>
                <a:lnTo>
                  <a:pt x="355600" y="718820"/>
                </a:lnTo>
                <a:lnTo>
                  <a:pt x="388620" y="709930"/>
                </a:lnTo>
                <a:lnTo>
                  <a:pt x="422910" y="701039"/>
                </a:lnTo>
                <a:lnTo>
                  <a:pt x="458470" y="690880"/>
                </a:lnTo>
                <a:lnTo>
                  <a:pt x="494029" y="684530"/>
                </a:lnTo>
                <a:lnTo>
                  <a:pt x="529589" y="674370"/>
                </a:lnTo>
                <a:lnTo>
                  <a:pt x="567689" y="666750"/>
                </a:lnTo>
                <a:lnTo>
                  <a:pt x="603250" y="660400"/>
                </a:lnTo>
                <a:lnTo>
                  <a:pt x="637539" y="654050"/>
                </a:lnTo>
                <a:lnTo>
                  <a:pt x="676910" y="646430"/>
                </a:lnTo>
                <a:lnTo>
                  <a:pt x="715010" y="641350"/>
                </a:lnTo>
                <a:lnTo>
                  <a:pt x="756920" y="633730"/>
                </a:lnTo>
                <a:lnTo>
                  <a:pt x="798829" y="626110"/>
                </a:lnTo>
                <a:lnTo>
                  <a:pt x="836929" y="621030"/>
                </a:lnTo>
                <a:lnTo>
                  <a:pt x="878839" y="615950"/>
                </a:lnTo>
                <a:lnTo>
                  <a:pt x="916939" y="608330"/>
                </a:lnTo>
                <a:lnTo>
                  <a:pt x="952500" y="604520"/>
                </a:lnTo>
                <a:lnTo>
                  <a:pt x="984250" y="598170"/>
                </a:lnTo>
                <a:lnTo>
                  <a:pt x="1013460" y="593089"/>
                </a:lnTo>
                <a:lnTo>
                  <a:pt x="1038860" y="589280"/>
                </a:lnTo>
                <a:lnTo>
                  <a:pt x="1061720" y="588010"/>
                </a:lnTo>
                <a:lnTo>
                  <a:pt x="1076960" y="5854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345430" y="2327910"/>
            <a:ext cx="730250" cy="358139"/>
          </a:xfrm>
          <a:custGeom>
            <a:avLst/>
            <a:gdLst/>
            <a:ahLst/>
            <a:cxnLst/>
            <a:rect l="l" t="t" r="r" b="b"/>
            <a:pathLst>
              <a:path w="730250" h="358139">
                <a:moveTo>
                  <a:pt x="499110" y="184150"/>
                </a:moveTo>
                <a:lnTo>
                  <a:pt x="480060" y="168910"/>
                </a:lnTo>
                <a:lnTo>
                  <a:pt x="461010" y="156210"/>
                </a:lnTo>
                <a:lnTo>
                  <a:pt x="444500" y="140969"/>
                </a:lnTo>
                <a:lnTo>
                  <a:pt x="429260" y="129539"/>
                </a:lnTo>
                <a:lnTo>
                  <a:pt x="412750" y="116839"/>
                </a:lnTo>
                <a:lnTo>
                  <a:pt x="397510" y="104139"/>
                </a:lnTo>
                <a:lnTo>
                  <a:pt x="381000" y="90169"/>
                </a:lnTo>
                <a:lnTo>
                  <a:pt x="364490" y="80010"/>
                </a:lnTo>
                <a:lnTo>
                  <a:pt x="349250" y="66039"/>
                </a:lnTo>
                <a:lnTo>
                  <a:pt x="332740" y="55879"/>
                </a:lnTo>
                <a:lnTo>
                  <a:pt x="320040" y="44450"/>
                </a:lnTo>
                <a:lnTo>
                  <a:pt x="307340" y="34289"/>
                </a:lnTo>
                <a:lnTo>
                  <a:pt x="294640" y="27939"/>
                </a:lnTo>
                <a:lnTo>
                  <a:pt x="284480" y="17779"/>
                </a:lnTo>
                <a:lnTo>
                  <a:pt x="275590" y="12700"/>
                </a:lnTo>
                <a:lnTo>
                  <a:pt x="269240" y="7619"/>
                </a:lnTo>
                <a:lnTo>
                  <a:pt x="262890" y="3810"/>
                </a:lnTo>
                <a:lnTo>
                  <a:pt x="259080" y="0"/>
                </a:lnTo>
                <a:lnTo>
                  <a:pt x="0" y="86360"/>
                </a:lnTo>
                <a:lnTo>
                  <a:pt x="480060" y="358139"/>
                </a:lnTo>
                <a:lnTo>
                  <a:pt x="730250" y="325119"/>
                </a:lnTo>
                <a:lnTo>
                  <a:pt x="727710" y="322579"/>
                </a:lnTo>
                <a:lnTo>
                  <a:pt x="721360" y="318769"/>
                </a:lnTo>
                <a:lnTo>
                  <a:pt x="707390" y="313689"/>
                </a:lnTo>
                <a:lnTo>
                  <a:pt x="694690" y="306069"/>
                </a:lnTo>
                <a:lnTo>
                  <a:pt x="679450" y="297179"/>
                </a:lnTo>
                <a:lnTo>
                  <a:pt x="660400" y="283210"/>
                </a:lnTo>
                <a:lnTo>
                  <a:pt x="637540" y="273050"/>
                </a:lnTo>
                <a:lnTo>
                  <a:pt x="618490" y="257810"/>
                </a:lnTo>
                <a:lnTo>
                  <a:pt x="591820" y="245110"/>
                </a:lnTo>
                <a:lnTo>
                  <a:pt x="570230" y="229869"/>
                </a:lnTo>
                <a:lnTo>
                  <a:pt x="547370" y="214629"/>
                </a:lnTo>
                <a:lnTo>
                  <a:pt x="525780" y="198119"/>
                </a:lnTo>
                <a:lnTo>
                  <a:pt x="499110" y="184150"/>
                </a:lnTo>
                <a:close/>
              </a:path>
            </a:pathLst>
          </a:custGeom>
          <a:solidFill>
            <a:srgbClr val="4968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466590" y="2307590"/>
            <a:ext cx="1596389" cy="508000"/>
          </a:xfrm>
          <a:custGeom>
            <a:avLst/>
            <a:gdLst/>
            <a:ahLst/>
            <a:cxnLst/>
            <a:rect l="l" t="t" r="r" b="b"/>
            <a:pathLst>
              <a:path w="1596389" h="508000">
                <a:moveTo>
                  <a:pt x="0" y="189230"/>
                </a:moveTo>
                <a:lnTo>
                  <a:pt x="0" y="190500"/>
                </a:lnTo>
                <a:lnTo>
                  <a:pt x="6350" y="196850"/>
                </a:lnTo>
                <a:lnTo>
                  <a:pt x="16510" y="205739"/>
                </a:lnTo>
                <a:lnTo>
                  <a:pt x="29210" y="214630"/>
                </a:lnTo>
                <a:lnTo>
                  <a:pt x="44450" y="229870"/>
                </a:lnTo>
                <a:lnTo>
                  <a:pt x="63500" y="245110"/>
                </a:lnTo>
                <a:lnTo>
                  <a:pt x="86360" y="261620"/>
                </a:lnTo>
                <a:lnTo>
                  <a:pt x="109220" y="278130"/>
                </a:lnTo>
                <a:lnTo>
                  <a:pt x="134620" y="297180"/>
                </a:lnTo>
                <a:lnTo>
                  <a:pt x="163830" y="314960"/>
                </a:lnTo>
                <a:lnTo>
                  <a:pt x="189230" y="334010"/>
                </a:lnTo>
                <a:lnTo>
                  <a:pt x="220980" y="351789"/>
                </a:lnTo>
                <a:lnTo>
                  <a:pt x="250189" y="370839"/>
                </a:lnTo>
                <a:lnTo>
                  <a:pt x="279400" y="387350"/>
                </a:lnTo>
                <a:lnTo>
                  <a:pt x="311150" y="401320"/>
                </a:lnTo>
                <a:lnTo>
                  <a:pt x="340360" y="414020"/>
                </a:lnTo>
                <a:lnTo>
                  <a:pt x="365760" y="425450"/>
                </a:lnTo>
                <a:lnTo>
                  <a:pt x="393700" y="435610"/>
                </a:lnTo>
                <a:lnTo>
                  <a:pt x="416560" y="445770"/>
                </a:lnTo>
                <a:lnTo>
                  <a:pt x="441960" y="454660"/>
                </a:lnTo>
                <a:lnTo>
                  <a:pt x="464820" y="463550"/>
                </a:lnTo>
                <a:lnTo>
                  <a:pt x="487680" y="471170"/>
                </a:lnTo>
                <a:lnTo>
                  <a:pt x="506730" y="478789"/>
                </a:lnTo>
                <a:lnTo>
                  <a:pt x="525780" y="483870"/>
                </a:lnTo>
                <a:lnTo>
                  <a:pt x="538480" y="490220"/>
                </a:lnTo>
                <a:lnTo>
                  <a:pt x="554989" y="495300"/>
                </a:lnTo>
                <a:lnTo>
                  <a:pt x="563880" y="499110"/>
                </a:lnTo>
                <a:lnTo>
                  <a:pt x="576580" y="502920"/>
                </a:lnTo>
                <a:lnTo>
                  <a:pt x="582930" y="506730"/>
                </a:lnTo>
                <a:lnTo>
                  <a:pt x="589280" y="508000"/>
                </a:lnTo>
                <a:lnTo>
                  <a:pt x="595630" y="508000"/>
                </a:lnTo>
                <a:lnTo>
                  <a:pt x="1596389" y="351789"/>
                </a:lnTo>
                <a:lnTo>
                  <a:pt x="1592580" y="350520"/>
                </a:lnTo>
                <a:lnTo>
                  <a:pt x="1583689" y="349250"/>
                </a:lnTo>
                <a:lnTo>
                  <a:pt x="1570989" y="345439"/>
                </a:lnTo>
                <a:lnTo>
                  <a:pt x="1551939" y="339089"/>
                </a:lnTo>
                <a:lnTo>
                  <a:pt x="1525270" y="331470"/>
                </a:lnTo>
                <a:lnTo>
                  <a:pt x="1499870" y="322580"/>
                </a:lnTo>
                <a:lnTo>
                  <a:pt x="1468120" y="313689"/>
                </a:lnTo>
                <a:lnTo>
                  <a:pt x="1432560" y="300989"/>
                </a:lnTo>
                <a:lnTo>
                  <a:pt x="1394460" y="289560"/>
                </a:lnTo>
                <a:lnTo>
                  <a:pt x="1352550" y="274320"/>
                </a:lnTo>
                <a:lnTo>
                  <a:pt x="1308100" y="259080"/>
                </a:lnTo>
                <a:lnTo>
                  <a:pt x="1263650" y="242570"/>
                </a:lnTo>
                <a:lnTo>
                  <a:pt x="1215389" y="226060"/>
                </a:lnTo>
                <a:lnTo>
                  <a:pt x="1163320" y="207010"/>
                </a:lnTo>
                <a:lnTo>
                  <a:pt x="1115060" y="189230"/>
                </a:lnTo>
                <a:lnTo>
                  <a:pt x="1064260" y="168910"/>
                </a:lnTo>
                <a:lnTo>
                  <a:pt x="1016000" y="149860"/>
                </a:lnTo>
                <a:lnTo>
                  <a:pt x="974089" y="130810"/>
                </a:lnTo>
                <a:lnTo>
                  <a:pt x="935989" y="113030"/>
                </a:lnTo>
                <a:lnTo>
                  <a:pt x="904239" y="96520"/>
                </a:lnTo>
                <a:lnTo>
                  <a:pt x="878839" y="81280"/>
                </a:lnTo>
                <a:lnTo>
                  <a:pt x="852170" y="68580"/>
                </a:lnTo>
                <a:lnTo>
                  <a:pt x="833120" y="54610"/>
                </a:lnTo>
                <a:lnTo>
                  <a:pt x="817880" y="44450"/>
                </a:lnTo>
                <a:lnTo>
                  <a:pt x="805180" y="33020"/>
                </a:lnTo>
                <a:lnTo>
                  <a:pt x="791210" y="24130"/>
                </a:lnTo>
                <a:lnTo>
                  <a:pt x="784860" y="17780"/>
                </a:lnTo>
                <a:lnTo>
                  <a:pt x="778510" y="10160"/>
                </a:lnTo>
                <a:lnTo>
                  <a:pt x="775970" y="5080"/>
                </a:lnTo>
                <a:lnTo>
                  <a:pt x="772160" y="3810"/>
                </a:lnTo>
                <a:lnTo>
                  <a:pt x="772160" y="0"/>
                </a:lnTo>
                <a:lnTo>
                  <a:pt x="769620" y="0"/>
                </a:lnTo>
                <a:lnTo>
                  <a:pt x="763270" y="3810"/>
                </a:lnTo>
                <a:lnTo>
                  <a:pt x="753110" y="6350"/>
                </a:lnTo>
                <a:lnTo>
                  <a:pt x="740410" y="12700"/>
                </a:lnTo>
                <a:lnTo>
                  <a:pt x="721360" y="17780"/>
                </a:lnTo>
                <a:lnTo>
                  <a:pt x="702310" y="25400"/>
                </a:lnTo>
                <a:lnTo>
                  <a:pt x="676910" y="33020"/>
                </a:lnTo>
                <a:lnTo>
                  <a:pt x="650239" y="40639"/>
                </a:lnTo>
                <a:lnTo>
                  <a:pt x="622300" y="52070"/>
                </a:lnTo>
                <a:lnTo>
                  <a:pt x="593089" y="60960"/>
                </a:lnTo>
                <a:lnTo>
                  <a:pt x="557530" y="69850"/>
                </a:lnTo>
                <a:lnTo>
                  <a:pt x="525780" y="80010"/>
                </a:lnTo>
                <a:lnTo>
                  <a:pt x="487680" y="88900"/>
                </a:lnTo>
                <a:lnTo>
                  <a:pt x="452120" y="97789"/>
                </a:lnTo>
                <a:lnTo>
                  <a:pt x="410210" y="106680"/>
                </a:lnTo>
                <a:lnTo>
                  <a:pt x="374650" y="114300"/>
                </a:lnTo>
                <a:lnTo>
                  <a:pt x="334010" y="121920"/>
                </a:lnTo>
                <a:lnTo>
                  <a:pt x="298450" y="129539"/>
                </a:lnTo>
                <a:lnTo>
                  <a:pt x="259080" y="137160"/>
                </a:lnTo>
                <a:lnTo>
                  <a:pt x="224789" y="144780"/>
                </a:lnTo>
                <a:lnTo>
                  <a:pt x="193039" y="149860"/>
                </a:lnTo>
                <a:lnTo>
                  <a:pt x="163830" y="154939"/>
                </a:lnTo>
                <a:lnTo>
                  <a:pt x="134620" y="161289"/>
                </a:lnTo>
                <a:lnTo>
                  <a:pt x="105410" y="166370"/>
                </a:lnTo>
                <a:lnTo>
                  <a:pt x="83820" y="172720"/>
                </a:lnTo>
                <a:lnTo>
                  <a:pt x="60960" y="176530"/>
                </a:lnTo>
                <a:lnTo>
                  <a:pt x="41910" y="180339"/>
                </a:lnTo>
                <a:lnTo>
                  <a:pt x="29210" y="182880"/>
                </a:lnTo>
                <a:lnTo>
                  <a:pt x="16510" y="186689"/>
                </a:lnTo>
                <a:lnTo>
                  <a:pt x="6350" y="186689"/>
                </a:lnTo>
                <a:lnTo>
                  <a:pt x="0" y="189230"/>
                </a:lnTo>
                <a:close/>
              </a:path>
            </a:pathLst>
          </a:custGeom>
          <a:solidFill>
            <a:srgbClr val="FFFB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79670" y="2653029"/>
            <a:ext cx="1102359" cy="278130"/>
          </a:xfrm>
          <a:custGeom>
            <a:avLst/>
            <a:gdLst/>
            <a:ahLst/>
            <a:cxnLst/>
            <a:rect l="l" t="t" r="r" b="b"/>
            <a:pathLst>
              <a:path w="1102359" h="278130">
                <a:moveTo>
                  <a:pt x="73659" y="168910"/>
                </a:moveTo>
                <a:lnTo>
                  <a:pt x="0" y="278130"/>
                </a:lnTo>
                <a:lnTo>
                  <a:pt x="8889" y="278130"/>
                </a:lnTo>
                <a:lnTo>
                  <a:pt x="19050" y="276860"/>
                </a:lnTo>
                <a:lnTo>
                  <a:pt x="38100" y="273050"/>
                </a:lnTo>
                <a:lnTo>
                  <a:pt x="57150" y="270510"/>
                </a:lnTo>
                <a:lnTo>
                  <a:pt x="82550" y="266700"/>
                </a:lnTo>
                <a:lnTo>
                  <a:pt x="111759" y="262890"/>
                </a:lnTo>
                <a:lnTo>
                  <a:pt x="143509" y="259080"/>
                </a:lnTo>
                <a:lnTo>
                  <a:pt x="179069" y="256540"/>
                </a:lnTo>
                <a:lnTo>
                  <a:pt x="218439" y="250190"/>
                </a:lnTo>
                <a:lnTo>
                  <a:pt x="259079" y="246380"/>
                </a:lnTo>
                <a:lnTo>
                  <a:pt x="307339" y="241300"/>
                </a:lnTo>
                <a:lnTo>
                  <a:pt x="355600" y="237490"/>
                </a:lnTo>
                <a:lnTo>
                  <a:pt x="406400" y="232410"/>
                </a:lnTo>
                <a:lnTo>
                  <a:pt x="461009" y="228600"/>
                </a:lnTo>
                <a:lnTo>
                  <a:pt x="519429" y="224790"/>
                </a:lnTo>
                <a:lnTo>
                  <a:pt x="574039" y="220980"/>
                </a:lnTo>
                <a:lnTo>
                  <a:pt x="624839" y="217170"/>
                </a:lnTo>
                <a:lnTo>
                  <a:pt x="675639" y="214630"/>
                </a:lnTo>
                <a:lnTo>
                  <a:pt x="721359" y="210820"/>
                </a:lnTo>
                <a:lnTo>
                  <a:pt x="765809" y="209550"/>
                </a:lnTo>
                <a:lnTo>
                  <a:pt x="803909" y="207010"/>
                </a:lnTo>
                <a:lnTo>
                  <a:pt x="839469" y="205740"/>
                </a:lnTo>
                <a:lnTo>
                  <a:pt x="875029" y="201930"/>
                </a:lnTo>
                <a:lnTo>
                  <a:pt x="900429" y="201930"/>
                </a:lnTo>
                <a:lnTo>
                  <a:pt x="925829" y="200660"/>
                </a:lnTo>
                <a:lnTo>
                  <a:pt x="948689" y="200660"/>
                </a:lnTo>
                <a:lnTo>
                  <a:pt x="967739" y="198120"/>
                </a:lnTo>
                <a:lnTo>
                  <a:pt x="980439" y="198120"/>
                </a:lnTo>
                <a:lnTo>
                  <a:pt x="990600" y="196850"/>
                </a:lnTo>
                <a:lnTo>
                  <a:pt x="996950" y="196850"/>
                </a:lnTo>
                <a:lnTo>
                  <a:pt x="999489" y="194310"/>
                </a:lnTo>
                <a:lnTo>
                  <a:pt x="999489" y="190500"/>
                </a:lnTo>
                <a:lnTo>
                  <a:pt x="1003300" y="185420"/>
                </a:lnTo>
                <a:lnTo>
                  <a:pt x="1003300" y="180340"/>
                </a:lnTo>
                <a:lnTo>
                  <a:pt x="1005839" y="173990"/>
                </a:lnTo>
                <a:lnTo>
                  <a:pt x="1009650" y="166370"/>
                </a:lnTo>
                <a:lnTo>
                  <a:pt x="1012189" y="158750"/>
                </a:lnTo>
                <a:lnTo>
                  <a:pt x="1012189" y="152400"/>
                </a:lnTo>
                <a:lnTo>
                  <a:pt x="1016000" y="142240"/>
                </a:lnTo>
                <a:lnTo>
                  <a:pt x="1018539" y="134620"/>
                </a:lnTo>
                <a:lnTo>
                  <a:pt x="1022350" y="125730"/>
                </a:lnTo>
                <a:lnTo>
                  <a:pt x="1026159" y="118110"/>
                </a:lnTo>
                <a:lnTo>
                  <a:pt x="1028700" y="110490"/>
                </a:lnTo>
                <a:lnTo>
                  <a:pt x="1032509" y="104140"/>
                </a:lnTo>
                <a:lnTo>
                  <a:pt x="1035050" y="96520"/>
                </a:lnTo>
                <a:lnTo>
                  <a:pt x="1038859" y="88900"/>
                </a:lnTo>
                <a:lnTo>
                  <a:pt x="1041400" y="81280"/>
                </a:lnTo>
                <a:lnTo>
                  <a:pt x="1047750" y="73660"/>
                </a:lnTo>
                <a:lnTo>
                  <a:pt x="1054100" y="66040"/>
                </a:lnTo>
                <a:lnTo>
                  <a:pt x="1057909" y="58420"/>
                </a:lnTo>
                <a:lnTo>
                  <a:pt x="1064259" y="49530"/>
                </a:lnTo>
                <a:lnTo>
                  <a:pt x="1070609" y="41910"/>
                </a:lnTo>
                <a:lnTo>
                  <a:pt x="1076959" y="34290"/>
                </a:lnTo>
                <a:lnTo>
                  <a:pt x="1079500" y="27940"/>
                </a:lnTo>
                <a:lnTo>
                  <a:pt x="1087119" y="21590"/>
                </a:lnTo>
                <a:lnTo>
                  <a:pt x="1089659" y="13970"/>
                </a:lnTo>
                <a:lnTo>
                  <a:pt x="1096009" y="8890"/>
                </a:lnTo>
                <a:lnTo>
                  <a:pt x="1099819" y="5080"/>
                </a:lnTo>
                <a:lnTo>
                  <a:pt x="1102359" y="1270"/>
                </a:lnTo>
                <a:lnTo>
                  <a:pt x="1102359" y="0"/>
                </a:lnTo>
                <a:lnTo>
                  <a:pt x="1093469" y="0"/>
                </a:lnTo>
                <a:lnTo>
                  <a:pt x="1079500" y="1270"/>
                </a:lnTo>
                <a:lnTo>
                  <a:pt x="1060450" y="3810"/>
                </a:lnTo>
                <a:lnTo>
                  <a:pt x="1038859" y="5080"/>
                </a:lnTo>
                <a:lnTo>
                  <a:pt x="1012189" y="6350"/>
                </a:lnTo>
                <a:lnTo>
                  <a:pt x="980439" y="8890"/>
                </a:lnTo>
                <a:lnTo>
                  <a:pt x="948689" y="12700"/>
                </a:lnTo>
                <a:lnTo>
                  <a:pt x="910589" y="16510"/>
                </a:lnTo>
                <a:lnTo>
                  <a:pt x="868679" y="20320"/>
                </a:lnTo>
                <a:lnTo>
                  <a:pt x="822959" y="24130"/>
                </a:lnTo>
                <a:lnTo>
                  <a:pt x="778509" y="29210"/>
                </a:lnTo>
                <a:lnTo>
                  <a:pt x="727709" y="34290"/>
                </a:lnTo>
                <a:lnTo>
                  <a:pt x="675639" y="40640"/>
                </a:lnTo>
                <a:lnTo>
                  <a:pt x="624839" y="48260"/>
                </a:lnTo>
                <a:lnTo>
                  <a:pt x="570229" y="53340"/>
                </a:lnTo>
                <a:lnTo>
                  <a:pt x="515619" y="62230"/>
                </a:lnTo>
                <a:lnTo>
                  <a:pt x="464819" y="72390"/>
                </a:lnTo>
                <a:lnTo>
                  <a:pt x="412750" y="81280"/>
                </a:lnTo>
                <a:lnTo>
                  <a:pt x="368300" y="90170"/>
                </a:lnTo>
                <a:lnTo>
                  <a:pt x="323850" y="100330"/>
                </a:lnTo>
                <a:lnTo>
                  <a:pt x="281939" y="109220"/>
                </a:lnTo>
                <a:lnTo>
                  <a:pt x="246379" y="118110"/>
                </a:lnTo>
                <a:lnTo>
                  <a:pt x="210819" y="128270"/>
                </a:lnTo>
                <a:lnTo>
                  <a:pt x="179069" y="137160"/>
                </a:lnTo>
                <a:lnTo>
                  <a:pt x="153669" y="144780"/>
                </a:lnTo>
                <a:lnTo>
                  <a:pt x="128269" y="152400"/>
                </a:lnTo>
                <a:lnTo>
                  <a:pt x="109219" y="157480"/>
                </a:lnTo>
                <a:lnTo>
                  <a:pt x="92709" y="162560"/>
                </a:lnTo>
                <a:lnTo>
                  <a:pt x="82550" y="166370"/>
                </a:lnTo>
                <a:lnTo>
                  <a:pt x="73659" y="16891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345179" y="2161540"/>
            <a:ext cx="1329690" cy="792480"/>
          </a:xfrm>
          <a:custGeom>
            <a:avLst/>
            <a:gdLst/>
            <a:ahLst/>
            <a:cxnLst/>
            <a:rect l="l" t="t" r="r" b="b"/>
            <a:pathLst>
              <a:path w="1329690" h="792480">
                <a:moveTo>
                  <a:pt x="1329690" y="626110"/>
                </a:moveTo>
                <a:lnTo>
                  <a:pt x="1327150" y="623570"/>
                </a:lnTo>
                <a:lnTo>
                  <a:pt x="1327150" y="619760"/>
                </a:lnTo>
                <a:lnTo>
                  <a:pt x="1323340" y="615950"/>
                </a:lnTo>
                <a:lnTo>
                  <a:pt x="1319530" y="613410"/>
                </a:lnTo>
                <a:lnTo>
                  <a:pt x="1314450" y="608330"/>
                </a:lnTo>
                <a:lnTo>
                  <a:pt x="1300480" y="601980"/>
                </a:lnTo>
                <a:lnTo>
                  <a:pt x="1291590" y="596900"/>
                </a:lnTo>
                <a:lnTo>
                  <a:pt x="1275080" y="589280"/>
                </a:lnTo>
                <a:lnTo>
                  <a:pt x="1256030" y="581660"/>
                </a:lnTo>
                <a:lnTo>
                  <a:pt x="1236980" y="574039"/>
                </a:lnTo>
                <a:lnTo>
                  <a:pt x="1217930" y="565150"/>
                </a:lnTo>
                <a:lnTo>
                  <a:pt x="1192530" y="556260"/>
                </a:lnTo>
                <a:lnTo>
                  <a:pt x="1169670" y="547370"/>
                </a:lnTo>
                <a:lnTo>
                  <a:pt x="1144270" y="535939"/>
                </a:lnTo>
                <a:lnTo>
                  <a:pt x="1118870" y="524510"/>
                </a:lnTo>
                <a:lnTo>
                  <a:pt x="1089660" y="513080"/>
                </a:lnTo>
                <a:lnTo>
                  <a:pt x="1064260" y="497839"/>
                </a:lnTo>
                <a:lnTo>
                  <a:pt x="1037590" y="485139"/>
                </a:lnTo>
                <a:lnTo>
                  <a:pt x="1009650" y="471170"/>
                </a:lnTo>
                <a:lnTo>
                  <a:pt x="982980" y="455930"/>
                </a:lnTo>
                <a:lnTo>
                  <a:pt x="955040" y="440689"/>
                </a:lnTo>
                <a:lnTo>
                  <a:pt x="925830" y="422910"/>
                </a:lnTo>
                <a:lnTo>
                  <a:pt x="896620" y="405130"/>
                </a:lnTo>
                <a:lnTo>
                  <a:pt x="868680" y="388620"/>
                </a:lnTo>
                <a:lnTo>
                  <a:pt x="842010" y="372110"/>
                </a:lnTo>
                <a:lnTo>
                  <a:pt x="816610" y="355600"/>
                </a:lnTo>
                <a:lnTo>
                  <a:pt x="795020" y="339089"/>
                </a:lnTo>
                <a:lnTo>
                  <a:pt x="772160" y="326389"/>
                </a:lnTo>
                <a:lnTo>
                  <a:pt x="755650" y="312420"/>
                </a:lnTo>
                <a:lnTo>
                  <a:pt x="740410" y="300989"/>
                </a:lnTo>
                <a:lnTo>
                  <a:pt x="727710" y="290830"/>
                </a:lnTo>
                <a:lnTo>
                  <a:pt x="717550" y="284480"/>
                </a:lnTo>
                <a:lnTo>
                  <a:pt x="715010" y="280670"/>
                </a:lnTo>
                <a:lnTo>
                  <a:pt x="717550" y="279400"/>
                </a:lnTo>
                <a:lnTo>
                  <a:pt x="723900" y="280670"/>
                </a:lnTo>
                <a:lnTo>
                  <a:pt x="734060" y="284480"/>
                </a:lnTo>
                <a:lnTo>
                  <a:pt x="749300" y="290830"/>
                </a:lnTo>
                <a:lnTo>
                  <a:pt x="765810" y="294639"/>
                </a:lnTo>
                <a:lnTo>
                  <a:pt x="784860" y="299720"/>
                </a:lnTo>
                <a:lnTo>
                  <a:pt x="803910" y="304800"/>
                </a:lnTo>
                <a:lnTo>
                  <a:pt x="822960" y="311150"/>
                </a:lnTo>
                <a:lnTo>
                  <a:pt x="845820" y="314960"/>
                </a:lnTo>
                <a:lnTo>
                  <a:pt x="868680" y="320039"/>
                </a:lnTo>
                <a:lnTo>
                  <a:pt x="890270" y="326389"/>
                </a:lnTo>
                <a:lnTo>
                  <a:pt x="909320" y="331470"/>
                </a:lnTo>
                <a:lnTo>
                  <a:pt x="925830" y="335280"/>
                </a:lnTo>
                <a:lnTo>
                  <a:pt x="944880" y="339089"/>
                </a:lnTo>
                <a:lnTo>
                  <a:pt x="957580" y="342900"/>
                </a:lnTo>
                <a:lnTo>
                  <a:pt x="967740" y="344170"/>
                </a:lnTo>
                <a:lnTo>
                  <a:pt x="974090" y="346710"/>
                </a:lnTo>
                <a:lnTo>
                  <a:pt x="976630" y="346710"/>
                </a:lnTo>
                <a:lnTo>
                  <a:pt x="996950" y="314960"/>
                </a:lnTo>
                <a:lnTo>
                  <a:pt x="993140" y="314960"/>
                </a:lnTo>
                <a:lnTo>
                  <a:pt x="986790" y="312420"/>
                </a:lnTo>
                <a:lnTo>
                  <a:pt x="976630" y="307339"/>
                </a:lnTo>
                <a:lnTo>
                  <a:pt x="963930" y="300989"/>
                </a:lnTo>
                <a:lnTo>
                  <a:pt x="944880" y="294639"/>
                </a:lnTo>
                <a:lnTo>
                  <a:pt x="929640" y="287020"/>
                </a:lnTo>
                <a:lnTo>
                  <a:pt x="906780" y="276860"/>
                </a:lnTo>
                <a:lnTo>
                  <a:pt x="887730" y="266700"/>
                </a:lnTo>
                <a:lnTo>
                  <a:pt x="862330" y="255270"/>
                </a:lnTo>
                <a:lnTo>
                  <a:pt x="839470" y="242570"/>
                </a:lnTo>
                <a:lnTo>
                  <a:pt x="814070" y="231139"/>
                </a:lnTo>
                <a:lnTo>
                  <a:pt x="791210" y="218439"/>
                </a:lnTo>
                <a:lnTo>
                  <a:pt x="768350" y="204470"/>
                </a:lnTo>
                <a:lnTo>
                  <a:pt x="746760" y="190500"/>
                </a:lnTo>
                <a:lnTo>
                  <a:pt x="723900" y="176530"/>
                </a:lnTo>
                <a:lnTo>
                  <a:pt x="707390" y="163830"/>
                </a:lnTo>
                <a:lnTo>
                  <a:pt x="688340" y="151130"/>
                </a:lnTo>
                <a:lnTo>
                  <a:pt x="673100" y="135889"/>
                </a:lnTo>
                <a:lnTo>
                  <a:pt x="656590" y="123189"/>
                </a:lnTo>
                <a:lnTo>
                  <a:pt x="640080" y="107950"/>
                </a:lnTo>
                <a:lnTo>
                  <a:pt x="627380" y="95250"/>
                </a:lnTo>
                <a:lnTo>
                  <a:pt x="614680" y="82550"/>
                </a:lnTo>
                <a:lnTo>
                  <a:pt x="601980" y="67310"/>
                </a:lnTo>
                <a:lnTo>
                  <a:pt x="593090" y="55880"/>
                </a:lnTo>
                <a:lnTo>
                  <a:pt x="580390" y="45720"/>
                </a:lnTo>
                <a:lnTo>
                  <a:pt x="572770" y="34289"/>
                </a:lnTo>
                <a:lnTo>
                  <a:pt x="563880" y="25400"/>
                </a:lnTo>
                <a:lnTo>
                  <a:pt x="560070" y="17780"/>
                </a:lnTo>
                <a:lnTo>
                  <a:pt x="553720" y="10160"/>
                </a:lnTo>
                <a:lnTo>
                  <a:pt x="551180" y="6350"/>
                </a:lnTo>
                <a:lnTo>
                  <a:pt x="547370" y="2539"/>
                </a:lnTo>
                <a:lnTo>
                  <a:pt x="547370" y="0"/>
                </a:lnTo>
                <a:lnTo>
                  <a:pt x="0" y="0"/>
                </a:lnTo>
                <a:lnTo>
                  <a:pt x="2540" y="3810"/>
                </a:lnTo>
                <a:lnTo>
                  <a:pt x="6350" y="13970"/>
                </a:lnTo>
                <a:lnTo>
                  <a:pt x="15240" y="26670"/>
                </a:lnTo>
                <a:lnTo>
                  <a:pt x="27940" y="45720"/>
                </a:lnTo>
                <a:lnTo>
                  <a:pt x="41910" y="67310"/>
                </a:lnTo>
                <a:lnTo>
                  <a:pt x="60960" y="93980"/>
                </a:lnTo>
                <a:lnTo>
                  <a:pt x="82550" y="125730"/>
                </a:lnTo>
                <a:lnTo>
                  <a:pt x="107950" y="156210"/>
                </a:lnTo>
                <a:lnTo>
                  <a:pt x="137160" y="191770"/>
                </a:lnTo>
                <a:lnTo>
                  <a:pt x="168910" y="228600"/>
                </a:lnTo>
                <a:lnTo>
                  <a:pt x="201930" y="266700"/>
                </a:lnTo>
                <a:lnTo>
                  <a:pt x="240030" y="307339"/>
                </a:lnTo>
                <a:lnTo>
                  <a:pt x="278130" y="346710"/>
                </a:lnTo>
                <a:lnTo>
                  <a:pt x="320040" y="387350"/>
                </a:lnTo>
                <a:lnTo>
                  <a:pt x="368300" y="425450"/>
                </a:lnTo>
                <a:lnTo>
                  <a:pt x="416560" y="464820"/>
                </a:lnTo>
                <a:lnTo>
                  <a:pt x="464820" y="501650"/>
                </a:lnTo>
                <a:lnTo>
                  <a:pt x="515620" y="537210"/>
                </a:lnTo>
                <a:lnTo>
                  <a:pt x="560070" y="571500"/>
                </a:lnTo>
                <a:lnTo>
                  <a:pt x="608330" y="601980"/>
                </a:lnTo>
                <a:lnTo>
                  <a:pt x="654050" y="629920"/>
                </a:lnTo>
                <a:lnTo>
                  <a:pt x="694690" y="656589"/>
                </a:lnTo>
                <a:lnTo>
                  <a:pt x="736600" y="681989"/>
                </a:lnTo>
                <a:lnTo>
                  <a:pt x="774700" y="702310"/>
                </a:lnTo>
                <a:lnTo>
                  <a:pt x="810260" y="723900"/>
                </a:lnTo>
                <a:lnTo>
                  <a:pt x="839470" y="740410"/>
                </a:lnTo>
                <a:lnTo>
                  <a:pt x="868680" y="754380"/>
                </a:lnTo>
                <a:lnTo>
                  <a:pt x="890270" y="768350"/>
                </a:lnTo>
                <a:lnTo>
                  <a:pt x="909320" y="777239"/>
                </a:lnTo>
                <a:lnTo>
                  <a:pt x="923290" y="784860"/>
                </a:lnTo>
                <a:lnTo>
                  <a:pt x="932180" y="788670"/>
                </a:lnTo>
                <a:lnTo>
                  <a:pt x="935990" y="788670"/>
                </a:lnTo>
                <a:lnTo>
                  <a:pt x="938530" y="789939"/>
                </a:lnTo>
                <a:lnTo>
                  <a:pt x="948690" y="789939"/>
                </a:lnTo>
                <a:lnTo>
                  <a:pt x="951230" y="792480"/>
                </a:lnTo>
                <a:lnTo>
                  <a:pt x="993140" y="792480"/>
                </a:lnTo>
                <a:lnTo>
                  <a:pt x="999490" y="789939"/>
                </a:lnTo>
                <a:lnTo>
                  <a:pt x="1005840" y="789939"/>
                </a:lnTo>
                <a:lnTo>
                  <a:pt x="1009650" y="786130"/>
                </a:lnTo>
                <a:lnTo>
                  <a:pt x="1009650" y="784860"/>
                </a:lnTo>
                <a:lnTo>
                  <a:pt x="1012190" y="781050"/>
                </a:lnTo>
                <a:lnTo>
                  <a:pt x="1009650" y="777239"/>
                </a:lnTo>
                <a:lnTo>
                  <a:pt x="999490" y="769620"/>
                </a:lnTo>
                <a:lnTo>
                  <a:pt x="982980" y="760730"/>
                </a:lnTo>
                <a:lnTo>
                  <a:pt x="967740" y="748030"/>
                </a:lnTo>
                <a:lnTo>
                  <a:pt x="944880" y="734060"/>
                </a:lnTo>
                <a:lnTo>
                  <a:pt x="923290" y="720089"/>
                </a:lnTo>
                <a:lnTo>
                  <a:pt x="896620" y="702310"/>
                </a:lnTo>
                <a:lnTo>
                  <a:pt x="871220" y="685800"/>
                </a:lnTo>
                <a:lnTo>
                  <a:pt x="845820" y="671830"/>
                </a:lnTo>
                <a:lnTo>
                  <a:pt x="820420" y="656589"/>
                </a:lnTo>
                <a:lnTo>
                  <a:pt x="797560" y="643889"/>
                </a:lnTo>
                <a:lnTo>
                  <a:pt x="781050" y="629920"/>
                </a:lnTo>
                <a:lnTo>
                  <a:pt x="765810" y="621030"/>
                </a:lnTo>
                <a:lnTo>
                  <a:pt x="755650" y="615950"/>
                </a:lnTo>
                <a:lnTo>
                  <a:pt x="753110" y="612139"/>
                </a:lnTo>
                <a:lnTo>
                  <a:pt x="762000" y="617220"/>
                </a:lnTo>
                <a:lnTo>
                  <a:pt x="774700" y="623570"/>
                </a:lnTo>
                <a:lnTo>
                  <a:pt x="791210" y="632460"/>
                </a:lnTo>
                <a:lnTo>
                  <a:pt x="816610" y="641350"/>
                </a:lnTo>
                <a:lnTo>
                  <a:pt x="839470" y="654050"/>
                </a:lnTo>
                <a:lnTo>
                  <a:pt x="868680" y="665480"/>
                </a:lnTo>
                <a:lnTo>
                  <a:pt x="894080" y="678180"/>
                </a:lnTo>
                <a:lnTo>
                  <a:pt x="923290" y="693420"/>
                </a:lnTo>
                <a:lnTo>
                  <a:pt x="951230" y="706120"/>
                </a:lnTo>
                <a:lnTo>
                  <a:pt x="980440" y="720089"/>
                </a:lnTo>
                <a:lnTo>
                  <a:pt x="1003300" y="730250"/>
                </a:lnTo>
                <a:lnTo>
                  <a:pt x="1024890" y="741680"/>
                </a:lnTo>
                <a:lnTo>
                  <a:pt x="1043940" y="750570"/>
                </a:lnTo>
                <a:lnTo>
                  <a:pt x="1060450" y="758189"/>
                </a:lnTo>
                <a:lnTo>
                  <a:pt x="1070610" y="762000"/>
                </a:lnTo>
                <a:lnTo>
                  <a:pt x="1089660" y="762000"/>
                </a:lnTo>
                <a:lnTo>
                  <a:pt x="1098550" y="760730"/>
                </a:lnTo>
                <a:lnTo>
                  <a:pt x="1108710" y="756920"/>
                </a:lnTo>
                <a:lnTo>
                  <a:pt x="1115060" y="753110"/>
                </a:lnTo>
                <a:lnTo>
                  <a:pt x="1118870" y="753110"/>
                </a:lnTo>
                <a:lnTo>
                  <a:pt x="1121410" y="749300"/>
                </a:lnTo>
                <a:lnTo>
                  <a:pt x="1121410" y="744220"/>
                </a:lnTo>
                <a:lnTo>
                  <a:pt x="1115060" y="737870"/>
                </a:lnTo>
                <a:lnTo>
                  <a:pt x="1102360" y="730250"/>
                </a:lnTo>
                <a:lnTo>
                  <a:pt x="1085850" y="720089"/>
                </a:lnTo>
                <a:lnTo>
                  <a:pt x="1070610" y="706120"/>
                </a:lnTo>
                <a:lnTo>
                  <a:pt x="1043940" y="693420"/>
                </a:lnTo>
                <a:lnTo>
                  <a:pt x="1022350" y="676910"/>
                </a:lnTo>
                <a:lnTo>
                  <a:pt x="996950" y="660400"/>
                </a:lnTo>
                <a:lnTo>
                  <a:pt x="970280" y="643889"/>
                </a:lnTo>
                <a:lnTo>
                  <a:pt x="944880" y="628650"/>
                </a:lnTo>
                <a:lnTo>
                  <a:pt x="923290" y="612139"/>
                </a:lnTo>
                <a:lnTo>
                  <a:pt x="900430" y="596900"/>
                </a:lnTo>
                <a:lnTo>
                  <a:pt x="883920" y="584200"/>
                </a:lnTo>
                <a:lnTo>
                  <a:pt x="868680" y="574039"/>
                </a:lnTo>
                <a:lnTo>
                  <a:pt x="862330" y="565150"/>
                </a:lnTo>
                <a:lnTo>
                  <a:pt x="858520" y="561339"/>
                </a:lnTo>
                <a:lnTo>
                  <a:pt x="862330" y="560070"/>
                </a:lnTo>
                <a:lnTo>
                  <a:pt x="868680" y="563880"/>
                </a:lnTo>
                <a:lnTo>
                  <a:pt x="883920" y="567689"/>
                </a:lnTo>
                <a:lnTo>
                  <a:pt x="900430" y="576580"/>
                </a:lnTo>
                <a:lnTo>
                  <a:pt x="923290" y="585470"/>
                </a:lnTo>
                <a:lnTo>
                  <a:pt x="948690" y="596900"/>
                </a:lnTo>
                <a:lnTo>
                  <a:pt x="976630" y="608330"/>
                </a:lnTo>
                <a:lnTo>
                  <a:pt x="1003300" y="623570"/>
                </a:lnTo>
                <a:lnTo>
                  <a:pt x="1035050" y="636270"/>
                </a:lnTo>
                <a:lnTo>
                  <a:pt x="1060450" y="650239"/>
                </a:lnTo>
                <a:lnTo>
                  <a:pt x="1089660" y="664210"/>
                </a:lnTo>
                <a:lnTo>
                  <a:pt x="1118870" y="676910"/>
                </a:lnTo>
                <a:lnTo>
                  <a:pt x="1140460" y="688339"/>
                </a:lnTo>
                <a:lnTo>
                  <a:pt x="1163320" y="697230"/>
                </a:lnTo>
                <a:lnTo>
                  <a:pt x="1182370" y="704850"/>
                </a:lnTo>
                <a:lnTo>
                  <a:pt x="1198880" y="708660"/>
                </a:lnTo>
                <a:lnTo>
                  <a:pt x="1207770" y="709930"/>
                </a:lnTo>
                <a:lnTo>
                  <a:pt x="1211580" y="709930"/>
                </a:lnTo>
                <a:lnTo>
                  <a:pt x="1217930" y="708660"/>
                </a:lnTo>
                <a:lnTo>
                  <a:pt x="1224280" y="708660"/>
                </a:lnTo>
                <a:lnTo>
                  <a:pt x="1226820" y="706120"/>
                </a:lnTo>
                <a:lnTo>
                  <a:pt x="1236980" y="702310"/>
                </a:lnTo>
                <a:lnTo>
                  <a:pt x="1243330" y="698500"/>
                </a:lnTo>
                <a:lnTo>
                  <a:pt x="1245870" y="695960"/>
                </a:lnTo>
                <a:lnTo>
                  <a:pt x="1253490" y="692150"/>
                </a:lnTo>
                <a:lnTo>
                  <a:pt x="1256030" y="688339"/>
                </a:lnTo>
                <a:lnTo>
                  <a:pt x="932180" y="519430"/>
                </a:lnTo>
                <a:lnTo>
                  <a:pt x="961390" y="529589"/>
                </a:lnTo>
                <a:lnTo>
                  <a:pt x="982980" y="537210"/>
                </a:lnTo>
                <a:lnTo>
                  <a:pt x="1009650" y="547370"/>
                </a:lnTo>
                <a:lnTo>
                  <a:pt x="1037590" y="557530"/>
                </a:lnTo>
                <a:lnTo>
                  <a:pt x="1070610" y="568960"/>
                </a:lnTo>
                <a:lnTo>
                  <a:pt x="1102360" y="580389"/>
                </a:lnTo>
                <a:lnTo>
                  <a:pt x="1134110" y="591820"/>
                </a:lnTo>
                <a:lnTo>
                  <a:pt x="1165860" y="601980"/>
                </a:lnTo>
                <a:lnTo>
                  <a:pt x="1198880" y="613410"/>
                </a:lnTo>
                <a:lnTo>
                  <a:pt x="1226820" y="621030"/>
                </a:lnTo>
                <a:lnTo>
                  <a:pt x="1253490" y="628650"/>
                </a:lnTo>
                <a:lnTo>
                  <a:pt x="1272540" y="636270"/>
                </a:lnTo>
                <a:lnTo>
                  <a:pt x="1291590" y="640080"/>
                </a:lnTo>
                <a:lnTo>
                  <a:pt x="1323340" y="640080"/>
                </a:lnTo>
                <a:lnTo>
                  <a:pt x="1327150" y="637539"/>
                </a:lnTo>
                <a:lnTo>
                  <a:pt x="1329690" y="636270"/>
                </a:lnTo>
                <a:lnTo>
                  <a:pt x="1329690" y="626110"/>
                </a:lnTo>
                <a:close/>
              </a:path>
            </a:pathLst>
          </a:custGeom>
          <a:solidFill>
            <a:srgbClr val="FFDF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729730" y="2890520"/>
            <a:ext cx="1432560" cy="802639"/>
          </a:xfrm>
          <a:custGeom>
            <a:avLst/>
            <a:gdLst/>
            <a:ahLst/>
            <a:cxnLst/>
            <a:rect l="l" t="t" r="r" b="b"/>
            <a:pathLst>
              <a:path w="1432560" h="802639">
                <a:moveTo>
                  <a:pt x="44450" y="336550"/>
                </a:moveTo>
                <a:lnTo>
                  <a:pt x="50800" y="341629"/>
                </a:lnTo>
                <a:lnTo>
                  <a:pt x="67310" y="350519"/>
                </a:lnTo>
                <a:lnTo>
                  <a:pt x="86360" y="361950"/>
                </a:lnTo>
                <a:lnTo>
                  <a:pt x="109220" y="378459"/>
                </a:lnTo>
                <a:lnTo>
                  <a:pt x="140970" y="394969"/>
                </a:lnTo>
                <a:lnTo>
                  <a:pt x="176529" y="414019"/>
                </a:lnTo>
                <a:lnTo>
                  <a:pt x="218440" y="436879"/>
                </a:lnTo>
                <a:lnTo>
                  <a:pt x="262890" y="461009"/>
                </a:lnTo>
                <a:lnTo>
                  <a:pt x="311150" y="485139"/>
                </a:lnTo>
                <a:lnTo>
                  <a:pt x="365760" y="510539"/>
                </a:lnTo>
                <a:lnTo>
                  <a:pt x="426720" y="534669"/>
                </a:lnTo>
                <a:lnTo>
                  <a:pt x="490220" y="562609"/>
                </a:lnTo>
                <a:lnTo>
                  <a:pt x="561340" y="589279"/>
                </a:lnTo>
                <a:lnTo>
                  <a:pt x="631190" y="614679"/>
                </a:lnTo>
                <a:lnTo>
                  <a:pt x="711200" y="640079"/>
                </a:lnTo>
                <a:lnTo>
                  <a:pt x="788670" y="664209"/>
                </a:lnTo>
                <a:lnTo>
                  <a:pt x="862329" y="687069"/>
                </a:lnTo>
                <a:lnTo>
                  <a:pt x="932179" y="706119"/>
                </a:lnTo>
                <a:lnTo>
                  <a:pt x="999490" y="722629"/>
                </a:lnTo>
                <a:lnTo>
                  <a:pt x="1064260" y="739139"/>
                </a:lnTo>
                <a:lnTo>
                  <a:pt x="1121410" y="751839"/>
                </a:lnTo>
                <a:lnTo>
                  <a:pt x="1176020" y="763269"/>
                </a:lnTo>
                <a:lnTo>
                  <a:pt x="1228090" y="772159"/>
                </a:lnTo>
                <a:lnTo>
                  <a:pt x="1272540" y="782319"/>
                </a:lnTo>
                <a:lnTo>
                  <a:pt x="1310640" y="787399"/>
                </a:lnTo>
                <a:lnTo>
                  <a:pt x="1346200" y="792479"/>
                </a:lnTo>
                <a:lnTo>
                  <a:pt x="1375410" y="796289"/>
                </a:lnTo>
                <a:lnTo>
                  <a:pt x="1397000" y="800099"/>
                </a:lnTo>
                <a:lnTo>
                  <a:pt x="1413510" y="802639"/>
                </a:lnTo>
                <a:lnTo>
                  <a:pt x="1426210" y="802639"/>
                </a:lnTo>
                <a:lnTo>
                  <a:pt x="1432560" y="373379"/>
                </a:lnTo>
                <a:lnTo>
                  <a:pt x="1426210" y="373379"/>
                </a:lnTo>
                <a:lnTo>
                  <a:pt x="1416050" y="370839"/>
                </a:lnTo>
                <a:lnTo>
                  <a:pt x="1407160" y="367029"/>
                </a:lnTo>
                <a:lnTo>
                  <a:pt x="1394460" y="365759"/>
                </a:lnTo>
                <a:lnTo>
                  <a:pt x="1377950" y="361950"/>
                </a:lnTo>
                <a:lnTo>
                  <a:pt x="1362710" y="356869"/>
                </a:lnTo>
                <a:lnTo>
                  <a:pt x="1346200" y="350519"/>
                </a:lnTo>
                <a:lnTo>
                  <a:pt x="1323340" y="345439"/>
                </a:lnTo>
                <a:lnTo>
                  <a:pt x="1304290" y="340359"/>
                </a:lnTo>
                <a:lnTo>
                  <a:pt x="1285240" y="334009"/>
                </a:lnTo>
                <a:lnTo>
                  <a:pt x="1266190" y="328929"/>
                </a:lnTo>
                <a:lnTo>
                  <a:pt x="1243329" y="321309"/>
                </a:lnTo>
                <a:lnTo>
                  <a:pt x="1224279" y="313689"/>
                </a:lnTo>
                <a:lnTo>
                  <a:pt x="1207770" y="308609"/>
                </a:lnTo>
                <a:lnTo>
                  <a:pt x="1192529" y="300989"/>
                </a:lnTo>
                <a:lnTo>
                  <a:pt x="1173479" y="293369"/>
                </a:lnTo>
                <a:lnTo>
                  <a:pt x="1150620" y="281939"/>
                </a:lnTo>
                <a:lnTo>
                  <a:pt x="1131570" y="273050"/>
                </a:lnTo>
                <a:lnTo>
                  <a:pt x="1106170" y="260350"/>
                </a:lnTo>
                <a:lnTo>
                  <a:pt x="1083310" y="248919"/>
                </a:lnTo>
                <a:lnTo>
                  <a:pt x="1057910" y="233679"/>
                </a:lnTo>
                <a:lnTo>
                  <a:pt x="1035050" y="220979"/>
                </a:lnTo>
                <a:lnTo>
                  <a:pt x="1009650" y="208279"/>
                </a:lnTo>
                <a:lnTo>
                  <a:pt x="986790" y="196850"/>
                </a:lnTo>
                <a:lnTo>
                  <a:pt x="965200" y="184150"/>
                </a:lnTo>
                <a:lnTo>
                  <a:pt x="946150" y="172719"/>
                </a:lnTo>
                <a:lnTo>
                  <a:pt x="929640" y="163829"/>
                </a:lnTo>
                <a:lnTo>
                  <a:pt x="916940" y="156209"/>
                </a:lnTo>
                <a:lnTo>
                  <a:pt x="906779" y="148589"/>
                </a:lnTo>
                <a:lnTo>
                  <a:pt x="900429" y="144779"/>
                </a:lnTo>
                <a:lnTo>
                  <a:pt x="897890" y="143509"/>
                </a:lnTo>
                <a:lnTo>
                  <a:pt x="894079" y="144779"/>
                </a:lnTo>
                <a:lnTo>
                  <a:pt x="881379" y="144779"/>
                </a:lnTo>
                <a:lnTo>
                  <a:pt x="875029" y="146050"/>
                </a:lnTo>
                <a:lnTo>
                  <a:pt x="864870" y="146050"/>
                </a:lnTo>
                <a:lnTo>
                  <a:pt x="858520" y="148589"/>
                </a:lnTo>
                <a:lnTo>
                  <a:pt x="852170" y="149859"/>
                </a:lnTo>
                <a:lnTo>
                  <a:pt x="849629" y="153669"/>
                </a:lnTo>
                <a:lnTo>
                  <a:pt x="845820" y="156209"/>
                </a:lnTo>
                <a:lnTo>
                  <a:pt x="843279" y="160019"/>
                </a:lnTo>
                <a:lnTo>
                  <a:pt x="843279" y="168909"/>
                </a:lnTo>
                <a:lnTo>
                  <a:pt x="845820" y="172719"/>
                </a:lnTo>
                <a:lnTo>
                  <a:pt x="849629" y="181609"/>
                </a:lnTo>
                <a:lnTo>
                  <a:pt x="858520" y="191769"/>
                </a:lnTo>
                <a:lnTo>
                  <a:pt x="868679" y="204469"/>
                </a:lnTo>
                <a:lnTo>
                  <a:pt x="881379" y="218439"/>
                </a:lnTo>
                <a:lnTo>
                  <a:pt x="897890" y="236219"/>
                </a:lnTo>
                <a:lnTo>
                  <a:pt x="913129" y="252729"/>
                </a:lnTo>
                <a:lnTo>
                  <a:pt x="929640" y="270509"/>
                </a:lnTo>
                <a:lnTo>
                  <a:pt x="948690" y="288289"/>
                </a:lnTo>
                <a:lnTo>
                  <a:pt x="965200" y="306069"/>
                </a:lnTo>
                <a:lnTo>
                  <a:pt x="980440" y="322579"/>
                </a:lnTo>
                <a:lnTo>
                  <a:pt x="996950" y="340359"/>
                </a:lnTo>
                <a:lnTo>
                  <a:pt x="1009650" y="353059"/>
                </a:lnTo>
                <a:lnTo>
                  <a:pt x="1022350" y="365759"/>
                </a:lnTo>
                <a:lnTo>
                  <a:pt x="1032510" y="373379"/>
                </a:lnTo>
                <a:lnTo>
                  <a:pt x="1035050" y="378459"/>
                </a:lnTo>
                <a:lnTo>
                  <a:pt x="1038860" y="381000"/>
                </a:lnTo>
                <a:lnTo>
                  <a:pt x="1035050" y="381000"/>
                </a:lnTo>
                <a:lnTo>
                  <a:pt x="1028700" y="378459"/>
                </a:lnTo>
                <a:lnTo>
                  <a:pt x="1019810" y="374650"/>
                </a:lnTo>
                <a:lnTo>
                  <a:pt x="1005840" y="373379"/>
                </a:lnTo>
                <a:lnTo>
                  <a:pt x="990600" y="367029"/>
                </a:lnTo>
                <a:lnTo>
                  <a:pt x="974090" y="361950"/>
                </a:lnTo>
                <a:lnTo>
                  <a:pt x="955040" y="354329"/>
                </a:lnTo>
                <a:lnTo>
                  <a:pt x="932179" y="349250"/>
                </a:lnTo>
                <a:lnTo>
                  <a:pt x="904240" y="340359"/>
                </a:lnTo>
                <a:lnTo>
                  <a:pt x="875029" y="328929"/>
                </a:lnTo>
                <a:lnTo>
                  <a:pt x="845820" y="317500"/>
                </a:lnTo>
                <a:lnTo>
                  <a:pt x="807720" y="304800"/>
                </a:lnTo>
                <a:lnTo>
                  <a:pt x="772160" y="289559"/>
                </a:lnTo>
                <a:lnTo>
                  <a:pt x="730250" y="273050"/>
                </a:lnTo>
                <a:lnTo>
                  <a:pt x="685800" y="256539"/>
                </a:lnTo>
                <a:lnTo>
                  <a:pt x="641350" y="237489"/>
                </a:lnTo>
                <a:lnTo>
                  <a:pt x="593090" y="217169"/>
                </a:lnTo>
                <a:lnTo>
                  <a:pt x="548640" y="196850"/>
                </a:lnTo>
                <a:lnTo>
                  <a:pt x="502920" y="173989"/>
                </a:lnTo>
                <a:lnTo>
                  <a:pt x="458470" y="153669"/>
                </a:lnTo>
                <a:lnTo>
                  <a:pt x="420370" y="132079"/>
                </a:lnTo>
                <a:lnTo>
                  <a:pt x="378460" y="113029"/>
                </a:lnTo>
                <a:lnTo>
                  <a:pt x="339090" y="92709"/>
                </a:lnTo>
                <a:lnTo>
                  <a:pt x="304800" y="73659"/>
                </a:lnTo>
                <a:lnTo>
                  <a:pt x="273050" y="57150"/>
                </a:lnTo>
                <a:lnTo>
                  <a:pt x="240029" y="43179"/>
                </a:lnTo>
                <a:lnTo>
                  <a:pt x="214629" y="27939"/>
                </a:lnTo>
                <a:lnTo>
                  <a:pt x="191770" y="16509"/>
                </a:lnTo>
                <a:lnTo>
                  <a:pt x="172720" y="8889"/>
                </a:lnTo>
                <a:lnTo>
                  <a:pt x="157479" y="3809"/>
                </a:lnTo>
                <a:lnTo>
                  <a:pt x="147320" y="0"/>
                </a:lnTo>
                <a:lnTo>
                  <a:pt x="128270" y="0"/>
                </a:lnTo>
                <a:lnTo>
                  <a:pt x="121920" y="1269"/>
                </a:lnTo>
                <a:lnTo>
                  <a:pt x="115570" y="1269"/>
                </a:lnTo>
                <a:lnTo>
                  <a:pt x="109220" y="3809"/>
                </a:lnTo>
                <a:lnTo>
                  <a:pt x="105410" y="5079"/>
                </a:lnTo>
                <a:lnTo>
                  <a:pt x="102870" y="7619"/>
                </a:lnTo>
                <a:lnTo>
                  <a:pt x="99060" y="11429"/>
                </a:lnTo>
                <a:lnTo>
                  <a:pt x="96520" y="15239"/>
                </a:lnTo>
                <a:lnTo>
                  <a:pt x="92710" y="16509"/>
                </a:lnTo>
                <a:lnTo>
                  <a:pt x="92710" y="27939"/>
                </a:lnTo>
                <a:lnTo>
                  <a:pt x="96520" y="31750"/>
                </a:lnTo>
                <a:lnTo>
                  <a:pt x="99060" y="35559"/>
                </a:lnTo>
                <a:lnTo>
                  <a:pt x="105410" y="39369"/>
                </a:lnTo>
                <a:lnTo>
                  <a:pt x="111760" y="44450"/>
                </a:lnTo>
                <a:lnTo>
                  <a:pt x="130810" y="55879"/>
                </a:lnTo>
                <a:lnTo>
                  <a:pt x="160020" y="69850"/>
                </a:lnTo>
                <a:lnTo>
                  <a:pt x="191770" y="87629"/>
                </a:lnTo>
                <a:lnTo>
                  <a:pt x="231140" y="105409"/>
                </a:lnTo>
                <a:lnTo>
                  <a:pt x="275590" y="128269"/>
                </a:lnTo>
                <a:lnTo>
                  <a:pt x="317500" y="149859"/>
                </a:lnTo>
                <a:lnTo>
                  <a:pt x="365760" y="172719"/>
                </a:lnTo>
                <a:lnTo>
                  <a:pt x="406400" y="196850"/>
                </a:lnTo>
                <a:lnTo>
                  <a:pt x="452120" y="218439"/>
                </a:lnTo>
                <a:lnTo>
                  <a:pt x="490220" y="240029"/>
                </a:lnTo>
                <a:lnTo>
                  <a:pt x="525779" y="257809"/>
                </a:lnTo>
                <a:lnTo>
                  <a:pt x="551179" y="274319"/>
                </a:lnTo>
                <a:lnTo>
                  <a:pt x="570229" y="288289"/>
                </a:lnTo>
                <a:lnTo>
                  <a:pt x="582929" y="298450"/>
                </a:lnTo>
                <a:lnTo>
                  <a:pt x="582929" y="302259"/>
                </a:lnTo>
                <a:lnTo>
                  <a:pt x="574040" y="304800"/>
                </a:lnTo>
                <a:lnTo>
                  <a:pt x="563879" y="304800"/>
                </a:lnTo>
                <a:lnTo>
                  <a:pt x="551179" y="302259"/>
                </a:lnTo>
                <a:lnTo>
                  <a:pt x="538479" y="298450"/>
                </a:lnTo>
                <a:lnTo>
                  <a:pt x="525779" y="293369"/>
                </a:lnTo>
                <a:lnTo>
                  <a:pt x="509270" y="288289"/>
                </a:lnTo>
                <a:lnTo>
                  <a:pt x="490220" y="280669"/>
                </a:lnTo>
                <a:lnTo>
                  <a:pt x="473710" y="270509"/>
                </a:lnTo>
                <a:lnTo>
                  <a:pt x="452120" y="261619"/>
                </a:lnTo>
                <a:lnTo>
                  <a:pt x="433070" y="250189"/>
                </a:lnTo>
                <a:lnTo>
                  <a:pt x="410210" y="240029"/>
                </a:lnTo>
                <a:lnTo>
                  <a:pt x="391160" y="228600"/>
                </a:lnTo>
                <a:lnTo>
                  <a:pt x="365760" y="217169"/>
                </a:lnTo>
                <a:lnTo>
                  <a:pt x="342900" y="205739"/>
                </a:lnTo>
                <a:lnTo>
                  <a:pt x="317500" y="194309"/>
                </a:lnTo>
                <a:lnTo>
                  <a:pt x="292100" y="184150"/>
                </a:lnTo>
                <a:lnTo>
                  <a:pt x="265429" y="172719"/>
                </a:lnTo>
                <a:lnTo>
                  <a:pt x="243840" y="163829"/>
                </a:lnTo>
                <a:lnTo>
                  <a:pt x="220979" y="152400"/>
                </a:lnTo>
                <a:lnTo>
                  <a:pt x="198120" y="140969"/>
                </a:lnTo>
                <a:lnTo>
                  <a:pt x="179070" y="132079"/>
                </a:lnTo>
                <a:lnTo>
                  <a:pt x="160020" y="121919"/>
                </a:lnTo>
                <a:lnTo>
                  <a:pt x="143510" y="113029"/>
                </a:lnTo>
                <a:lnTo>
                  <a:pt x="128270" y="104139"/>
                </a:lnTo>
                <a:lnTo>
                  <a:pt x="111760" y="96519"/>
                </a:lnTo>
                <a:lnTo>
                  <a:pt x="99060" y="88900"/>
                </a:lnTo>
                <a:lnTo>
                  <a:pt x="90170" y="81279"/>
                </a:lnTo>
                <a:lnTo>
                  <a:pt x="80010" y="76200"/>
                </a:lnTo>
                <a:lnTo>
                  <a:pt x="73660" y="72389"/>
                </a:lnTo>
                <a:lnTo>
                  <a:pt x="67310" y="68579"/>
                </a:lnTo>
                <a:lnTo>
                  <a:pt x="63500" y="67309"/>
                </a:lnTo>
                <a:lnTo>
                  <a:pt x="63500" y="64769"/>
                </a:lnTo>
                <a:lnTo>
                  <a:pt x="60960" y="68579"/>
                </a:lnTo>
                <a:lnTo>
                  <a:pt x="54610" y="72389"/>
                </a:lnTo>
                <a:lnTo>
                  <a:pt x="48260" y="76200"/>
                </a:lnTo>
                <a:lnTo>
                  <a:pt x="48260" y="80009"/>
                </a:lnTo>
                <a:lnTo>
                  <a:pt x="44450" y="83819"/>
                </a:lnTo>
                <a:lnTo>
                  <a:pt x="41910" y="87629"/>
                </a:lnTo>
                <a:lnTo>
                  <a:pt x="38100" y="88900"/>
                </a:lnTo>
                <a:lnTo>
                  <a:pt x="35560" y="93979"/>
                </a:lnTo>
                <a:lnTo>
                  <a:pt x="35560" y="115569"/>
                </a:lnTo>
                <a:lnTo>
                  <a:pt x="38100" y="120650"/>
                </a:lnTo>
                <a:lnTo>
                  <a:pt x="41910" y="124459"/>
                </a:lnTo>
                <a:lnTo>
                  <a:pt x="44450" y="128269"/>
                </a:lnTo>
                <a:lnTo>
                  <a:pt x="50800" y="133350"/>
                </a:lnTo>
                <a:lnTo>
                  <a:pt x="57150" y="137159"/>
                </a:lnTo>
                <a:lnTo>
                  <a:pt x="67310" y="143509"/>
                </a:lnTo>
                <a:lnTo>
                  <a:pt x="73660" y="148589"/>
                </a:lnTo>
                <a:lnTo>
                  <a:pt x="83820" y="153669"/>
                </a:lnTo>
                <a:lnTo>
                  <a:pt x="92710" y="160019"/>
                </a:lnTo>
                <a:lnTo>
                  <a:pt x="102870" y="163829"/>
                </a:lnTo>
                <a:lnTo>
                  <a:pt x="111760" y="170179"/>
                </a:lnTo>
                <a:lnTo>
                  <a:pt x="124460" y="176529"/>
                </a:lnTo>
                <a:lnTo>
                  <a:pt x="137160" y="184150"/>
                </a:lnTo>
                <a:lnTo>
                  <a:pt x="151129" y="191769"/>
                </a:lnTo>
                <a:lnTo>
                  <a:pt x="166370" y="200659"/>
                </a:lnTo>
                <a:lnTo>
                  <a:pt x="189229" y="209550"/>
                </a:lnTo>
                <a:lnTo>
                  <a:pt x="214629" y="222250"/>
                </a:lnTo>
                <a:lnTo>
                  <a:pt x="243840" y="236219"/>
                </a:lnTo>
                <a:lnTo>
                  <a:pt x="273050" y="250189"/>
                </a:lnTo>
                <a:lnTo>
                  <a:pt x="307340" y="265429"/>
                </a:lnTo>
                <a:lnTo>
                  <a:pt x="339090" y="280669"/>
                </a:lnTo>
                <a:lnTo>
                  <a:pt x="372110" y="294639"/>
                </a:lnTo>
                <a:lnTo>
                  <a:pt x="403860" y="309879"/>
                </a:lnTo>
                <a:lnTo>
                  <a:pt x="433070" y="322579"/>
                </a:lnTo>
                <a:lnTo>
                  <a:pt x="458470" y="336550"/>
                </a:lnTo>
                <a:lnTo>
                  <a:pt x="480060" y="346709"/>
                </a:lnTo>
                <a:lnTo>
                  <a:pt x="496570" y="358139"/>
                </a:lnTo>
                <a:lnTo>
                  <a:pt x="509270" y="364489"/>
                </a:lnTo>
                <a:lnTo>
                  <a:pt x="513079" y="369569"/>
                </a:lnTo>
                <a:lnTo>
                  <a:pt x="509270" y="370839"/>
                </a:lnTo>
                <a:lnTo>
                  <a:pt x="500379" y="370839"/>
                </a:lnTo>
                <a:lnTo>
                  <a:pt x="487679" y="369569"/>
                </a:lnTo>
                <a:lnTo>
                  <a:pt x="473710" y="365759"/>
                </a:lnTo>
                <a:lnTo>
                  <a:pt x="458470" y="360679"/>
                </a:lnTo>
                <a:lnTo>
                  <a:pt x="441960" y="354329"/>
                </a:lnTo>
                <a:lnTo>
                  <a:pt x="422910" y="345439"/>
                </a:lnTo>
                <a:lnTo>
                  <a:pt x="400050" y="337819"/>
                </a:lnTo>
                <a:lnTo>
                  <a:pt x="381000" y="328929"/>
                </a:lnTo>
                <a:lnTo>
                  <a:pt x="355600" y="317500"/>
                </a:lnTo>
                <a:lnTo>
                  <a:pt x="332740" y="308609"/>
                </a:lnTo>
                <a:lnTo>
                  <a:pt x="307340" y="297179"/>
                </a:lnTo>
                <a:lnTo>
                  <a:pt x="281940" y="285750"/>
                </a:lnTo>
                <a:lnTo>
                  <a:pt x="252729" y="274319"/>
                </a:lnTo>
                <a:lnTo>
                  <a:pt x="227329" y="264159"/>
                </a:lnTo>
                <a:lnTo>
                  <a:pt x="201929" y="252729"/>
                </a:lnTo>
                <a:lnTo>
                  <a:pt x="176529" y="241300"/>
                </a:lnTo>
                <a:lnTo>
                  <a:pt x="151129" y="232409"/>
                </a:lnTo>
                <a:lnTo>
                  <a:pt x="128270" y="222250"/>
                </a:lnTo>
                <a:lnTo>
                  <a:pt x="105410" y="215900"/>
                </a:lnTo>
                <a:lnTo>
                  <a:pt x="92710" y="205739"/>
                </a:lnTo>
                <a:lnTo>
                  <a:pt x="77470" y="200659"/>
                </a:lnTo>
                <a:lnTo>
                  <a:pt x="60960" y="193039"/>
                </a:lnTo>
                <a:lnTo>
                  <a:pt x="50800" y="189229"/>
                </a:lnTo>
                <a:lnTo>
                  <a:pt x="41910" y="181609"/>
                </a:lnTo>
                <a:lnTo>
                  <a:pt x="35560" y="177800"/>
                </a:lnTo>
                <a:lnTo>
                  <a:pt x="29210" y="173989"/>
                </a:lnTo>
                <a:lnTo>
                  <a:pt x="22860" y="172719"/>
                </a:lnTo>
                <a:lnTo>
                  <a:pt x="19050" y="168909"/>
                </a:lnTo>
                <a:lnTo>
                  <a:pt x="16510" y="165100"/>
                </a:lnTo>
                <a:lnTo>
                  <a:pt x="12700" y="165100"/>
                </a:lnTo>
                <a:lnTo>
                  <a:pt x="6350" y="168909"/>
                </a:lnTo>
                <a:lnTo>
                  <a:pt x="2540" y="172719"/>
                </a:lnTo>
                <a:lnTo>
                  <a:pt x="2540" y="176529"/>
                </a:lnTo>
                <a:lnTo>
                  <a:pt x="0" y="180339"/>
                </a:lnTo>
                <a:lnTo>
                  <a:pt x="0" y="193039"/>
                </a:lnTo>
                <a:lnTo>
                  <a:pt x="2540" y="198119"/>
                </a:lnTo>
                <a:lnTo>
                  <a:pt x="6350" y="204469"/>
                </a:lnTo>
                <a:lnTo>
                  <a:pt x="12700" y="212089"/>
                </a:lnTo>
                <a:lnTo>
                  <a:pt x="19050" y="220979"/>
                </a:lnTo>
                <a:lnTo>
                  <a:pt x="41910" y="232409"/>
                </a:lnTo>
                <a:lnTo>
                  <a:pt x="67310" y="248919"/>
                </a:lnTo>
                <a:lnTo>
                  <a:pt x="102870" y="265429"/>
                </a:lnTo>
                <a:lnTo>
                  <a:pt x="140970" y="284479"/>
                </a:lnTo>
                <a:lnTo>
                  <a:pt x="185420" y="304800"/>
                </a:lnTo>
                <a:lnTo>
                  <a:pt x="231140" y="326389"/>
                </a:lnTo>
                <a:lnTo>
                  <a:pt x="278129" y="346709"/>
                </a:lnTo>
                <a:lnTo>
                  <a:pt x="320040" y="367029"/>
                </a:lnTo>
                <a:lnTo>
                  <a:pt x="365760" y="388619"/>
                </a:lnTo>
                <a:lnTo>
                  <a:pt x="400050" y="405129"/>
                </a:lnTo>
                <a:lnTo>
                  <a:pt x="433070" y="419100"/>
                </a:lnTo>
                <a:lnTo>
                  <a:pt x="454660" y="433069"/>
                </a:lnTo>
                <a:lnTo>
                  <a:pt x="471170" y="441959"/>
                </a:lnTo>
                <a:lnTo>
                  <a:pt x="477520" y="447039"/>
                </a:lnTo>
                <a:lnTo>
                  <a:pt x="467360" y="449579"/>
                </a:lnTo>
                <a:lnTo>
                  <a:pt x="452120" y="447039"/>
                </a:lnTo>
                <a:lnTo>
                  <a:pt x="429260" y="441959"/>
                </a:lnTo>
                <a:lnTo>
                  <a:pt x="400050" y="434339"/>
                </a:lnTo>
                <a:lnTo>
                  <a:pt x="372110" y="422909"/>
                </a:lnTo>
                <a:lnTo>
                  <a:pt x="339090" y="412750"/>
                </a:lnTo>
                <a:lnTo>
                  <a:pt x="307340" y="398779"/>
                </a:lnTo>
                <a:lnTo>
                  <a:pt x="273050" y="386079"/>
                </a:lnTo>
                <a:lnTo>
                  <a:pt x="237490" y="373379"/>
                </a:lnTo>
                <a:lnTo>
                  <a:pt x="201929" y="360679"/>
                </a:lnTo>
                <a:lnTo>
                  <a:pt x="170179" y="345439"/>
                </a:lnTo>
                <a:lnTo>
                  <a:pt x="140970" y="334009"/>
                </a:lnTo>
                <a:lnTo>
                  <a:pt x="115570" y="322579"/>
                </a:lnTo>
                <a:lnTo>
                  <a:pt x="92710" y="313689"/>
                </a:lnTo>
                <a:lnTo>
                  <a:pt x="77470" y="306069"/>
                </a:lnTo>
                <a:lnTo>
                  <a:pt x="67310" y="302259"/>
                </a:lnTo>
                <a:lnTo>
                  <a:pt x="63500" y="300989"/>
                </a:lnTo>
                <a:lnTo>
                  <a:pt x="41910" y="334009"/>
                </a:lnTo>
                <a:lnTo>
                  <a:pt x="44450" y="336550"/>
                </a:lnTo>
                <a:close/>
              </a:path>
            </a:pathLst>
          </a:custGeom>
          <a:solidFill>
            <a:srgbClr val="FFCC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373120" y="3445510"/>
            <a:ext cx="577850" cy="321309"/>
          </a:xfrm>
          <a:custGeom>
            <a:avLst/>
            <a:gdLst/>
            <a:ahLst/>
            <a:cxnLst/>
            <a:rect l="l" t="t" r="r" b="b"/>
            <a:pathLst>
              <a:path w="577850" h="321310">
                <a:moveTo>
                  <a:pt x="535939" y="102869"/>
                </a:moveTo>
                <a:lnTo>
                  <a:pt x="513079" y="80010"/>
                </a:lnTo>
                <a:lnTo>
                  <a:pt x="491489" y="59689"/>
                </a:lnTo>
                <a:lnTo>
                  <a:pt x="462279" y="40639"/>
                </a:lnTo>
                <a:lnTo>
                  <a:pt x="439419" y="26669"/>
                </a:lnTo>
                <a:lnTo>
                  <a:pt x="414019" y="12700"/>
                </a:lnTo>
                <a:lnTo>
                  <a:pt x="394969" y="6350"/>
                </a:lnTo>
                <a:lnTo>
                  <a:pt x="378459" y="0"/>
                </a:lnTo>
                <a:lnTo>
                  <a:pt x="372109" y="0"/>
                </a:lnTo>
                <a:lnTo>
                  <a:pt x="365759" y="3810"/>
                </a:lnTo>
                <a:lnTo>
                  <a:pt x="365759" y="10160"/>
                </a:lnTo>
                <a:lnTo>
                  <a:pt x="369569" y="16510"/>
                </a:lnTo>
                <a:lnTo>
                  <a:pt x="375919" y="26669"/>
                </a:lnTo>
                <a:lnTo>
                  <a:pt x="384809" y="36829"/>
                </a:lnTo>
                <a:lnTo>
                  <a:pt x="391159" y="48260"/>
                </a:lnTo>
                <a:lnTo>
                  <a:pt x="401319" y="60960"/>
                </a:lnTo>
                <a:lnTo>
                  <a:pt x="410209" y="74929"/>
                </a:lnTo>
                <a:lnTo>
                  <a:pt x="416559" y="87629"/>
                </a:lnTo>
                <a:lnTo>
                  <a:pt x="420369" y="102869"/>
                </a:lnTo>
                <a:lnTo>
                  <a:pt x="420369" y="119379"/>
                </a:lnTo>
                <a:lnTo>
                  <a:pt x="416559" y="134619"/>
                </a:lnTo>
                <a:lnTo>
                  <a:pt x="410209" y="148589"/>
                </a:lnTo>
                <a:lnTo>
                  <a:pt x="397509" y="163829"/>
                </a:lnTo>
                <a:lnTo>
                  <a:pt x="378459" y="179069"/>
                </a:lnTo>
                <a:lnTo>
                  <a:pt x="353059" y="191769"/>
                </a:lnTo>
                <a:lnTo>
                  <a:pt x="321309" y="203200"/>
                </a:lnTo>
                <a:lnTo>
                  <a:pt x="292100" y="209550"/>
                </a:lnTo>
                <a:lnTo>
                  <a:pt x="262889" y="215900"/>
                </a:lnTo>
                <a:lnTo>
                  <a:pt x="234950" y="217169"/>
                </a:lnTo>
                <a:lnTo>
                  <a:pt x="201929" y="215900"/>
                </a:lnTo>
                <a:lnTo>
                  <a:pt x="176529" y="212089"/>
                </a:lnTo>
                <a:lnTo>
                  <a:pt x="151129" y="208279"/>
                </a:lnTo>
                <a:lnTo>
                  <a:pt x="125729" y="200659"/>
                </a:lnTo>
                <a:lnTo>
                  <a:pt x="102869" y="193039"/>
                </a:lnTo>
                <a:lnTo>
                  <a:pt x="83819" y="185419"/>
                </a:lnTo>
                <a:lnTo>
                  <a:pt x="64769" y="179069"/>
                </a:lnTo>
                <a:lnTo>
                  <a:pt x="48259" y="171450"/>
                </a:lnTo>
                <a:lnTo>
                  <a:pt x="35559" y="165100"/>
                </a:lnTo>
                <a:lnTo>
                  <a:pt x="26669" y="160019"/>
                </a:lnTo>
                <a:lnTo>
                  <a:pt x="20319" y="158750"/>
                </a:lnTo>
                <a:lnTo>
                  <a:pt x="20319" y="156210"/>
                </a:lnTo>
                <a:lnTo>
                  <a:pt x="6350" y="152400"/>
                </a:lnTo>
                <a:lnTo>
                  <a:pt x="0" y="154939"/>
                </a:lnTo>
                <a:lnTo>
                  <a:pt x="3809" y="161289"/>
                </a:lnTo>
                <a:lnTo>
                  <a:pt x="10159" y="175259"/>
                </a:lnTo>
                <a:lnTo>
                  <a:pt x="26669" y="191769"/>
                </a:lnTo>
                <a:lnTo>
                  <a:pt x="45719" y="209550"/>
                </a:lnTo>
                <a:lnTo>
                  <a:pt x="71119" y="231139"/>
                </a:lnTo>
                <a:lnTo>
                  <a:pt x="100329" y="251459"/>
                </a:lnTo>
                <a:lnTo>
                  <a:pt x="134619" y="271779"/>
                </a:lnTo>
                <a:lnTo>
                  <a:pt x="173989" y="289559"/>
                </a:lnTo>
                <a:lnTo>
                  <a:pt x="215900" y="304800"/>
                </a:lnTo>
                <a:lnTo>
                  <a:pt x="260350" y="316229"/>
                </a:lnTo>
                <a:lnTo>
                  <a:pt x="308609" y="321309"/>
                </a:lnTo>
                <a:lnTo>
                  <a:pt x="359409" y="321309"/>
                </a:lnTo>
                <a:lnTo>
                  <a:pt x="410209" y="313689"/>
                </a:lnTo>
                <a:lnTo>
                  <a:pt x="464819" y="297179"/>
                </a:lnTo>
                <a:lnTo>
                  <a:pt x="510539" y="276859"/>
                </a:lnTo>
                <a:lnTo>
                  <a:pt x="544829" y="252729"/>
                </a:lnTo>
                <a:lnTo>
                  <a:pt x="565150" y="228600"/>
                </a:lnTo>
                <a:lnTo>
                  <a:pt x="577850" y="203200"/>
                </a:lnTo>
                <a:lnTo>
                  <a:pt x="577850" y="179069"/>
                </a:lnTo>
                <a:lnTo>
                  <a:pt x="567689" y="152400"/>
                </a:lnTo>
                <a:lnTo>
                  <a:pt x="554989" y="127000"/>
                </a:lnTo>
                <a:lnTo>
                  <a:pt x="535939" y="102869"/>
                </a:lnTo>
                <a:close/>
              </a:path>
            </a:pathLst>
          </a:custGeom>
          <a:solidFill>
            <a:srgbClr val="FFF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700020" y="2409190"/>
            <a:ext cx="497840" cy="241300"/>
          </a:xfrm>
          <a:custGeom>
            <a:avLst/>
            <a:gdLst/>
            <a:ahLst/>
            <a:cxnLst/>
            <a:rect l="l" t="t" r="r" b="b"/>
            <a:pathLst>
              <a:path w="497840" h="241300">
                <a:moveTo>
                  <a:pt x="3810" y="147320"/>
                </a:moveTo>
                <a:lnTo>
                  <a:pt x="12700" y="161289"/>
                </a:lnTo>
                <a:lnTo>
                  <a:pt x="19050" y="175260"/>
                </a:lnTo>
                <a:lnTo>
                  <a:pt x="33019" y="187960"/>
                </a:lnTo>
                <a:lnTo>
                  <a:pt x="45719" y="199389"/>
                </a:lnTo>
                <a:lnTo>
                  <a:pt x="58419" y="208280"/>
                </a:lnTo>
                <a:lnTo>
                  <a:pt x="67310" y="215900"/>
                </a:lnTo>
                <a:lnTo>
                  <a:pt x="80010" y="220980"/>
                </a:lnTo>
                <a:lnTo>
                  <a:pt x="90169" y="224789"/>
                </a:lnTo>
                <a:lnTo>
                  <a:pt x="100330" y="226060"/>
                </a:lnTo>
                <a:lnTo>
                  <a:pt x="102869" y="228600"/>
                </a:lnTo>
                <a:lnTo>
                  <a:pt x="106680" y="226060"/>
                </a:lnTo>
                <a:lnTo>
                  <a:pt x="106680" y="223520"/>
                </a:lnTo>
                <a:lnTo>
                  <a:pt x="109219" y="219710"/>
                </a:lnTo>
                <a:lnTo>
                  <a:pt x="109219" y="208280"/>
                </a:lnTo>
                <a:lnTo>
                  <a:pt x="106680" y="201930"/>
                </a:lnTo>
                <a:lnTo>
                  <a:pt x="106680" y="195580"/>
                </a:lnTo>
                <a:lnTo>
                  <a:pt x="102869" y="187960"/>
                </a:lnTo>
                <a:lnTo>
                  <a:pt x="100330" y="177800"/>
                </a:lnTo>
                <a:lnTo>
                  <a:pt x="96519" y="171450"/>
                </a:lnTo>
                <a:lnTo>
                  <a:pt x="93980" y="161289"/>
                </a:lnTo>
                <a:lnTo>
                  <a:pt x="90169" y="153670"/>
                </a:lnTo>
                <a:lnTo>
                  <a:pt x="90169" y="147320"/>
                </a:lnTo>
                <a:lnTo>
                  <a:pt x="87630" y="139700"/>
                </a:lnTo>
                <a:lnTo>
                  <a:pt x="87630" y="129539"/>
                </a:lnTo>
                <a:lnTo>
                  <a:pt x="83819" y="124460"/>
                </a:lnTo>
                <a:lnTo>
                  <a:pt x="83819" y="116839"/>
                </a:lnTo>
                <a:lnTo>
                  <a:pt x="87630" y="109220"/>
                </a:lnTo>
                <a:lnTo>
                  <a:pt x="90169" y="102870"/>
                </a:lnTo>
                <a:lnTo>
                  <a:pt x="93980" y="95250"/>
                </a:lnTo>
                <a:lnTo>
                  <a:pt x="100330" y="87630"/>
                </a:lnTo>
                <a:lnTo>
                  <a:pt x="106680" y="81280"/>
                </a:lnTo>
                <a:lnTo>
                  <a:pt x="115569" y="74930"/>
                </a:lnTo>
                <a:lnTo>
                  <a:pt x="125730" y="68580"/>
                </a:lnTo>
                <a:lnTo>
                  <a:pt x="138430" y="63500"/>
                </a:lnTo>
                <a:lnTo>
                  <a:pt x="151130" y="57150"/>
                </a:lnTo>
                <a:lnTo>
                  <a:pt x="170180" y="53339"/>
                </a:lnTo>
                <a:lnTo>
                  <a:pt x="186690" y="50800"/>
                </a:lnTo>
                <a:lnTo>
                  <a:pt x="208280" y="46989"/>
                </a:lnTo>
                <a:lnTo>
                  <a:pt x="231140" y="44450"/>
                </a:lnTo>
                <a:lnTo>
                  <a:pt x="256540" y="43180"/>
                </a:lnTo>
                <a:lnTo>
                  <a:pt x="281940" y="44450"/>
                </a:lnTo>
                <a:lnTo>
                  <a:pt x="308610" y="48260"/>
                </a:lnTo>
                <a:lnTo>
                  <a:pt x="330200" y="53339"/>
                </a:lnTo>
                <a:lnTo>
                  <a:pt x="353060" y="60960"/>
                </a:lnTo>
                <a:lnTo>
                  <a:pt x="369569" y="72389"/>
                </a:lnTo>
                <a:lnTo>
                  <a:pt x="388619" y="83820"/>
                </a:lnTo>
                <a:lnTo>
                  <a:pt x="401319" y="96520"/>
                </a:lnTo>
                <a:lnTo>
                  <a:pt x="414019" y="107950"/>
                </a:lnTo>
                <a:lnTo>
                  <a:pt x="424180" y="123189"/>
                </a:lnTo>
                <a:lnTo>
                  <a:pt x="426719" y="135889"/>
                </a:lnTo>
                <a:lnTo>
                  <a:pt x="426719" y="160020"/>
                </a:lnTo>
                <a:lnTo>
                  <a:pt x="416560" y="171450"/>
                </a:lnTo>
                <a:lnTo>
                  <a:pt x="407669" y="181610"/>
                </a:lnTo>
                <a:lnTo>
                  <a:pt x="391160" y="189230"/>
                </a:lnTo>
                <a:lnTo>
                  <a:pt x="369569" y="195580"/>
                </a:lnTo>
                <a:lnTo>
                  <a:pt x="342900" y="200660"/>
                </a:lnTo>
                <a:lnTo>
                  <a:pt x="323850" y="201930"/>
                </a:lnTo>
                <a:lnTo>
                  <a:pt x="302260" y="200660"/>
                </a:lnTo>
                <a:lnTo>
                  <a:pt x="285750" y="199389"/>
                </a:lnTo>
                <a:lnTo>
                  <a:pt x="266700" y="196850"/>
                </a:lnTo>
                <a:lnTo>
                  <a:pt x="254000" y="191770"/>
                </a:lnTo>
                <a:lnTo>
                  <a:pt x="241300" y="185420"/>
                </a:lnTo>
                <a:lnTo>
                  <a:pt x="231140" y="177800"/>
                </a:lnTo>
                <a:lnTo>
                  <a:pt x="220980" y="172720"/>
                </a:lnTo>
                <a:lnTo>
                  <a:pt x="214630" y="165100"/>
                </a:lnTo>
                <a:lnTo>
                  <a:pt x="212090" y="157480"/>
                </a:lnTo>
                <a:lnTo>
                  <a:pt x="212090" y="143510"/>
                </a:lnTo>
                <a:lnTo>
                  <a:pt x="214630" y="137160"/>
                </a:lnTo>
                <a:lnTo>
                  <a:pt x="220980" y="132080"/>
                </a:lnTo>
                <a:lnTo>
                  <a:pt x="234950" y="128270"/>
                </a:lnTo>
                <a:lnTo>
                  <a:pt x="243840" y="127000"/>
                </a:lnTo>
                <a:lnTo>
                  <a:pt x="254000" y="124460"/>
                </a:lnTo>
                <a:lnTo>
                  <a:pt x="273050" y="124460"/>
                </a:lnTo>
                <a:lnTo>
                  <a:pt x="279400" y="127000"/>
                </a:lnTo>
                <a:lnTo>
                  <a:pt x="285750" y="129539"/>
                </a:lnTo>
                <a:lnTo>
                  <a:pt x="292100" y="132080"/>
                </a:lnTo>
                <a:lnTo>
                  <a:pt x="298450" y="135889"/>
                </a:lnTo>
                <a:lnTo>
                  <a:pt x="304800" y="139700"/>
                </a:lnTo>
                <a:lnTo>
                  <a:pt x="308610" y="143510"/>
                </a:lnTo>
                <a:lnTo>
                  <a:pt x="311150" y="147320"/>
                </a:lnTo>
                <a:lnTo>
                  <a:pt x="317500" y="148589"/>
                </a:lnTo>
                <a:lnTo>
                  <a:pt x="321310" y="153670"/>
                </a:lnTo>
                <a:lnTo>
                  <a:pt x="321310" y="156210"/>
                </a:lnTo>
                <a:lnTo>
                  <a:pt x="369569" y="152400"/>
                </a:lnTo>
                <a:lnTo>
                  <a:pt x="365760" y="151130"/>
                </a:lnTo>
                <a:lnTo>
                  <a:pt x="365760" y="148589"/>
                </a:lnTo>
                <a:lnTo>
                  <a:pt x="363219" y="143510"/>
                </a:lnTo>
                <a:lnTo>
                  <a:pt x="359410" y="139700"/>
                </a:lnTo>
                <a:lnTo>
                  <a:pt x="355600" y="133350"/>
                </a:lnTo>
                <a:lnTo>
                  <a:pt x="353060" y="128270"/>
                </a:lnTo>
                <a:lnTo>
                  <a:pt x="346710" y="123189"/>
                </a:lnTo>
                <a:lnTo>
                  <a:pt x="340360" y="116839"/>
                </a:lnTo>
                <a:lnTo>
                  <a:pt x="334010" y="111760"/>
                </a:lnTo>
                <a:lnTo>
                  <a:pt x="327660" y="105410"/>
                </a:lnTo>
                <a:lnTo>
                  <a:pt x="317500" y="100330"/>
                </a:lnTo>
                <a:lnTo>
                  <a:pt x="308610" y="96520"/>
                </a:lnTo>
                <a:lnTo>
                  <a:pt x="298450" y="92710"/>
                </a:lnTo>
                <a:lnTo>
                  <a:pt x="285750" y="88900"/>
                </a:lnTo>
                <a:lnTo>
                  <a:pt x="275590" y="87630"/>
                </a:lnTo>
                <a:lnTo>
                  <a:pt x="247650" y="87630"/>
                </a:lnTo>
                <a:lnTo>
                  <a:pt x="234950" y="91439"/>
                </a:lnTo>
                <a:lnTo>
                  <a:pt x="220980" y="92710"/>
                </a:lnTo>
                <a:lnTo>
                  <a:pt x="205740" y="99060"/>
                </a:lnTo>
                <a:lnTo>
                  <a:pt x="195580" y="104139"/>
                </a:lnTo>
                <a:lnTo>
                  <a:pt x="182880" y="111760"/>
                </a:lnTo>
                <a:lnTo>
                  <a:pt x="176530" y="119380"/>
                </a:lnTo>
                <a:lnTo>
                  <a:pt x="167640" y="128270"/>
                </a:lnTo>
                <a:lnTo>
                  <a:pt x="163830" y="135889"/>
                </a:lnTo>
                <a:lnTo>
                  <a:pt x="161290" y="147320"/>
                </a:lnTo>
                <a:lnTo>
                  <a:pt x="161290" y="156210"/>
                </a:lnTo>
                <a:lnTo>
                  <a:pt x="163830" y="167639"/>
                </a:lnTo>
                <a:lnTo>
                  <a:pt x="170180" y="177800"/>
                </a:lnTo>
                <a:lnTo>
                  <a:pt x="176530" y="191770"/>
                </a:lnTo>
                <a:lnTo>
                  <a:pt x="193040" y="201930"/>
                </a:lnTo>
                <a:lnTo>
                  <a:pt x="208280" y="215900"/>
                </a:lnTo>
                <a:lnTo>
                  <a:pt x="228600" y="224789"/>
                </a:lnTo>
                <a:lnTo>
                  <a:pt x="247650" y="229870"/>
                </a:lnTo>
                <a:lnTo>
                  <a:pt x="266700" y="236220"/>
                </a:lnTo>
                <a:lnTo>
                  <a:pt x="289560" y="240030"/>
                </a:lnTo>
                <a:lnTo>
                  <a:pt x="311150" y="241300"/>
                </a:lnTo>
                <a:lnTo>
                  <a:pt x="334010" y="241300"/>
                </a:lnTo>
                <a:lnTo>
                  <a:pt x="355600" y="237489"/>
                </a:lnTo>
                <a:lnTo>
                  <a:pt x="378460" y="233680"/>
                </a:lnTo>
                <a:lnTo>
                  <a:pt x="401319" y="228600"/>
                </a:lnTo>
                <a:lnTo>
                  <a:pt x="420369" y="220980"/>
                </a:lnTo>
                <a:lnTo>
                  <a:pt x="439419" y="212089"/>
                </a:lnTo>
                <a:lnTo>
                  <a:pt x="455930" y="201930"/>
                </a:lnTo>
                <a:lnTo>
                  <a:pt x="468630" y="189230"/>
                </a:lnTo>
                <a:lnTo>
                  <a:pt x="481330" y="175260"/>
                </a:lnTo>
                <a:lnTo>
                  <a:pt x="491490" y="157480"/>
                </a:lnTo>
                <a:lnTo>
                  <a:pt x="497840" y="140970"/>
                </a:lnTo>
                <a:lnTo>
                  <a:pt x="494030" y="124460"/>
                </a:lnTo>
                <a:lnTo>
                  <a:pt x="483869" y="105410"/>
                </a:lnTo>
                <a:lnTo>
                  <a:pt x="474980" y="88900"/>
                </a:lnTo>
                <a:lnTo>
                  <a:pt x="455930" y="72389"/>
                </a:lnTo>
                <a:lnTo>
                  <a:pt x="433069" y="55880"/>
                </a:lnTo>
                <a:lnTo>
                  <a:pt x="407669" y="40639"/>
                </a:lnTo>
                <a:lnTo>
                  <a:pt x="382269" y="26670"/>
                </a:lnTo>
                <a:lnTo>
                  <a:pt x="350519" y="16510"/>
                </a:lnTo>
                <a:lnTo>
                  <a:pt x="314960" y="7620"/>
                </a:lnTo>
                <a:lnTo>
                  <a:pt x="279400" y="2539"/>
                </a:lnTo>
                <a:lnTo>
                  <a:pt x="243840" y="0"/>
                </a:lnTo>
                <a:lnTo>
                  <a:pt x="205740" y="2539"/>
                </a:lnTo>
                <a:lnTo>
                  <a:pt x="167640" y="5080"/>
                </a:lnTo>
                <a:lnTo>
                  <a:pt x="128269" y="15239"/>
                </a:lnTo>
                <a:lnTo>
                  <a:pt x="93980" y="29210"/>
                </a:lnTo>
                <a:lnTo>
                  <a:pt x="60960" y="48260"/>
                </a:lnTo>
                <a:lnTo>
                  <a:pt x="35560" y="64770"/>
                </a:lnTo>
                <a:lnTo>
                  <a:pt x="16510" y="81280"/>
                </a:lnTo>
                <a:lnTo>
                  <a:pt x="6350" y="99060"/>
                </a:lnTo>
                <a:lnTo>
                  <a:pt x="0" y="116839"/>
                </a:lnTo>
                <a:lnTo>
                  <a:pt x="0" y="132080"/>
                </a:lnTo>
                <a:lnTo>
                  <a:pt x="3810" y="147320"/>
                </a:lnTo>
                <a:close/>
              </a:path>
            </a:pathLst>
          </a:custGeom>
          <a:solidFill>
            <a:srgbClr val="4968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255010" y="2739390"/>
            <a:ext cx="330200" cy="191770"/>
          </a:xfrm>
          <a:custGeom>
            <a:avLst/>
            <a:gdLst/>
            <a:ahLst/>
            <a:cxnLst/>
            <a:rect l="l" t="t" r="r" b="b"/>
            <a:pathLst>
              <a:path w="330200" h="191770">
                <a:moveTo>
                  <a:pt x="12700" y="69850"/>
                </a:moveTo>
                <a:lnTo>
                  <a:pt x="6350" y="80010"/>
                </a:lnTo>
                <a:lnTo>
                  <a:pt x="2539" y="91439"/>
                </a:lnTo>
                <a:lnTo>
                  <a:pt x="0" y="104139"/>
                </a:lnTo>
                <a:lnTo>
                  <a:pt x="2539" y="115570"/>
                </a:lnTo>
                <a:lnTo>
                  <a:pt x="6350" y="128270"/>
                </a:lnTo>
                <a:lnTo>
                  <a:pt x="16510" y="142239"/>
                </a:lnTo>
                <a:lnTo>
                  <a:pt x="29210" y="152400"/>
                </a:lnTo>
                <a:lnTo>
                  <a:pt x="44450" y="162560"/>
                </a:lnTo>
                <a:lnTo>
                  <a:pt x="63500" y="171450"/>
                </a:lnTo>
                <a:lnTo>
                  <a:pt x="83819" y="179070"/>
                </a:lnTo>
                <a:lnTo>
                  <a:pt x="105410" y="186689"/>
                </a:lnTo>
                <a:lnTo>
                  <a:pt x="132079" y="190500"/>
                </a:lnTo>
                <a:lnTo>
                  <a:pt x="157479" y="191770"/>
                </a:lnTo>
                <a:lnTo>
                  <a:pt x="205739" y="191770"/>
                </a:lnTo>
                <a:lnTo>
                  <a:pt x="231139" y="186689"/>
                </a:lnTo>
                <a:lnTo>
                  <a:pt x="252729" y="179070"/>
                </a:lnTo>
                <a:lnTo>
                  <a:pt x="273050" y="170180"/>
                </a:lnTo>
                <a:lnTo>
                  <a:pt x="292100" y="156210"/>
                </a:lnTo>
                <a:lnTo>
                  <a:pt x="311150" y="139700"/>
                </a:lnTo>
                <a:lnTo>
                  <a:pt x="320039" y="120650"/>
                </a:lnTo>
                <a:lnTo>
                  <a:pt x="330200" y="106680"/>
                </a:lnTo>
                <a:lnTo>
                  <a:pt x="330200" y="76200"/>
                </a:lnTo>
                <a:lnTo>
                  <a:pt x="326389" y="63500"/>
                </a:lnTo>
                <a:lnTo>
                  <a:pt x="320039" y="52070"/>
                </a:lnTo>
                <a:lnTo>
                  <a:pt x="311150" y="43180"/>
                </a:lnTo>
                <a:lnTo>
                  <a:pt x="300989" y="34289"/>
                </a:lnTo>
                <a:lnTo>
                  <a:pt x="288289" y="26670"/>
                </a:lnTo>
                <a:lnTo>
                  <a:pt x="275589" y="19050"/>
                </a:lnTo>
                <a:lnTo>
                  <a:pt x="262889" y="13970"/>
                </a:lnTo>
                <a:lnTo>
                  <a:pt x="250189" y="7620"/>
                </a:lnTo>
                <a:lnTo>
                  <a:pt x="240029" y="6350"/>
                </a:lnTo>
                <a:lnTo>
                  <a:pt x="231139" y="2539"/>
                </a:lnTo>
                <a:lnTo>
                  <a:pt x="220979" y="2539"/>
                </a:lnTo>
                <a:lnTo>
                  <a:pt x="218439" y="0"/>
                </a:lnTo>
                <a:lnTo>
                  <a:pt x="212089" y="3810"/>
                </a:lnTo>
                <a:lnTo>
                  <a:pt x="214629" y="10160"/>
                </a:lnTo>
                <a:lnTo>
                  <a:pt x="214629" y="13970"/>
                </a:lnTo>
                <a:lnTo>
                  <a:pt x="218439" y="17780"/>
                </a:lnTo>
                <a:lnTo>
                  <a:pt x="220979" y="20320"/>
                </a:lnTo>
                <a:lnTo>
                  <a:pt x="227329" y="26670"/>
                </a:lnTo>
                <a:lnTo>
                  <a:pt x="231139" y="30480"/>
                </a:lnTo>
                <a:lnTo>
                  <a:pt x="237489" y="35560"/>
                </a:lnTo>
                <a:lnTo>
                  <a:pt x="240029" y="41910"/>
                </a:lnTo>
                <a:lnTo>
                  <a:pt x="246379" y="45720"/>
                </a:lnTo>
                <a:lnTo>
                  <a:pt x="252729" y="50800"/>
                </a:lnTo>
                <a:lnTo>
                  <a:pt x="259079" y="55880"/>
                </a:lnTo>
                <a:lnTo>
                  <a:pt x="262889" y="62230"/>
                </a:lnTo>
                <a:lnTo>
                  <a:pt x="265429" y="66039"/>
                </a:lnTo>
                <a:lnTo>
                  <a:pt x="269239" y="71120"/>
                </a:lnTo>
                <a:lnTo>
                  <a:pt x="273050" y="76200"/>
                </a:lnTo>
                <a:lnTo>
                  <a:pt x="275589" y="82550"/>
                </a:lnTo>
                <a:lnTo>
                  <a:pt x="279400" y="87630"/>
                </a:lnTo>
                <a:lnTo>
                  <a:pt x="279400" y="99060"/>
                </a:lnTo>
                <a:lnTo>
                  <a:pt x="275589" y="106680"/>
                </a:lnTo>
                <a:lnTo>
                  <a:pt x="275589" y="111760"/>
                </a:lnTo>
                <a:lnTo>
                  <a:pt x="269239" y="118110"/>
                </a:lnTo>
                <a:lnTo>
                  <a:pt x="265429" y="124460"/>
                </a:lnTo>
                <a:lnTo>
                  <a:pt x="259079" y="130810"/>
                </a:lnTo>
                <a:lnTo>
                  <a:pt x="250189" y="135889"/>
                </a:lnTo>
                <a:lnTo>
                  <a:pt x="240029" y="142239"/>
                </a:lnTo>
                <a:lnTo>
                  <a:pt x="231139" y="147320"/>
                </a:lnTo>
                <a:lnTo>
                  <a:pt x="214629" y="152400"/>
                </a:lnTo>
                <a:lnTo>
                  <a:pt x="201929" y="158750"/>
                </a:lnTo>
                <a:lnTo>
                  <a:pt x="185419" y="162560"/>
                </a:lnTo>
                <a:lnTo>
                  <a:pt x="166369" y="163830"/>
                </a:lnTo>
                <a:lnTo>
                  <a:pt x="151129" y="163830"/>
                </a:lnTo>
                <a:lnTo>
                  <a:pt x="134619" y="160020"/>
                </a:lnTo>
                <a:lnTo>
                  <a:pt x="118110" y="158750"/>
                </a:lnTo>
                <a:lnTo>
                  <a:pt x="102869" y="152400"/>
                </a:lnTo>
                <a:lnTo>
                  <a:pt x="86360" y="146050"/>
                </a:lnTo>
                <a:lnTo>
                  <a:pt x="73660" y="138430"/>
                </a:lnTo>
                <a:lnTo>
                  <a:pt x="63500" y="130810"/>
                </a:lnTo>
                <a:lnTo>
                  <a:pt x="54610" y="123189"/>
                </a:lnTo>
                <a:lnTo>
                  <a:pt x="48260" y="114300"/>
                </a:lnTo>
                <a:lnTo>
                  <a:pt x="44450" y="104139"/>
                </a:lnTo>
                <a:lnTo>
                  <a:pt x="41910" y="95250"/>
                </a:lnTo>
                <a:lnTo>
                  <a:pt x="44450" y="86360"/>
                </a:lnTo>
                <a:lnTo>
                  <a:pt x="50800" y="76200"/>
                </a:lnTo>
                <a:lnTo>
                  <a:pt x="63500" y="67310"/>
                </a:lnTo>
                <a:lnTo>
                  <a:pt x="73660" y="62230"/>
                </a:lnTo>
                <a:lnTo>
                  <a:pt x="86360" y="58420"/>
                </a:lnTo>
                <a:lnTo>
                  <a:pt x="102869" y="54610"/>
                </a:lnTo>
                <a:lnTo>
                  <a:pt x="111760" y="52070"/>
                </a:lnTo>
                <a:lnTo>
                  <a:pt x="138429" y="52070"/>
                </a:lnTo>
                <a:lnTo>
                  <a:pt x="147319" y="54610"/>
                </a:lnTo>
                <a:lnTo>
                  <a:pt x="157479" y="58420"/>
                </a:lnTo>
                <a:lnTo>
                  <a:pt x="163829" y="62230"/>
                </a:lnTo>
                <a:lnTo>
                  <a:pt x="172719" y="66039"/>
                </a:lnTo>
                <a:lnTo>
                  <a:pt x="176529" y="69850"/>
                </a:lnTo>
                <a:lnTo>
                  <a:pt x="182879" y="74930"/>
                </a:lnTo>
                <a:lnTo>
                  <a:pt x="182879" y="83820"/>
                </a:lnTo>
                <a:lnTo>
                  <a:pt x="179069" y="90170"/>
                </a:lnTo>
                <a:lnTo>
                  <a:pt x="176529" y="93980"/>
                </a:lnTo>
                <a:lnTo>
                  <a:pt x="172719" y="96520"/>
                </a:lnTo>
                <a:lnTo>
                  <a:pt x="166369" y="100330"/>
                </a:lnTo>
                <a:lnTo>
                  <a:pt x="160019" y="100330"/>
                </a:lnTo>
                <a:lnTo>
                  <a:pt x="153669" y="102870"/>
                </a:lnTo>
                <a:lnTo>
                  <a:pt x="144779" y="102870"/>
                </a:lnTo>
                <a:lnTo>
                  <a:pt x="138429" y="100330"/>
                </a:lnTo>
                <a:lnTo>
                  <a:pt x="134619" y="99060"/>
                </a:lnTo>
                <a:lnTo>
                  <a:pt x="124460" y="96520"/>
                </a:lnTo>
                <a:lnTo>
                  <a:pt x="118110" y="93980"/>
                </a:lnTo>
                <a:lnTo>
                  <a:pt x="111760" y="90170"/>
                </a:lnTo>
                <a:lnTo>
                  <a:pt x="111760" y="87630"/>
                </a:lnTo>
                <a:lnTo>
                  <a:pt x="83819" y="100330"/>
                </a:lnTo>
                <a:lnTo>
                  <a:pt x="90169" y="106680"/>
                </a:lnTo>
                <a:lnTo>
                  <a:pt x="92710" y="107950"/>
                </a:lnTo>
                <a:lnTo>
                  <a:pt x="99060" y="111760"/>
                </a:lnTo>
                <a:lnTo>
                  <a:pt x="102869" y="114300"/>
                </a:lnTo>
                <a:lnTo>
                  <a:pt x="109219" y="118110"/>
                </a:lnTo>
                <a:lnTo>
                  <a:pt x="115569" y="120650"/>
                </a:lnTo>
                <a:lnTo>
                  <a:pt x="121919" y="123189"/>
                </a:lnTo>
                <a:lnTo>
                  <a:pt x="128269" y="127000"/>
                </a:lnTo>
                <a:lnTo>
                  <a:pt x="138429" y="127000"/>
                </a:lnTo>
                <a:lnTo>
                  <a:pt x="144779" y="128270"/>
                </a:lnTo>
                <a:lnTo>
                  <a:pt x="153669" y="130810"/>
                </a:lnTo>
                <a:lnTo>
                  <a:pt x="160019" y="130810"/>
                </a:lnTo>
                <a:lnTo>
                  <a:pt x="170179" y="128270"/>
                </a:lnTo>
                <a:lnTo>
                  <a:pt x="179069" y="127000"/>
                </a:lnTo>
                <a:lnTo>
                  <a:pt x="185419" y="124460"/>
                </a:lnTo>
                <a:lnTo>
                  <a:pt x="191769" y="120650"/>
                </a:lnTo>
                <a:lnTo>
                  <a:pt x="201929" y="115570"/>
                </a:lnTo>
                <a:lnTo>
                  <a:pt x="205739" y="110489"/>
                </a:lnTo>
                <a:lnTo>
                  <a:pt x="212089" y="104139"/>
                </a:lnTo>
                <a:lnTo>
                  <a:pt x="214629" y="99060"/>
                </a:lnTo>
                <a:lnTo>
                  <a:pt x="218439" y="91439"/>
                </a:lnTo>
                <a:lnTo>
                  <a:pt x="218439" y="83820"/>
                </a:lnTo>
                <a:lnTo>
                  <a:pt x="214629" y="76200"/>
                </a:lnTo>
                <a:lnTo>
                  <a:pt x="214629" y="69850"/>
                </a:lnTo>
                <a:lnTo>
                  <a:pt x="212089" y="62230"/>
                </a:lnTo>
                <a:lnTo>
                  <a:pt x="201929" y="54610"/>
                </a:lnTo>
                <a:lnTo>
                  <a:pt x="195579" y="46989"/>
                </a:lnTo>
                <a:lnTo>
                  <a:pt x="182879" y="41910"/>
                </a:lnTo>
                <a:lnTo>
                  <a:pt x="170179" y="34289"/>
                </a:lnTo>
                <a:lnTo>
                  <a:pt x="153669" y="27939"/>
                </a:lnTo>
                <a:lnTo>
                  <a:pt x="140969" y="26670"/>
                </a:lnTo>
                <a:lnTo>
                  <a:pt x="124460" y="24130"/>
                </a:lnTo>
                <a:lnTo>
                  <a:pt x="109219" y="24130"/>
                </a:lnTo>
                <a:lnTo>
                  <a:pt x="92710" y="26670"/>
                </a:lnTo>
                <a:lnTo>
                  <a:pt x="80010" y="27939"/>
                </a:lnTo>
                <a:lnTo>
                  <a:pt x="63500" y="31750"/>
                </a:lnTo>
                <a:lnTo>
                  <a:pt x="50800" y="38100"/>
                </a:lnTo>
                <a:lnTo>
                  <a:pt x="38100" y="43180"/>
                </a:lnTo>
                <a:lnTo>
                  <a:pt x="29210" y="52070"/>
                </a:lnTo>
                <a:lnTo>
                  <a:pt x="19050" y="59689"/>
                </a:lnTo>
                <a:lnTo>
                  <a:pt x="12700" y="69850"/>
                </a:lnTo>
                <a:close/>
              </a:path>
            </a:pathLst>
          </a:custGeom>
          <a:solidFill>
            <a:srgbClr val="587F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703830" y="2990850"/>
            <a:ext cx="387350" cy="212089"/>
          </a:xfrm>
          <a:custGeom>
            <a:avLst/>
            <a:gdLst/>
            <a:ahLst/>
            <a:cxnLst/>
            <a:rect l="l" t="t" r="r" b="b"/>
            <a:pathLst>
              <a:path w="387350" h="212089">
                <a:moveTo>
                  <a:pt x="105409" y="161289"/>
                </a:moveTo>
                <a:lnTo>
                  <a:pt x="86359" y="153670"/>
                </a:lnTo>
                <a:lnTo>
                  <a:pt x="73659" y="146050"/>
                </a:lnTo>
                <a:lnTo>
                  <a:pt x="67309" y="135889"/>
                </a:lnTo>
                <a:lnTo>
                  <a:pt x="60959" y="124460"/>
                </a:lnTo>
                <a:lnTo>
                  <a:pt x="57150" y="113029"/>
                </a:lnTo>
                <a:lnTo>
                  <a:pt x="54609" y="101600"/>
                </a:lnTo>
                <a:lnTo>
                  <a:pt x="57150" y="88900"/>
                </a:lnTo>
                <a:lnTo>
                  <a:pt x="63500" y="77470"/>
                </a:lnTo>
                <a:lnTo>
                  <a:pt x="69850" y="66039"/>
                </a:lnTo>
                <a:lnTo>
                  <a:pt x="76200" y="57150"/>
                </a:lnTo>
                <a:lnTo>
                  <a:pt x="90169" y="48260"/>
                </a:lnTo>
                <a:lnTo>
                  <a:pt x="102869" y="40639"/>
                </a:lnTo>
                <a:lnTo>
                  <a:pt x="118109" y="35560"/>
                </a:lnTo>
                <a:lnTo>
                  <a:pt x="134619" y="31750"/>
                </a:lnTo>
                <a:lnTo>
                  <a:pt x="153669" y="29210"/>
                </a:lnTo>
                <a:lnTo>
                  <a:pt x="172719" y="29210"/>
                </a:lnTo>
                <a:lnTo>
                  <a:pt x="191769" y="33020"/>
                </a:lnTo>
                <a:lnTo>
                  <a:pt x="208280" y="36829"/>
                </a:lnTo>
                <a:lnTo>
                  <a:pt x="220980" y="44450"/>
                </a:lnTo>
                <a:lnTo>
                  <a:pt x="231139" y="49529"/>
                </a:lnTo>
                <a:lnTo>
                  <a:pt x="237489" y="55879"/>
                </a:lnTo>
                <a:lnTo>
                  <a:pt x="243839" y="63500"/>
                </a:lnTo>
                <a:lnTo>
                  <a:pt x="246380" y="69850"/>
                </a:lnTo>
                <a:lnTo>
                  <a:pt x="246380" y="83820"/>
                </a:lnTo>
                <a:lnTo>
                  <a:pt x="243839" y="91439"/>
                </a:lnTo>
                <a:lnTo>
                  <a:pt x="237489" y="96520"/>
                </a:lnTo>
                <a:lnTo>
                  <a:pt x="233680" y="101600"/>
                </a:lnTo>
                <a:lnTo>
                  <a:pt x="224789" y="105410"/>
                </a:lnTo>
                <a:lnTo>
                  <a:pt x="217169" y="109220"/>
                </a:lnTo>
                <a:lnTo>
                  <a:pt x="208280" y="111760"/>
                </a:lnTo>
                <a:lnTo>
                  <a:pt x="198119" y="111760"/>
                </a:lnTo>
                <a:lnTo>
                  <a:pt x="189230" y="109220"/>
                </a:lnTo>
                <a:lnTo>
                  <a:pt x="182880" y="107950"/>
                </a:lnTo>
                <a:lnTo>
                  <a:pt x="172719" y="105410"/>
                </a:lnTo>
                <a:lnTo>
                  <a:pt x="170180" y="104139"/>
                </a:lnTo>
                <a:lnTo>
                  <a:pt x="166369" y="100329"/>
                </a:lnTo>
                <a:lnTo>
                  <a:pt x="163830" y="96520"/>
                </a:lnTo>
                <a:lnTo>
                  <a:pt x="160019" y="92710"/>
                </a:lnTo>
                <a:lnTo>
                  <a:pt x="160019" y="80010"/>
                </a:lnTo>
                <a:lnTo>
                  <a:pt x="163830" y="76200"/>
                </a:lnTo>
                <a:lnTo>
                  <a:pt x="163830" y="72389"/>
                </a:lnTo>
                <a:lnTo>
                  <a:pt x="166369" y="68579"/>
                </a:lnTo>
                <a:lnTo>
                  <a:pt x="134619" y="59689"/>
                </a:lnTo>
                <a:lnTo>
                  <a:pt x="130809" y="60960"/>
                </a:lnTo>
                <a:lnTo>
                  <a:pt x="128269" y="66039"/>
                </a:lnTo>
                <a:lnTo>
                  <a:pt x="124459" y="69850"/>
                </a:lnTo>
                <a:lnTo>
                  <a:pt x="124459" y="73660"/>
                </a:lnTo>
                <a:lnTo>
                  <a:pt x="121919" y="80010"/>
                </a:lnTo>
                <a:lnTo>
                  <a:pt x="118109" y="83820"/>
                </a:lnTo>
                <a:lnTo>
                  <a:pt x="115569" y="88900"/>
                </a:lnTo>
                <a:lnTo>
                  <a:pt x="115569" y="101600"/>
                </a:lnTo>
                <a:lnTo>
                  <a:pt x="118109" y="105410"/>
                </a:lnTo>
                <a:lnTo>
                  <a:pt x="118109" y="113029"/>
                </a:lnTo>
                <a:lnTo>
                  <a:pt x="121919" y="116839"/>
                </a:lnTo>
                <a:lnTo>
                  <a:pt x="128269" y="121920"/>
                </a:lnTo>
                <a:lnTo>
                  <a:pt x="134619" y="125729"/>
                </a:lnTo>
                <a:lnTo>
                  <a:pt x="143509" y="129539"/>
                </a:lnTo>
                <a:lnTo>
                  <a:pt x="151130" y="133350"/>
                </a:lnTo>
                <a:lnTo>
                  <a:pt x="163830" y="135889"/>
                </a:lnTo>
                <a:lnTo>
                  <a:pt x="172719" y="137160"/>
                </a:lnTo>
                <a:lnTo>
                  <a:pt x="201930" y="137160"/>
                </a:lnTo>
                <a:lnTo>
                  <a:pt x="214630" y="135889"/>
                </a:lnTo>
                <a:lnTo>
                  <a:pt x="227330" y="132079"/>
                </a:lnTo>
                <a:lnTo>
                  <a:pt x="240030" y="128270"/>
                </a:lnTo>
                <a:lnTo>
                  <a:pt x="250189" y="121920"/>
                </a:lnTo>
                <a:lnTo>
                  <a:pt x="262889" y="116839"/>
                </a:lnTo>
                <a:lnTo>
                  <a:pt x="271780" y="109220"/>
                </a:lnTo>
                <a:lnTo>
                  <a:pt x="281939" y="101600"/>
                </a:lnTo>
                <a:lnTo>
                  <a:pt x="288289" y="92710"/>
                </a:lnTo>
                <a:lnTo>
                  <a:pt x="292100" y="81279"/>
                </a:lnTo>
                <a:lnTo>
                  <a:pt x="294639" y="69850"/>
                </a:lnTo>
                <a:lnTo>
                  <a:pt x="294639" y="59689"/>
                </a:lnTo>
                <a:lnTo>
                  <a:pt x="292100" y="48260"/>
                </a:lnTo>
                <a:lnTo>
                  <a:pt x="285750" y="39370"/>
                </a:lnTo>
                <a:lnTo>
                  <a:pt x="275589" y="29210"/>
                </a:lnTo>
                <a:lnTo>
                  <a:pt x="265430" y="21589"/>
                </a:lnTo>
                <a:lnTo>
                  <a:pt x="252730" y="15239"/>
                </a:lnTo>
                <a:lnTo>
                  <a:pt x="237489" y="11429"/>
                </a:lnTo>
                <a:lnTo>
                  <a:pt x="220980" y="5079"/>
                </a:lnTo>
                <a:lnTo>
                  <a:pt x="201930" y="3810"/>
                </a:lnTo>
                <a:lnTo>
                  <a:pt x="182880" y="1270"/>
                </a:lnTo>
                <a:lnTo>
                  <a:pt x="163830" y="0"/>
                </a:lnTo>
                <a:lnTo>
                  <a:pt x="143509" y="1270"/>
                </a:lnTo>
                <a:lnTo>
                  <a:pt x="121919" y="5079"/>
                </a:lnTo>
                <a:lnTo>
                  <a:pt x="99059" y="8889"/>
                </a:lnTo>
                <a:lnTo>
                  <a:pt x="80009" y="15239"/>
                </a:lnTo>
                <a:lnTo>
                  <a:pt x="60959" y="21589"/>
                </a:lnTo>
                <a:lnTo>
                  <a:pt x="41909" y="33020"/>
                </a:lnTo>
                <a:lnTo>
                  <a:pt x="25400" y="45720"/>
                </a:lnTo>
                <a:lnTo>
                  <a:pt x="12700" y="60960"/>
                </a:lnTo>
                <a:lnTo>
                  <a:pt x="6350" y="76200"/>
                </a:lnTo>
                <a:lnTo>
                  <a:pt x="0" y="91439"/>
                </a:lnTo>
                <a:lnTo>
                  <a:pt x="0" y="107950"/>
                </a:lnTo>
                <a:lnTo>
                  <a:pt x="2539" y="124460"/>
                </a:lnTo>
                <a:lnTo>
                  <a:pt x="8889" y="139700"/>
                </a:lnTo>
                <a:lnTo>
                  <a:pt x="15239" y="156210"/>
                </a:lnTo>
                <a:lnTo>
                  <a:pt x="31750" y="170179"/>
                </a:lnTo>
                <a:lnTo>
                  <a:pt x="48259" y="184150"/>
                </a:lnTo>
                <a:lnTo>
                  <a:pt x="69850" y="194310"/>
                </a:lnTo>
                <a:lnTo>
                  <a:pt x="96519" y="204470"/>
                </a:lnTo>
                <a:lnTo>
                  <a:pt x="128269" y="209550"/>
                </a:lnTo>
                <a:lnTo>
                  <a:pt x="160019" y="212089"/>
                </a:lnTo>
                <a:lnTo>
                  <a:pt x="198119" y="212089"/>
                </a:lnTo>
                <a:lnTo>
                  <a:pt x="233680" y="208279"/>
                </a:lnTo>
                <a:lnTo>
                  <a:pt x="265430" y="204470"/>
                </a:lnTo>
                <a:lnTo>
                  <a:pt x="294639" y="196850"/>
                </a:lnTo>
                <a:lnTo>
                  <a:pt x="317500" y="187960"/>
                </a:lnTo>
                <a:lnTo>
                  <a:pt x="336550" y="177800"/>
                </a:lnTo>
                <a:lnTo>
                  <a:pt x="351789" y="166370"/>
                </a:lnTo>
                <a:lnTo>
                  <a:pt x="365759" y="156210"/>
                </a:lnTo>
                <a:lnTo>
                  <a:pt x="374650" y="144779"/>
                </a:lnTo>
                <a:lnTo>
                  <a:pt x="381000" y="133350"/>
                </a:lnTo>
                <a:lnTo>
                  <a:pt x="384809" y="121920"/>
                </a:lnTo>
                <a:lnTo>
                  <a:pt x="387350" y="113029"/>
                </a:lnTo>
                <a:lnTo>
                  <a:pt x="387350" y="93979"/>
                </a:lnTo>
                <a:lnTo>
                  <a:pt x="384809" y="87629"/>
                </a:lnTo>
                <a:lnTo>
                  <a:pt x="381000" y="81279"/>
                </a:lnTo>
                <a:lnTo>
                  <a:pt x="381000" y="80010"/>
                </a:lnTo>
                <a:lnTo>
                  <a:pt x="372109" y="77470"/>
                </a:lnTo>
                <a:lnTo>
                  <a:pt x="361950" y="81279"/>
                </a:lnTo>
                <a:lnTo>
                  <a:pt x="359409" y="85089"/>
                </a:lnTo>
                <a:lnTo>
                  <a:pt x="351789" y="88900"/>
                </a:lnTo>
                <a:lnTo>
                  <a:pt x="349250" y="93979"/>
                </a:lnTo>
                <a:lnTo>
                  <a:pt x="342900" y="97789"/>
                </a:lnTo>
                <a:lnTo>
                  <a:pt x="336550" y="105410"/>
                </a:lnTo>
                <a:lnTo>
                  <a:pt x="332739" y="111760"/>
                </a:lnTo>
                <a:lnTo>
                  <a:pt x="326389" y="116839"/>
                </a:lnTo>
                <a:lnTo>
                  <a:pt x="320039" y="121920"/>
                </a:lnTo>
                <a:lnTo>
                  <a:pt x="313689" y="129539"/>
                </a:lnTo>
                <a:lnTo>
                  <a:pt x="311150" y="135889"/>
                </a:lnTo>
                <a:lnTo>
                  <a:pt x="304800" y="140970"/>
                </a:lnTo>
                <a:lnTo>
                  <a:pt x="298450" y="144779"/>
                </a:lnTo>
                <a:lnTo>
                  <a:pt x="292100" y="149860"/>
                </a:lnTo>
                <a:lnTo>
                  <a:pt x="285750" y="156210"/>
                </a:lnTo>
                <a:lnTo>
                  <a:pt x="275589" y="160020"/>
                </a:lnTo>
                <a:lnTo>
                  <a:pt x="265430" y="163829"/>
                </a:lnTo>
                <a:lnTo>
                  <a:pt x="256539" y="166370"/>
                </a:lnTo>
                <a:lnTo>
                  <a:pt x="246380" y="170179"/>
                </a:lnTo>
                <a:lnTo>
                  <a:pt x="233680" y="173989"/>
                </a:lnTo>
                <a:lnTo>
                  <a:pt x="224789" y="176529"/>
                </a:lnTo>
                <a:lnTo>
                  <a:pt x="210819" y="177800"/>
                </a:lnTo>
                <a:lnTo>
                  <a:pt x="182880" y="177800"/>
                </a:lnTo>
                <a:lnTo>
                  <a:pt x="170180" y="176529"/>
                </a:lnTo>
                <a:lnTo>
                  <a:pt x="153669" y="173989"/>
                </a:lnTo>
                <a:lnTo>
                  <a:pt x="137159" y="170179"/>
                </a:lnTo>
                <a:lnTo>
                  <a:pt x="121919" y="166370"/>
                </a:lnTo>
                <a:lnTo>
                  <a:pt x="105409" y="161289"/>
                </a:lnTo>
                <a:close/>
              </a:path>
            </a:pathLst>
          </a:custGeom>
          <a:solidFill>
            <a:srgbClr val="4666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927850" y="2584450"/>
            <a:ext cx="170179" cy="127000"/>
          </a:xfrm>
          <a:custGeom>
            <a:avLst/>
            <a:gdLst/>
            <a:ahLst/>
            <a:cxnLst/>
            <a:rect l="l" t="t" r="r" b="b"/>
            <a:pathLst>
              <a:path w="170179" h="127000">
                <a:moveTo>
                  <a:pt x="6350" y="105410"/>
                </a:moveTo>
                <a:lnTo>
                  <a:pt x="6350" y="109220"/>
                </a:lnTo>
                <a:lnTo>
                  <a:pt x="10159" y="110489"/>
                </a:lnTo>
                <a:lnTo>
                  <a:pt x="10159" y="114300"/>
                </a:lnTo>
                <a:lnTo>
                  <a:pt x="16509" y="118110"/>
                </a:lnTo>
                <a:lnTo>
                  <a:pt x="22859" y="121920"/>
                </a:lnTo>
                <a:lnTo>
                  <a:pt x="26670" y="125729"/>
                </a:lnTo>
                <a:lnTo>
                  <a:pt x="29209" y="127000"/>
                </a:lnTo>
                <a:lnTo>
                  <a:pt x="33020" y="127000"/>
                </a:lnTo>
                <a:lnTo>
                  <a:pt x="170179" y="96520"/>
                </a:lnTo>
                <a:lnTo>
                  <a:pt x="170179" y="74929"/>
                </a:lnTo>
                <a:lnTo>
                  <a:pt x="26670" y="0"/>
                </a:lnTo>
                <a:lnTo>
                  <a:pt x="26670" y="1270"/>
                </a:lnTo>
                <a:lnTo>
                  <a:pt x="20320" y="1270"/>
                </a:lnTo>
                <a:lnTo>
                  <a:pt x="16509" y="5079"/>
                </a:lnTo>
                <a:lnTo>
                  <a:pt x="10159" y="6350"/>
                </a:lnTo>
                <a:lnTo>
                  <a:pt x="3809" y="8889"/>
                </a:lnTo>
                <a:lnTo>
                  <a:pt x="0" y="12700"/>
                </a:lnTo>
                <a:lnTo>
                  <a:pt x="0" y="17779"/>
                </a:lnTo>
                <a:lnTo>
                  <a:pt x="3809" y="20320"/>
                </a:lnTo>
                <a:lnTo>
                  <a:pt x="3809" y="24129"/>
                </a:lnTo>
                <a:lnTo>
                  <a:pt x="10159" y="26670"/>
                </a:lnTo>
                <a:lnTo>
                  <a:pt x="16509" y="30479"/>
                </a:lnTo>
                <a:lnTo>
                  <a:pt x="22859" y="34289"/>
                </a:lnTo>
                <a:lnTo>
                  <a:pt x="33020" y="40639"/>
                </a:lnTo>
                <a:lnTo>
                  <a:pt x="39370" y="44450"/>
                </a:lnTo>
                <a:lnTo>
                  <a:pt x="48259" y="49529"/>
                </a:lnTo>
                <a:lnTo>
                  <a:pt x="58420" y="53339"/>
                </a:lnTo>
                <a:lnTo>
                  <a:pt x="67309" y="58420"/>
                </a:lnTo>
                <a:lnTo>
                  <a:pt x="77470" y="62229"/>
                </a:lnTo>
                <a:lnTo>
                  <a:pt x="83820" y="66039"/>
                </a:lnTo>
                <a:lnTo>
                  <a:pt x="90170" y="69850"/>
                </a:lnTo>
                <a:lnTo>
                  <a:pt x="96520" y="73660"/>
                </a:lnTo>
                <a:lnTo>
                  <a:pt x="100329" y="74929"/>
                </a:lnTo>
                <a:lnTo>
                  <a:pt x="106679" y="74929"/>
                </a:lnTo>
                <a:lnTo>
                  <a:pt x="102870" y="77470"/>
                </a:lnTo>
                <a:lnTo>
                  <a:pt x="100329" y="77470"/>
                </a:lnTo>
                <a:lnTo>
                  <a:pt x="93979" y="78739"/>
                </a:lnTo>
                <a:lnTo>
                  <a:pt x="90170" y="81279"/>
                </a:lnTo>
                <a:lnTo>
                  <a:pt x="83820" y="82550"/>
                </a:lnTo>
                <a:lnTo>
                  <a:pt x="74929" y="85089"/>
                </a:lnTo>
                <a:lnTo>
                  <a:pt x="64770" y="86360"/>
                </a:lnTo>
                <a:lnTo>
                  <a:pt x="58420" y="90170"/>
                </a:lnTo>
                <a:lnTo>
                  <a:pt x="48259" y="92710"/>
                </a:lnTo>
                <a:lnTo>
                  <a:pt x="39370" y="93979"/>
                </a:lnTo>
                <a:lnTo>
                  <a:pt x="29209" y="97789"/>
                </a:lnTo>
                <a:lnTo>
                  <a:pt x="22859" y="100329"/>
                </a:lnTo>
                <a:lnTo>
                  <a:pt x="16509" y="101600"/>
                </a:lnTo>
                <a:lnTo>
                  <a:pt x="10159" y="102870"/>
                </a:lnTo>
                <a:lnTo>
                  <a:pt x="6350" y="10541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419340" y="2245360"/>
            <a:ext cx="166369" cy="102869"/>
          </a:xfrm>
          <a:custGeom>
            <a:avLst/>
            <a:gdLst/>
            <a:ahLst/>
            <a:cxnLst/>
            <a:rect l="l" t="t" r="r" b="b"/>
            <a:pathLst>
              <a:path w="166369" h="102869">
                <a:moveTo>
                  <a:pt x="101600" y="74929"/>
                </a:moveTo>
                <a:lnTo>
                  <a:pt x="0" y="80010"/>
                </a:lnTo>
                <a:lnTo>
                  <a:pt x="6350" y="102869"/>
                </a:lnTo>
                <a:lnTo>
                  <a:pt x="166369" y="95250"/>
                </a:lnTo>
                <a:lnTo>
                  <a:pt x="80009" y="0"/>
                </a:lnTo>
                <a:lnTo>
                  <a:pt x="44450" y="10160"/>
                </a:lnTo>
                <a:lnTo>
                  <a:pt x="101600" y="74929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889750" y="2188210"/>
            <a:ext cx="99059" cy="88900"/>
          </a:xfrm>
          <a:custGeom>
            <a:avLst/>
            <a:gdLst/>
            <a:ahLst/>
            <a:cxnLst/>
            <a:rect l="l" t="t" r="r" b="b"/>
            <a:pathLst>
              <a:path w="99059" h="88900">
                <a:moveTo>
                  <a:pt x="54609" y="40639"/>
                </a:moveTo>
                <a:lnTo>
                  <a:pt x="6350" y="77469"/>
                </a:lnTo>
                <a:lnTo>
                  <a:pt x="44450" y="88900"/>
                </a:lnTo>
                <a:lnTo>
                  <a:pt x="99059" y="36829"/>
                </a:lnTo>
                <a:lnTo>
                  <a:pt x="19050" y="0"/>
                </a:lnTo>
                <a:lnTo>
                  <a:pt x="0" y="12700"/>
                </a:lnTo>
                <a:lnTo>
                  <a:pt x="54609" y="40639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470140" y="2501900"/>
            <a:ext cx="285750" cy="58420"/>
          </a:xfrm>
          <a:custGeom>
            <a:avLst/>
            <a:gdLst/>
            <a:ahLst/>
            <a:cxnLst/>
            <a:rect l="l" t="t" r="r" b="b"/>
            <a:pathLst>
              <a:path w="285750" h="58420">
                <a:moveTo>
                  <a:pt x="25400" y="26670"/>
                </a:moveTo>
                <a:lnTo>
                  <a:pt x="19050" y="24129"/>
                </a:lnTo>
                <a:lnTo>
                  <a:pt x="16509" y="24129"/>
                </a:lnTo>
                <a:lnTo>
                  <a:pt x="12700" y="22860"/>
                </a:lnTo>
                <a:lnTo>
                  <a:pt x="6350" y="20320"/>
                </a:lnTo>
                <a:lnTo>
                  <a:pt x="6350" y="19050"/>
                </a:lnTo>
                <a:lnTo>
                  <a:pt x="0" y="36829"/>
                </a:lnTo>
                <a:lnTo>
                  <a:pt x="2539" y="39370"/>
                </a:lnTo>
                <a:lnTo>
                  <a:pt x="10159" y="43179"/>
                </a:lnTo>
                <a:lnTo>
                  <a:pt x="16509" y="44450"/>
                </a:lnTo>
                <a:lnTo>
                  <a:pt x="22859" y="46989"/>
                </a:lnTo>
                <a:lnTo>
                  <a:pt x="31750" y="48260"/>
                </a:lnTo>
                <a:lnTo>
                  <a:pt x="41909" y="50800"/>
                </a:lnTo>
                <a:lnTo>
                  <a:pt x="48259" y="52070"/>
                </a:lnTo>
                <a:lnTo>
                  <a:pt x="60959" y="54610"/>
                </a:lnTo>
                <a:lnTo>
                  <a:pt x="73659" y="55879"/>
                </a:lnTo>
                <a:lnTo>
                  <a:pt x="86359" y="55879"/>
                </a:lnTo>
                <a:lnTo>
                  <a:pt x="99059" y="58420"/>
                </a:lnTo>
                <a:lnTo>
                  <a:pt x="130809" y="58420"/>
                </a:lnTo>
                <a:lnTo>
                  <a:pt x="147319" y="55879"/>
                </a:lnTo>
                <a:lnTo>
                  <a:pt x="163829" y="54610"/>
                </a:lnTo>
                <a:lnTo>
                  <a:pt x="176529" y="52070"/>
                </a:lnTo>
                <a:lnTo>
                  <a:pt x="189229" y="48260"/>
                </a:lnTo>
                <a:lnTo>
                  <a:pt x="201929" y="46989"/>
                </a:lnTo>
                <a:lnTo>
                  <a:pt x="214629" y="43179"/>
                </a:lnTo>
                <a:lnTo>
                  <a:pt x="227329" y="40639"/>
                </a:lnTo>
                <a:lnTo>
                  <a:pt x="237489" y="36829"/>
                </a:lnTo>
                <a:lnTo>
                  <a:pt x="246379" y="34289"/>
                </a:lnTo>
                <a:lnTo>
                  <a:pt x="252729" y="31750"/>
                </a:lnTo>
                <a:lnTo>
                  <a:pt x="262889" y="30479"/>
                </a:lnTo>
                <a:lnTo>
                  <a:pt x="265429" y="26670"/>
                </a:lnTo>
                <a:lnTo>
                  <a:pt x="275589" y="24129"/>
                </a:lnTo>
                <a:lnTo>
                  <a:pt x="281939" y="20320"/>
                </a:lnTo>
                <a:lnTo>
                  <a:pt x="285750" y="19050"/>
                </a:lnTo>
                <a:lnTo>
                  <a:pt x="275589" y="0"/>
                </a:lnTo>
                <a:lnTo>
                  <a:pt x="271779" y="2539"/>
                </a:lnTo>
                <a:lnTo>
                  <a:pt x="265429" y="3810"/>
                </a:lnTo>
                <a:lnTo>
                  <a:pt x="259079" y="6350"/>
                </a:lnTo>
                <a:lnTo>
                  <a:pt x="250189" y="10160"/>
                </a:lnTo>
                <a:lnTo>
                  <a:pt x="243839" y="11429"/>
                </a:lnTo>
                <a:lnTo>
                  <a:pt x="233679" y="12700"/>
                </a:lnTo>
                <a:lnTo>
                  <a:pt x="220979" y="15239"/>
                </a:lnTo>
                <a:lnTo>
                  <a:pt x="208279" y="19050"/>
                </a:lnTo>
                <a:lnTo>
                  <a:pt x="195579" y="22860"/>
                </a:lnTo>
                <a:lnTo>
                  <a:pt x="182879" y="24129"/>
                </a:lnTo>
                <a:lnTo>
                  <a:pt x="170179" y="26670"/>
                </a:lnTo>
                <a:lnTo>
                  <a:pt x="153669" y="30479"/>
                </a:lnTo>
                <a:lnTo>
                  <a:pt x="140969" y="31750"/>
                </a:lnTo>
                <a:lnTo>
                  <a:pt x="57150" y="31750"/>
                </a:lnTo>
                <a:lnTo>
                  <a:pt x="48259" y="30479"/>
                </a:lnTo>
                <a:lnTo>
                  <a:pt x="38100" y="27939"/>
                </a:lnTo>
                <a:lnTo>
                  <a:pt x="31750" y="26670"/>
                </a:lnTo>
                <a:lnTo>
                  <a:pt x="25400" y="26670"/>
                </a:lnTo>
                <a:close/>
              </a:path>
            </a:pathLst>
          </a:custGeom>
          <a:solidFill>
            <a:srgbClr val="587F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46340" y="2553970"/>
            <a:ext cx="237489" cy="68579"/>
          </a:xfrm>
          <a:custGeom>
            <a:avLst/>
            <a:gdLst/>
            <a:ahLst/>
            <a:cxnLst/>
            <a:rect l="l" t="t" r="r" b="b"/>
            <a:pathLst>
              <a:path w="237489" h="68579">
                <a:moveTo>
                  <a:pt x="13969" y="48259"/>
                </a:moveTo>
                <a:lnTo>
                  <a:pt x="7619" y="46989"/>
                </a:lnTo>
                <a:lnTo>
                  <a:pt x="3809" y="46989"/>
                </a:lnTo>
                <a:lnTo>
                  <a:pt x="0" y="44450"/>
                </a:lnTo>
                <a:lnTo>
                  <a:pt x="0" y="60959"/>
                </a:lnTo>
                <a:lnTo>
                  <a:pt x="10159" y="63500"/>
                </a:lnTo>
                <a:lnTo>
                  <a:pt x="13969" y="64769"/>
                </a:lnTo>
                <a:lnTo>
                  <a:pt x="20319" y="64769"/>
                </a:lnTo>
                <a:lnTo>
                  <a:pt x="29209" y="67309"/>
                </a:lnTo>
                <a:lnTo>
                  <a:pt x="39369" y="67309"/>
                </a:lnTo>
                <a:lnTo>
                  <a:pt x="45719" y="68579"/>
                </a:lnTo>
                <a:lnTo>
                  <a:pt x="68579" y="68579"/>
                </a:lnTo>
                <a:lnTo>
                  <a:pt x="81279" y="67309"/>
                </a:lnTo>
                <a:lnTo>
                  <a:pt x="90169" y="67309"/>
                </a:lnTo>
                <a:lnTo>
                  <a:pt x="102869" y="64769"/>
                </a:lnTo>
                <a:lnTo>
                  <a:pt x="115569" y="63500"/>
                </a:lnTo>
                <a:lnTo>
                  <a:pt x="129539" y="60959"/>
                </a:lnTo>
                <a:lnTo>
                  <a:pt x="142239" y="57150"/>
                </a:lnTo>
                <a:lnTo>
                  <a:pt x="154939" y="54609"/>
                </a:lnTo>
                <a:lnTo>
                  <a:pt x="167639" y="52069"/>
                </a:lnTo>
                <a:lnTo>
                  <a:pt x="176529" y="48259"/>
                </a:lnTo>
                <a:lnTo>
                  <a:pt x="186689" y="44450"/>
                </a:lnTo>
                <a:lnTo>
                  <a:pt x="195579" y="39369"/>
                </a:lnTo>
                <a:lnTo>
                  <a:pt x="203200" y="35559"/>
                </a:lnTo>
                <a:lnTo>
                  <a:pt x="212089" y="31750"/>
                </a:lnTo>
                <a:lnTo>
                  <a:pt x="215900" y="30479"/>
                </a:lnTo>
                <a:lnTo>
                  <a:pt x="222250" y="26669"/>
                </a:lnTo>
                <a:lnTo>
                  <a:pt x="224789" y="22859"/>
                </a:lnTo>
                <a:lnTo>
                  <a:pt x="231139" y="20319"/>
                </a:lnTo>
                <a:lnTo>
                  <a:pt x="234950" y="16509"/>
                </a:lnTo>
                <a:lnTo>
                  <a:pt x="237489" y="15239"/>
                </a:lnTo>
                <a:lnTo>
                  <a:pt x="224789" y="0"/>
                </a:lnTo>
                <a:lnTo>
                  <a:pt x="222250" y="2539"/>
                </a:lnTo>
                <a:lnTo>
                  <a:pt x="218439" y="3809"/>
                </a:lnTo>
                <a:lnTo>
                  <a:pt x="212089" y="6350"/>
                </a:lnTo>
                <a:lnTo>
                  <a:pt x="205739" y="8889"/>
                </a:lnTo>
                <a:lnTo>
                  <a:pt x="199389" y="12700"/>
                </a:lnTo>
                <a:lnTo>
                  <a:pt x="189229" y="15239"/>
                </a:lnTo>
                <a:lnTo>
                  <a:pt x="182879" y="19050"/>
                </a:lnTo>
                <a:lnTo>
                  <a:pt x="170179" y="22859"/>
                </a:lnTo>
                <a:lnTo>
                  <a:pt x="161289" y="26669"/>
                </a:lnTo>
                <a:lnTo>
                  <a:pt x="151129" y="30479"/>
                </a:lnTo>
                <a:lnTo>
                  <a:pt x="142239" y="33019"/>
                </a:lnTo>
                <a:lnTo>
                  <a:pt x="129539" y="36829"/>
                </a:lnTo>
                <a:lnTo>
                  <a:pt x="115569" y="39369"/>
                </a:lnTo>
                <a:lnTo>
                  <a:pt x="106679" y="43179"/>
                </a:lnTo>
                <a:lnTo>
                  <a:pt x="96519" y="43179"/>
                </a:lnTo>
                <a:lnTo>
                  <a:pt x="83819" y="44450"/>
                </a:lnTo>
                <a:lnTo>
                  <a:pt x="74929" y="46989"/>
                </a:lnTo>
                <a:lnTo>
                  <a:pt x="64769" y="48259"/>
                </a:lnTo>
                <a:lnTo>
                  <a:pt x="13969" y="48259"/>
                </a:lnTo>
                <a:close/>
              </a:path>
            </a:pathLst>
          </a:custGeom>
          <a:solidFill>
            <a:srgbClr val="587F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76109" y="2429510"/>
            <a:ext cx="275590" cy="80010"/>
          </a:xfrm>
          <a:custGeom>
            <a:avLst/>
            <a:gdLst/>
            <a:ahLst/>
            <a:cxnLst/>
            <a:rect l="l" t="t" r="r" b="b"/>
            <a:pathLst>
              <a:path w="275590" h="80010">
                <a:moveTo>
                  <a:pt x="0" y="20319"/>
                </a:moveTo>
                <a:lnTo>
                  <a:pt x="0" y="22860"/>
                </a:lnTo>
                <a:lnTo>
                  <a:pt x="60960" y="22860"/>
                </a:lnTo>
                <a:lnTo>
                  <a:pt x="73660" y="24129"/>
                </a:lnTo>
                <a:lnTo>
                  <a:pt x="86360" y="26669"/>
                </a:lnTo>
                <a:lnTo>
                  <a:pt x="102870" y="27939"/>
                </a:lnTo>
                <a:lnTo>
                  <a:pt x="115570" y="27939"/>
                </a:lnTo>
                <a:lnTo>
                  <a:pt x="128270" y="30479"/>
                </a:lnTo>
                <a:lnTo>
                  <a:pt x="140970" y="33019"/>
                </a:lnTo>
                <a:lnTo>
                  <a:pt x="153670" y="35560"/>
                </a:lnTo>
                <a:lnTo>
                  <a:pt x="167640" y="39369"/>
                </a:lnTo>
                <a:lnTo>
                  <a:pt x="176530" y="43179"/>
                </a:lnTo>
                <a:lnTo>
                  <a:pt x="189230" y="46989"/>
                </a:lnTo>
                <a:lnTo>
                  <a:pt x="199390" y="50800"/>
                </a:lnTo>
                <a:lnTo>
                  <a:pt x="205740" y="54610"/>
                </a:lnTo>
                <a:lnTo>
                  <a:pt x="214630" y="55879"/>
                </a:lnTo>
                <a:lnTo>
                  <a:pt x="220980" y="59689"/>
                </a:lnTo>
                <a:lnTo>
                  <a:pt x="227330" y="63500"/>
                </a:lnTo>
                <a:lnTo>
                  <a:pt x="233680" y="67310"/>
                </a:lnTo>
                <a:lnTo>
                  <a:pt x="241300" y="72389"/>
                </a:lnTo>
                <a:lnTo>
                  <a:pt x="247650" y="76200"/>
                </a:lnTo>
                <a:lnTo>
                  <a:pt x="250190" y="80010"/>
                </a:lnTo>
                <a:lnTo>
                  <a:pt x="254000" y="80010"/>
                </a:lnTo>
                <a:lnTo>
                  <a:pt x="275590" y="64769"/>
                </a:lnTo>
                <a:lnTo>
                  <a:pt x="273050" y="63500"/>
                </a:lnTo>
                <a:lnTo>
                  <a:pt x="269240" y="58419"/>
                </a:lnTo>
                <a:lnTo>
                  <a:pt x="262890" y="55879"/>
                </a:lnTo>
                <a:lnTo>
                  <a:pt x="260350" y="52069"/>
                </a:lnTo>
                <a:lnTo>
                  <a:pt x="254000" y="48260"/>
                </a:lnTo>
                <a:lnTo>
                  <a:pt x="247650" y="43179"/>
                </a:lnTo>
                <a:lnTo>
                  <a:pt x="237490" y="39369"/>
                </a:lnTo>
                <a:lnTo>
                  <a:pt x="231140" y="33019"/>
                </a:lnTo>
                <a:lnTo>
                  <a:pt x="220980" y="30479"/>
                </a:lnTo>
                <a:lnTo>
                  <a:pt x="212090" y="24129"/>
                </a:lnTo>
                <a:lnTo>
                  <a:pt x="199390" y="20319"/>
                </a:lnTo>
                <a:lnTo>
                  <a:pt x="189230" y="16510"/>
                </a:lnTo>
                <a:lnTo>
                  <a:pt x="176530" y="12700"/>
                </a:lnTo>
                <a:lnTo>
                  <a:pt x="160020" y="8889"/>
                </a:lnTo>
                <a:lnTo>
                  <a:pt x="144780" y="7619"/>
                </a:lnTo>
                <a:lnTo>
                  <a:pt x="132080" y="6350"/>
                </a:lnTo>
                <a:lnTo>
                  <a:pt x="115570" y="3810"/>
                </a:lnTo>
                <a:lnTo>
                  <a:pt x="102870" y="2539"/>
                </a:lnTo>
                <a:lnTo>
                  <a:pt x="86360" y="0"/>
                </a:lnTo>
                <a:lnTo>
                  <a:pt x="35560" y="0"/>
                </a:lnTo>
                <a:lnTo>
                  <a:pt x="26670" y="2539"/>
                </a:lnTo>
                <a:lnTo>
                  <a:pt x="10160" y="2539"/>
                </a:lnTo>
                <a:lnTo>
                  <a:pt x="0" y="20319"/>
                </a:lnTo>
                <a:close/>
              </a:path>
            </a:pathLst>
          </a:custGeom>
          <a:solidFill>
            <a:srgbClr val="4968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54520" y="2381250"/>
            <a:ext cx="242570" cy="48260"/>
          </a:xfrm>
          <a:custGeom>
            <a:avLst/>
            <a:gdLst/>
            <a:ahLst/>
            <a:cxnLst/>
            <a:rect l="l" t="t" r="r" b="b"/>
            <a:pathLst>
              <a:path w="242570" h="48260">
                <a:moveTo>
                  <a:pt x="2539" y="20320"/>
                </a:moveTo>
                <a:lnTo>
                  <a:pt x="19050" y="20320"/>
                </a:lnTo>
                <a:lnTo>
                  <a:pt x="27939" y="19050"/>
                </a:lnTo>
                <a:lnTo>
                  <a:pt x="99059" y="19050"/>
                </a:lnTo>
                <a:lnTo>
                  <a:pt x="111759" y="20320"/>
                </a:lnTo>
                <a:lnTo>
                  <a:pt x="124459" y="20320"/>
                </a:lnTo>
                <a:lnTo>
                  <a:pt x="137159" y="22860"/>
                </a:lnTo>
                <a:lnTo>
                  <a:pt x="147320" y="22860"/>
                </a:lnTo>
                <a:lnTo>
                  <a:pt x="156209" y="26670"/>
                </a:lnTo>
                <a:lnTo>
                  <a:pt x="166370" y="27939"/>
                </a:lnTo>
                <a:lnTo>
                  <a:pt x="175259" y="30479"/>
                </a:lnTo>
                <a:lnTo>
                  <a:pt x="181609" y="31750"/>
                </a:lnTo>
                <a:lnTo>
                  <a:pt x="191770" y="33020"/>
                </a:lnTo>
                <a:lnTo>
                  <a:pt x="198120" y="35560"/>
                </a:lnTo>
                <a:lnTo>
                  <a:pt x="204470" y="36829"/>
                </a:lnTo>
                <a:lnTo>
                  <a:pt x="210820" y="39370"/>
                </a:lnTo>
                <a:lnTo>
                  <a:pt x="217170" y="43179"/>
                </a:lnTo>
                <a:lnTo>
                  <a:pt x="223520" y="44450"/>
                </a:lnTo>
                <a:lnTo>
                  <a:pt x="227329" y="48260"/>
                </a:lnTo>
                <a:lnTo>
                  <a:pt x="229870" y="48260"/>
                </a:lnTo>
                <a:lnTo>
                  <a:pt x="242570" y="36829"/>
                </a:lnTo>
                <a:lnTo>
                  <a:pt x="242570" y="35560"/>
                </a:lnTo>
                <a:lnTo>
                  <a:pt x="236220" y="31750"/>
                </a:lnTo>
                <a:lnTo>
                  <a:pt x="233679" y="30479"/>
                </a:lnTo>
                <a:lnTo>
                  <a:pt x="227329" y="27939"/>
                </a:lnTo>
                <a:lnTo>
                  <a:pt x="220979" y="24129"/>
                </a:lnTo>
                <a:lnTo>
                  <a:pt x="217170" y="22860"/>
                </a:lnTo>
                <a:lnTo>
                  <a:pt x="208279" y="19050"/>
                </a:lnTo>
                <a:lnTo>
                  <a:pt x="198120" y="15239"/>
                </a:lnTo>
                <a:lnTo>
                  <a:pt x="189229" y="12700"/>
                </a:lnTo>
                <a:lnTo>
                  <a:pt x="181609" y="8889"/>
                </a:lnTo>
                <a:lnTo>
                  <a:pt x="168909" y="7620"/>
                </a:lnTo>
                <a:lnTo>
                  <a:pt x="156209" y="6350"/>
                </a:lnTo>
                <a:lnTo>
                  <a:pt x="143509" y="3810"/>
                </a:lnTo>
                <a:lnTo>
                  <a:pt x="134620" y="2539"/>
                </a:lnTo>
                <a:lnTo>
                  <a:pt x="118109" y="2539"/>
                </a:lnTo>
                <a:lnTo>
                  <a:pt x="105409" y="0"/>
                </a:lnTo>
                <a:lnTo>
                  <a:pt x="57150" y="0"/>
                </a:lnTo>
                <a:lnTo>
                  <a:pt x="48259" y="2539"/>
                </a:lnTo>
                <a:lnTo>
                  <a:pt x="27939" y="2539"/>
                </a:lnTo>
                <a:lnTo>
                  <a:pt x="21589" y="3810"/>
                </a:lnTo>
                <a:lnTo>
                  <a:pt x="15239" y="3810"/>
                </a:lnTo>
                <a:lnTo>
                  <a:pt x="12700" y="6350"/>
                </a:lnTo>
                <a:lnTo>
                  <a:pt x="0" y="6350"/>
                </a:lnTo>
                <a:lnTo>
                  <a:pt x="0" y="20320"/>
                </a:lnTo>
                <a:lnTo>
                  <a:pt x="2539" y="20320"/>
                </a:lnTo>
                <a:close/>
              </a:path>
            </a:pathLst>
          </a:custGeom>
          <a:solidFill>
            <a:srgbClr val="4968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806690" y="2621279"/>
            <a:ext cx="166369" cy="97790"/>
          </a:xfrm>
          <a:custGeom>
            <a:avLst/>
            <a:gdLst/>
            <a:ahLst/>
            <a:cxnLst/>
            <a:rect l="l" t="t" r="r" b="b"/>
            <a:pathLst>
              <a:path w="166369" h="97790">
                <a:moveTo>
                  <a:pt x="60959" y="0"/>
                </a:moveTo>
                <a:lnTo>
                  <a:pt x="48259" y="1270"/>
                </a:lnTo>
                <a:lnTo>
                  <a:pt x="41909" y="3810"/>
                </a:lnTo>
                <a:lnTo>
                  <a:pt x="31750" y="7620"/>
                </a:lnTo>
                <a:lnTo>
                  <a:pt x="25400" y="11430"/>
                </a:lnTo>
                <a:lnTo>
                  <a:pt x="16509" y="13970"/>
                </a:lnTo>
                <a:lnTo>
                  <a:pt x="12700" y="20320"/>
                </a:lnTo>
                <a:lnTo>
                  <a:pt x="6350" y="25400"/>
                </a:lnTo>
                <a:lnTo>
                  <a:pt x="6350" y="31750"/>
                </a:lnTo>
                <a:lnTo>
                  <a:pt x="2539" y="36830"/>
                </a:lnTo>
                <a:lnTo>
                  <a:pt x="0" y="44450"/>
                </a:lnTo>
                <a:lnTo>
                  <a:pt x="0" y="49530"/>
                </a:lnTo>
                <a:lnTo>
                  <a:pt x="2539" y="55880"/>
                </a:lnTo>
                <a:lnTo>
                  <a:pt x="6350" y="64770"/>
                </a:lnTo>
                <a:lnTo>
                  <a:pt x="12700" y="69850"/>
                </a:lnTo>
                <a:lnTo>
                  <a:pt x="16509" y="77470"/>
                </a:lnTo>
                <a:lnTo>
                  <a:pt x="25400" y="83820"/>
                </a:lnTo>
                <a:lnTo>
                  <a:pt x="31750" y="87630"/>
                </a:lnTo>
                <a:lnTo>
                  <a:pt x="41909" y="90170"/>
                </a:lnTo>
                <a:lnTo>
                  <a:pt x="50800" y="93980"/>
                </a:lnTo>
                <a:lnTo>
                  <a:pt x="60959" y="93980"/>
                </a:lnTo>
                <a:lnTo>
                  <a:pt x="71119" y="96520"/>
                </a:lnTo>
                <a:lnTo>
                  <a:pt x="80009" y="97790"/>
                </a:lnTo>
                <a:lnTo>
                  <a:pt x="90169" y="97790"/>
                </a:lnTo>
                <a:lnTo>
                  <a:pt x="102869" y="96520"/>
                </a:lnTo>
                <a:lnTo>
                  <a:pt x="111759" y="96520"/>
                </a:lnTo>
                <a:lnTo>
                  <a:pt x="118109" y="93980"/>
                </a:lnTo>
                <a:lnTo>
                  <a:pt x="128269" y="92710"/>
                </a:lnTo>
                <a:lnTo>
                  <a:pt x="137159" y="88900"/>
                </a:lnTo>
                <a:lnTo>
                  <a:pt x="144779" y="85090"/>
                </a:lnTo>
                <a:lnTo>
                  <a:pt x="147319" y="80010"/>
                </a:lnTo>
                <a:lnTo>
                  <a:pt x="153669" y="76200"/>
                </a:lnTo>
                <a:lnTo>
                  <a:pt x="157479" y="69850"/>
                </a:lnTo>
                <a:lnTo>
                  <a:pt x="160019" y="64770"/>
                </a:lnTo>
                <a:lnTo>
                  <a:pt x="163829" y="59690"/>
                </a:lnTo>
                <a:lnTo>
                  <a:pt x="166369" y="53340"/>
                </a:lnTo>
                <a:lnTo>
                  <a:pt x="166369" y="45720"/>
                </a:lnTo>
                <a:lnTo>
                  <a:pt x="163829" y="40640"/>
                </a:lnTo>
                <a:lnTo>
                  <a:pt x="163829" y="33020"/>
                </a:lnTo>
                <a:lnTo>
                  <a:pt x="157479" y="27940"/>
                </a:lnTo>
                <a:lnTo>
                  <a:pt x="153669" y="21590"/>
                </a:lnTo>
                <a:lnTo>
                  <a:pt x="144779" y="17780"/>
                </a:lnTo>
                <a:lnTo>
                  <a:pt x="134619" y="12700"/>
                </a:lnTo>
                <a:lnTo>
                  <a:pt x="124459" y="7620"/>
                </a:lnTo>
                <a:lnTo>
                  <a:pt x="111759" y="3810"/>
                </a:lnTo>
                <a:lnTo>
                  <a:pt x="96519" y="1270"/>
                </a:lnTo>
                <a:lnTo>
                  <a:pt x="86359" y="0"/>
                </a:lnTo>
                <a:lnTo>
                  <a:pt x="60959" y="0"/>
                </a:lnTo>
                <a:close/>
              </a:path>
            </a:pathLst>
          </a:custGeom>
          <a:solidFill>
            <a:srgbClr val="F1F4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790180" y="2743200"/>
            <a:ext cx="247650" cy="50800"/>
          </a:xfrm>
          <a:custGeom>
            <a:avLst/>
            <a:gdLst/>
            <a:ahLst/>
            <a:cxnLst/>
            <a:rect l="l" t="t" r="r" b="b"/>
            <a:pathLst>
              <a:path w="247650" h="50800">
                <a:moveTo>
                  <a:pt x="29210" y="22860"/>
                </a:moveTo>
                <a:lnTo>
                  <a:pt x="19050" y="22860"/>
                </a:lnTo>
                <a:lnTo>
                  <a:pt x="12700" y="20320"/>
                </a:lnTo>
                <a:lnTo>
                  <a:pt x="12700" y="19050"/>
                </a:lnTo>
                <a:lnTo>
                  <a:pt x="6350" y="19050"/>
                </a:lnTo>
                <a:lnTo>
                  <a:pt x="6350" y="16510"/>
                </a:lnTo>
                <a:lnTo>
                  <a:pt x="0" y="34289"/>
                </a:lnTo>
                <a:lnTo>
                  <a:pt x="3810" y="35560"/>
                </a:lnTo>
                <a:lnTo>
                  <a:pt x="10160" y="38100"/>
                </a:lnTo>
                <a:lnTo>
                  <a:pt x="12700" y="39370"/>
                </a:lnTo>
                <a:lnTo>
                  <a:pt x="19050" y="41910"/>
                </a:lnTo>
                <a:lnTo>
                  <a:pt x="26670" y="43179"/>
                </a:lnTo>
                <a:lnTo>
                  <a:pt x="35560" y="44450"/>
                </a:lnTo>
                <a:lnTo>
                  <a:pt x="41910" y="46989"/>
                </a:lnTo>
                <a:lnTo>
                  <a:pt x="54610" y="46989"/>
                </a:lnTo>
                <a:lnTo>
                  <a:pt x="64770" y="48260"/>
                </a:lnTo>
                <a:lnTo>
                  <a:pt x="73660" y="50800"/>
                </a:lnTo>
                <a:lnTo>
                  <a:pt x="113029" y="50800"/>
                </a:lnTo>
                <a:lnTo>
                  <a:pt x="128270" y="48260"/>
                </a:lnTo>
                <a:lnTo>
                  <a:pt x="140970" y="46989"/>
                </a:lnTo>
                <a:lnTo>
                  <a:pt x="153670" y="46989"/>
                </a:lnTo>
                <a:lnTo>
                  <a:pt x="167640" y="43179"/>
                </a:lnTo>
                <a:lnTo>
                  <a:pt x="176529" y="41910"/>
                </a:lnTo>
                <a:lnTo>
                  <a:pt x="189229" y="39370"/>
                </a:lnTo>
                <a:lnTo>
                  <a:pt x="199390" y="35560"/>
                </a:lnTo>
                <a:lnTo>
                  <a:pt x="205740" y="34289"/>
                </a:lnTo>
                <a:lnTo>
                  <a:pt x="214629" y="30479"/>
                </a:lnTo>
                <a:lnTo>
                  <a:pt x="222250" y="27939"/>
                </a:lnTo>
                <a:lnTo>
                  <a:pt x="228600" y="26670"/>
                </a:lnTo>
                <a:lnTo>
                  <a:pt x="234950" y="22860"/>
                </a:lnTo>
                <a:lnTo>
                  <a:pt x="237490" y="20320"/>
                </a:lnTo>
                <a:lnTo>
                  <a:pt x="243840" y="19050"/>
                </a:lnTo>
                <a:lnTo>
                  <a:pt x="247650" y="16510"/>
                </a:lnTo>
                <a:lnTo>
                  <a:pt x="241300" y="0"/>
                </a:lnTo>
                <a:lnTo>
                  <a:pt x="237490" y="2539"/>
                </a:lnTo>
                <a:lnTo>
                  <a:pt x="234950" y="2539"/>
                </a:lnTo>
                <a:lnTo>
                  <a:pt x="231140" y="3810"/>
                </a:lnTo>
                <a:lnTo>
                  <a:pt x="224790" y="6350"/>
                </a:lnTo>
                <a:lnTo>
                  <a:pt x="218440" y="7620"/>
                </a:lnTo>
                <a:lnTo>
                  <a:pt x="212090" y="10160"/>
                </a:lnTo>
                <a:lnTo>
                  <a:pt x="201929" y="13970"/>
                </a:lnTo>
                <a:lnTo>
                  <a:pt x="193040" y="15239"/>
                </a:lnTo>
                <a:lnTo>
                  <a:pt x="180340" y="16510"/>
                </a:lnTo>
                <a:lnTo>
                  <a:pt x="170179" y="19050"/>
                </a:lnTo>
                <a:lnTo>
                  <a:pt x="157479" y="22860"/>
                </a:lnTo>
                <a:lnTo>
                  <a:pt x="147320" y="24129"/>
                </a:lnTo>
                <a:lnTo>
                  <a:pt x="134620" y="26670"/>
                </a:lnTo>
                <a:lnTo>
                  <a:pt x="121920" y="27939"/>
                </a:lnTo>
                <a:lnTo>
                  <a:pt x="100329" y="27939"/>
                </a:lnTo>
                <a:lnTo>
                  <a:pt x="87629" y="30479"/>
                </a:lnTo>
                <a:lnTo>
                  <a:pt x="77470" y="30479"/>
                </a:lnTo>
                <a:lnTo>
                  <a:pt x="67310" y="27939"/>
                </a:lnTo>
                <a:lnTo>
                  <a:pt x="58420" y="27939"/>
                </a:lnTo>
                <a:lnTo>
                  <a:pt x="48260" y="26670"/>
                </a:lnTo>
                <a:lnTo>
                  <a:pt x="41910" y="26670"/>
                </a:lnTo>
                <a:lnTo>
                  <a:pt x="35560" y="24129"/>
                </a:lnTo>
                <a:lnTo>
                  <a:pt x="29210" y="22860"/>
                </a:lnTo>
                <a:close/>
              </a:path>
            </a:pathLst>
          </a:custGeom>
          <a:solidFill>
            <a:srgbClr val="2D4E6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880350" y="2771140"/>
            <a:ext cx="208279" cy="59689"/>
          </a:xfrm>
          <a:custGeom>
            <a:avLst/>
            <a:gdLst/>
            <a:ahLst/>
            <a:cxnLst/>
            <a:rect l="l" t="t" r="r" b="b"/>
            <a:pathLst>
              <a:path w="208279" h="59689">
                <a:moveTo>
                  <a:pt x="3809" y="54610"/>
                </a:moveTo>
                <a:lnTo>
                  <a:pt x="10159" y="55880"/>
                </a:lnTo>
                <a:lnTo>
                  <a:pt x="12700" y="58420"/>
                </a:lnTo>
                <a:lnTo>
                  <a:pt x="19050" y="58420"/>
                </a:lnTo>
                <a:lnTo>
                  <a:pt x="25400" y="59689"/>
                </a:lnTo>
                <a:lnTo>
                  <a:pt x="80009" y="59689"/>
                </a:lnTo>
                <a:lnTo>
                  <a:pt x="90170" y="58420"/>
                </a:lnTo>
                <a:lnTo>
                  <a:pt x="102870" y="55880"/>
                </a:lnTo>
                <a:lnTo>
                  <a:pt x="115570" y="52070"/>
                </a:lnTo>
                <a:lnTo>
                  <a:pt x="124459" y="50800"/>
                </a:lnTo>
                <a:lnTo>
                  <a:pt x="134620" y="48260"/>
                </a:lnTo>
                <a:lnTo>
                  <a:pt x="144779" y="44450"/>
                </a:lnTo>
                <a:lnTo>
                  <a:pt x="153670" y="40639"/>
                </a:lnTo>
                <a:lnTo>
                  <a:pt x="160020" y="39370"/>
                </a:lnTo>
                <a:lnTo>
                  <a:pt x="170179" y="35560"/>
                </a:lnTo>
                <a:lnTo>
                  <a:pt x="176529" y="31750"/>
                </a:lnTo>
                <a:lnTo>
                  <a:pt x="182879" y="27939"/>
                </a:lnTo>
                <a:lnTo>
                  <a:pt x="191770" y="22860"/>
                </a:lnTo>
                <a:lnTo>
                  <a:pt x="201929" y="19050"/>
                </a:lnTo>
                <a:lnTo>
                  <a:pt x="205740" y="15239"/>
                </a:lnTo>
                <a:lnTo>
                  <a:pt x="208279" y="13970"/>
                </a:lnTo>
                <a:lnTo>
                  <a:pt x="198120" y="0"/>
                </a:lnTo>
                <a:lnTo>
                  <a:pt x="195579" y="2539"/>
                </a:lnTo>
                <a:lnTo>
                  <a:pt x="185420" y="6350"/>
                </a:lnTo>
                <a:lnTo>
                  <a:pt x="179070" y="10160"/>
                </a:lnTo>
                <a:lnTo>
                  <a:pt x="172720" y="11430"/>
                </a:lnTo>
                <a:lnTo>
                  <a:pt x="166370" y="13970"/>
                </a:lnTo>
                <a:lnTo>
                  <a:pt x="160020" y="16510"/>
                </a:lnTo>
                <a:lnTo>
                  <a:pt x="151129" y="20320"/>
                </a:lnTo>
                <a:lnTo>
                  <a:pt x="140970" y="24130"/>
                </a:lnTo>
                <a:lnTo>
                  <a:pt x="132079" y="26670"/>
                </a:lnTo>
                <a:lnTo>
                  <a:pt x="121920" y="30480"/>
                </a:lnTo>
                <a:lnTo>
                  <a:pt x="111759" y="34289"/>
                </a:lnTo>
                <a:lnTo>
                  <a:pt x="102870" y="35560"/>
                </a:lnTo>
                <a:lnTo>
                  <a:pt x="92709" y="38100"/>
                </a:lnTo>
                <a:lnTo>
                  <a:pt x="83820" y="38100"/>
                </a:lnTo>
                <a:lnTo>
                  <a:pt x="71120" y="39370"/>
                </a:lnTo>
                <a:lnTo>
                  <a:pt x="63500" y="40639"/>
                </a:lnTo>
                <a:lnTo>
                  <a:pt x="48259" y="40639"/>
                </a:lnTo>
                <a:lnTo>
                  <a:pt x="38100" y="43180"/>
                </a:lnTo>
                <a:lnTo>
                  <a:pt x="25400" y="43180"/>
                </a:lnTo>
                <a:lnTo>
                  <a:pt x="22859" y="40639"/>
                </a:lnTo>
                <a:lnTo>
                  <a:pt x="6350" y="40639"/>
                </a:lnTo>
                <a:lnTo>
                  <a:pt x="0" y="39370"/>
                </a:lnTo>
                <a:lnTo>
                  <a:pt x="0" y="54610"/>
                </a:lnTo>
                <a:lnTo>
                  <a:pt x="3809" y="54610"/>
                </a:lnTo>
                <a:close/>
              </a:path>
            </a:pathLst>
          </a:custGeom>
          <a:solidFill>
            <a:srgbClr val="2D4E6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133090" y="3379470"/>
            <a:ext cx="71120" cy="142239"/>
          </a:xfrm>
          <a:custGeom>
            <a:avLst/>
            <a:gdLst/>
            <a:ahLst/>
            <a:cxnLst/>
            <a:rect l="l" t="t" r="r" b="b"/>
            <a:pathLst>
              <a:path w="71120" h="142239">
                <a:moveTo>
                  <a:pt x="22860" y="142239"/>
                </a:moveTo>
                <a:lnTo>
                  <a:pt x="71120" y="134619"/>
                </a:lnTo>
                <a:lnTo>
                  <a:pt x="64770" y="0"/>
                </a:lnTo>
                <a:lnTo>
                  <a:pt x="0" y="0"/>
                </a:lnTo>
                <a:lnTo>
                  <a:pt x="22860" y="142239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034030" y="3441700"/>
            <a:ext cx="269240" cy="35560"/>
          </a:xfrm>
          <a:custGeom>
            <a:avLst/>
            <a:gdLst/>
            <a:ahLst/>
            <a:cxnLst/>
            <a:rect l="l" t="t" r="r" b="b"/>
            <a:pathLst>
              <a:path w="269240" h="35560">
                <a:moveTo>
                  <a:pt x="269240" y="6350"/>
                </a:moveTo>
                <a:lnTo>
                  <a:pt x="0" y="0"/>
                </a:lnTo>
                <a:lnTo>
                  <a:pt x="19050" y="34289"/>
                </a:lnTo>
                <a:lnTo>
                  <a:pt x="21589" y="34289"/>
                </a:lnTo>
                <a:lnTo>
                  <a:pt x="35559" y="31750"/>
                </a:lnTo>
                <a:lnTo>
                  <a:pt x="105409" y="31750"/>
                </a:lnTo>
                <a:lnTo>
                  <a:pt x="124459" y="34289"/>
                </a:lnTo>
                <a:lnTo>
                  <a:pt x="191769" y="34289"/>
                </a:lnTo>
                <a:lnTo>
                  <a:pt x="210819" y="35560"/>
                </a:lnTo>
                <a:lnTo>
                  <a:pt x="265430" y="35560"/>
                </a:lnTo>
                <a:lnTo>
                  <a:pt x="269240" y="6350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027680" y="3714750"/>
            <a:ext cx="153669" cy="106680"/>
          </a:xfrm>
          <a:custGeom>
            <a:avLst/>
            <a:gdLst/>
            <a:ahLst/>
            <a:cxnLst/>
            <a:rect l="l" t="t" r="r" b="b"/>
            <a:pathLst>
              <a:path w="153669" h="106679">
                <a:moveTo>
                  <a:pt x="63500" y="106680"/>
                </a:moveTo>
                <a:lnTo>
                  <a:pt x="153669" y="7619"/>
                </a:lnTo>
                <a:lnTo>
                  <a:pt x="105409" y="0"/>
                </a:lnTo>
                <a:lnTo>
                  <a:pt x="0" y="102869"/>
                </a:lnTo>
                <a:lnTo>
                  <a:pt x="63500" y="106680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956560" y="3722370"/>
            <a:ext cx="275589" cy="95250"/>
          </a:xfrm>
          <a:custGeom>
            <a:avLst/>
            <a:gdLst/>
            <a:ahLst/>
            <a:cxnLst/>
            <a:rect l="l" t="t" r="r" b="b"/>
            <a:pathLst>
              <a:path w="275589" h="95250">
                <a:moveTo>
                  <a:pt x="0" y="24129"/>
                </a:moveTo>
                <a:lnTo>
                  <a:pt x="260350" y="95249"/>
                </a:lnTo>
                <a:lnTo>
                  <a:pt x="275589" y="74929"/>
                </a:lnTo>
                <a:lnTo>
                  <a:pt x="1905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00829" y="3638550"/>
            <a:ext cx="260350" cy="104139"/>
          </a:xfrm>
          <a:custGeom>
            <a:avLst/>
            <a:gdLst/>
            <a:ahLst/>
            <a:cxnLst/>
            <a:rect l="l" t="t" r="r" b="b"/>
            <a:pathLst>
              <a:path w="260350" h="104139">
                <a:moveTo>
                  <a:pt x="0" y="27939"/>
                </a:moveTo>
                <a:lnTo>
                  <a:pt x="250190" y="104139"/>
                </a:lnTo>
                <a:lnTo>
                  <a:pt x="260350" y="71119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36390" y="3633470"/>
            <a:ext cx="166370" cy="149860"/>
          </a:xfrm>
          <a:custGeom>
            <a:avLst/>
            <a:gdLst/>
            <a:ahLst/>
            <a:cxnLst/>
            <a:rect l="l" t="t" r="r" b="b"/>
            <a:pathLst>
              <a:path w="166370" h="149860">
                <a:moveTo>
                  <a:pt x="60960" y="149859"/>
                </a:moveTo>
                <a:lnTo>
                  <a:pt x="166370" y="11429"/>
                </a:lnTo>
                <a:lnTo>
                  <a:pt x="125730" y="0"/>
                </a:lnTo>
                <a:lnTo>
                  <a:pt x="0" y="125729"/>
                </a:lnTo>
                <a:lnTo>
                  <a:pt x="60960" y="149859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690620" y="3244850"/>
            <a:ext cx="260350" cy="102870"/>
          </a:xfrm>
          <a:custGeom>
            <a:avLst/>
            <a:gdLst/>
            <a:ahLst/>
            <a:cxnLst/>
            <a:rect l="l" t="t" r="r" b="b"/>
            <a:pathLst>
              <a:path w="260350" h="102870">
                <a:moveTo>
                  <a:pt x="35559" y="102870"/>
                </a:moveTo>
                <a:lnTo>
                  <a:pt x="260350" y="22860"/>
                </a:lnTo>
                <a:lnTo>
                  <a:pt x="247650" y="0"/>
                </a:lnTo>
                <a:lnTo>
                  <a:pt x="0" y="72389"/>
                </a:lnTo>
                <a:lnTo>
                  <a:pt x="35559" y="102870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732529" y="3244850"/>
            <a:ext cx="193040" cy="124460"/>
          </a:xfrm>
          <a:custGeom>
            <a:avLst/>
            <a:gdLst/>
            <a:ahLst/>
            <a:cxnLst/>
            <a:rect l="l" t="t" r="r" b="b"/>
            <a:pathLst>
              <a:path w="193040" h="124460">
                <a:moveTo>
                  <a:pt x="157480" y="124460"/>
                </a:moveTo>
                <a:lnTo>
                  <a:pt x="193040" y="102870"/>
                </a:lnTo>
                <a:lnTo>
                  <a:pt x="41910" y="0"/>
                </a:lnTo>
                <a:lnTo>
                  <a:pt x="0" y="27939"/>
                </a:lnTo>
                <a:lnTo>
                  <a:pt x="157480" y="124460"/>
                </a:lnTo>
                <a:close/>
              </a:path>
            </a:pathLst>
          </a:custGeom>
          <a:solidFill>
            <a:srgbClr val="A7AA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01590" y="3040379"/>
            <a:ext cx="88900" cy="351790"/>
          </a:xfrm>
          <a:custGeom>
            <a:avLst/>
            <a:gdLst/>
            <a:ahLst/>
            <a:cxnLst/>
            <a:rect l="l" t="t" r="r" b="b"/>
            <a:pathLst>
              <a:path w="88900" h="351790">
                <a:moveTo>
                  <a:pt x="0" y="6350"/>
                </a:moveTo>
                <a:lnTo>
                  <a:pt x="8889" y="351790"/>
                </a:lnTo>
                <a:lnTo>
                  <a:pt x="88900" y="344170"/>
                </a:lnTo>
                <a:lnTo>
                  <a:pt x="5461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213350" y="3036570"/>
            <a:ext cx="144779" cy="328929"/>
          </a:xfrm>
          <a:custGeom>
            <a:avLst/>
            <a:gdLst/>
            <a:ahLst/>
            <a:cxnLst/>
            <a:rect l="l" t="t" r="r" b="b"/>
            <a:pathLst>
              <a:path w="144779" h="328929">
                <a:moveTo>
                  <a:pt x="77470" y="327659"/>
                </a:moveTo>
                <a:lnTo>
                  <a:pt x="144779" y="328929"/>
                </a:lnTo>
                <a:lnTo>
                  <a:pt x="48260" y="0"/>
                </a:lnTo>
                <a:lnTo>
                  <a:pt x="0" y="15239"/>
                </a:lnTo>
                <a:lnTo>
                  <a:pt x="77470" y="327659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415280" y="3020060"/>
            <a:ext cx="115570" cy="316229"/>
          </a:xfrm>
          <a:custGeom>
            <a:avLst/>
            <a:gdLst/>
            <a:ahLst/>
            <a:cxnLst/>
            <a:rect l="l" t="t" r="r" b="b"/>
            <a:pathLst>
              <a:path w="115570" h="316229">
                <a:moveTo>
                  <a:pt x="58420" y="316229"/>
                </a:moveTo>
                <a:lnTo>
                  <a:pt x="115570" y="299719"/>
                </a:lnTo>
                <a:lnTo>
                  <a:pt x="64770" y="0"/>
                </a:lnTo>
                <a:lnTo>
                  <a:pt x="0" y="10160"/>
                </a:lnTo>
                <a:lnTo>
                  <a:pt x="58420" y="316229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585460" y="2979420"/>
            <a:ext cx="76200" cy="327659"/>
          </a:xfrm>
          <a:custGeom>
            <a:avLst/>
            <a:gdLst/>
            <a:ahLst/>
            <a:cxnLst/>
            <a:rect l="l" t="t" r="r" b="b"/>
            <a:pathLst>
              <a:path w="76200" h="327659">
                <a:moveTo>
                  <a:pt x="0" y="327659"/>
                </a:moveTo>
                <a:lnTo>
                  <a:pt x="63500" y="308609"/>
                </a:lnTo>
                <a:lnTo>
                  <a:pt x="76200" y="0"/>
                </a:lnTo>
                <a:lnTo>
                  <a:pt x="0" y="7619"/>
                </a:lnTo>
                <a:lnTo>
                  <a:pt x="0" y="327659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01030" y="3063240"/>
            <a:ext cx="95250" cy="212089"/>
          </a:xfrm>
          <a:custGeom>
            <a:avLst/>
            <a:gdLst/>
            <a:ahLst/>
            <a:cxnLst/>
            <a:rect l="l" t="t" r="r" b="b"/>
            <a:pathLst>
              <a:path w="95250" h="212089">
                <a:moveTo>
                  <a:pt x="25400" y="212089"/>
                </a:moveTo>
                <a:lnTo>
                  <a:pt x="95250" y="200660"/>
                </a:lnTo>
                <a:lnTo>
                  <a:pt x="44450" y="3810"/>
                </a:lnTo>
                <a:lnTo>
                  <a:pt x="0" y="0"/>
                </a:lnTo>
                <a:lnTo>
                  <a:pt x="25400" y="212089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54250" y="1549639"/>
            <a:ext cx="186665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R</a:t>
            </a:r>
            <a:r>
              <a:rPr sz="4400" spc="0" dirty="0" smtClean="0">
                <a:latin typeface="Trebuchet MS"/>
                <a:cs typeface="Trebuchet MS"/>
              </a:rPr>
              <a:t>eader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80433" y="1549639"/>
            <a:ext cx="241505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R</a:t>
            </a:r>
            <a:r>
              <a:rPr sz="4400" spc="4" dirty="0" smtClean="0">
                <a:latin typeface="Trebuchet MS"/>
                <a:cs typeface="Trebuchet MS"/>
              </a:rPr>
              <a:t>e</a:t>
            </a:r>
            <a:r>
              <a:rPr sz="4400" spc="0" dirty="0" smtClean="0">
                <a:latin typeface="Trebuchet MS"/>
                <a:cs typeface="Trebuchet MS"/>
              </a:rPr>
              <a:t>spo</a:t>
            </a:r>
            <a:r>
              <a:rPr sz="4400" spc="4" dirty="0" smtClean="0">
                <a:latin typeface="Trebuchet MS"/>
                <a:cs typeface="Trebuchet MS"/>
              </a:rPr>
              <a:t>ns</a:t>
            </a:r>
            <a:r>
              <a:rPr sz="4400" spc="0" dirty="0" smtClean="0">
                <a:latin typeface="Trebuchet MS"/>
                <a:cs typeface="Trebuchet MS"/>
              </a:rPr>
              <a:t>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4800" y="1549639"/>
            <a:ext cx="183768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9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eory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415020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2970" y="4169309"/>
            <a:ext cx="6604200" cy="179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386">
              <a:lnSpc>
                <a:spcPts val="2575"/>
              </a:lnSpc>
              <a:spcBef>
                <a:spcPts val="128"/>
              </a:spcBef>
            </a:pP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tte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ts to</a:t>
            </a:r>
            <a:r>
              <a:rPr sz="2400" spc="-9" dirty="0" smtClean="0">
                <a:latin typeface="Trebuchet MS"/>
                <a:cs typeface="Trebuchet MS"/>
              </a:rPr>
              <a:t> d</a:t>
            </a:r>
            <a:r>
              <a:rPr sz="2400" spc="0" dirty="0" smtClean="0">
                <a:latin typeface="Trebuchet MS"/>
                <a:cs typeface="Trebuchet MS"/>
              </a:rPr>
              <a:t>escr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e what 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pe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 a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ts val="2590"/>
              </a:lnSpc>
              <a:spcBef>
                <a:spcPts val="0"/>
              </a:spcBef>
            </a:pP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w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en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nte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 text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ct val="96761"/>
              </a:lnSpc>
              <a:spcBef>
                <a:spcPts val="270"/>
              </a:spcBef>
            </a:pPr>
            <a:r>
              <a:rPr sz="2400" spc="0" dirty="0" smtClean="0">
                <a:latin typeface="Trebuchet MS"/>
                <a:cs typeface="Trebuchet MS"/>
              </a:rPr>
              <a:t>Re</a:t>
            </a:r>
            <a:r>
              <a:rPr sz="2400" spc="-9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zes 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lu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ty of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texts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714"/>
              </a:spcBef>
            </a:pP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x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es 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nt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ns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he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t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the 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ob</a:t>
            </a:r>
            <a:r>
              <a:rPr sz="2400" spc="0" dirty="0" smtClean="0">
                <a:latin typeface="Trebuchet MS"/>
                <a:cs typeface="Trebuchet MS"/>
              </a:rPr>
              <a:t>lem th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 a</a:t>
            </a:r>
            <a:r>
              <a:rPr sz="2400" spc="-9" dirty="0" smtClean="0">
                <a:latin typeface="Trebuchet MS"/>
                <a:cs typeface="Trebuchet MS"/>
              </a:rPr>
              <a:t>pp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ach 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sents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39" y="4884265"/>
            <a:ext cx="177800" cy="735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67200" y="2209800"/>
            <a:ext cx="2051050" cy="163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51480" y="1549639"/>
            <a:ext cx="244918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Form</a:t>
            </a:r>
            <a:r>
              <a:rPr sz="4400" spc="4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r>
              <a:rPr sz="4400" spc="-9" dirty="0" smtClean="0">
                <a:latin typeface="Trebuchet MS"/>
                <a:cs typeface="Trebuchet MS"/>
              </a:rPr>
              <a:t>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1050" y="1549639"/>
            <a:ext cx="232937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rit</a:t>
            </a:r>
            <a:r>
              <a:rPr sz="4400" spc="14" dirty="0" smtClean="0">
                <a:latin typeface="Trebuchet MS"/>
                <a:cs typeface="Trebuchet MS"/>
              </a:rPr>
              <a:t>i</a:t>
            </a:r>
            <a:r>
              <a:rPr sz="4400" spc="0" dirty="0" smtClean="0">
                <a:latin typeface="Trebuchet MS"/>
                <a:cs typeface="Trebuchet MS"/>
              </a:rPr>
              <a:t>ci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3997924"/>
            <a:ext cx="16510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Times New Roman"/>
                <a:cs typeface="Times New Roman"/>
              </a:rPr>
              <a:t>•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2970" y="4014589"/>
            <a:ext cx="6621441" cy="2322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963">
              <a:lnSpc>
                <a:spcPts val="2370"/>
              </a:lnSpc>
              <a:spcBef>
                <a:spcPts val="118"/>
              </a:spcBef>
            </a:pPr>
            <a:r>
              <a:rPr sz="2200" spc="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ga</a:t>
            </a:r>
            <a:r>
              <a:rPr sz="2200" spc="4" dirty="0" smtClean="0">
                <a:latin typeface="Trebuchet MS"/>
                <a:cs typeface="Trebuchet MS"/>
              </a:rPr>
              <a:t>r</a:t>
            </a:r>
            <a:r>
              <a:rPr sz="2200" spc="-4" dirty="0" smtClean="0">
                <a:latin typeface="Trebuchet MS"/>
                <a:cs typeface="Trebuchet MS"/>
              </a:rPr>
              <a:t>d</a:t>
            </a:r>
            <a:r>
              <a:rPr sz="2200" spc="0" dirty="0" smtClean="0">
                <a:latin typeface="Trebuchet MS"/>
                <a:cs typeface="Trebuchet MS"/>
              </a:rPr>
              <a:t>s l</a:t>
            </a:r>
            <a:r>
              <a:rPr sz="2200" spc="-9" dirty="0" smtClean="0">
                <a:latin typeface="Trebuchet MS"/>
                <a:cs typeface="Trebuchet MS"/>
              </a:rPr>
              <a:t>i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ra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ur</a:t>
            </a:r>
            <a:r>
              <a:rPr sz="2200" spc="0" dirty="0" smtClean="0">
                <a:latin typeface="Trebuchet MS"/>
                <a:cs typeface="Trebuchet MS"/>
              </a:rPr>
              <a:t>e </a:t>
            </a:r>
            <a:r>
              <a:rPr sz="2200" spc="-4" dirty="0" smtClean="0">
                <a:latin typeface="Trebuchet MS"/>
                <a:cs typeface="Trebuchet MS"/>
              </a:rPr>
              <a:t>a</a:t>
            </a:r>
            <a:r>
              <a:rPr sz="2200" spc="0" dirty="0" smtClean="0">
                <a:latin typeface="Trebuchet MS"/>
                <a:cs typeface="Trebuchet MS"/>
              </a:rPr>
              <a:t>s a</a:t>
            </a:r>
            <a:r>
              <a:rPr sz="2200" spc="-4" dirty="0" smtClean="0">
                <a:latin typeface="Trebuchet MS"/>
                <a:cs typeface="Trebuchet MS"/>
              </a:rPr>
              <a:t> uni</a:t>
            </a:r>
            <a:r>
              <a:rPr sz="2200" spc="0" dirty="0" smtClean="0">
                <a:latin typeface="Trebuchet MS"/>
                <a:cs typeface="Trebuchet MS"/>
              </a:rPr>
              <a:t>q</a:t>
            </a:r>
            <a:r>
              <a:rPr sz="2200" spc="-4" dirty="0" smtClean="0">
                <a:latin typeface="Trebuchet MS"/>
                <a:cs typeface="Trebuchet MS"/>
              </a:rPr>
              <a:t>u</a:t>
            </a:r>
            <a:r>
              <a:rPr sz="2200" spc="0" dirty="0" smtClean="0">
                <a:latin typeface="Trebuchet MS"/>
                <a:cs typeface="Trebuchet MS"/>
              </a:rPr>
              <a:t>e </a:t>
            </a:r>
            <a:r>
              <a:rPr sz="2200" spc="4" dirty="0" smtClean="0">
                <a:latin typeface="Trebuchet MS"/>
                <a:cs typeface="Trebuchet MS"/>
              </a:rPr>
              <a:t>f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-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m 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0" dirty="0" smtClean="0">
                <a:latin typeface="Trebuchet MS"/>
                <a:cs typeface="Trebuchet MS"/>
              </a:rPr>
              <a:t>f </a:t>
            </a:r>
            <a:r>
              <a:rPr sz="2200" spc="-4" dirty="0" smtClean="0">
                <a:latin typeface="Trebuchet MS"/>
                <a:cs typeface="Trebuchet MS"/>
              </a:rPr>
              <a:t>huma</a:t>
            </a:r>
            <a:r>
              <a:rPr sz="2200" spc="0" dirty="0" smtClean="0">
                <a:latin typeface="Trebuchet MS"/>
                <a:cs typeface="Trebuchet MS"/>
              </a:rPr>
              <a:t>n</a:t>
            </a:r>
            <a:endParaRPr sz="2200">
              <a:latin typeface="Trebuchet MS"/>
              <a:cs typeface="Trebuchet MS"/>
            </a:endParaRPr>
          </a:p>
          <a:p>
            <a:pPr marL="12700" marR="35963">
              <a:lnSpc>
                <a:spcPts val="2370"/>
              </a:lnSpc>
            </a:pPr>
            <a:r>
              <a:rPr sz="2200" spc="0" dirty="0" smtClean="0">
                <a:latin typeface="Trebuchet MS"/>
                <a:cs typeface="Trebuchet MS"/>
              </a:rPr>
              <a:t>k</a:t>
            </a:r>
            <a:r>
              <a:rPr sz="2200" spc="-4" dirty="0" smtClean="0">
                <a:latin typeface="Trebuchet MS"/>
                <a:cs typeface="Trebuchet MS"/>
              </a:rPr>
              <a:t>n</a:t>
            </a:r>
            <a:r>
              <a:rPr sz="2200" spc="0" dirty="0" smtClean="0">
                <a:latin typeface="Trebuchet MS"/>
                <a:cs typeface="Trebuchet MS"/>
              </a:rPr>
              <a:t>o</a:t>
            </a:r>
            <a:r>
              <a:rPr sz="2200" spc="-9" dirty="0" smtClean="0">
                <a:latin typeface="Trebuchet MS"/>
                <a:cs typeface="Trebuchet MS"/>
              </a:rPr>
              <a:t>wl</a:t>
            </a:r>
            <a:r>
              <a:rPr sz="2200" spc="0" dirty="0" smtClean="0">
                <a:latin typeface="Trebuchet MS"/>
                <a:cs typeface="Trebuchet MS"/>
              </a:rPr>
              <a:t>ed</a:t>
            </a:r>
            <a:r>
              <a:rPr sz="2200" spc="-4" dirty="0" smtClean="0">
                <a:latin typeface="Trebuchet MS"/>
                <a:cs typeface="Trebuchet MS"/>
              </a:rPr>
              <a:t>g</a:t>
            </a:r>
            <a:r>
              <a:rPr sz="2200" spc="0" dirty="0" smtClean="0">
                <a:latin typeface="Trebuchet MS"/>
                <a:cs typeface="Trebuchet MS"/>
              </a:rPr>
              <a:t>e 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o </a:t>
            </a:r>
            <a:r>
              <a:rPr sz="2200" spc="-4" dirty="0" smtClean="0">
                <a:latin typeface="Trebuchet MS"/>
                <a:cs typeface="Trebuchet MS"/>
              </a:rPr>
              <a:t>b</a:t>
            </a:r>
            <a:r>
              <a:rPr sz="2200" spc="0" dirty="0" smtClean="0">
                <a:latin typeface="Trebuchet MS"/>
                <a:cs typeface="Trebuchet MS"/>
              </a:rPr>
              <a:t>e </a:t>
            </a:r>
            <a:r>
              <a:rPr sz="2200" spc="-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4" dirty="0" smtClean="0">
                <a:latin typeface="Trebuchet MS"/>
                <a:cs typeface="Trebuchet MS"/>
              </a:rPr>
              <a:t>g</a:t>
            </a:r>
            <a:r>
              <a:rPr sz="2200" spc="-4" dirty="0" smtClean="0">
                <a:latin typeface="Trebuchet MS"/>
                <a:cs typeface="Trebuchet MS"/>
              </a:rPr>
              <a:t>ard</a:t>
            </a:r>
            <a:r>
              <a:rPr sz="2200" spc="0" dirty="0" smtClean="0">
                <a:latin typeface="Trebuchet MS"/>
                <a:cs typeface="Trebuchet MS"/>
              </a:rPr>
              <a:t>ed </a:t>
            </a:r>
            <a:r>
              <a:rPr sz="2200" spc="-4" dirty="0" smtClean="0">
                <a:latin typeface="Trebuchet MS"/>
                <a:cs typeface="Trebuchet MS"/>
              </a:rPr>
              <a:t>i</a:t>
            </a:r>
            <a:r>
              <a:rPr sz="2200" spc="0" dirty="0" smtClean="0">
                <a:latin typeface="Trebuchet MS"/>
                <a:cs typeface="Trebuchet MS"/>
              </a:rPr>
              <a:t>n </a:t>
            </a:r>
            <a:r>
              <a:rPr sz="2200" spc="-4" dirty="0" smtClean="0">
                <a:latin typeface="Trebuchet MS"/>
                <a:cs typeface="Trebuchet MS"/>
              </a:rPr>
              <a:t>i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s 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0" dirty="0" smtClean="0">
                <a:latin typeface="Trebuchet MS"/>
                <a:cs typeface="Trebuchet MS"/>
              </a:rPr>
              <a:t>wn </a:t>
            </a:r>
            <a:r>
              <a:rPr sz="2200" spc="-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er</a:t>
            </a:r>
            <a:r>
              <a:rPr sz="2200" spc="-4" dirty="0" smtClean="0">
                <a:latin typeface="Trebuchet MS"/>
                <a:cs typeface="Trebuchet MS"/>
              </a:rPr>
              <a:t>m</a:t>
            </a:r>
            <a:r>
              <a:rPr sz="2200" spc="0" dirty="0" smtClean="0">
                <a:latin typeface="Trebuchet MS"/>
                <a:cs typeface="Trebuchet MS"/>
              </a:rPr>
              <a:t>s</a:t>
            </a:r>
            <a:endParaRPr sz="2200">
              <a:latin typeface="Trebuchet MS"/>
              <a:cs typeface="Trebuchet MS"/>
            </a:endParaRPr>
          </a:p>
          <a:p>
            <a:pPr marL="12700" marR="75732">
              <a:lnSpc>
                <a:spcPts val="2370"/>
              </a:lnSpc>
              <a:spcBef>
                <a:spcPts val="545"/>
              </a:spcBef>
            </a:pPr>
            <a:r>
              <a:rPr sz="2200" spc="0" dirty="0" smtClean="0">
                <a:latin typeface="Trebuchet MS"/>
                <a:cs typeface="Trebuchet MS"/>
              </a:rPr>
              <a:t>A</a:t>
            </a:r>
            <a:r>
              <a:rPr sz="2200" spc="-4" dirty="0" smtClean="0">
                <a:latin typeface="Trebuchet MS"/>
                <a:cs typeface="Trebuchet MS"/>
              </a:rPr>
              <a:t>p</a:t>
            </a:r>
            <a:r>
              <a:rPr sz="2200" spc="0" dirty="0" smtClean="0">
                <a:latin typeface="Trebuchet MS"/>
                <a:cs typeface="Trebuchet MS"/>
              </a:rPr>
              <a:t>a</a:t>
            </a:r>
            <a:r>
              <a:rPr sz="2200" spc="-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t </a:t>
            </a:r>
            <a:r>
              <a:rPr sz="2200" spc="-4" dirty="0" smtClean="0">
                <a:latin typeface="Trebuchet MS"/>
                <a:cs typeface="Trebuchet MS"/>
              </a:rPr>
              <a:t>fr</a:t>
            </a:r>
            <a:r>
              <a:rPr sz="2200" spc="0" dirty="0" smtClean="0">
                <a:latin typeface="Trebuchet MS"/>
                <a:cs typeface="Trebuchet MS"/>
              </a:rPr>
              <a:t>om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0" dirty="0" smtClean="0">
                <a:latin typeface="Trebuchet MS"/>
                <a:cs typeface="Trebuchet MS"/>
              </a:rPr>
              <a:t>or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-4" dirty="0" smtClean="0">
                <a:latin typeface="Trebuchet MS"/>
                <a:cs typeface="Trebuchet MS"/>
              </a:rPr>
              <a:t>a</a:t>
            </a:r>
            <a:r>
              <a:rPr sz="2200" spc="0" dirty="0" smtClean="0">
                <a:latin typeface="Trebuchet MS"/>
                <a:cs typeface="Trebuchet MS"/>
              </a:rPr>
              <a:t>b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0" dirty="0" smtClean="0">
                <a:latin typeface="Trebuchet MS"/>
                <a:cs typeface="Trebuchet MS"/>
              </a:rPr>
              <a:t>ve b</a:t>
            </a:r>
            <a:r>
              <a:rPr sz="2200" spc="-4" dirty="0" smtClean="0">
                <a:latin typeface="Trebuchet MS"/>
                <a:cs typeface="Trebuchet MS"/>
              </a:rPr>
              <a:t>i</a:t>
            </a:r>
            <a:r>
              <a:rPr sz="2200" spc="0" dirty="0" smtClean="0">
                <a:latin typeface="Trebuchet MS"/>
                <a:cs typeface="Trebuchet MS"/>
              </a:rPr>
              <a:t>o</a:t>
            </a:r>
            <a:r>
              <a:rPr sz="2200" spc="-4" dirty="0" smtClean="0">
                <a:latin typeface="Trebuchet MS"/>
                <a:cs typeface="Trebuchet MS"/>
              </a:rPr>
              <a:t>gra</a:t>
            </a:r>
            <a:r>
              <a:rPr sz="2200" spc="0" dirty="0" smtClean="0">
                <a:latin typeface="Trebuchet MS"/>
                <a:cs typeface="Trebuchet MS"/>
              </a:rPr>
              <a:t>p</a:t>
            </a:r>
            <a:r>
              <a:rPr sz="2200" spc="-4" dirty="0" smtClean="0">
                <a:latin typeface="Trebuchet MS"/>
                <a:cs typeface="Trebuchet MS"/>
              </a:rPr>
              <a:t>hi</a:t>
            </a:r>
            <a:r>
              <a:rPr sz="2200" spc="9" dirty="0" smtClean="0">
                <a:latin typeface="Trebuchet MS"/>
                <a:cs typeface="Trebuchet MS"/>
              </a:rPr>
              <a:t>c</a:t>
            </a:r>
            <a:r>
              <a:rPr sz="2200" spc="-4" dirty="0" smtClean="0">
                <a:latin typeface="Trebuchet MS"/>
                <a:cs typeface="Trebuchet MS"/>
              </a:rPr>
              <a:t>a</a:t>
            </a:r>
            <a:r>
              <a:rPr sz="2200" spc="0" dirty="0" smtClean="0">
                <a:latin typeface="Trebuchet MS"/>
                <a:cs typeface="Trebuchet MS"/>
              </a:rPr>
              <a:t>l,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0" dirty="0" smtClean="0">
                <a:latin typeface="Trebuchet MS"/>
                <a:cs typeface="Trebuchet MS"/>
              </a:rPr>
              <a:t>s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9" dirty="0" smtClean="0">
                <a:latin typeface="Trebuchet MS"/>
                <a:cs typeface="Trebuchet MS"/>
              </a:rPr>
              <a:t>c</a:t>
            </a:r>
            <a:r>
              <a:rPr sz="2200" spc="-4" dirty="0" smtClean="0">
                <a:latin typeface="Trebuchet MS"/>
                <a:cs typeface="Trebuchet MS"/>
              </a:rPr>
              <a:t>ia</a:t>
            </a:r>
            <a:r>
              <a:rPr sz="2200" spc="0" dirty="0" smtClean="0">
                <a:latin typeface="Trebuchet MS"/>
                <a:cs typeface="Trebuchet MS"/>
              </a:rPr>
              <a:t>l,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-4" dirty="0" smtClean="0">
                <a:latin typeface="Trebuchet MS"/>
                <a:cs typeface="Trebuchet MS"/>
              </a:rPr>
              <a:t>h</a:t>
            </a:r>
            <a:r>
              <a:rPr sz="2200" spc="0" dirty="0" smtClean="0">
                <a:latin typeface="Trebuchet MS"/>
                <a:cs typeface="Trebuchet MS"/>
              </a:rPr>
              <a:t>is</a:t>
            </a:r>
            <a:r>
              <a:rPr sz="2200" spc="-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o</a:t>
            </a:r>
            <a:r>
              <a:rPr sz="2200" spc="-4" dirty="0" smtClean="0">
                <a:latin typeface="Trebuchet MS"/>
                <a:cs typeface="Trebuchet MS"/>
              </a:rPr>
              <a:t>ri</a:t>
            </a:r>
            <a:r>
              <a:rPr sz="2200" spc="9" dirty="0" smtClean="0">
                <a:latin typeface="Trebuchet MS"/>
                <a:cs typeface="Trebuchet MS"/>
              </a:rPr>
              <a:t>c</a:t>
            </a:r>
            <a:r>
              <a:rPr sz="2200" spc="-4" dirty="0" smtClean="0">
                <a:latin typeface="Trebuchet MS"/>
                <a:cs typeface="Trebuchet MS"/>
              </a:rPr>
              <a:t>a</a:t>
            </a:r>
            <a:r>
              <a:rPr sz="2200" spc="0" dirty="0" smtClean="0">
                <a:latin typeface="Trebuchet MS"/>
                <a:cs typeface="Trebuchet MS"/>
              </a:rPr>
              <a:t>l, or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9" dirty="0" smtClean="0">
                <a:latin typeface="Trebuchet MS"/>
                <a:cs typeface="Trebuchet MS"/>
              </a:rPr>
              <a:t>c</a:t>
            </a:r>
            <a:r>
              <a:rPr sz="2200" spc="-4" dirty="0" smtClean="0">
                <a:latin typeface="Trebuchet MS"/>
                <a:cs typeface="Trebuchet MS"/>
              </a:rPr>
              <a:t>u</a:t>
            </a:r>
            <a:r>
              <a:rPr sz="2200" spc="-9" dirty="0" smtClean="0">
                <a:latin typeface="Trebuchet MS"/>
                <a:cs typeface="Trebuchet MS"/>
              </a:rPr>
              <a:t>l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ura</a:t>
            </a:r>
            <a:r>
              <a:rPr sz="2200" spc="0" dirty="0" smtClean="0">
                <a:latin typeface="Trebuchet MS"/>
                <a:cs typeface="Trebuchet MS"/>
              </a:rPr>
              <a:t>l </a:t>
            </a:r>
            <a:r>
              <a:rPr sz="2200" spc="-4" dirty="0" smtClean="0">
                <a:latin typeface="Trebuchet MS"/>
                <a:cs typeface="Trebuchet MS"/>
              </a:rPr>
              <a:t>i</a:t>
            </a:r>
            <a:r>
              <a:rPr sz="2200" spc="4" dirty="0" smtClean="0">
                <a:latin typeface="Trebuchet MS"/>
                <a:cs typeface="Trebuchet MS"/>
              </a:rPr>
              <a:t>n</a:t>
            </a:r>
            <a:r>
              <a:rPr sz="2200" spc="-4" dirty="0" smtClean="0">
                <a:latin typeface="Trebuchet MS"/>
                <a:cs typeface="Trebuchet MS"/>
              </a:rPr>
              <a:t>f</a:t>
            </a:r>
            <a:r>
              <a:rPr sz="2200" spc="0" dirty="0" smtClean="0">
                <a:latin typeface="Trebuchet MS"/>
                <a:cs typeface="Trebuchet MS"/>
              </a:rPr>
              <a:t>l</a:t>
            </a:r>
            <a:r>
              <a:rPr sz="2200" spc="-4" dirty="0" smtClean="0">
                <a:latin typeface="Trebuchet MS"/>
                <a:cs typeface="Trebuchet MS"/>
              </a:rPr>
              <a:t>u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n</a:t>
            </a:r>
            <a:r>
              <a:rPr sz="2200" spc="0" dirty="0" smtClean="0">
                <a:latin typeface="Trebuchet MS"/>
                <a:cs typeface="Trebuchet MS"/>
              </a:rPr>
              <a:t>ces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ts val="2370"/>
              </a:lnSpc>
              <a:spcBef>
                <a:spcPts val="550"/>
              </a:spcBef>
            </a:pPr>
            <a:r>
              <a:rPr sz="2200" spc="4" dirty="0" smtClean="0">
                <a:latin typeface="Trebuchet MS"/>
                <a:cs typeface="Trebuchet MS"/>
              </a:rPr>
              <a:t>L</a:t>
            </a:r>
            <a:r>
              <a:rPr sz="2200" spc="0" dirty="0" smtClean="0">
                <a:latin typeface="Trebuchet MS"/>
                <a:cs typeface="Trebuchet MS"/>
              </a:rPr>
              <a:t>i</a:t>
            </a:r>
            <a:r>
              <a:rPr sz="2200" spc="-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ra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ur</a:t>
            </a:r>
            <a:r>
              <a:rPr sz="2200" spc="0" dirty="0" smtClean="0">
                <a:latin typeface="Trebuchet MS"/>
                <a:cs typeface="Trebuchet MS"/>
              </a:rPr>
              <a:t>e is </a:t>
            </a:r>
            <a:r>
              <a:rPr sz="2200" spc="-4" dirty="0" smtClean="0">
                <a:latin typeface="Trebuchet MS"/>
                <a:cs typeface="Trebuchet MS"/>
              </a:rPr>
              <a:t>u</a:t>
            </a:r>
            <a:r>
              <a:rPr sz="2200" spc="-9" dirty="0" smtClean="0">
                <a:latin typeface="Trebuchet MS"/>
                <a:cs typeface="Trebuchet MS"/>
              </a:rPr>
              <a:t>n</a:t>
            </a:r>
            <a:r>
              <a:rPr sz="2200" spc="0" dirty="0" smtClean="0">
                <a:latin typeface="Trebuchet MS"/>
                <a:cs typeface="Trebuchet MS"/>
              </a:rPr>
              <a:t>de</a:t>
            </a:r>
            <a:r>
              <a:rPr sz="2200" spc="-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s</a:t>
            </a:r>
            <a:r>
              <a:rPr sz="2200" spc="-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ood</a:t>
            </a:r>
            <a:r>
              <a:rPr sz="2200" spc="-9" dirty="0" smtClean="0">
                <a:latin typeface="Trebuchet MS"/>
                <a:cs typeface="Trebuchet MS"/>
              </a:rPr>
              <a:t> 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hr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4" dirty="0" smtClean="0">
                <a:latin typeface="Trebuchet MS"/>
                <a:cs typeface="Trebuchet MS"/>
              </a:rPr>
              <a:t>u</a:t>
            </a:r>
            <a:r>
              <a:rPr sz="2200" spc="-4" dirty="0" smtClean="0">
                <a:latin typeface="Trebuchet MS"/>
                <a:cs typeface="Trebuchet MS"/>
              </a:rPr>
              <a:t>g</a:t>
            </a:r>
            <a:r>
              <a:rPr sz="2200" spc="0" dirty="0" smtClean="0">
                <a:latin typeface="Trebuchet MS"/>
                <a:cs typeface="Trebuchet MS"/>
              </a:rPr>
              <a:t>h </a:t>
            </a:r>
            <a:r>
              <a:rPr sz="2200" spc="-4" dirty="0" smtClean="0">
                <a:latin typeface="Trebuchet MS"/>
                <a:cs typeface="Trebuchet MS"/>
              </a:rPr>
              <a:t>i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s </a:t>
            </a:r>
            <a:r>
              <a:rPr sz="2200" spc="-4" dirty="0" smtClean="0">
                <a:latin typeface="Trebuchet MS"/>
                <a:cs typeface="Trebuchet MS"/>
              </a:rPr>
              <a:t>in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rin</a:t>
            </a:r>
            <a:r>
              <a:rPr sz="2200" spc="0" dirty="0" smtClean="0">
                <a:latin typeface="Trebuchet MS"/>
                <a:cs typeface="Trebuchet MS"/>
              </a:rPr>
              <a:t>sic </a:t>
            </a:r>
            <a:r>
              <a:rPr sz="2200" spc="-9" dirty="0" smtClean="0">
                <a:latin typeface="Trebuchet MS"/>
                <a:cs typeface="Trebuchet MS"/>
              </a:rPr>
              <a:t>l</a:t>
            </a:r>
            <a:r>
              <a:rPr sz="2200" spc="0" dirty="0" smtClean="0">
                <a:latin typeface="Trebuchet MS"/>
                <a:cs typeface="Trebuchet MS"/>
              </a:rPr>
              <a:t>i</a:t>
            </a:r>
            <a:r>
              <a:rPr sz="2200" spc="-4" dirty="0" smtClean="0">
                <a:latin typeface="Trebuchet MS"/>
                <a:cs typeface="Trebuchet MS"/>
              </a:rPr>
              <a:t>t</a:t>
            </a:r>
            <a:r>
              <a:rPr sz="2200" spc="9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rar</a:t>
            </a:r>
            <a:r>
              <a:rPr sz="2200" spc="0" dirty="0" smtClean="0">
                <a:latin typeface="Trebuchet MS"/>
                <a:cs typeface="Trebuchet MS"/>
              </a:rPr>
              <a:t>y </a:t>
            </a:r>
            <a:r>
              <a:rPr sz="2200" spc="4" dirty="0" smtClean="0">
                <a:latin typeface="Trebuchet MS"/>
                <a:cs typeface="Trebuchet MS"/>
              </a:rPr>
              <a:t>f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a</a:t>
            </a:r>
            <a:r>
              <a:rPr sz="2200" spc="4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ur</a:t>
            </a:r>
            <a:r>
              <a:rPr sz="2200" spc="0" dirty="0" smtClean="0">
                <a:latin typeface="Trebuchet MS"/>
                <a:cs typeface="Trebuchet MS"/>
              </a:rPr>
              <a:t>es</a:t>
            </a:r>
            <a:endParaRPr sz="2200">
              <a:latin typeface="Trebuchet MS"/>
              <a:cs typeface="Trebuchet MS"/>
            </a:endParaRPr>
          </a:p>
          <a:p>
            <a:pPr marL="12700" marR="35963">
              <a:lnSpc>
                <a:spcPct val="96761"/>
              </a:lnSpc>
              <a:spcBef>
                <a:spcPts val="271"/>
              </a:spcBef>
            </a:pPr>
            <a:r>
              <a:rPr sz="2200" spc="0" dirty="0" smtClean="0">
                <a:latin typeface="Trebuchet MS"/>
                <a:cs typeface="Trebuchet MS"/>
              </a:rPr>
              <a:t>T</a:t>
            </a:r>
            <a:r>
              <a:rPr sz="2200" spc="-9" dirty="0" smtClean="0">
                <a:latin typeface="Trebuchet MS"/>
                <a:cs typeface="Trebuchet MS"/>
              </a:rPr>
              <a:t>E</a:t>
            </a:r>
            <a:r>
              <a:rPr sz="2200" spc="4" dirty="0" smtClean="0">
                <a:latin typeface="Trebuchet MS"/>
                <a:cs typeface="Trebuchet MS"/>
              </a:rPr>
              <a:t>X</a:t>
            </a:r>
            <a:r>
              <a:rPr sz="2200" spc="-9" dirty="0" smtClean="0">
                <a:latin typeface="Trebuchet MS"/>
                <a:cs typeface="Trebuchet MS"/>
              </a:rPr>
              <a:t>T</a:t>
            </a:r>
            <a:r>
              <a:rPr sz="2200" spc="-4" dirty="0" smtClean="0">
                <a:latin typeface="Trebuchet MS"/>
                <a:cs typeface="Trebuchet MS"/>
              </a:rPr>
              <a:t>-C</a:t>
            </a:r>
            <a:r>
              <a:rPr sz="2200" spc="0" dirty="0" smtClean="0">
                <a:latin typeface="Trebuchet MS"/>
                <a:cs typeface="Trebuchet MS"/>
              </a:rPr>
              <a:t>E</a:t>
            </a:r>
            <a:r>
              <a:rPr sz="2200" spc="-4" dirty="0" smtClean="0">
                <a:latin typeface="Trebuchet MS"/>
                <a:cs typeface="Trebuchet MS"/>
              </a:rPr>
              <a:t>N</a:t>
            </a:r>
            <a:r>
              <a:rPr sz="2200" spc="-9" dirty="0" smtClean="0">
                <a:latin typeface="Trebuchet MS"/>
                <a:cs typeface="Trebuchet MS"/>
              </a:rPr>
              <a:t>T</a:t>
            </a:r>
            <a:r>
              <a:rPr sz="2200" spc="0" dirty="0" smtClean="0">
                <a:latin typeface="Trebuchet MS"/>
                <a:cs typeface="Trebuchet MS"/>
              </a:rPr>
              <a:t>ERE</a:t>
            </a:r>
            <a:r>
              <a:rPr sz="2200" spc="-9" dirty="0" smtClean="0">
                <a:latin typeface="Trebuchet MS"/>
                <a:cs typeface="Trebuchet MS"/>
              </a:rPr>
              <a:t>D</a:t>
            </a:r>
            <a:r>
              <a:rPr sz="2200" spc="0" dirty="0" smtClean="0">
                <a:latin typeface="Trebuchet MS"/>
                <a:cs typeface="Trebuchet MS"/>
              </a:rPr>
              <a:t>: </a:t>
            </a:r>
            <a:r>
              <a:rPr sz="2200" spc="-4" dirty="0" smtClean="0">
                <a:latin typeface="Trebuchet MS"/>
                <a:cs typeface="Trebuchet MS"/>
              </a:rPr>
              <a:t>f</a:t>
            </a:r>
            <a:r>
              <a:rPr sz="2200" spc="0" dirty="0" smtClean="0">
                <a:latin typeface="Trebuchet MS"/>
                <a:cs typeface="Trebuchet MS"/>
              </a:rPr>
              <a:t>oc</a:t>
            </a:r>
            <a:r>
              <a:rPr sz="2200" spc="-4" dirty="0" smtClean="0">
                <a:latin typeface="Trebuchet MS"/>
                <a:cs typeface="Trebuchet MS"/>
              </a:rPr>
              <a:t>u</a:t>
            </a:r>
            <a:r>
              <a:rPr sz="2200" spc="0" dirty="0" smtClean="0">
                <a:latin typeface="Trebuchet MS"/>
                <a:cs typeface="Trebuchet MS"/>
              </a:rPr>
              <a:t>s on </a:t>
            </a:r>
            <a:r>
              <a:rPr sz="2200" spc="-4" dirty="0" smtClean="0">
                <a:latin typeface="Trebuchet MS"/>
                <a:cs typeface="Trebuchet MS"/>
              </a:rPr>
              <a:t>w</a:t>
            </a:r>
            <a:r>
              <a:rPr sz="2200" spc="-9" dirty="0" smtClean="0">
                <a:latin typeface="Trebuchet MS"/>
                <a:cs typeface="Trebuchet MS"/>
              </a:rPr>
              <a:t>o</a:t>
            </a:r>
            <a:r>
              <a:rPr sz="2200" spc="-4" dirty="0" smtClean="0">
                <a:latin typeface="Trebuchet MS"/>
                <a:cs typeface="Trebuchet MS"/>
              </a:rPr>
              <a:t>r</a:t>
            </a:r>
            <a:r>
              <a:rPr sz="2200" spc="0" dirty="0" smtClean="0">
                <a:latin typeface="Trebuchet MS"/>
                <a:cs typeface="Trebuchet MS"/>
              </a:rPr>
              <a:t>ds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4669754"/>
            <a:ext cx="16510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Times New Roman"/>
                <a:cs typeface="Times New Roman"/>
              </a:rPr>
              <a:t>•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5342854"/>
            <a:ext cx="16510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Times New Roman"/>
                <a:cs typeface="Times New Roman"/>
              </a:rPr>
              <a:t>•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39" y="6014684"/>
            <a:ext cx="165100" cy="304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Times New Roman"/>
                <a:cs typeface="Times New Roman"/>
              </a:rPr>
              <a:t>•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72970" y="1549639"/>
            <a:ext cx="3322946" cy="1425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86460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Form</a:t>
            </a:r>
            <a:r>
              <a:rPr sz="4400" spc="4" dirty="0" smtClean="0">
                <a:latin typeface="Trebuchet MS"/>
                <a:cs typeface="Trebuchet MS"/>
              </a:rPr>
              <a:t>a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0" dirty="0" smtClean="0">
                <a:latin typeface="Trebuchet MS"/>
                <a:cs typeface="Trebuchet MS"/>
              </a:rPr>
              <a:t>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endParaRPr sz="4400">
              <a:latin typeface="Trebuchet MS"/>
              <a:cs typeface="Trebuchet MS"/>
            </a:endParaRPr>
          </a:p>
          <a:p>
            <a:pPr marL="12700" marR="83820">
              <a:lnSpc>
                <a:spcPct val="96761"/>
              </a:lnSpc>
              <a:spcBef>
                <a:spcPts val="3547"/>
              </a:spcBef>
            </a:pPr>
            <a:r>
              <a:rPr sz="2400" spc="9" dirty="0" smtClean="0">
                <a:latin typeface="Trebuchet MS"/>
                <a:cs typeface="Trebuchet MS"/>
              </a:rPr>
              <a:t>“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ose 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”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6859" y="1549639"/>
            <a:ext cx="214084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co</a:t>
            </a:r>
            <a:r>
              <a:rPr sz="4400" spc="9" dirty="0" smtClean="0">
                <a:latin typeface="Trebuchet MS"/>
                <a:cs typeface="Trebuchet MS"/>
              </a:rPr>
              <a:t>n</a:t>
            </a:r>
            <a:r>
              <a:rPr sz="4400" spc="0" dirty="0" smtClean="0">
                <a:latin typeface="Trebuchet MS"/>
                <a:cs typeface="Trebuchet MS"/>
              </a:rPr>
              <a:t>t’d…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262620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0" y="3018872"/>
            <a:ext cx="152400" cy="955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53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6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73020" y="3034369"/>
            <a:ext cx="6057572" cy="1229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239">
              <a:lnSpc>
                <a:spcPts val="2160"/>
              </a:lnSpc>
              <a:spcBef>
                <a:spcPts val="108"/>
              </a:spcBef>
            </a:pPr>
            <a:r>
              <a:rPr sz="2000" spc="9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-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n i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e rela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n a </a:t>
            </a:r>
            <a:r>
              <a:rPr sz="2000" spc="-9" dirty="0" smtClean="0">
                <a:latin typeface="Trebuchet MS"/>
                <a:cs typeface="Trebuchet MS"/>
              </a:rPr>
              <a:t>w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rk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27"/>
              </a:spcBef>
            </a:pPr>
            <a:r>
              <a:rPr sz="2000" spc="9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rm a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t 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nn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-4" dirty="0" smtClean="0">
                <a:latin typeface="Trebuchet MS"/>
                <a:cs typeface="Trebuchet MS"/>
              </a:rPr>
              <a:t>b</a:t>
            </a:r>
            <a:r>
              <a:rPr sz="2000" spc="0" dirty="0" smtClean="0">
                <a:latin typeface="Trebuchet MS"/>
                <a:cs typeface="Trebuchet MS"/>
              </a:rPr>
              <a:t>e me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4" dirty="0" smtClean="0">
                <a:latin typeface="Trebuchet MS"/>
                <a:cs typeface="Trebuchet MS"/>
              </a:rPr>
              <a:t>g</a:t>
            </a:r>
            <a:r>
              <a:rPr sz="2000" spc="0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u</a:t>
            </a:r>
            <a:r>
              <a:rPr sz="2000" spc="-9" dirty="0" smtClean="0">
                <a:latin typeface="Trebuchet MS"/>
                <a:cs typeface="Trebuchet MS"/>
              </a:rPr>
              <a:t>l</a:t>
            </a:r>
            <a:r>
              <a:rPr sz="2000" spc="0" dirty="0" smtClean="0">
                <a:latin typeface="Trebuchet MS"/>
                <a:cs typeface="Trebuchet MS"/>
              </a:rPr>
              <a:t>ly</a:t>
            </a:r>
            <a:r>
              <a:rPr sz="2000" spc="-9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pa</a:t>
            </a:r>
            <a:r>
              <a:rPr sz="2000" spc="-4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ed</a:t>
            </a:r>
            <a:endParaRPr sz="2000">
              <a:latin typeface="Trebuchet MS"/>
              <a:cs typeface="Trebuchet MS"/>
            </a:endParaRPr>
          </a:p>
          <a:p>
            <a:pPr marL="12700" marR="256299">
              <a:lnSpc>
                <a:spcPts val="2160"/>
              </a:lnSpc>
              <a:spcBef>
                <a:spcPts val="593"/>
              </a:spcBef>
            </a:pP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0" dirty="0" smtClean="0">
                <a:latin typeface="Trebuchet MS"/>
                <a:cs typeface="Trebuchet MS"/>
              </a:rPr>
              <a:t>er</a:t>
            </a:r>
            <a:r>
              <a:rPr sz="2000" spc="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ce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</a:t>
            </a:r>
            <a:r>
              <a:rPr sz="2000" spc="9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rm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9" dirty="0" smtClean="0">
                <a:latin typeface="Trebuchet MS"/>
                <a:cs typeface="Trebuchet MS"/>
              </a:rPr>
              <a:t>k</a:t>
            </a:r>
            <a:r>
              <a:rPr sz="2000" spc="0" dirty="0" smtClean="0">
                <a:latin typeface="Trebuchet MS"/>
                <a:cs typeface="Trebuchet MS"/>
              </a:rPr>
              <a:t>e a 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x</a:t>
            </a:r>
            <a:r>
              <a:rPr sz="2000" spc="0" dirty="0" smtClean="0">
                <a:latin typeface="Trebuchet MS"/>
                <a:cs typeface="Trebuchet MS"/>
              </a:rPr>
              <a:t>t l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ry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81910" y="1549639"/>
            <a:ext cx="318838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B</a:t>
            </a:r>
            <a:r>
              <a:rPr sz="4400" spc="0" dirty="0" smtClean="0">
                <a:latin typeface="Trebuchet MS"/>
                <a:cs typeface="Trebuchet MS"/>
              </a:rPr>
              <a:t>iographi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al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8538" y="1549639"/>
            <a:ext cx="232881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Cr</a:t>
            </a:r>
            <a:r>
              <a:rPr sz="4400" spc="0" dirty="0" smtClean="0">
                <a:latin typeface="Trebuchet MS"/>
                <a:cs typeface="Trebuchet MS"/>
              </a:rPr>
              <a:t>itici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247380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2970" y="2492909"/>
            <a:ext cx="6589054" cy="359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386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Cons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s that 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at</a:t>
            </a:r>
            <a:r>
              <a:rPr sz="2400" spc="-14" dirty="0" smtClean="0">
                <a:latin typeface="Trebuchet MS"/>
                <a:cs typeface="Trebuchet MS"/>
              </a:rPr>
              <a:t>u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 w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tten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by 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tual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ts val="259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le</a:t>
            </a:r>
            <a:endParaRPr sz="2400">
              <a:latin typeface="Trebuchet MS"/>
              <a:cs typeface="Trebuchet MS"/>
            </a:endParaRPr>
          </a:p>
          <a:p>
            <a:pPr marL="12700" marR="1620625">
              <a:lnSpc>
                <a:spcPts val="2590"/>
              </a:lnSpc>
              <a:spcBef>
                <a:spcPts val="584"/>
              </a:spcBef>
            </a:pPr>
            <a:r>
              <a:rPr sz="2400" spc="0" dirty="0" smtClean="0">
                <a:latin typeface="Trebuchet MS"/>
                <a:cs typeface="Trebuchet MS"/>
              </a:rPr>
              <a:t>Und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stan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of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auth</a:t>
            </a:r>
            <a:r>
              <a:rPr sz="2400" spc="-14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f</a:t>
            </a:r>
            <a:r>
              <a:rPr sz="2400" spc="0" dirty="0" smtClean="0">
                <a:latin typeface="Trebuchet MS"/>
                <a:cs typeface="Trebuchet MS"/>
              </a:rPr>
              <a:t>e hel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s co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hend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the </a:t>
            </a:r>
            <a:r>
              <a:rPr sz="2400" spc="-4" dirty="0" smtClean="0">
                <a:latin typeface="Trebuchet MS"/>
                <a:cs typeface="Trebuchet MS"/>
              </a:rPr>
              <a:t>w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k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600"/>
              </a:spcBef>
            </a:pP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uth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’s ex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ence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-4" dirty="0" smtClean="0">
                <a:latin typeface="Trebuchet MS"/>
                <a:cs typeface="Trebuchet MS"/>
              </a:rPr>
              <a:t>S</a:t>
            </a:r>
            <a:r>
              <a:rPr sz="2400" spc="4" dirty="0" smtClean="0">
                <a:latin typeface="Trebuchet MS"/>
                <a:cs typeface="Trebuchet MS"/>
              </a:rPr>
              <a:t>H</a:t>
            </a:r>
            <a:r>
              <a:rPr sz="2400" spc="-4" dirty="0" smtClean="0">
                <a:latin typeface="Trebuchet MS"/>
                <a:cs typeface="Trebuchet MS"/>
              </a:rPr>
              <a:t>A</a:t>
            </a:r>
            <a:r>
              <a:rPr sz="2400" spc="9" dirty="0" smtClean="0">
                <a:latin typeface="Trebuchet MS"/>
                <a:cs typeface="Trebuchet MS"/>
              </a:rPr>
              <a:t>P</a:t>
            </a:r>
            <a:r>
              <a:rPr sz="2400" spc="-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 the 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eat</a:t>
            </a:r>
            <a:r>
              <a:rPr sz="2400" spc="-9" dirty="0" smtClean="0">
                <a:latin typeface="Trebuchet MS"/>
                <a:cs typeface="Trebuchet MS"/>
              </a:rPr>
              <a:t>io</a:t>
            </a:r>
            <a:r>
              <a:rPr sz="2400" spc="0" dirty="0" smtClean="0">
                <a:latin typeface="Trebuchet MS"/>
                <a:cs typeface="Trebuchet MS"/>
              </a:rPr>
              <a:t>n of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he wo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k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ct val="96761"/>
              </a:lnSpc>
              <a:spcBef>
                <a:spcPts val="285"/>
              </a:spcBef>
            </a:pPr>
            <a:r>
              <a:rPr sz="2400" spc="9" dirty="0" smtClean="0">
                <a:latin typeface="Trebuchet MS"/>
                <a:cs typeface="Trebuchet MS"/>
              </a:rPr>
              <a:t>P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al a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ant</a:t>
            </a:r>
            <a:r>
              <a:rPr sz="2400" spc="-14" dirty="0" smtClean="0">
                <a:latin typeface="Trebuchet MS"/>
                <a:cs typeface="Trebuchet MS"/>
              </a:rPr>
              <a:t>a</a:t>
            </a:r>
            <a:r>
              <a:rPr sz="2400" spc="4" dirty="0" smtClean="0">
                <a:latin typeface="Trebuchet MS"/>
                <a:cs typeface="Trebuchet MS"/>
              </a:rPr>
              <a:t>g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: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llu</a:t>
            </a:r>
            <a:r>
              <a:rPr sz="2400" spc="-4" dirty="0" smtClean="0">
                <a:latin typeface="Trebuchet MS"/>
                <a:cs typeface="Trebuchet MS"/>
              </a:rPr>
              <a:t>mi</a:t>
            </a:r>
            <a:r>
              <a:rPr sz="2400" spc="0" dirty="0" smtClean="0">
                <a:latin typeface="Trebuchet MS"/>
                <a:cs typeface="Trebuchet MS"/>
              </a:rPr>
              <a:t>nates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-14" dirty="0" smtClean="0">
                <a:latin typeface="Trebuchet MS"/>
                <a:cs typeface="Trebuchet MS"/>
              </a:rPr>
              <a:t>x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  <a:p>
            <a:pPr marL="12700" marR="177518">
              <a:lnSpc>
                <a:spcPts val="2590"/>
              </a:lnSpc>
              <a:spcBef>
                <a:spcPts val="714"/>
              </a:spcBef>
            </a:pPr>
            <a:r>
              <a:rPr sz="2400" spc="0" dirty="0" smtClean="0">
                <a:latin typeface="Trebuchet MS"/>
                <a:cs typeface="Trebuchet MS"/>
              </a:rPr>
              <a:t>Be j</a:t>
            </a:r>
            <a:r>
              <a:rPr sz="2400" spc="-9" dirty="0" smtClean="0">
                <a:latin typeface="Trebuchet MS"/>
                <a:cs typeface="Trebuchet MS"/>
              </a:rPr>
              <a:t>ud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s--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ase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nte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etat</a:t>
            </a:r>
            <a:r>
              <a:rPr sz="2400" spc="-9" dirty="0" smtClean="0">
                <a:latin typeface="Trebuchet MS"/>
                <a:cs typeface="Trebuchet MS"/>
              </a:rPr>
              <a:t>io</a:t>
            </a:r>
            <a:r>
              <a:rPr sz="2400" spc="0" dirty="0" smtClean="0">
                <a:latin typeface="Trebuchet MS"/>
                <a:cs typeface="Trebuchet MS"/>
              </a:rPr>
              <a:t>n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 what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 the t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x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ts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lf (Ch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eve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, Plat</a:t>
            </a:r>
            <a:r>
              <a:rPr sz="2400" spc="-14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, F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tz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ald exa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pl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32078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394192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39" y="4675985"/>
            <a:ext cx="177800" cy="735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28620" y="1549639"/>
            <a:ext cx="249692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H</a:t>
            </a:r>
            <a:r>
              <a:rPr sz="4400" spc="9" dirty="0" smtClean="0">
                <a:latin typeface="Trebuchet MS"/>
                <a:cs typeface="Trebuchet MS"/>
              </a:rPr>
              <a:t>i</a:t>
            </a:r>
            <a:r>
              <a:rPr sz="4400" spc="0" dirty="0" smtClean="0">
                <a:latin typeface="Trebuchet MS"/>
                <a:cs typeface="Trebuchet MS"/>
              </a:rPr>
              <a:t>st</a:t>
            </a:r>
            <a:r>
              <a:rPr sz="4400" spc="4" dirty="0" smtClean="0">
                <a:latin typeface="Trebuchet MS"/>
                <a:cs typeface="Trebuchet MS"/>
              </a:rPr>
              <a:t>or</a:t>
            </a:r>
            <a:r>
              <a:rPr sz="4400" spc="-4" dirty="0" smtClean="0">
                <a:latin typeface="Trebuchet MS"/>
                <a:cs typeface="Trebuchet MS"/>
              </a:rPr>
              <a:t>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4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3453" y="1549639"/>
            <a:ext cx="232981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Cr</a:t>
            </a:r>
            <a:r>
              <a:rPr sz="4400" spc="0" dirty="0" smtClean="0">
                <a:latin typeface="Trebuchet MS"/>
                <a:cs typeface="Trebuchet MS"/>
              </a:rPr>
              <a:t>itic</a:t>
            </a:r>
            <a:r>
              <a:rPr sz="4400" spc="9" dirty="0" smtClean="0">
                <a:latin typeface="Trebuchet MS"/>
                <a:cs typeface="Trebuchet MS"/>
              </a:rPr>
              <a:t>i</a:t>
            </a:r>
            <a:r>
              <a:rPr sz="4400" spc="0" dirty="0" smtClean="0">
                <a:latin typeface="Trebuchet MS"/>
                <a:cs typeface="Trebuchet MS"/>
              </a:rPr>
              <a:t>sm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6540" y="2322438"/>
            <a:ext cx="20319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9439" y="2343879"/>
            <a:ext cx="6362337" cy="1148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4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v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g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0" baseline="1025" dirty="0" smtClean="0">
                <a:latin typeface="Trebuchet MS"/>
                <a:cs typeface="Trebuchet MS"/>
              </a:rPr>
              <a:t>on of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-14" baseline="1025" dirty="0" smtClean="0">
                <a:latin typeface="Trebuchet MS"/>
                <a:cs typeface="Trebuchet MS"/>
              </a:rPr>
              <a:t>s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-9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l,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-9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lt</a:t>
            </a:r>
            <a:r>
              <a:rPr sz="4200" spc="-9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ra</a:t>
            </a:r>
            <a:r>
              <a:rPr sz="4200" spc="-9" baseline="1025" dirty="0" smtClean="0">
                <a:latin typeface="Trebuchet MS"/>
                <a:cs typeface="Trebuchet MS"/>
              </a:rPr>
              <a:t>l</a:t>
            </a:r>
            <a:r>
              <a:rPr sz="4200" spc="0" baseline="1025" dirty="0" smtClean="0">
                <a:latin typeface="Trebuchet MS"/>
                <a:cs typeface="Trebuchet MS"/>
              </a:rPr>
              <a:t>, </a:t>
            </a:r>
            <a:r>
              <a:rPr sz="4200" spc="-9" baseline="1025" dirty="0" smtClean="0">
                <a:latin typeface="Trebuchet MS"/>
                <a:cs typeface="Trebuchet MS"/>
              </a:rPr>
              <a:t>an</a:t>
            </a:r>
            <a:r>
              <a:rPr sz="4200" spc="0" baseline="1025" dirty="0" smtClean="0">
                <a:latin typeface="Trebuchet MS"/>
                <a:cs typeface="Trebuchet MS"/>
              </a:rPr>
              <a:t>d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3020"/>
              </a:lnSpc>
              <a:spcBef>
                <a:spcPts val="1"/>
              </a:spcBef>
            </a:pP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ll</a:t>
            </a:r>
            <a:r>
              <a:rPr sz="2800" spc="-4" dirty="0" smtClean="0">
                <a:latin typeface="Trebuchet MS"/>
                <a:cs typeface="Trebuchet MS"/>
              </a:rPr>
              <a:t>ec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u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s 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p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od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-4" dirty="0" smtClean="0">
                <a:latin typeface="Trebuchet MS"/>
                <a:cs typeface="Trebuchet MS"/>
              </a:rPr>
              <a:t>ce</a:t>
            </a:r>
            <a:r>
              <a:rPr sz="2800" spc="0" dirty="0" smtClean="0">
                <a:latin typeface="Trebuchet MS"/>
                <a:cs typeface="Trebuchet MS"/>
              </a:rPr>
              <a:t>d </a:t>
            </a:r>
            <a:r>
              <a:rPr sz="2800" spc="-9" dirty="0" smtClean="0">
                <a:latin typeface="Trebuchet MS"/>
                <a:cs typeface="Trebuchet MS"/>
              </a:rPr>
              <a:t>th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</a:pPr>
            <a:r>
              <a:rPr sz="2800" spc="-1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k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83739" y="354949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69490" y="3567329"/>
            <a:ext cx="6045171" cy="659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-4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ecessar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ly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nc</a:t>
            </a:r>
            <a:r>
              <a:rPr sz="2400" spc="-9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es auth</a:t>
            </a:r>
            <a:r>
              <a:rPr sz="2400" spc="-14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gr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hy and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k at the </a:t>
            </a:r>
            <a:r>
              <a:rPr sz="2400" spc="-4" dirty="0" smtClean="0">
                <a:latin typeface="Trebuchet MS"/>
                <a:cs typeface="Trebuchet MS"/>
              </a:rPr>
              <a:t>w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ld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 w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h they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33790" y="3567329"/>
            <a:ext cx="23125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540" y="4296018"/>
            <a:ext cx="20319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9439" y="4317459"/>
            <a:ext cx="6630104" cy="1621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14" baseline="1025" dirty="0" smtClean="0">
                <a:latin typeface="Trebuchet MS"/>
                <a:cs typeface="Trebuchet MS"/>
              </a:rPr>
              <a:t>m</a:t>
            </a:r>
            <a:r>
              <a:rPr sz="4200" spc="0" baseline="1025" dirty="0" smtClean="0">
                <a:latin typeface="Trebuchet MS"/>
                <a:cs typeface="Trebuchet MS"/>
              </a:rPr>
              <a:t>pa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nd </a:t>
            </a:r>
            <a:r>
              <a:rPr sz="4200" spc="-14" baseline="1025" dirty="0" smtClean="0">
                <a:latin typeface="Trebuchet MS"/>
                <a:cs typeface="Trebuchet MS"/>
              </a:rPr>
              <a:t>m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g on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ori</a:t>
            </a:r>
            <a:r>
              <a:rPr sz="4200" spc="-9" baseline="1025" dirty="0" smtClean="0">
                <a:latin typeface="Trebuchet MS"/>
                <a:cs typeface="Trebuchet MS"/>
              </a:rPr>
              <a:t>gin</a:t>
            </a:r>
            <a:r>
              <a:rPr sz="4200" spc="0" baseline="1025" dirty="0" smtClean="0">
                <a:latin typeface="Trebuchet MS"/>
                <a:cs typeface="Trebuchet MS"/>
              </a:rPr>
              <a:t>al </a:t>
            </a:r>
            <a:r>
              <a:rPr sz="4200" spc="-9" baseline="1025" dirty="0" smtClean="0">
                <a:latin typeface="Trebuchet MS"/>
                <a:cs typeface="Trebuchet MS"/>
              </a:rPr>
              <a:t>au</a:t>
            </a:r>
            <a:r>
              <a:rPr sz="4200" spc="0" baseline="1025" dirty="0" smtClean="0">
                <a:latin typeface="Trebuchet MS"/>
                <a:cs typeface="Trebuchet MS"/>
              </a:rPr>
              <a:t>di</a:t>
            </a:r>
            <a:r>
              <a:rPr sz="4200" spc="-9" baseline="1025" dirty="0" smtClean="0">
                <a:latin typeface="Trebuchet MS"/>
                <a:cs typeface="Trebuchet MS"/>
              </a:rPr>
              <a:t>en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(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s oppos</a:t>
            </a:r>
            <a:r>
              <a:rPr sz="2800" spc="-1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d to 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od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y</a:t>
            </a:r>
            <a:r>
              <a:rPr sz="2800" spc="4" dirty="0" smtClean="0">
                <a:latin typeface="Trebuchet MS"/>
                <a:cs typeface="Trebuchet MS"/>
              </a:rPr>
              <a:t>’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)</a:t>
            </a:r>
            <a:endParaRPr sz="2800">
              <a:latin typeface="Trebuchet MS"/>
              <a:cs typeface="Trebuchet MS"/>
            </a:endParaRPr>
          </a:p>
          <a:p>
            <a:pPr marL="12700" marR="242975">
              <a:lnSpc>
                <a:spcPts val="3030"/>
              </a:lnSpc>
              <a:spcBef>
                <a:spcPts val="674"/>
              </a:spcBef>
            </a:pP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ow a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xt’s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g </a:t>
            </a:r>
            <a:r>
              <a:rPr sz="2800" spc="-9" dirty="0" smtClean="0">
                <a:latin typeface="Trebuchet MS"/>
                <a:cs typeface="Trebuchet MS"/>
              </a:rPr>
              <a:t>ha</a:t>
            </a:r>
            <a:r>
              <a:rPr sz="2800" spc="0" dirty="0" smtClean="0">
                <a:latin typeface="Trebuchet MS"/>
                <a:cs typeface="Trebuchet MS"/>
              </a:rPr>
              <a:t>s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d ov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 </a:t>
            </a:r>
            <a:r>
              <a:rPr sz="2800" spc="-9" dirty="0" smtClean="0">
                <a:latin typeface="Trebuchet MS"/>
                <a:cs typeface="Trebuchet MS"/>
              </a:rPr>
              <a:t>ti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6540" y="5151998"/>
            <a:ext cx="20319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3739" y="599551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69490" y="6013349"/>
            <a:ext cx="652608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nn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tat</a:t>
            </a:r>
            <a:r>
              <a:rPr sz="2400" spc="-9" dirty="0" smtClean="0">
                <a:latin typeface="Trebuchet MS"/>
                <a:cs typeface="Trebuchet MS"/>
              </a:rPr>
              <a:t>io</a:t>
            </a:r>
            <a:r>
              <a:rPr sz="2400" spc="0" dirty="0" smtClean="0">
                <a:latin typeface="Trebuchet MS"/>
                <a:cs typeface="Trebuchet MS"/>
              </a:rPr>
              <a:t>ns of </a:t>
            </a:r>
            <a:r>
              <a:rPr sz="2400" spc="-4" dirty="0" smtClean="0">
                <a:latin typeface="Trebuchet MS"/>
                <a:cs typeface="Trebuchet MS"/>
              </a:rPr>
              <a:t>w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ds,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es (1940,</a:t>
            </a:r>
            <a:r>
              <a:rPr sz="2400" spc="-1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ca)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453640" y="1549639"/>
            <a:ext cx="344465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P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yc</a:t>
            </a:r>
            <a:r>
              <a:rPr sz="4400" spc="9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ologic</a:t>
            </a:r>
            <a:r>
              <a:rPr sz="4400" spc="-9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7874" y="1549639"/>
            <a:ext cx="232937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ri</a:t>
            </a:r>
            <a:r>
              <a:rPr sz="4400" spc="4" dirty="0" smtClean="0">
                <a:latin typeface="Trebuchet MS"/>
                <a:cs typeface="Trebuchet MS"/>
              </a:rPr>
              <a:t>t</a:t>
            </a:r>
            <a:r>
              <a:rPr sz="4400" spc="-4" dirty="0" smtClean="0">
                <a:latin typeface="Trebuchet MS"/>
                <a:cs typeface="Trebuchet MS"/>
              </a:rPr>
              <a:t>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2970" y="2496279"/>
            <a:ext cx="670930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-1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es </a:t>
            </a:r>
            <a:r>
              <a:rPr sz="4200" spc="-14" baseline="1025" dirty="0" smtClean="0">
                <a:latin typeface="Trebuchet MS"/>
                <a:cs typeface="Trebuchet MS"/>
              </a:rPr>
              <a:t>m</a:t>
            </a:r>
            <a:r>
              <a:rPr sz="4200" spc="0" baseline="1025" dirty="0" smtClean="0">
                <a:latin typeface="Trebuchet MS"/>
                <a:cs typeface="Trebuchet MS"/>
              </a:rPr>
              <a:t>u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h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to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e </a:t>
            </a:r>
            <a:r>
              <a:rPr sz="4200" spc="-1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ork of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gm</a:t>
            </a:r>
            <a:r>
              <a:rPr sz="4200" spc="-9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nd </a:t>
            </a:r>
            <a:r>
              <a:rPr sz="4200" spc="-9" baseline="1025" dirty="0" smtClean="0">
                <a:latin typeface="Trebuchet MS"/>
                <a:cs typeface="Trebuchet MS"/>
              </a:rPr>
              <a:t>F</a:t>
            </a:r>
            <a:r>
              <a:rPr sz="4200" spc="0" baseline="1025" dirty="0" smtClean="0">
                <a:latin typeface="Trebuchet MS"/>
                <a:cs typeface="Trebuchet MS"/>
              </a:rPr>
              <a:t>re</a:t>
            </a:r>
            <a:r>
              <a:rPr sz="4200" spc="-14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d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8540" y="293354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73020" y="2952649"/>
            <a:ext cx="5688184" cy="1722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386">
              <a:lnSpc>
                <a:spcPts val="2575"/>
              </a:lnSpc>
              <a:spcBef>
                <a:spcPts val="128"/>
              </a:spcBef>
            </a:pPr>
            <a:r>
              <a:rPr sz="2400" spc="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nful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es (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.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f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m ch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ld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od</a:t>
            </a:r>
            <a:r>
              <a:rPr sz="2400" spc="0" dirty="0" smtClean="0">
                <a:latin typeface="Trebuchet MS"/>
                <a:cs typeface="Trebuchet MS"/>
              </a:rPr>
              <a:t>)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ts val="2590"/>
              </a:lnSpc>
              <a:spcBef>
                <a:spcPts val="0"/>
              </a:spcBef>
            </a:pP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d,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 su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nsc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584"/>
              </a:spcBef>
            </a:pPr>
            <a:r>
              <a:rPr sz="2400" spc="4" dirty="0" smtClean="0">
                <a:latin typeface="Trebuchet MS"/>
                <a:cs typeface="Trebuchet MS"/>
              </a:rPr>
              <a:t>F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eud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d 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we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s (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cl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Ca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-4" dirty="0" smtClean="0">
                <a:latin typeface="Trebuchet MS"/>
                <a:cs typeface="Trebuchet MS"/>
              </a:rPr>
              <a:t>J</a:t>
            </a:r>
            <a:r>
              <a:rPr sz="2400" spc="0" dirty="0" smtClean="0">
                <a:latin typeface="Trebuchet MS"/>
                <a:cs typeface="Trebuchet MS"/>
              </a:rPr>
              <a:t>un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) b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eved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</a:t>
            </a:r>
            <a:r>
              <a:rPr sz="2400" spc="-1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t 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eat 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atu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 t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thfu</a:t>
            </a:r>
            <a:r>
              <a:rPr sz="2400" spc="-9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ly 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efl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cts 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fe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8540" y="366760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40940" y="1549639"/>
            <a:ext cx="3553162" cy="1327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0650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P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ych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0" dirty="0" smtClean="0">
                <a:latin typeface="Trebuchet MS"/>
                <a:cs typeface="Trebuchet MS"/>
              </a:rPr>
              <a:t>gic</a:t>
            </a:r>
            <a:r>
              <a:rPr sz="4400" spc="-4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endParaRPr sz="4400">
              <a:latin typeface="Trebuchet MS"/>
              <a:cs typeface="Trebuchet MS"/>
            </a:endParaRPr>
          </a:p>
          <a:p>
            <a:pPr marL="12700" marR="83820">
              <a:lnSpc>
                <a:spcPct val="96761"/>
              </a:lnSpc>
              <a:spcBef>
                <a:spcPts val="2321"/>
              </a:spcBef>
            </a:pPr>
            <a:r>
              <a:rPr sz="2800" spc="-4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ree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ppro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52007" y="1549639"/>
            <a:ext cx="214066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o</a:t>
            </a:r>
            <a:r>
              <a:rPr sz="4400" spc="9" dirty="0" smtClean="0">
                <a:latin typeface="Trebuchet MS"/>
                <a:cs typeface="Trebuchet MS"/>
              </a:rPr>
              <a:t>n</a:t>
            </a:r>
            <a:r>
              <a:rPr sz="4400" spc="0" dirty="0" smtClean="0">
                <a:latin typeface="Trebuchet MS"/>
                <a:cs typeface="Trebuchet MS"/>
              </a:rPr>
              <a:t>t’</a:t>
            </a:r>
            <a:r>
              <a:rPr sz="4400" spc="-9" dirty="0" smtClean="0">
                <a:latin typeface="Trebuchet MS"/>
                <a:cs typeface="Trebuchet MS"/>
              </a:rPr>
              <a:t>d</a:t>
            </a:r>
            <a:r>
              <a:rPr sz="4400" spc="0" dirty="0" smtClean="0">
                <a:latin typeface="Trebuchet MS"/>
                <a:cs typeface="Trebuchet MS"/>
              </a:rPr>
              <a:t>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8540" y="2952649"/>
            <a:ext cx="3428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1.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50032" y="2952649"/>
            <a:ext cx="385057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 p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cess</a:t>
            </a:r>
            <a:r>
              <a:rPr sz="2400" spc="-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of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he 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45740" y="3326212"/>
            <a:ext cx="1524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02940" y="3341709"/>
            <a:ext cx="5629957" cy="891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60"/>
              </a:lnSpc>
              <a:spcBef>
                <a:spcPts val="108"/>
              </a:spcBef>
            </a:pPr>
            <a:r>
              <a:rPr sz="2000" spc="-4" dirty="0" smtClean="0">
                <a:latin typeface="Trebuchet MS"/>
                <a:cs typeface="Trebuchet MS"/>
              </a:rPr>
              <a:t>Wh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4" dirty="0" smtClean="0">
                <a:latin typeface="Trebuchet MS"/>
                <a:cs typeface="Trebuchet MS"/>
              </a:rPr>
              <a:t>g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a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</a:t>
            </a:r>
            <a:r>
              <a:rPr sz="2000" spc="-4" dirty="0" smtClean="0">
                <a:latin typeface="Trebuchet MS"/>
                <a:cs typeface="Trebuchet MS"/>
              </a:rPr>
              <a:t> 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w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t rel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ed 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o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</a:t>
            </a:r>
            <a:endParaRPr sz="2000">
              <a:latin typeface="Trebuchet MS"/>
              <a:cs typeface="Trebuchet MS"/>
            </a:endParaRPr>
          </a:p>
          <a:p>
            <a:pPr marL="12700" marR="38100">
              <a:lnSpc>
                <a:spcPts val="2160"/>
              </a:lnSpc>
            </a:pPr>
            <a:r>
              <a:rPr sz="2000" spc="0" dirty="0" smtClean="0">
                <a:latin typeface="Trebuchet MS"/>
                <a:cs typeface="Trebuchet MS"/>
              </a:rPr>
              <a:t>f</a:t>
            </a:r>
            <a:r>
              <a:rPr sz="2000" spc="-4" dirty="0" smtClean="0">
                <a:latin typeface="Trebuchet MS"/>
                <a:cs typeface="Trebuchet MS"/>
              </a:rPr>
              <a:t>un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?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27"/>
              </a:spcBef>
            </a:pPr>
            <a:r>
              <a:rPr sz="2000" spc="-9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w </a:t>
            </a:r>
            <a:r>
              <a:rPr sz="2000" spc="4" dirty="0" smtClean="0">
                <a:latin typeface="Trebuchet MS"/>
                <a:cs typeface="Trebuchet MS"/>
              </a:rPr>
              <a:t>do</a:t>
            </a:r>
            <a:r>
              <a:rPr sz="2000" spc="0" dirty="0" smtClean="0">
                <a:latin typeface="Trebuchet MS"/>
                <a:cs typeface="Trebuchet MS"/>
              </a:rPr>
              <a:t>es a w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rk i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a</a:t>
            </a:r>
            <a:r>
              <a:rPr sz="2000" spc="4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 re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d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r?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5740" y="3938352"/>
            <a:ext cx="152400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8540" y="4306469"/>
            <a:ext cx="341839" cy="735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-9" dirty="0" smtClean="0">
                <a:latin typeface="Trebuchet MS"/>
                <a:cs typeface="Trebuchet MS"/>
              </a:rPr>
              <a:t>2</a:t>
            </a:r>
            <a:r>
              <a:rPr sz="2400" spc="0" dirty="0" smtClean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71"/>
              </a:spcBef>
            </a:pPr>
            <a:r>
              <a:rPr sz="2400" spc="-9" dirty="0" smtClean="0">
                <a:latin typeface="Trebuchet MS"/>
                <a:cs typeface="Trebuchet MS"/>
              </a:rPr>
              <a:t>3</a:t>
            </a:r>
            <a:r>
              <a:rPr sz="2400" spc="0" dirty="0" smtClean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0670" y="4306469"/>
            <a:ext cx="4272722" cy="735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75"/>
              </a:lnSpc>
              <a:spcBef>
                <a:spcPts val="128"/>
              </a:spcBef>
            </a:pPr>
            <a:r>
              <a:rPr sz="2400" spc="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r>
              <a:rPr sz="2400" spc="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ch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gi</a:t>
            </a:r>
            <a:r>
              <a:rPr sz="2400" spc="0" dirty="0" smtClean="0">
                <a:latin typeface="Trebuchet MS"/>
                <a:cs typeface="Trebuchet MS"/>
              </a:rPr>
              <a:t>cal stu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y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71"/>
              </a:spcBef>
            </a:pP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nal</a:t>
            </a:r>
            <a:r>
              <a:rPr sz="2400" spc="-4" dirty="0" smtClean="0">
                <a:latin typeface="Trebuchet MS"/>
                <a:cs typeface="Trebuchet MS"/>
              </a:rPr>
              <a:t>y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 of </a:t>
            </a:r>
            <a:r>
              <a:rPr sz="2400" spc="-4" dirty="0" smtClean="0">
                <a:latin typeface="Trebuchet MS"/>
                <a:cs typeface="Trebuchet MS"/>
              </a:rPr>
              <a:t>f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nal 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ha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ac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45740" y="5086270"/>
            <a:ext cx="152424" cy="617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52"/>
              </a:spcBef>
            </a:pPr>
            <a:r>
              <a:rPr sz="2000" spc="0" dirty="0" smtClean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6161" y="5100659"/>
            <a:ext cx="5461836" cy="13630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9478" marR="31539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Fre</a:t>
            </a:r>
            <a:r>
              <a:rPr sz="2000" spc="4" dirty="0" smtClean="0">
                <a:latin typeface="Trebuchet MS"/>
                <a:cs typeface="Trebuchet MS"/>
              </a:rPr>
              <a:t>u</a:t>
            </a:r>
            <a:r>
              <a:rPr sz="2000" spc="-4" dirty="0" smtClean="0">
                <a:latin typeface="Trebuchet MS"/>
                <a:cs typeface="Trebuchet MS"/>
              </a:rPr>
              <a:t>d’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alys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d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 </a:t>
            </a:r>
            <a:r>
              <a:rPr sz="2000" spc="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ty</a:t>
            </a:r>
            <a:r>
              <a:rPr sz="2000" spc="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endParaRPr sz="2000">
              <a:latin typeface="Trebuchet MS"/>
              <a:cs typeface="Trebuchet MS"/>
            </a:endParaRPr>
          </a:p>
          <a:p>
            <a:pPr marL="249478">
              <a:lnSpc>
                <a:spcPts val="2160"/>
              </a:lnSpc>
              <a:spcBef>
                <a:spcPts val="484"/>
              </a:spcBef>
            </a:pPr>
            <a:r>
              <a:rPr sz="2000" spc="0" dirty="0" smtClean="0">
                <a:latin typeface="Trebuchet MS"/>
                <a:cs typeface="Trebuchet MS"/>
              </a:rPr>
              <a:t>A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m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o a</a:t>
            </a:r>
            <a:r>
              <a:rPr sz="2000" spc="4" dirty="0" smtClean="0">
                <a:latin typeface="Trebuchet MS"/>
                <a:cs typeface="Trebuchet MS"/>
              </a:rPr>
              <a:t>pp</a:t>
            </a:r>
            <a:r>
              <a:rPr sz="2000" spc="-9" dirty="0" smtClean="0">
                <a:latin typeface="Trebuchet MS"/>
                <a:cs typeface="Trebuchet MS"/>
              </a:rPr>
              <a:t>l</a:t>
            </a:r>
            <a:r>
              <a:rPr sz="2000" spc="0" dirty="0" smtClean="0">
                <a:latin typeface="Trebuchet MS"/>
                <a:cs typeface="Trebuchet MS"/>
              </a:rPr>
              <a:t>y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ern 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si</a:t>
            </a:r>
            <a:r>
              <a:rPr sz="2000" spc="-4" dirty="0" smtClean="0">
                <a:latin typeface="Trebuchet MS"/>
                <a:cs typeface="Trebuchet MS"/>
              </a:rPr>
              <a:t>g</a:t>
            </a:r>
            <a:r>
              <a:rPr sz="2000" spc="4" dirty="0" smtClean="0">
                <a:latin typeface="Trebuchet MS"/>
                <a:cs typeface="Trebuchet MS"/>
              </a:rPr>
              <a:t>h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o f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 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op</a:t>
            </a:r>
            <a:r>
              <a:rPr sz="2000" spc="0" dirty="0" smtClean="0">
                <a:latin typeface="Trebuchet MS"/>
                <a:cs typeface="Trebuchet MS"/>
              </a:rPr>
              <a:t>le</a:t>
            </a:r>
            <a:endParaRPr sz="2000">
              <a:latin typeface="Trebuchet MS"/>
              <a:cs typeface="Trebuchet MS"/>
            </a:endParaRPr>
          </a:p>
          <a:p>
            <a:pPr marL="12700" marR="31539">
              <a:lnSpc>
                <a:spcPct val="96761"/>
              </a:lnSpc>
              <a:spcBef>
                <a:spcPts val="387"/>
              </a:spcBef>
            </a:pPr>
            <a:r>
              <a:rPr sz="2800" spc="0" dirty="0" smtClean="0">
                <a:latin typeface="Trebuchet MS"/>
                <a:cs typeface="Trebuchet MS"/>
              </a:rPr>
              <a:t>p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y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h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sm</a:t>
            </a:r>
            <a:r>
              <a:rPr sz="2800" spc="-1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se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k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to </a:t>
            </a:r>
            <a:r>
              <a:rPr sz="2800" spc="-4" dirty="0" smtClean="0">
                <a:latin typeface="Trebuchet MS"/>
                <a:cs typeface="Trebuchet MS"/>
              </a:rPr>
              <a:t>D</a:t>
            </a:r>
            <a:r>
              <a:rPr sz="2800" spc="0" dirty="0" smtClean="0">
                <a:latin typeface="Trebuchet MS"/>
                <a:cs typeface="Trebuchet MS"/>
              </a:rPr>
              <a:t>EL</a:t>
            </a:r>
            <a:r>
              <a:rPr sz="2800" spc="-4" dirty="0" smtClean="0">
                <a:latin typeface="Trebuchet MS"/>
                <a:cs typeface="Trebuchet MS"/>
              </a:rPr>
              <a:t>V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6063122"/>
            <a:ext cx="20323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40940" y="6082759"/>
            <a:ext cx="49689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ll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52700" y="1549639"/>
            <a:ext cx="32473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Myt</a:t>
            </a:r>
            <a:r>
              <a:rPr sz="4400" spc="9" dirty="0" smtClean="0">
                <a:latin typeface="Trebuchet MS"/>
                <a:cs typeface="Trebuchet MS"/>
              </a:rPr>
              <a:t>h</a:t>
            </a:r>
            <a:r>
              <a:rPr sz="4400" spc="0" dirty="0" smtClean="0">
                <a:latin typeface="Trebuchet MS"/>
                <a:cs typeface="Trebuchet MS"/>
              </a:rPr>
              <a:t>ologic</a:t>
            </a:r>
            <a:r>
              <a:rPr sz="4400" spc="-9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59678" y="1549639"/>
            <a:ext cx="232937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4" dirty="0" smtClean="0">
                <a:latin typeface="Trebuchet MS"/>
                <a:cs typeface="Trebuchet MS"/>
              </a:rPr>
              <a:t>r</a:t>
            </a:r>
            <a:r>
              <a:rPr sz="4400" spc="0" dirty="0" smtClean="0">
                <a:latin typeface="Trebuchet MS"/>
                <a:cs typeface="Trebuchet MS"/>
              </a:rPr>
              <a:t>iti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339" y="2475870"/>
            <a:ext cx="228600" cy="971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02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2970" y="2499649"/>
            <a:ext cx="6354179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0" dirty="0" smtClean="0">
                <a:latin typeface="Trebuchet MS"/>
                <a:cs typeface="Trebuchet MS"/>
              </a:rPr>
              <a:t>See</a:t>
            </a:r>
            <a:r>
              <a:rPr sz="3200" spc="9" dirty="0" smtClean="0">
                <a:latin typeface="Trebuchet MS"/>
                <a:cs typeface="Trebuchet MS"/>
              </a:rPr>
              <a:t>k</a:t>
            </a:r>
            <a:r>
              <a:rPr sz="3200" spc="0" dirty="0" smtClean="0">
                <a:latin typeface="Trebuchet MS"/>
                <a:cs typeface="Trebuchet MS"/>
              </a:rPr>
              <a:t>s 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0" dirty="0" smtClean="0">
                <a:latin typeface="Trebuchet MS"/>
                <a:cs typeface="Trebuchet MS"/>
              </a:rPr>
              <a:t>e</a:t>
            </a:r>
            <a:r>
              <a:rPr sz="3200" spc="4" dirty="0" smtClean="0">
                <a:latin typeface="Trebuchet MS"/>
                <a:cs typeface="Trebuchet MS"/>
              </a:rPr>
              <a:t>c</a:t>
            </a:r>
            <a:r>
              <a:rPr sz="3200" spc="0" dirty="0" smtClean="0">
                <a:latin typeface="Trebuchet MS"/>
                <a:cs typeface="Trebuchet MS"/>
              </a:rPr>
              <a:t>u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-4" dirty="0" smtClean="0">
                <a:latin typeface="Trebuchet MS"/>
                <a:cs typeface="Trebuchet MS"/>
              </a:rPr>
              <a:t>r</a:t>
            </a:r>
            <a:r>
              <a:rPr sz="3200" spc="0" dirty="0" smtClean="0">
                <a:latin typeface="Trebuchet MS"/>
                <a:cs typeface="Trebuchet MS"/>
              </a:rPr>
              <a:t>e</a:t>
            </a:r>
            <a:r>
              <a:rPr sz="3200" spc="9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t un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ve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-4" dirty="0" smtClean="0">
                <a:latin typeface="Trebuchet MS"/>
                <a:cs typeface="Trebuchet MS"/>
              </a:rPr>
              <a:t>s</a:t>
            </a:r>
            <a:r>
              <a:rPr sz="3200" spc="0" dirty="0" smtClean="0">
                <a:latin typeface="Trebuchet MS"/>
                <a:cs typeface="Trebuchet MS"/>
              </a:rPr>
              <a:t>al </a:t>
            </a:r>
            <a:r>
              <a:rPr sz="3200" spc="4" dirty="0" smtClean="0">
                <a:latin typeface="Trebuchet MS"/>
                <a:cs typeface="Trebuchet MS"/>
              </a:rPr>
              <a:t>p</a:t>
            </a:r>
            <a:r>
              <a:rPr sz="3200" spc="0" dirty="0" smtClean="0">
                <a:latin typeface="Trebuchet MS"/>
                <a:cs typeface="Trebuchet MS"/>
              </a:rPr>
              <a:t>atte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9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2970" y="3039399"/>
            <a:ext cx="3329541" cy="871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4" dirty="0" smtClean="0">
                <a:latin typeface="Trebuchet MS"/>
                <a:cs typeface="Trebuchet MS"/>
              </a:rPr>
              <a:t>C</a:t>
            </a:r>
            <a:r>
              <a:rPr sz="3200" spc="0" dirty="0" smtClean="0">
                <a:latin typeface="Trebuchet MS"/>
                <a:cs typeface="Trebuchet MS"/>
              </a:rPr>
              <a:t>o</a:t>
            </a:r>
            <a:r>
              <a:rPr sz="3200" spc="9" dirty="0" smtClean="0">
                <a:latin typeface="Trebuchet MS"/>
                <a:cs typeface="Trebuchet MS"/>
              </a:rPr>
              <a:t>m</a:t>
            </a:r>
            <a:r>
              <a:rPr sz="3200" spc="-4" dirty="0" smtClean="0">
                <a:latin typeface="Trebuchet MS"/>
                <a:cs typeface="Trebuchet MS"/>
              </a:rPr>
              <a:t>bi</a:t>
            </a:r>
            <a:r>
              <a:rPr sz="3200" spc="9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es 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n</a:t>
            </a:r>
            <a:r>
              <a:rPr sz="3200" spc="-4" dirty="0" smtClean="0">
                <a:latin typeface="Trebuchet MS"/>
                <a:cs typeface="Trebuchet MS"/>
              </a:rPr>
              <a:t>s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-4" dirty="0" smtClean="0">
                <a:latin typeface="Trebuchet MS"/>
                <a:cs typeface="Trebuchet MS"/>
              </a:rPr>
              <a:t>g</a:t>
            </a:r>
            <a:r>
              <a:rPr sz="3200" spc="9" dirty="0" smtClean="0">
                <a:latin typeface="Trebuchet MS"/>
                <a:cs typeface="Trebuchet MS"/>
              </a:rPr>
              <a:t>h</a:t>
            </a:r>
            <a:r>
              <a:rPr sz="3200" spc="0" dirty="0" smtClean="0">
                <a:latin typeface="Trebuchet MS"/>
                <a:cs typeface="Trebuchet MS"/>
              </a:rPr>
              <a:t>ts</a:t>
            </a:r>
            <a:endParaRPr sz="3200">
              <a:latin typeface="Trebuchet MS"/>
              <a:cs typeface="Trebuchet MS"/>
            </a:endParaRPr>
          </a:p>
          <a:p>
            <a:pPr marL="12700" marR="60960">
              <a:lnSpc>
                <a:spcPts val="3460"/>
              </a:lnSpc>
              <a:spcBef>
                <a:spcPts val="3"/>
              </a:spcBef>
            </a:pPr>
            <a:r>
              <a:rPr sz="3200" spc="4" dirty="0" smtClean="0">
                <a:latin typeface="Trebuchet MS"/>
                <a:cs typeface="Trebuchet MS"/>
              </a:rPr>
              <a:t>di</a:t>
            </a:r>
            <a:r>
              <a:rPr sz="3200" spc="-4" dirty="0" smtClean="0">
                <a:latin typeface="Trebuchet MS"/>
                <a:cs typeface="Trebuchet MS"/>
              </a:rPr>
              <a:t>s</a:t>
            </a:r>
            <a:r>
              <a:rPr sz="3200" spc="4" dirty="0" smtClean="0">
                <a:latin typeface="Trebuchet MS"/>
                <a:cs typeface="Trebuchet MS"/>
              </a:rPr>
              <a:t>c</a:t>
            </a:r>
            <a:r>
              <a:rPr sz="3200" spc="-4" dirty="0" smtClean="0">
                <a:latin typeface="Trebuchet MS"/>
                <a:cs typeface="Trebuchet MS"/>
              </a:rPr>
              <a:t>ip</a:t>
            </a:r>
            <a:r>
              <a:rPr sz="3200" spc="4" dirty="0" smtClean="0">
                <a:latin typeface="Trebuchet MS"/>
                <a:cs typeface="Trebuchet MS"/>
              </a:rPr>
              <a:t>l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9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es: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7962" y="3039399"/>
            <a:ext cx="453594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-9" dirty="0" smtClean="0">
                <a:latin typeface="Trebuchet MS"/>
                <a:cs typeface="Trebuchet MS"/>
              </a:rPr>
              <a:t>o</a:t>
            </a:r>
            <a:r>
              <a:rPr sz="3200" spc="0" dirty="0" smtClean="0">
                <a:latin typeface="Trebuchet MS"/>
                <a:cs typeface="Trebuchet MS"/>
              </a:rPr>
              <a:t>f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7674" y="3039399"/>
            <a:ext cx="1059695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0" dirty="0" smtClean="0">
                <a:latin typeface="Trebuchet MS"/>
                <a:cs typeface="Trebuchet MS"/>
              </a:rPr>
              <a:t>many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0" y="3979788"/>
            <a:ext cx="203200" cy="179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5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00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00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73020" y="4001229"/>
            <a:ext cx="3398979" cy="179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39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ropo</a:t>
            </a:r>
            <a:r>
              <a:rPr sz="4200" spc="-4" baseline="1025" dirty="0" smtClean="0">
                <a:latin typeface="Trebuchet MS"/>
                <a:cs typeface="Trebuchet MS"/>
              </a:rPr>
              <a:t>l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-4" baseline="1025" dirty="0" smtClean="0">
                <a:latin typeface="Trebuchet MS"/>
                <a:cs typeface="Trebuchet MS"/>
              </a:rPr>
              <a:t>g</a:t>
            </a:r>
            <a:r>
              <a:rPr sz="4200" spc="0" baseline="1025" dirty="0" smtClean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  <a:p>
            <a:pPr marL="12700" marR="53339">
              <a:lnSpc>
                <a:spcPct val="96761"/>
              </a:lnSpc>
              <a:spcBef>
                <a:spcPts val="315"/>
              </a:spcBef>
            </a:pPr>
            <a:r>
              <a:rPr sz="2800" spc="0" dirty="0" smtClean="0">
                <a:latin typeface="Trebuchet MS"/>
                <a:cs typeface="Trebuchet MS"/>
              </a:rPr>
              <a:t>Psy</a:t>
            </a:r>
            <a:r>
              <a:rPr sz="2800" spc="-9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ho</a:t>
            </a:r>
            <a:r>
              <a:rPr sz="2800" spc="-9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ogy</a:t>
            </a:r>
            <a:endParaRPr sz="2800">
              <a:latin typeface="Trebuchet MS"/>
              <a:cs typeface="Trebuchet MS"/>
            </a:endParaRPr>
          </a:p>
          <a:p>
            <a:pPr marL="12700" marR="53339">
              <a:lnSpc>
                <a:spcPct val="96761"/>
              </a:lnSpc>
              <a:spcBef>
                <a:spcPts val="465"/>
              </a:spcBef>
            </a:pP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465"/>
              </a:spcBef>
            </a:pP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p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ati</a:t>
            </a:r>
            <a:r>
              <a:rPr sz="2800" spc="0" dirty="0" smtClean="0">
                <a:latin typeface="Trebuchet MS"/>
                <a:cs typeface="Trebuchet MS"/>
              </a:rPr>
              <a:t>ve r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on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72970" y="1383319"/>
            <a:ext cx="6568489" cy="1716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17930" marR="40386">
              <a:lnSpc>
                <a:spcPts val="3400"/>
              </a:lnSpc>
              <a:spcBef>
                <a:spcPts val="170"/>
              </a:spcBef>
            </a:pPr>
            <a:r>
              <a:rPr sz="3200" spc="0" dirty="0" smtClean="0">
                <a:latin typeface="Trebuchet MS"/>
                <a:cs typeface="Trebuchet MS"/>
              </a:rPr>
              <a:t>My</a:t>
            </a:r>
            <a:r>
              <a:rPr sz="3200" spc="4" dirty="0" smtClean="0">
                <a:latin typeface="Trebuchet MS"/>
                <a:cs typeface="Trebuchet MS"/>
              </a:rPr>
              <a:t>t</a:t>
            </a:r>
            <a:r>
              <a:rPr sz="3200" spc="0" dirty="0" smtClean="0">
                <a:latin typeface="Trebuchet MS"/>
                <a:cs typeface="Trebuchet MS"/>
              </a:rPr>
              <a:t>h</a:t>
            </a:r>
            <a:r>
              <a:rPr sz="3200" spc="-9" dirty="0" smtClean="0">
                <a:latin typeface="Trebuchet MS"/>
                <a:cs typeface="Trebuchet MS"/>
              </a:rPr>
              <a:t>o</a:t>
            </a:r>
            <a:r>
              <a:rPr sz="3200" spc="4" dirty="0" smtClean="0">
                <a:latin typeface="Trebuchet MS"/>
                <a:cs typeface="Trebuchet MS"/>
              </a:rPr>
              <a:t>l</a:t>
            </a:r>
            <a:r>
              <a:rPr sz="3200" spc="0" dirty="0" smtClean="0">
                <a:latin typeface="Trebuchet MS"/>
                <a:cs typeface="Trebuchet MS"/>
              </a:rPr>
              <a:t>og</a:t>
            </a:r>
            <a:r>
              <a:rPr sz="3200" spc="-4" dirty="0" smtClean="0">
                <a:latin typeface="Trebuchet MS"/>
                <a:cs typeface="Trebuchet MS"/>
              </a:rPr>
              <a:t>ic</a:t>
            </a:r>
            <a:r>
              <a:rPr sz="3200" spc="0" dirty="0" smtClean="0">
                <a:latin typeface="Trebuchet MS"/>
                <a:cs typeface="Trebuchet MS"/>
              </a:rPr>
              <a:t>al </a:t>
            </a:r>
            <a:r>
              <a:rPr sz="3200" spc="-4" dirty="0" smtClean="0">
                <a:latin typeface="Trebuchet MS"/>
                <a:cs typeface="Trebuchet MS"/>
              </a:rPr>
              <a:t>c</a:t>
            </a:r>
            <a:r>
              <a:rPr sz="3200" spc="0" dirty="0" smtClean="0">
                <a:latin typeface="Trebuchet MS"/>
                <a:cs typeface="Trebuchet MS"/>
              </a:rPr>
              <a:t>ont’</a:t>
            </a:r>
            <a:r>
              <a:rPr sz="3200" spc="4" dirty="0" smtClean="0">
                <a:latin typeface="Trebuchet MS"/>
                <a:cs typeface="Trebuchet MS"/>
              </a:rPr>
              <a:t>d</a:t>
            </a:r>
            <a:r>
              <a:rPr sz="3200" spc="0" dirty="0" smtClean="0">
                <a:latin typeface="Trebuchet MS"/>
                <a:cs typeface="Trebuchet MS"/>
              </a:rPr>
              <a:t>…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1666"/>
              </a:spcBef>
            </a:pP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x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es a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</a:t>
            </a:r>
            <a:r>
              <a:rPr sz="2400" spc="-14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co</a:t>
            </a:r>
            <a:r>
              <a:rPr sz="2400" spc="-4" dirty="0" smtClean="0">
                <a:latin typeface="Trebuchet MS"/>
                <a:cs typeface="Trebuchet MS"/>
              </a:rPr>
              <a:t>mm</a:t>
            </a:r>
            <a:r>
              <a:rPr sz="2400" spc="0" dirty="0" smtClean="0">
                <a:latin typeface="Trebuchet MS"/>
                <a:cs typeface="Trebuchet MS"/>
              </a:rPr>
              <a:t>on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hu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an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ty (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op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sed to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4" dirty="0" smtClean="0">
                <a:latin typeface="Trebuchet MS"/>
                <a:cs typeface="Trebuchet MS"/>
              </a:rPr>
              <a:t>vi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l e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hasis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4" dirty="0" smtClean="0">
                <a:latin typeface="Trebuchet MS"/>
                <a:cs typeface="Trebuchet MS"/>
              </a:rPr>
              <a:t>y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h. c</a:t>
            </a:r>
            <a:r>
              <a:rPr sz="2400" spc="-4" dirty="0" smtClean="0">
                <a:latin typeface="Trebuchet MS"/>
                <a:cs typeface="Trebuchet MS"/>
              </a:rPr>
              <a:t>ri</a:t>
            </a:r>
            <a:r>
              <a:rPr sz="2400" spc="0" dirty="0" smtClean="0">
                <a:latin typeface="Trebuchet MS"/>
                <a:cs typeface="Trebuchet MS"/>
              </a:rPr>
              <a:t>t.)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ct val="96761"/>
              </a:lnSpc>
              <a:spcBef>
                <a:spcPts val="285"/>
              </a:spcBef>
            </a:pPr>
            <a:r>
              <a:rPr sz="2400" spc="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HE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CH</a:t>
            </a: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YPE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1339" y="201660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1339" y="27506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8540" y="3143332"/>
            <a:ext cx="1524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3020" y="3158829"/>
            <a:ext cx="6078115" cy="1165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A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y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bo</a:t>
            </a:r>
            <a:r>
              <a:rPr sz="2000" spc="-9" dirty="0" smtClean="0">
                <a:latin typeface="Trebuchet MS"/>
                <a:cs typeface="Trebuchet MS"/>
              </a:rPr>
              <a:t>l</a:t>
            </a:r>
            <a:r>
              <a:rPr sz="2000" spc="0" dirty="0" smtClean="0">
                <a:latin typeface="Trebuchet MS"/>
                <a:cs typeface="Trebuchet MS"/>
              </a:rPr>
              <a:t>, c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r,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tu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,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 </a:t>
            </a:r>
            <a:r>
              <a:rPr sz="2000" spc="9" dirty="0" smtClean="0">
                <a:latin typeface="Trebuchet MS"/>
                <a:cs typeface="Trebuchet MS"/>
              </a:rPr>
              <a:t>im</a:t>
            </a:r>
            <a:r>
              <a:rPr sz="2000" spc="0" dirty="0" smtClean="0">
                <a:latin typeface="Trebuchet MS"/>
                <a:cs typeface="Trebuchet MS"/>
              </a:rPr>
              <a:t>a</a:t>
            </a:r>
            <a:r>
              <a:rPr sz="2000" spc="4" dirty="0" smtClean="0">
                <a:latin typeface="Trebuchet MS"/>
                <a:cs typeface="Trebuchet MS"/>
              </a:rPr>
              <a:t>g</a:t>
            </a:r>
            <a:r>
              <a:rPr sz="2000" spc="0" dirty="0" smtClean="0">
                <a:latin typeface="Trebuchet MS"/>
                <a:cs typeface="Trebuchet MS"/>
              </a:rPr>
              <a:t>e 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at 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v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kes</a:t>
            </a:r>
            <a:endParaRPr sz="2000">
              <a:latin typeface="Trebuchet MS"/>
              <a:cs typeface="Trebuchet MS"/>
            </a:endParaRPr>
          </a:p>
          <a:p>
            <a:pPr marL="12700" marR="38100">
              <a:lnSpc>
                <a:spcPts val="2160"/>
              </a:lnSpc>
            </a:pPr>
            <a:r>
              <a:rPr sz="2000" spc="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eep </a:t>
            </a:r>
            <a:r>
              <a:rPr sz="2000" spc="-4" dirty="0" smtClean="0">
                <a:latin typeface="Trebuchet MS"/>
                <a:cs typeface="Trebuchet MS"/>
              </a:rPr>
              <a:t>un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v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rs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 </a:t>
            </a:r>
            <a:r>
              <a:rPr sz="2000" spc="-4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endParaRPr sz="2000">
              <a:latin typeface="Trebuchet MS"/>
              <a:cs typeface="Trebuchet MS"/>
            </a:endParaRPr>
          </a:p>
          <a:p>
            <a:pPr marL="12700" marR="307032">
              <a:lnSpc>
                <a:spcPts val="2160"/>
              </a:lnSpc>
              <a:spcBef>
                <a:spcPts val="484"/>
              </a:spcBef>
            </a:pP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rl </a:t>
            </a:r>
            <a:r>
              <a:rPr sz="2000" spc="4" dirty="0" smtClean="0">
                <a:latin typeface="Trebuchet MS"/>
                <a:cs typeface="Trebuchet MS"/>
              </a:rPr>
              <a:t>J</a:t>
            </a:r>
            <a:r>
              <a:rPr sz="2000" spc="-4" dirty="0" smtClean="0">
                <a:latin typeface="Trebuchet MS"/>
                <a:cs typeface="Trebuchet MS"/>
              </a:rPr>
              <a:t>un</a:t>
            </a:r>
            <a:r>
              <a:rPr sz="2000" spc="0" dirty="0" smtClean="0">
                <a:latin typeface="Trebuchet MS"/>
                <a:cs typeface="Trebuchet MS"/>
              </a:rPr>
              <a:t>g </a:t>
            </a:r>
            <a:r>
              <a:rPr sz="2000" spc="-4" dirty="0" smtClean="0">
                <a:latin typeface="Trebuchet MS"/>
                <a:cs typeface="Trebuchet MS"/>
              </a:rPr>
              <a:t>(</a:t>
            </a:r>
            <a:r>
              <a:rPr sz="2000" spc="0" dirty="0" smtClean="0">
                <a:latin typeface="Trebuchet MS"/>
                <a:cs typeface="Trebuchet MS"/>
              </a:rPr>
              <a:t>Sw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ss </a:t>
            </a:r>
            <a:r>
              <a:rPr sz="2000" spc="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syc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l</a:t>
            </a:r>
            <a:r>
              <a:rPr sz="2000" spc="4" dirty="0" smtClean="0">
                <a:latin typeface="Trebuchet MS"/>
                <a:cs typeface="Trebuchet MS"/>
              </a:rPr>
              <a:t>og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t)</a:t>
            </a:r>
            <a:r>
              <a:rPr sz="2000" spc="4" dirty="0" smtClean="0">
                <a:latin typeface="Trebuchet MS"/>
                <a:cs typeface="Trebuchet MS"/>
              </a:rPr>
              <a:t>-</a:t>
            </a:r>
            <a:r>
              <a:rPr sz="2000" spc="-4" dirty="0" smtClean="0">
                <a:latin typeface="Trebuchet MS"/>
                <a:cs typeface="Trebuchet MS"/>
              </a:rPr>
              <a:t>-</a:t>
            </a:r>
            <a:r>
              <a:rPr sz="2000" spc="0" dirty="0" smtClean="0">
                <a:latin typeface="Trebuchet MS"/>
                <a:cs typeface="Trebuchet MS"/>
              </a:rPr>
              <a:t>li</a:t>
            </a:r>
            <a:r>
              <a:rPr sz="2000" spc="4" dirty="0" smtClean="0">
                <a:latin typeface="Trebuchet MS"/>
                <a:cs typeface="Trebuchet MS"/>
              </a:rPr>
              <a:t>f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0" dirty="0" smtClean="0">
                <a:latin typeface="Trebuchet MS"/>
                <a:cs typeface="Trebuchet MS"/>
              </a:rPr>
              <a:t>e s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u</a:t>
            </a:r>
            <a:r>
              <a:rPr sz="2000" spc="-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0" dirty="0" smtClean="0">
                <a:latin typeface="Trebuchet MS"/>
                <a:cs typeface="Trebuchet MS"/>
              </a:rPr>
              <a:t>y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h a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rel</a:t>
            </a:r>
            <a:r>
              <a:rPr sz="2000" spc="4" dirty="0" smtClean="0">
                <a:latin typeface="Trebuchet MS"/>
                <a:cs typeface="Trebuchet MS"/>
              </a:rPr>
              <a:t>ig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4701" y="3158829"/>
            <a:ext cx="1969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8540" y="3755472"/>
            <a:ext cx="152400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5740" y="4360111"/>
            <a:ext cx="139700" cy="557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•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23"/>
              </a:spcBef>
            </a:pPr>
            <a:r>
              <a:rPr sz="1800" spc="0" dirty="0" smtClean="0">
                <a:latin typeface="Times New Roman"/>
                <a:cs typeface="Times New Roman"/>
              </a:rPr>
              <a:t>•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40" y="4373169"/>
            <a:ext cx="5585262" cy="1355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15">
              <a:lnSpc>
                <a:spcPts val="1955"/>
              </a:lnSpc>
              <a:spcBef>
                <a:spcPts val="97"/>
              </a:spcBef>
            </a:pPr>
            <a:r>
              <a:rPr sz="1800" spc="-4" dirty="0" smtClean="0">
                <a:latin typeface="Trebuchet MS"/>
                <a:cs typeface="Trebuchet MS"/>
              </a:rPr>
              <a:t>“</a:t>
            </a:r>
            <a:r>
              <a:rPr sz="1800" spc="0" dirty="0" smtClean="0">
                <a:latin typeface="Trebuchet MS"/>
                <a:cs typeface="Trebuchet MS"/>
              </a:rPr>
              <a:t>coll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c</a:t>
            </a:r>
            <a:r>
              <a:rPr sz="1800" spc="-4" dirty="0" smtClean="0">
                <a:latin typeface="Trebuchet MS"/>
                <a:cs typeface="Trebuchet MS"/>
              </a:rPr>
              <a:t>t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-9" dirty="0" smtClean="0">
                <a:latin typeface="Trebuchet MS"/>
                <a:cs typeface="Trebuchet MS"/>
              </a:rPr>
              <a:t>v</a:t>
            </a:r>
            <a:r>
              <a:rPr sz="1800" spc="0" dirty="0" smtClean="0">
                <a:latin typeface="Trebuchet MS"/>
                <a:cs typeface="Trebuchet MS"/>
              </a:rPr>
              <a:t>e </a:t>
            </a:r>
            <a:r>
              <a:rPr sz="1800" spc="-4" dirty="0" smtClean="0">
                <a:latin typeface="Trebuchet MS"/>
                <a:cs typeface="Trebuchet MS"/>
              </a:rPr>
              <a:t>un</a:t>
            </a:r>
            <a:r>
              <a:rPr sz="1800" spc="0" dirty="0" smtClean="0">
                <a:latin typeface="Trebuchet MS"/>
                <a:cs typeface="Trebuchet MS"/>
              </a:rPr>
              <a:t>co</a:t>
            </a:r>
            <a:r>
              <a:rPr sz="1800" spc="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sc</a:t>
            </a:r>
            <a:r>
              <a:rPr sz="1800" spc="-4" dirty="0" smtClean="0">
                <a:latin typeface="Trebuchet MS"/>
                <a:cs typeface="Trebuchet MS"/>
              </a:rPr>
              <a:t>i</a:t>
            </a:r>
            <a:r>
              <a:rPr sz="1800" spc="9" dirty="0" smtClean="0">
                <a:latin typeface="Trebuchet MS"/>
                <a:cs typeface="Trebuchet MS"/>
              </a:rPr>
              <a:t>o</a:t>
            </a:r>
            <a:r>
              <a:rPr sz="1800" spc="-4" dirty="0" smtClean="0">
                <a:latin typeface="Trebuchet MS"/>
                <a:cs typeface="Trebuchet MS"/>
              </a:rPr>
              <a:t>u</a:t>
            </a:r>
            <a:r>
              <a:rPr sz="1800" spc="0" dirty="0" smtClean="0">
                <a:latin typeface="Trebuchet MS"/>
                <a:cs typeface="Trebuchet MS"/>
              </a:rPr>
              <a:t>s”</a:t>
            </a:r>
            <a:endParaRPr sz="1800">
              <a:latin typeface="Trebuchet MS"/>
              <a:cs typeface="Trebuchet MS"/>
            </a:endParaRPr>
          </a:p>
          <a:p>
            <a:pPr marL="12700" marR="39815">
              <a:lnSpc>
                <a:spcPct val="96761"/>
              </a:lnSpc>
              <a:spcBef>
                <a:spcPts val="202"/>
              </a:spcBef>
            </a:pPr>
            <a:r>
              <a:rPr sz="1800" spc="-4" dirty="0" smtClean="0">
                <a:latin typeface="Trebuchet MS"/>
                <a:cs typeface="Trebuchet MS"/>
              </a:rPr>
              <a:t>Se</a:t>
            </a:r>
            <a:r>
              <a:rPr sz="1800" spc="0" dirty="0" smtClean="0">
                <a:latin typeface="Trebuchet MS"/>
                <a:cs typeface="Trebuchet MS"/>
              </a:rPr>
              <a:t>t</a:t>
            </a:r>
            <a:r>
              <a:rPr sz="1800" spc="-4" dirty="0" smtClean="0">
                <a:latin typeface="Trebuchet MS"/>
                <a:cs typeface="Trebuchet MS"/>
              </a:rPr>
              <a:t> </a:t>
            </a:r>
            <a:r>
              <a:rPr sz="1800" spc="0" dirty="0" smtClean="0">
                <a:latin typeface="Trebuchet MS"/>
                <a:cs typeface="Trebuchet MS"/>
              </a:rPr>
              <a:t>of</a:t>
            </a:r>
            <a:r>
              <a:rPr sz="1800" spc="-4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p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-4" dirty="0" smtClean="0">
                <a:latin typeface="Trebuchet MS"/>
                <a:cs typeface="Trebuchet MS"/>
              </a:rPr>
              <a:t>m</a:t>
            </a:r>
            <a:r>
              <a:rPr sz="1800" spc="4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l </a:t>
            </a:r>
            <a:r>
              <a:rPr sz="1800" spc="4" dirty="0" smtClean="0">
                <a:latin typeface="Trebuchet MS"/>
                <a:cs typeface="Trebuchet MS"/>
              </a:rPr>
              <a:t>m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4" dirty="0" smtClean="0">
                <a:latin typeface="Trebuchet MS"/>
                <a:cs typeface="Trebuchet MS"/>
              </a:rPr>
              <a:t>m</a:t>
            </a:r>
            <a:r>
              <a:rPr sz="1800" spc="9" dirty="0" smtClean="0">
                <a:latin typeface="Trebuchet MS"/>
                <a:cs typeface="Trebuchet MS"/>
              </a:rPr>
              <a:t>o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s co</a:t>
            </a:r>
            <a:r>
              <a:rPr sz="1800" spc="4" dirty="0" smtClean="0">
                <a:latin typeface="Trebuchet MS"/>
                <a:cs typeface="Trebuchet MS"/>
              </a:rPr>
              <a:t>mm</a:t>
            </a:r>
            <a:r>
              <a:rPr sz="1800" spc="9" dirty="0" smtClean="0">
                <a:latin typeface="Trebuchet MS"/>
                <a:cs typeface="Trebuchet MS"/>
              </a:rPr>
              <a:t>o</a:t>
            </a:r>
            <a:r>
              <a:rPr sz="1800" spc="0" dirty="0" smtClean="0">
                <a:latin typeface="Trebuchet MS"/>
                <a:cs typeface="Trebuchet MS"/>
              </a:rPr>
              <a:t>n</a:t>
            </a:r>
            <a:r>
              <a:rPr sz="1800" spc="-4" dirty="0" smtClean="0">
                <a:latin typeface="Trebuchet MS"/>
                <a:cs typeface="Trebuchet MS"/>
              </a:rPr>
              <a:t> t</a:t>
            </a:r>
            <a:r>
              <a:rPr sz="1800" spc="0" dirty="0" smtClean="0">
                <a:latin typeface="Trebuchet MS"/>
                <a:cs typeface="Trebuchet MS"/>
              </a:rPr>
              <a:t>o </a:t>
            </a:r>
            <a:r>
              <a:rPr sz="1800" spc="-4" dirty="0" smtClean="0">
                <a:latin typeface="Trebuchet MS"/>
                <a:cs typeface="Trebuchet MS"/>
              </a:rPr>
              <a:t>th</a:t>
            </a:r>
            <a:r>
              <a:rPr sz="1800" spc="0" dirty="0" smtClean="0">
                <a:latin typeface="Trebuchet MS"/>
                <a:cs typeface="Trebuchet MS"/>
              </a:rPr>
              <a:t>e </a:t>
            </a:r>
            <a:r>
              <a:rPr sz="1800" spc="-4" dirty="0" smtClean="0">
                <a:latin typeface="Trebuchet MS"/>
                <a:cs typeface="Trebuchet MS"/>
              </a:rPr>
              <a:t>hu</a:t>
            </a:r>
            <a:r>
              <a:rPr sz="1800" spc="4" dirty="0" smtClean="0">
                <a:latin typeface="Trebuchet MS"/>
                <a:cs typeface="Trebuchet MS"/>
              </a:rPr>
              <a:t>ma</a:t>
            </a:r>
            <a:r>
              <a:rPr sz="1800" spc="0" dirty="0" smtClean="0">
                <a:latin typeface="Trebuchet MS"/>
                <a:cs typeface="Trebuchet MS"/>
              </a:rPr>
              <a:t>n 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ce</a:t>
            </a:r>
            <a:endParaRPr sz="1800">
              <a:latin typeface="Trebuchet MS"/>
              <a:cs typeface="Trebuchet MS"/>
            </a:endParaRPr>
          </a:p>
          <a:p>
            <a:pPr marL="12700" marR="39815">
              <a:lnSpc>
                <a:spcPts val="1950"/>
              </a:lnSpc>
              <a:spcBef>
                <a:spcPts val="97"/>
              </a:spcBef>
            </a:pPr>
            <a:r>
              <a:rPr sz="1800" spc="0" dirty="0" smtClean="0">
                <a:latin typeface="Trebuchet MS"/>
                <a:cs typeface="Trebuchet MS"/>
              </a:rPr>
              <a:t>(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x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0" dirty="0" smtClean="0">
                <a:latin typeface="Trebuchet MS"/>
                <a:cs typeface="Trebuchet MS"/>
              </a:rPr>
              <a:t>s</a:t>
            </a:r>
            <a:r>
              <a:rPr sz="1800" spc="-4" dirty="0" smtClean="0">
                <a:latin typeface="Trebuchet MS"/>
                <a:cs typeface="Trebuchet MS"/>
              </a:rPr>
              <a:t>ti</a:t>
            </a:r>
            <a:r>
              <a:rPr sz="1800" spc="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g b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low co</a:t>
            </a:r>
            <a:r>
              <a:rPr sz="1800" spc="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sc</a:t>
            </a:r>
            <a:r>
              <a:rPr sz="1800" spc="-4" dirty="0" smtClean="0">
                <a:latin typeface="Trebuchet MS"/>
                <a:cs typeface="Trebuchet MS"/>
              </a:rPr>
              <a:t>i</a:t>
            </a:r>
            <a:r>
              <a:rPr sz="1800" spc="0" dirty="0" smtClean="0">
                <a:latin typeface="Trebuchet MS"/>
                <a:cs typeface="Trebuchet MS"/>
              </a:rPr>
              <a:t>o</a:t>
            </a:r>
            <a:r>
              <a:rPr sz="1800" spc="4" dirty="0" smtClean="0">
                <a:latin typeface="Trebuchet MS"/>
                <a:cs typeface="Trebuchet MS"/>
              </a:rPr>
              <a:t>u</a:t>
            </a:r>
            <a:r>
              <a:rPr sz="1800" spc="0" dirty="0" smtClean="0">
                <a:latin typeface="Trebuchet MS"/>
                <a:cs typeface="Trebuchet MS"/>
              </a:rPr>
              <a:t>s </a:t>
            </a:r>
            <a:r>
              <a:rPr sz="1800" spc="4" dirty="0" smtClean="0">
                <a:latin typeface="Trebuchet MS"/>
                <a:cs typeface="Trebuchet MS"/>
              </a:rPr>
              <a:t>mi</a:t>
            </a:r>
            <a:r>
              <a:rPr sz="1800" spc="-4" dirty="0" smtClean="0">
                <a:latin typeface="Trebuchet MS"/>
                <a:cs typeface="Trebuchet MS"/>
              </a:rPr>
              <a:t>n</a:t>
            </a:r>
            <a:r>
              <a:rPr sz="1800" spc="4" dirty="0" smtClean="0">
                <a:latin typeface="Trebuchet MS"/>
                <a:cs typeface="Trebuchet MS"/>
              </a:rPr>
              <a:t>d</a:t>
            </a:r>
            <a:r>
              <a:rPr sz="1800" spc="0" dirty="0" smtClean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02"/>
              </a:spcBef>
            </a:pPr>
            <a:r>
              <a:rPr sz="1800" spc="-9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-4" dirty="0" smtClean="0">
                <a:latin typeface="Trebuchet MS"/>
                <a:cs typeface="Trebuchet MS"/>
              </a:rPr>
              <a:t>ch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-14" dirty="0" smtClean="0">
                <a:latin typeface="Trebuchet MS"/>
                <a:cs typeface="Trebuchet MS"/>
              </a:rPr>
              <a:t>t</a:t>
            </a:r>
            <a:r>
              <a:rPr sz="1800" spc="0" dirty="0" smtClean="0">
                <a:latin typeface="Trebuchet MS"/>
                <a:cs typeface="Trebuchet MS"/>
              </a:rPr>
              <a:t>y</a:t>
            </a:r>
            <a:r>
              <a:rPr sz="1800" spc="4" dirty="0" smtClean="0">
                <a:latin typeface="Trebuchet MS"/>
                <a:cs typeface="Trebuchet MS"/>
              </a:rPr>
              <a:t>pa</a:t>
            </a:r>
            <a:r>
              <a:rPr sz="1800" spc="0" dirty="0" smtClean="0">
                <a:latin typeface="Trebuchet MS"/>
                <a:cs typeface="Trebuchet MS"/>
              </a:rPr>
              <a:t>l</a:t>
            </a:r>
            <a:r>
              <a:rPr sz="1800" spc="-9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ima</a:t>
            </a:r>
            <a:r>
              <a:rPr sz="1800" spc="-4" dirty="0" smtClean="0">
                <a:latin typeface="Trebuchet MS"/>
                <a:cs typeface="Trebuchet MS"/>
              </a:rPr>
              <a:t>ge</a:t>
            </a:r>
            <a:r>
              <a:rPr sz="1800" spc="0" dirty="0" smtClean="0">
                <a:latin typeface="Trebuchet MS"/>
                <a:cs typeface="Trebuchet MS"/>
              </a:rPr>
              <a:t>s (l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0" dirty="0" smtClean="0">
                <a:latin typeface="Trebuchet MS"/>
                <a:cs typeface="Trebuchet MS"/>
              </a:rPr>
              <a:t>ke </a:t>
            </a:r>
            <a:r>
              <a:rPr sz="1800" spc="9" dirty="0" smtClean="0">
                <a:latin typeface="Trebuchet MS"/>
                <a:cs typeface="Trebuchet MS"/>
              </a:rPr>
              <a:t>s</a:t>
            </a:r>
            <a:r>
              <a:rPr sz="1800" spc="-4" dirty="0" smtClean="0">
                <a:latin typeface="Trebuchet MS"/>
                <a:cs typeface="Trebuchet MS"/>
              </a:rPr>
              <a:t>un</a:t>
            </a:r>
            <a:r>
              <a:rPr sz="1800" spc="0" dirty="0" smtClean="0">
                <a:latin typeface="Trebuchet MS"/>
                <a:cs typeface="Trebuchet MS"/>
              </a:rPr>
              <a:t>, </a:t>
            </a:r>
            <a:r>
              <a:rPr sz="1800" spc="4" dirty="0" smtClean="0">
                <a:latin typeface="Trebuchet MS"/>
                <a:cs typeface="Trebuchet MS"/>
              </a:rPr>
              <a:t>m</a:t>
            </a:r>
            <a:r>
              <a:rPr sz="1800" spc="9" dirty="0" smtClean="0">
                <a:latin typeface="Trebuchet MS"/>
                <a:cs typeface="Trebuchet MS"/>
              </a:rPr>
              <a:t>o</a:t>
            </a:r>
            <a:r>
              <a:rPr sz="1800" spc="0" dirty="0" smtClean="0">
                <a:latin typeface="Trebuchet MS"/>
                <a:cs typeface="Trebuchet MS"/>
              </a:rPr>
              <a:t>o</a:t>
            </a:r>
            <a:r>
              <a:rPr sz="1800" spc="-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, </a:t>
            </a:r>
            <a:r>
              <a:rPr sz="1800" spc="-4" dirty="0" smtClean="0">
                <a:latin typeface="Trebuchet MS"/>
                <a:cs typeface="Trebuchet MS"/>
              </a:rPr>
              <a:t>f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, </a:t>
            </a:r>
            <a:r>
              <a:rPr sz="1800" spc="-4" dirty="0" smtClean="0">
                <a:latin typeface="Trebuchet MS"/>
                <a:cs typeface="Trebuchet MS"/>
              </a:rPr>
              <a:t>n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-4" dirty="0" smtClean="0">
                <a:latin typeface="Trebuchet MS"/>
                <a:cs typeface="Trebuchet MS"/>
              </a:rPr>
              <a:t>ght</a:t>
            </a:r>
            <a:r>
              <a:rPr sz="1800" spc="0" dirty="0" smtClean="0">
                <a:latin typeface="Trebuchet MS"/>
                <a:cs typeface="Trebuchet MS"/>
              </a:rPr>
              <a:t>, </a:t>
            </a:r>
            <a:r>
              <a:rPr sz="1800" spc="4" dirty="0" smtClean="0">
                <a:latin typeface="Trebuchet MS"/>
                <a:cs typeface="Trebuchet MS"/>
              </a:rPr>
              <a:t>b</a:t>
            </a:r>
            <a:r>
              <a:rPr sz="1800" spc="0" dirty="0" smtClean="0">
                <a:latin typeface="Trebuchet MS"/>
                <a:cs typeface="Trebuchet MS"/>
              </a:rPr>
              <a:t>loo</a:t>
            </a:r>
            <a:r>
              <a:rPr sz="1800" spc="4" dirty="0" smtClean="0">
                <a:latin typeface="Trebuchet MS"/>
                <a:cs typeface="Trebuchet MS"/>
              </a:rPr>
              <a:t>d</a:t>
            </a:r>
            <a:r>
              <a:rPr sz="1800" spc="0" dirty="0" smtClean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2700" marR="39815">
              <a:lnSpc>
                <a:spcPts val="1939"/>
              </a:lnSpc>
              <a:spcBef>
                <a:spcPts val="97"/>
              </a:spcBef>
            </a:pPr>
            <a:r>
              <a:rPr sz="1800" spc="-14" dirty="0" smtClean="0">
                <a:latin typeface="Trebuchet MS"/>
                <a:cs typeface="Trebuchet MS"/>
              </a:rPr>
              <a:t>t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-4" dirty="0" smtClean="0">
                <a:latin typeface="Trebuchet MS"/>
                <a:cs typeface="Trebuchet MS"/>
              </a:rPr>
              <a:t>gge</a:t>
            </a:r>
            <a:r>
              <a:rPr sz="1800" spc="0" dirty="0" smtClean="0">
                <a:latin typeface="Trebuchet MS"/>
                <a:cs typeface="Trebuchet MS"/>
              </a:rPr>
              <a:t>r </a:t>
            </a:r>
            <a:r>
              <a:rPr sz="1800" spc="-14" dirty="0" smtClean="0">
                <a:latin typeface="Trebuchet MS"/>
                <a:cs typeface="Trebuchet MS"/>
              </a:rPr>
              <a:t>t</a:t>
            </a:r>
            <a:r>
              <a:rPr sz="1800" spc="4" dirty="0" smtClean="0">
                <a:latin typeface="Trebuchet MS"/>
                <a:cs typeface="Trebuchet MS"/>
              </a:rPr>
              <a:t>h</a:t>
            </a:r>
            <a:r>
              <a:rPr sz="1800" spc="0" dirty="0" smtClean="0">
                <a:latin typeface="Trebuchet MS"/>
                <a:cs typeface="Trebuchet MS"/>
              </a:rPr>
              <a:t>e </a:t>
            </a:r>
            <a:r>
              <a:rPr sz="1800" spc="4" dirty="0" smtClean="0">
                <a:latin typeface="Trebuchet MS"/>
                <a:cs typeface="Trebuchet MS"/>
              </a:rPr>
              <a:t>“</a:t>
            </a:r>
            <a:r>
              <a:rPr sz="1800" spc="0" dirty="0" smtClean="0">
                <a:latin typeface="Trebuchet MS"/>
                <a:cs typeface="Trebuchet MS"/>
              </a:rPr>
              <a:t>coll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c</a:t>
            </a:r>
            <a:r>
              <a:rPr sz="1800" spc="-4" dirty="0" smtClean="0">
                <a:latin typeface="Trebuchet MS"/>
                <a:cs typeface="Trebuchet MS"/>
              </a:rPr>
              <a:t>ti</a:t>
            </a:r>
            <a:r>
              <a:rPr sz="1800" spc="0" dirty="0" smtClean="0">
                <a:latin typeface="Trebuchet MS"/>
                <a:cs typeface="Trebuchet MS"/>
              </a:rPr>
              <a:t>ve</a:t>
            </a:r>
            <a:r>
              <a:rPr sz="1800" spc="-4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u</a:t>
            </a:r>
            <a:r>
              <a:rPr sz="1800" spc="-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co</a:t>
            </a:r>
            <a:r>
              <a:rPr sz="1800" spc="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s</a:t>
            </a:r>
            <a:r>
              <a:rPr sz="1800" spc="-9" dirty="0" smtClean="0">
                <a:latin typeface="Trebuchet MS"/>
                <a:cs typeface="Trebuchet MS"/>
              </a:rPr>
              <a:t>c</a:t>
            </a:r>
            <a:r>
              <a:rPr sz="1800" spc="4" dirty="0" smtClean="0">
                <a:latin typeface="Trebuchet MS"/>
                <a:cs typeface="Trebuchet MS"/>
              </a:rPr>
              <a:t>i</a:t>
            </a:r>
            <a:r>
              <a:rPr sz="1800" spc="0" dirty="0" smtClean="0">
                <a:latin typeface="Trebuchet MS"/>
                <a:cs typeface="Trebuchet MS"/>
              </a:rPr>
              <a:t>o</a:t>
            </a:r>
            <a:r>
              <a:rPr sz="1800" spc="4" dirty="0" smtClean="0">
                <a:latin typeface="Trebuchet MS"/>
                <a:cs typeface="Trebuchet MS"/>
              </a:rPr>
              <a:t>u</a:t>
            </a:r>
            <a:r>
              <a:rPr sz="1800" spc="0" dirty="0" smtClean="0">
                <a:latin typeface="Trebuchet MS"/>
                <a:cs typeface="Trebuchet MS"/>
              </a:rPr>
              <a:t>s”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45740" y="5213551"/>
            <a:ext cx="1397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•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578342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2970" y="5802529"/>
            <a:ext cx="5708356" cy="659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9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tant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o 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nk t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xt to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ot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er tex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s w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th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im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r or 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ated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hety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al s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tuat</a:t>
            </a:r>
            <a:r>
              <a:rPr sz="2400" spc="-9" dirty="0" smtClean="0">
                <a:latin typeface="Trebuchet MS"/>
                <a:cs typeface="Trebuchet MS"/>
              </a:rPr>
              <a:t>io</a:t>
            </a:r>
            <a:r>
              <a:rPr sz="2400" spc="0" dirty="0" smtClean="0">
                <a:latin typeface="Trebuchet MS"/>
                <a:cs typeface="Trebuchet MS"/>
              </a:rPr>
              <a:t>ns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2970" y="1549639"/>
            <a:ext cx="6563405" cy="1797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8950" marR="49234">
              <a:lnSpc>
                <a:spcPts val="4635"/>
              </a:lnSpc>
              <a:spcBef>
                <a:spcPts val="231"/>
              </a:spcBef>
            </a:pPr>
            <a:r>
              <a:rPr sz="4400" spc="9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ocio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0" dirty="0" smtClean="0">
                <a:latin typeface="Trebuchet MS"/>
                <a:cs typeface="Trebuchet MS"/>
              </a:rPr>
              <a:t>gic</a:t>
            </a:r>
            <a:r>
              <a:rPr sz="4400" spc="-4" dirty="0" smtClean="0">
                <a:latin typeface="Trebuchet MS"/>
                <a:cs typeface="Trebuchet MS"/>
              </a:rPr>
              <a:t>a</a:t>
            </a:r>
            <a:r>
              <a:rPr sz="4400" spc="0" dirty="0" smtClean="0">
                <a:latin typeface="Trebuchet MS"/>
                <a:cs typeface="Trebuchet MS"/>
              </a:rPr>
              <a:t>l </a:t>
            </a:r>
            <a:r>
              <a:rPr sz="4400" spc="4" dirty="0" smtClean="0">
                <a:latin typeface="Trebuchet MS"/>
                <a:cs typeface="Trebuchet MS"/>
              </a:rPr>
              <a:t>Cr</a:t>
            </a:r>
            <a:r>
              <a:rPr sz="4400" spc="0" dirty="0" smtClean="0">
                <a:latin typeface="Trebuchet MS"/>
                <a:cs typeface="Trebuchet MS"/>
              </a:rPr>
              <a:t>iti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ism</a:t>
            </a:r>
            <a:endParaRPr sz="4400">
              <a:latin typeface="Trebuchet MS"/>
              <a:cs typeface="Trebuchet MS"/>
            </a:endParaRPr>
          </a:p>
          <a:p>
            <a:pPr marL="12700">
              <a:lnSpc>
                <a:spcPct val="99954"/>
              </a:lnSpc>
              <a:spcBef>
                <a:spcPts val="2661"/>
              </a:spcBef>
            </a:pP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0" dirty="0" smtClean="0">
                <a:latin typeface="Trebuchet MS"/>
                <a:cs typeface="Trebuchet MS"/>
              </a:rPr>
              <a:t>es 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er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re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9" dirty="0" smtClean="0">
                <a:latin typeface="Trebuchet MS"/>
                <a:cs typeface="Trebuchet MS"/>
              </a:rPr>
              <a:t> t</a:t>
            </a:r>
            <a:r>
              <a:rPr sz="2800" spc="0" dirty="0" smtClean="0">
                <a:latin typeface="Trebuchet MS"/>
                <a:cs typeface="Trebuchet MS"/>
              </a:rPr>
              <a:t>he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ul</a:t>
            </a:r>
            <a:r>
              <a:rPr sz="2800" spc="-9" dirty="0" smtClean="0">
                <a:latin typeface="Trebuchet MS"/>
                <a:cs typeface="Trebuchet MS"/>
              </a:rPr>
              <a:t>tu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l, e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, 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d pol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 </a:t>
            </a:r>
            <a:r>
              <a:rPr sz="2800" spc="-1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251674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2970" y="3391629"/>
            <a:ext cx="294461" cy="124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it</a:t>
            </a:r>
            <a:endParaRPr sz="2800">
              <a:latin typeface="Trebuchet MS"/>
              <a:cs typeface="Trebuchet MS"/>
            </a:endParaRPr>
          </a:p>
          <a:p>
            <a:pPr marL="92709" marR="23951" algn="ctr">
              <a:lnSpc>
                <a:spcPct val="95825"/>
              </a:lnSpc>
              <a:spcBef>
                <a:spcPts val="398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92709" marR="23951" algn="ctr">
              <a:lnSpc>
                <a:spcPct val="95825"/>
              </a:lnSpc>
              <a:spcBef>
                <a:spcPts val="71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0746" y="3391629"/>
            <a:ext cx="5694240" cy="1265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985"/>
              </a:lnSpc>
              <a:spcBef>
                <a:spcPts val="149"/>
              </a:spcBef>
            </a:pP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s </a:t>
            </a:r>
            <a:r>
              <a:rPr sz="4200" spc="-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it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n or r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c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v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d</a:t>
            </a:r>
            <a:endParaRPr sz="2800">
              <a:latin typeface="Trebuchet MS"/>
              <a:cs typeface="Trebuchet MS"/>
            </a:endParaRPr>
          </a:p>
          <a:p>
            <a:pPr marL="64973" marR="45720">
              <a:lnSpc>
                <a:spcPct val="96761"/>
              </a:lnSpc>
              <a:spcBef>
                <a:spcPts val="535"/>
              </a:spcBef>
            </a:pPr>
            <a:r>
              <a:rPr sz="2400" spc="4" dirty="0" smtClean="0">
                <a:latin typeface="Trebuchet MS"/>
                <a:cs typeface="Trebuchet MS"/>
              </a:rPr>
              <a:t>Ar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not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eat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 a 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acuum</a:t>
            </a:r>
            <a:endParaRPr sz="2400">
              <a:latin typeface="Trebuchet MS"/>
              <a:cs typeface="Trebuchet MS"/>
            </a:endParaRPr>
          </a:p>
          <a:p>
            <a:pPr marL="64973">
              <a:lnSpc>
                <a:spcPct val="96761"/>
              </a:lnSpc>
              <a:spcBef>
                <a:spcPts val="693"/>
              </a:spcBef>
            </a:pPr>
            <a:r>
              <a:rPr sz="2400" spc="0" dirty="0" smtClean="0">
                <a:latin typeface="Trebuchet MS"/>
                <a:cs typeface="Trebuchet MS"/>
              </a:rPr>
              <a:t>Re</a:t>
            </a:r>
            <a:r>
              <a:rPr sz="2400" spc="-9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ati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nsh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 b</a:t>
            </a:r>
            <a:r>
              <a:rPr sz="2400" spc="0" dirty="0" smtClean="0">
                <a:latin typeface="Trebuchet MS"/>
                <a:cs typeface="Trebuchet MS"/>
              </a:rPr>
              <a:t>etw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en auth</a:t>
            </a:r>
            <a:r>
              <a:rPr sz="2400" spc="-14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r a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d s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ety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5740" y="4730832"/>
            <a:ext cx="152400" cy="1016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93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0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74340" y="4746329"/>
            <a:ext cx="5017860" cy="1016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539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al 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tu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o</a:t>
            </a:r>
            <a:r>
              <a:rPr sz="2000" spc="0" dirty="0" smtClean="0">
                <a:latin typeface="Trebuchet MS"/>
                <a:cs typeface="Trebuchet MS"/>
              </a:rPr>
              <a:t>f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uth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20833"/>
              </a:lnSpc>
              <a:spcBef>
                <a:spcPts val="380"/>
              </a:spcBef>
            </a:pP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al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t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a w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rk</a:t>
            </a:r>
            <a:r>
              <a:rPr sz="2000" spc="-9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(</a:t>
            </a:r>
            <a:r>
              <a:rPr sz="2000" spc="0" dirty="0" smtClean="0">
                <a:latin typeface="Trebuchet MS"/>
                <a:cs typeface="Trebuchet MS"/>
              </a:rPr>
              <a:t>v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9" dirty="0" smtClean="0">
                <a:latin typeface="Trebuchet MS"/>
                <a:cs typeface="Trebuchet MS"/>
              </a:rPr>
              <a:t>l</a:t>
            </a:r>
            <a:r>
              <a:rPr sz="2000" spc="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es </a:t>
            </a:r>
            <a:r>
              <a:rPr sz="2000" spc="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re</a:t>
            </a:r>
            <a:r>
              <a:rPr sz="2000" spc="9" dirty="0" smtClean="0">
                <a:latin typeface="Trebuchet MS"/>
                <a:cs typeface="Trebuchet MS"/>
              </a:rPr>
              <a:t>s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) </a:t>
            </a:r>
            <a:r>
              <a:rPr sz="2000" spc="-4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le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u</a:t>
            </a:r>
            <a:r>
              <a:rPr sz="2000" spc="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e in s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g li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tu</a:t>
            </a:r>
            <a:r>
              <a:rPr sz="2000" spc="0" dirty="0" smtClean="0">
                <a:latin typeface="Trebuchet MS"/>
                <a:cs typeface="Trebuchet MS"/>
              </a:rPr>
              <a:t>re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72970" y="1397239"/>
            <a:ext cx="5825873" cy="1099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4200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S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0" dirty="0" smtClean="0">
                <a:latin typeface="Trebuchet MS"/>
                <a:cs typeface="Trebuchet MS"/>
              </a:rPr>
              <a:t>ci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-9" dirty="0" smtClean="0">
                <a:latin typeface="Trebuchet MS"/>
                <a:cs typeface="Trebuchet MS"/>
              </a:rPr>
              <a:t>l</a:t>
            </a:r>
            <a:r>
              <a:rPr sz="4400" spc="4" dirty="0" smtClean="0">
                <a:latin typeface="Trebuchet MS"/>
                <a:cs typeface="Trebuchet MS"/>
              </a:rPr>
              <a:t>o</a:t>
            </a:r>
            <a:r>
              <a:rPr sz="4400" spc="-9" dirty="0" smtClean="0">
                <a:latin typeface="Trebuchet MS"/>
                <a:cs typeface="Trebuchet MS"/>
              </a:rPr>
              <a:t>g</a:t>
            </a:r>
            <a:r>
              <a:rPr sz="4400" spc="14" dirty="0" smtClean="0">
                <a:latin typeface="Trebuchet MS"/>
                <a:cs typeface="Trebuchet MS"/>
              </a:rPr>
              <a:t>i</a:t>
            </a:r>
            <a:r>
              <a:rPr sz="4400" spc="0" dirty="0" smtClean="0">
                <a:latin typeface="Trebuchet MS"/>
                <a:cs typeface="Trebuchet MS"/>
              </a:rPr>
              <a:t>cal 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on</a:t>
            </a:r>
            <a:r>
              <a:rPr sz="4400" spc="9" dirty="0" smtClean="0">
                <a:latin typeface="Trebuchet MS"/>
                <a:cs typeface="Trebuchet MS"/>
              </a:rPr>
              <a:t>t</a:t>
            </a:r>
            <a:r>
              <a:rPr sz="4400" spc="-4" dirty="0" smtClean="0">
                <a:latin typeface="Trebuchet MS"/>
                <a:cs typeface="Trebuchet MS"/>
              </a:rPr>
              <a:t>’</a:t>
            </a:r>
            <a:r>
              <a:rPr sz="4400" spc="0" dirty="0" smtClean="0">
                <a:latin typeface="Trebuchet MS"/>
                <a:cs typeface="Trebuchet MS"/>
              </a:rPr>
              <a:t>d…</a:t>
            </a:r>
            <a:endParaRPr sz="4400">
              <a:latin typeface="Trebuchet MS"/>
              <a:cs typeface="Trebuchet MS"/>
            </a:endParaRPr>
          </a:p>
          <a:p>
            <a:pPr marL="12700" marR="83820">
              <a:lnSpc>
                <a:spcPct val="96761"/>
              </a:lnSpc>
              <a:spcBef>
                <a:spcPts val="521"/>
              </a:spcBef>
            </a:pPr>
            <a:r>
              <a:rPr sz="2800" spc="0" dirty="0" smtClean="0">
                <a:latin typeface="Trebuchet MS"/>
                <a:cs typeface="Trebuchet MS"/>
              </a:rPr>
              <a:t>M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sm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339" y="2093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8540" y="2552545"/>
            <a:ext cx="177800" cy="11404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30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73020" y="2571649"/>
            <a:ext cx="5938211" cy="1469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386">
              <a:lnSpc>
                <a:spcPts val="2575"/>
              </a:lnSpc>
              <a:spcBef>
                <a:spcPts val="128"/>
              </a:spcBef>
            </a:pP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 and</a:t>
            </a:r>
            <a:r>
              <a:rPr sz="2400" spc="-1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ele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en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s of a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  <a:p>
            <a:pPr marL="12700" marR="40386">
              <a:lnSpc>
                <a:spcPct val="96761"/>
              </a:lnSpc>
              <a:spcBef>
                <a:spcPts val="271"/>
              </a:spcBef>
            </a:pP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x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es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gi</a:t>
            </a:r>
            <a:r>
              <a:rPr sz="2400" spc="0" dirty="0" smtClean="0">
                <a:latin typeface="Trebuchet MS"/>
                <a:cs typeface="Trebuchet MS"/>
              </a:rPr>
              <a:t>cal 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nt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nt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714"/>
              </a:spcBef>
            </a:pPr>
            <a:r>
              <a:rPr sz="2400" spc="0" dirty="0" smtClean="0">
                <a:latin typeface="Trebuchet MS"/>
                <a:cs typeface="Trebuchet MS"/>
              </a:rPr>
              <a:t>Co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tent 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et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es fo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;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all 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 p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al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36736" y="3381909"/>
            <a:ext cx="280756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8540" y="40968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73020" y="4115969"/>
            <a:ext cx="6221492" cy="2051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4" dirty="0" smtClean="0">
                <a:latin typeface="Trebuchet MS"/>
                <a:cs typeface="Trebuchet MS"/>
              </a:rPr>
              <a:t>DA</a:t>
            </a:r>
            <a:r>
              <a:rPr sz="2400" spc="-4" dirty="0" smtClean="0">
                <a:latin typeface="Trebuchet MS"/>
                <a:cs typeface="Trebuchet MS"/>
              </a:rPr>
              <a:t>NG</a:t>
            </a:r>
            <a:r>
              <a:rPr sz="2400" spc="4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: </a:t>
            </a:r>
            <a:r>
              <a:rPr sz="2400" spc="-4" dirty="0" smtClean="0">
                <a:latin typeface="Trebuchet MS"/>
                <a:cs typeface="Trebuchet MS"/>
              </a:rPr>
              <a:t>im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os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</a:t>
            </a:r>
            <a:r>
              <a:rPr sz="2400" spc="-14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po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cs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 w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k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q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 c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n 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0" dirty="0" smtClean="0">
                <a:latin typeface="Trebuchet MS"/>
                <a:cs typeface="Trebuchet MS"/>
              </a:rPr>
              <a:t>w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y e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at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 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ased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 h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w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</a:pPr>
            <a:r>
              <a:rPr sz="2400" spc="0" dirty="0" smtClean="0">
                <a:latin typeface="Trebuchet MS"/>
                <a:cs typeface="Trebuchet MS"/>
              </a:rPr>
              <a:t>cl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ly (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r n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t)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the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wo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k 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nd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eo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  <a:p>
            <a:pPr marL="12700" marR="387939">
              <a:lnSpc>
                <a:spcPts val="2590"/>
              </a:lnSpc>
              <a:spcBef>
                <a:spcPts val="584"/>
              </a:spcBef>
            </a:pPr>
            <a:r>
              <a:rPr sz="2400" spc="0" dirty="0" smtClean="0">
                <a:latin typeface="Trebuchet MS"/>
                <a:cs typeface="Trebuchet MS"/>
              </a:rPr>
              <a:t>V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9" dirty="0" smtClean="0">
                <a:latin typeface="Trebuchet MS"/>
                <a:cs typeface="Trebuchet MS"/>
              </a:rPr>
              <a:t>U</a:t>
            </a:r>
            <a:r>
              <a:rPr sz="2400" spc="-4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: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ll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na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es </a:t>
            </a:r>
            <a:r>
              <a:rPr sz="2400" spc="-9" dirty="0" smtClean="0">
                <a:latin typeface="Trebuchet MS"/>
                <a:cs typeface="Trebuchet MS"/>
              </a:rPr>
              <a:t>po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9" dirty="0" smtClean="0">
                <a:latin typeface="Trebuchet MS"/>
                <a:cs typeface="Trebuchet MS"/>
              </a:rPr>
              <a:t>c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l and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ec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no</a:t>
            </a:r>
            <a:r>
              <a:rPr sz="2400" spc="-4" dirty="0" smtClean="0">
                <a:latin typeface="Trebuchet MS"/>
                <a:cs typeface="Trebuchet MS"/>
              </a:rPr>
              <a:t>mi</a:t>
            </a:r>
            <a:r>
              <a:rPr sz="2400" spc="0" dirty="0" smtClean="0">
                <a:latin typeface="Trebuchet MS"/>
                <a:cs typeface="Trebuchet MS"/>
              </a:rPr>
              <a:t>c d</a:t>
            </a:r>
            <a:r>
              <a:rPr sz="2400" spc="-4" dirty="0" smtClean="0">
                <a:latin typeface="Trebuchet MS"/>
                <a:cs typeface="Trebuchet MS"/>
              </a:rPr>
              <a:t>im</a:t>
            </a:r>
            <a:r>
              <a:rPr sz="2400" spc="0" dirty="0" smtClean="0">
                <a:latin typeface="Trebuchet MS"/>
                <a:cs typeface="Trebuchet MS"/>
              </a:rPr>
              <a:t>ens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tu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hat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ther 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14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ach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ay o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k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8540" y="515985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13100" y="1549639"/>
            <a:ext cx="192990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-4" dirty="0" smtClean="0">
                <a:latin typeface="Trebuchet MS"/>
                <a:cs typeface="Trebuchet MS"/>
              </a:rPr>
              <a:t>G</a:t>
            </a:r>
            <a:r>
              <a:rPr sz="4400" spc="0" dirty="0" smtClean="0">
                <a:latin typeface="Trebuchet MS"/>
                <a:cs typeface="Trebuchet MS"/>
              </a:rPr>
              <a:t>ender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02428" y="1549639"/>
            <a:ext cx="232881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Cr</a:t>
            </a:r>
            <a:r>
              <a:rPr sz="4400" spc="0" dirty="0" smtClean="0">
                <a:latin typeface="Trebuchet MS"/>
                <a:cs typeface="Trebuchet MS"/>
              </a:rPr>
              <a:t>itici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2970" y="2496279"/>
            <a:ext cx="6592690" cy="1620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4" baseline="1025" dirty="0" smtClean="0">
                <a:latin typeface="Trebuchet MS"/>
                <a:cs typeface="Trebuchet MS"/>
              </a:rPr>
              <a:t>x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-4" baseline="1025" dirty="0" smtClean="0">
                <a:latin typeface="Trebuchet MS"/>
                <a:cs typeface="Trebuchet MS"/>
              </a:rPr>
              <a:t>m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es 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ow </a:t>
            </a:r>
            <a:r>
              <a:rPr sz="4200" spc="-4" baseline="1025" dirty="0" smtClean="0">
                <a:latin typeface="Trebuchet MS"/>
                <a:cs typeface="Trebuchet MS"/>
              </a:rPr>
              <a:t>ge</a:t>
            </a:r>
            <a:r>
              <a:rPr sz="4200" spc="0" baseline="1025" dirty="0" smtClean="0">
                <a:latin typeface="Trebuchet MS"/>
                <a:cs typeface="Trebuchet MS"/>
              </a:rPr>
              <a:t>nd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r 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d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0" baseline="1025" dirty="0" smtClean="0">
                <a:latin typeface="Trebuchet MS"/>
                <a:cs typeface="Trebuchet MS"/>
              </a:rPr>
              <a:t>ty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-4" baseline="1025" dirty="0" smtClean="0">
                <a:latin typeface="Trebuchet MS"/>
                <a:cs typeface="Trebuchet MS"/>
              </a:rPr>
              <a:t>f</a:t>
            </a:r>
            <a:r>
              <a:rPr sz="4200" spc="0" baseline="1025" dirty="0" smtClean="0">
                <a:latin typeface="Trebuchet MS"/>
                <a:cs typeface="Trebuchet MS"/>
              </a:rPr>
              <a:t>lu</a:t>
            </a:r>
            <a:r>
              <a:rPr sz="4200" spc="-9" baseline="1025" dirty="0" smtClean="0">
                <a:latin typeface="Trebuchet MS"/>
                <a:cs typeface="Trebuchet MS"/>
              </a:rPr>
              <a:t>en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es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e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ti</a:t>
            </a:r>
            <a:r>
              <a:rPr sz="2800" spc="0" dirty="0" smtClean="0">
                <a:latin typeface="Trebuchet MS"/>
                <a:cs typeface="Trebuchet MS"/>
              </a:rPr>
              <a:t>on </a:t>
            </a:r>
            <a:r>
              <a:rPr sz="2800" spc="-9" dirty="0" smtClean="0">
                <a:latin typeface="Trebuchet MS"/>
                <a:cs typeface="Trebuchet MS"/>
              </a:rPr>
              <a:t>an</a:t>
            </a:r>
            <a:r>
              <a:rPr sz="2800" spc="0" dirty="0" smtClean="0">
                <a:latin typeface="Trebuchet MS"/>
                <a:cs typeface="Trebuchet MS"/>
              </a:rPr>
              <a:t>d 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4" dirty="0" smtClean="0">
                <a:latin typeface="Trebuchet MS"/>
                <a:cs typeface="Trebuchet MS"/>
              </a:rPr>
              <a:t>ece</a:t>
            </a:r>
            <a:r>
              <a:rPr sz="2800" spc="9" dirty="0" smtClean="0">
                <a:latin typeface="Trebuchet MS"/>
                <a:cs typeface="Trebuchet MS"/>
              </a:rPr>
              <a:t>p</a:t>
            </a:r>
            <a:r>
              <a:rPr sz="2800" spc="-9" dirty="0" smtClean="0">
                <a:latin typeface="Trebuchet MS"/>
                <a:cs typeface="Trebuchet MS"/>
              </a:rPr>
              <a:t>ti</a:t>
            </a:r>
            <a:r>
              <a:rPr sz="2800" spc="0" dirty="0" smtClean="0">
                <a:latin typeface="Trebuchet MS"/>
                <a:cs typeface="Trebuchet MS"/>
              </a:rPr>
              <a:t>on of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er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ry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</a:pPr>
            <a:r>
              <a:rPr sz="2800" spc="-4" dirty="0" smtClean="0">
                <a:latin typeface="Trebuchet MS"/>
                <a:cs typeface="Trebuchet MS"/>
              </a:rPr>
              <a:t>w</a:t>
            </a:r>
            <a:r>
              <a:rPr sz="2800" spc="0" dirty="0" smtClean="0">
                <a:latin typeface="Trebuchet MS"/>
                <a:cs typeface="Trebuchet MS"/>
              </a:rPr>
              <a:t>orks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ct val="96761"/>
              </a:lnSpc>
              <a:spcBef>
                <a:spcPts val="314"/>
              </a:spcBef>
            </a:pPr>
            <a:r>
              <a:rPr sz="2800" spc="4" dirty="0" smtClean="0">
                <a:latin typeface="Trebuchet MS"/>
                <a:cs typeface="Trebuchet MS"/>
              </a:rPr>
              <a:t>B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w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th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ni</a:t>
            </a:r>
            <a:r>
              <a:rPr sz="2800" spc="0" dirty="0" smtClean="0">
                <a:latin typeface="Trebuchet MS"/>
                <a:cs typeface="Trebuchet MS"/>
              </a:rPr>
              <a:t>st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ov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me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371435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540" y="41730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3020" y="4192169"/>
            <a:ext cx="5914758" cy="2127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086">
              <a:lnSpc>
                <a:spcPts val="2575"/>
              </a:lnSpc>
              <a:spcBef>
                <a:spcPts val="128"/>
              </a:spcBef>
            </a:pPr>
            <a:r>
              <a:rPr sz="2400" spc="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4" dirty="0" smtClean="0">
                <a:latin typeface="Trebuchet MS"/>
                <a:cs typeface="Trebuchet MS"/>
              </a:rPr>
              <a:t>f</a:t>
            </a:r>
            <a:r>
              <a:rPr sz="2400" spc="0" dirty="0" smtClean="0">
                <a:latin typeface="Trebuchet MS"/>
                <a:cs typeface="Trebuchet MS"/>
              </a:rPr>
              <a:t>lu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nced</a:t>
            </a:r>
            <a:r>
              <a:rPr sz="2400" spc="-9" dirty="0" smtClean="0">
                <a:latin typeface="Trebuchet MS"/>
                <a:cs typeface="Trebuchet MS"/>
              </a:rPr>
              <a:t> b</a:t>
            </a:r>
            <a:r>
              <a:rPr sz="2400" spc="0" dirty="0" smtClean="0">
                <a:latin typeface="Trebuchet MS"/>
                <a:cs typeface="Trebuchet MS"/>
              </a:rPr>
              <a:t>y soc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,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ch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, and</a:t>
            </a:r>
            <a:endParaRPr sz="2400">
              <a:latin typeface="Trebuchet MS"/>
              <a:cs typeface="Trebuchet MS"/>
            </a:endParaRPr>
          </a:p>
          <a:p>
            <a:pPr marL="12700" marR="53086">
              <a:lnSpc>
                <a:spcPts val="2590"/>
              </a:lnSpc>
              <a:spcBef>
                <a:spcPts val="0"/>
              </a:spcBef>
            </a:pP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th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-9" dirty="0" smtClean="0">
                <a:latin typeface="Trebuchet MS"/>
                <a:cs typeface="Trebuchet MS"/>
              </a:rPr>
              <a:t>po</a:t>
            </a:r>
            <a:r>
              <a:rPr sz="2400" spc="0" dirty="0" smtClean="0">
                <a:latin typeface="Trebuchet MS"/>
                <a:cs typeface="Trebuchet MS"/>
              </a:rPr>
              <a:t>lo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70"/>
              </a:spcBef>
            </a:pPr>
            <a:r>
              <a:rPr sz="2400" spc="4" dirty="0" smtClean="0">
                <a:latin typeface="Trebuchet MS"/>
                <a:cs typeface="Trebuchet MS"/>
              </a:rPr>
              <a:t>F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st c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cs see a </a:t>
            </a:r>
            <a:r>
              <a:rPr sz="2400" spc="-4" dirty="0" smtClean="0">
                <a:latin typeface="Trebuchet MS"/>
                <a:cs typeface="Trebuchet MS"/>
              </a:rPr>
              <a:t>w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d satu</a:t>
            </a:r>
            <a:r>
              <a:rPr sz="2400" spc="-9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ated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w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th</a:t>
            </a:r>
            <a:endParaRPr sz="2400">
              <a:latin typeface="Trebuchet MS"/>
              <a:cs typeface="Trebuchet MS"/>
            </a:endParaRPr>
          </a:p>
          <a:p>
            <a:pPr marL="12700" marR="53086">
              <a:lnSpc>
                <a:spcPts val="2590"/>
              </a:lnSpc>
              <a:spcBef>
                <a:spcPts val="129"/>
              </a:spcBef>
            </a:pPr>
            <a:r>
              <a:rPr sz="2400" spc="9" dirty="0" smtClean="0">
                <a:latin typeface="Trebuchet MS"/>
                <a:cs typeface="Trebuchet MS"/>
              </a:rPr>
              <a:t>“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al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-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od</a:t>
            </a:r>
            <a:r>
              <a:rPr sz="2400" spc="0" dirty="0" smtClean="0">
                <a:latin typeface="Trebuchet MS"/>
                <a:cs typeface="Trebuchet MS"/>
              </a:rPr>
              <a:t>uce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” assu</a:t>
            </a:r>
            <a:r>
              <a:rPr sz="2400" spc="-9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ons</a:t>
            </a:r>
            <a:endParaRPr sz="2400">
              <a:latin typeface="Trebuchet MS"/>
              <a:cs typeface="Trebuchet MS"/>
            </a:endParaRPr>
          </a:p>
          <a:p>
            <a:pPr marL="12700" marR="701522">
              <a:lnSpc>
                <a:spcPts val="2590"/>
              </a:lnSpc>
              <a:spcBef>
                <a:spcPts val="584"/>
              </a:spcBef>
            </a:pPr>
            <a:r>
              <a:rPr sz="2400" spc="-4" dirty="0" smtClean="0">
                <a:latin typeface="Trebuchet MS"/>
                <a:cs typeface="Trebuchet MS"/>
              </a:rPr>
              <a:t>S</a:t>
            </a:r>
            <a:r>
              <a:rPr sz="2400" spc="0" dirty="0" smtClean="0">
                <a:latin typeface="Trebuchet MS"/>
                <a:cs typeface="Trebuchet MS"/>
              </a:rPr>
              <a:t>eek to </a:t>
            </a: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ect </a:t>
            </a:r>
            <a:r>
              <a:rPr sz="2400" spc="-4" dirty="0" smtClean="0">
                <a:latin typeface="Trebuchet MS"/>
                <a:cs typeface="Trebuchet MS"/>
              </a:rPr>
              <a:t>im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alance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by ba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tl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g p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chal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atti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0" y="490712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8540" y="564118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08350" y="1549639"/>
            <a:ext cx="192990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-4" dirty="0" smtClean="0">
                <a:latin typeface="Trebuchet MS"/>
                <a:cs typeface="Trebuchet MS"/>
              </a:rPr>
              <a:t>G</a:t>
            </a:r>
            <a:r>
              <a:rPr sz="4400" spc="0" dirty="0" smtClean="0">
                <a:latin typeface="Trebuchet MS"/>
                <a:cs typeface="Trebuchet MS"/>
              </a:rPr>
              <a:t>ender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7678" y="1549639"/>
            <a:ext cx="214084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4" dirty="0" smtClean="0">
                <a:latin typeface="Trebuchet MS"/>
                <a:cs typeface="Trebuchet MS"/>
              </a:rPr>
              <a:t>on</a:t>
            </a:r>
            <a:r>
              <a:rPr sz="4400" spc="0" dirty="0" smtClean="0">
                <a:latin typeface="Trebuchet MS"/>
                <a:cs typeface="Trebuchet MS"/>
              </a:rPr>
              <a:t>t’d…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2970" y="2496279"/>
            <a:ext cx="5887341" cy="1620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234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F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-4" baseline="1025" dirty="0" smtClean="0">
                <a:latin typeface="Trebuchet MS"/>
                <a:cs typeface="Trebuchet MS"/>
              </a:rPr>
              <a:t>m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ist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sm</a:t>
            </a:r>
            <a:r>
              <a:rPr sz="4200" spc="-19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alyz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s 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ow 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endParaRPr sz="2800">
              <a:latin typeface="Trebuchet MS"/>
              <a:cs typeface="Trebuchet MS"/>
            </a:endParaRPr>
          </a:p>
          <a:p>
            <a:pPr marL="12700" marR="49234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or</a:t>
            </a:r>
            <a:r>
              <a:rPr sz="2800" spc="4" dirty="0" smtClean="0">
                <a:latin typeface="Trebuchet MS"/>
                <a:cs typeface="Trebuchet MS"/>
              </a:rPr>
              <a:t>’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nd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-4" dirty="0" smtClean="0">
                <a:latin typeface="Trebuchet MS"/>
                <a:cs typeface="Trebuchet MS"/>
              </a:rPr>
              <a:t>ce</a:t>
            </a:r>
            <a:r>
              <a:rPr sz="2800" spc="0" dirty="0" smtClean="0">
                <a:latin typeface="Trebuchet MS"/>
                <a:cs typeface="Trebuchet MS"/>
              </a:rPr>
              <a:t>s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de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3020"/>
              </a:lnSpc>
              <a:spcBef>
                <a:spcPts val="681"/>
              </a:spcBef>
            </a:pPr>
            <a:r>
              <a:rPr sz="2800" spc="0" dirty="0" smtClean="0">
                <a:latin typeface="Trebuchet MS"/>
                <a:cs typeface="Trebuchet MS"/>
              </a:rPr>
              <a:t>Al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o, </a:t>
            </a:r>
            <a:r>
              <a:rPr sz="2800" spc="-9" dirty="0" smtClean="0">
                <a:latin typeface="Trebuchet MS"/>
                <a:cs typeface="Trebuchet MS"/>
              </a:rPr>
              <a:t>h</a:t>
            </a:r>
            <a:r>
              <a:rPr sz="2800" spc="0" dirty="0" smtClean="0">
                <a:latin typeface="Trebuchet MS"/>
                <a:cs typeface="Trebuchet MS"/>
              </a:rPr>
              <a:t>ow </a:t>
            </a:r>
            <a:r>
              <a:rPr sz="2800" spc="-4" dirty="0" smtClean="0">
                <a:latin typeface="Trebuchet MS"/>
                <a:cs typeface="Trebuchet MS"/>
              </a:rPr>
              <a:t>ge</a:t>
            </a:r>
            <a:r>
              <a:rPr sz="2800" spc="0" dirty="0" smtClean="0">
                <a:latin typeface="Trebuchet MS"/>
                <a:cs typeface="Trebuchet MS"/>
              </a:rPr>
              <a:t>nd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 id</a:t>
            </a:r>
            <a:r>
              <a:rPr sz="2800" spc="-9" dirty="0" smtClean="0">
                <a:latin typeface="Trebuchet MS"/>
                <a:cs typeface="Trebuchet MS"/>
              </a:rPr>
              <a:t>en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ty </a:t>
            </a: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lu</a:t>
            </a:r>
            <a:r>
              <a:rPr sz="2800" spc="-9" dirty="0" smtClean="0">
                <a:latin typeface="Trebuchet MS"/>
                <a:cs typeface="Trebuchet MS"/>
              </a:rPr>
              <a:t>en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es 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9" dirty="0" smtClean="0">
                <a:latin typeface="Trebuchet MS"/>
                <a:cs typeface="Trebuchet MS"/>
              </a:rPr>
              <a:t>d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333081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540" y="41730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3020" y="4192169"/>
            <a:ext cx="5939764" cy="659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Re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r sees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-14" dirty="0" smtClean="0">
                <a:latin typeface="Trebuchet MS"/>
                <a:cs typeface="Trebuchet MS"/>
              </a:rPr>
              <a:t>x</a:t>
            </a:r>
            <a:r>
              <a:rPr sz="2400" spc="0" dirty="0" smtClean="0">
                <a:latin typeface="Trebuchet MS"/>
                <a:cs typeface="Trebuchet MS"/>
              </a:rPr>
              <a:t>t th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h e</a:t>
            </a:r>
            <a:r>
              <a:rPr sz="2400" spc="-4" dirty="0" smtClean="0">
                <a:latin typeface="Trebuchet MS"/>
                <a:cs typeface="Trebuchet MS"/>
              </a:rPr>
              <a:t>y</a:t>
            </a:r>
            <a:r>
              <a:rPr sz="2400" spc="0" dirty="0" smtClean="0">
                <a:latin typeface="Trebuchet MS"/>
                <a:cs typeface="Trebuchet MS"/>
              </a:rPr>
              <a:t>es of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h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r 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er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en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492085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2970" y="4942299"/>
            <a:ext cx="6450882" cy="764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4" baseline="1025" dirty="0" smtClean="0">
                <a:latin typeface="Trebuchet MS"/>
                <a:cs typeface="Trebuchet MS"/>
              </a:rPr>
              <a:t>x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-4" baseline="1025" dirty="0" smtClean="0">
                <a:latin typeface="Trebuchet MS"/>
                <a:cs typeface="Trebuchet MS"/>
              </a:rPr>
              <a:t>m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4" baseline="1025" dirty="0" smtClean="0">
                <a:latin typeface="Trebuchet MS"/>
                <a:cs typeface="Trebuchet MS"/>
              </a:rPr>
              <a:t>o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of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so</a:t>
            </a:r>
            <a:r>
              <a:rPr sz="4200" spc="-9" baseline="1025" dirty="0" smtClean="0">
                <a:latin typeface="Trebuchet MS"/>
                <a:cs typeface="Trebuchet MS"/>
              </a:rPr>
              <a:t>ci</a:t>
            </a:r>
            <a:r>
              <a:rPr sz="4200" spc="0" baseline="1025" dirty="0" smtClean="0">
                <a:latin typeface="Trebuchet MS"/>
                <a:cs typeface="Trebuchet MS"/>
              </a:rPr>
              <a:t>al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f</a:t>
            </a:r>
            <a:r>
              <a:rPr sz="4200" spc="4" baseline="1025" dirty="0" smtClean="0">
                <a:latin typeface="Trebuchet MS"/>
                <a:cs typeface="Trebuchet MS"/>
              </a:rPr>
              <a:t>o</a:t>
            </a:r>
            <a:r>
              <a:rPr sz="4200" spc="0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c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s r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spon</a:t>
            </a:r>
            <a:r>
              <a:rPr sz="4200" spc="-19" baseline="1025" dirty="0" smtClean="0">
                <a:latin typeface="Trebuchet MS"/>
                <a:cs typeface="Trebuchet MS"/>
              </a:rPr>
              <a:t>s</a:t>
            </a:r>
            <a:r>
              <a:rPr sz="4200" spc="0" baseline="1025" dirty="0" smtClean="0">
                <a:latin typeface="Trebuchet MS"/>
                <a:cs typeface="Trebuchet MS"/>
              </a:rPr>
              <a:t>ib</a:t>
            </a:r>
            <a:r>
              <a:rPr sz="4200" spc="-4" baseline="1025" dirty="0" smtClean="0">
                <a:latin typeface="Trebuchet MS"/>
                <a:cs typeface="Trebuchet MS"/>
              </a:rPr>
              <a:t>l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for </a:t>
            </a:r>
            <a:r>
              <a:rPr sz="2800" spc="-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d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r </a:t>
            </a: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0" dirty="0" smtClean="0">
                <a:latin typeface="Trebuchet MS"/>
                <a:cs typeface="Trebuchet MS"/>
              </a:rPr>
              <a:t>eq</a:t>
            </a:r>
            <a:r>
              <a:rPr sz="2800" spc="-9" dirty="0" smtClean="0">
                <a:latin typeface="Trebuchet MS"/>
                <a:cs typeface="Trebuchet MS"/>
              </a:rPr>
              <a:t>ua</a:t>
            </a:r>
            <a:r>
              <a:rPr sz="2800" spc="0" dirty="0" smtClean="0">
                <a:latin typeface="Trebuchet MS"/>
                <a:cs typeface="Trebuchet MS"/>
              </a:rPr>
              <a:t>li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72970" y="1549639"/>
            <a:ext cx="3103066" cy="1917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48080" marR="37778">
              <a:lnSpc>
                <a:spcPts val="4635"/>
              </a:lnSpc>
              <a:spcBef>
                <a:spcPts val="231"/>
              </a:spcBef>
            </a:pPr>
            <a:r>
              <a:rPr sz="4400" spc="-4" dirty="0" smtClean="0">
                <a:latin typeface="Trebuchet MS"/>
                <a:cs typeface="Trebuchet MS"/>
              </a:rPr>
              <a:t>G</a:t>
            </a:r>
            <a:r>
              <a:rPr sz="4400" spc="0" dirty="0" smtClean="0">
                <a:latin typeface="Trebuchet MS"/>
                <a:cs typeface="Trebuchet MS"/>
              </a:rPr>
              <a:t>ender</a:t>
            </a:r>
            <a:endParaRPr sz="4400">
              <a:latin typeface="Trebuchet MS"/>
              <a:cs typeface="Trebuchet MS"/>
            </a:endParaRPr>
          </a:p>
          <a:p>
            <a:pPr marL="12700">
              <a:lnSpc>
                <a:spcPct val="99760"/>
              </a:lnSpc>
              <a:spcBef>
                <a:spcPts val="2686"/>
              </a:spcBef>
            </a:pPr>
            <a:r>
              <a:rPr sz="3200" spc="9" dirty="0" smtClean="0">
                <a:latin typeface="Trebuchet MS"/>
                <a:cs typeface="Trebuchet MS"/>
              </a:rPr>
              <a:t>G</a:t>
            </a:r>
            <a:r>
              <a:rPr sz="3200" spc="0" dirty="0" smtClean="0">
                <a:latin typeface="Trebuchet MS"/>
                <a:cs typeface="Trebuchet MS"/>
              </a:rPr>
              <a:t>ender </a:t>
            </a:r>
            <a:r>
              <a:rPr sz="3200" spc="-4" dirty="0" smtClean="0">
                <a:latin typeface="Trebuchet MS"/>
                <a:cs typeface="Trebuchet MS"/>
              </a:rPr>
              <a:t>c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9" dirty="0" smtClean="0">
                <a:latin typeface="Trebuchet MS"/>
                <a:cs typeface="Trebuchet MS"/>
              </a:rPr>
              <a:t>t</a:t>
            </a:r>
            <a:r>
              <a:rPr sz="3200" spc="-4" dirty="0" smtClean="0">
                <a:latin typeface="Trebuchet MS"/>
                <a:cs typeface="Trebuchet MS"/>
              </a:rPr>
              <a:t>ici</a:t>
            </a:r>
            <a:r>
              <a:rPr sz="3200" spc="0" dirty="0" smtClean="0">
                <a:latin typeface="Trebuchet MS"/>
                <a:cs typeface="Trebuchet MS"/>
              </a:rPr>
              <a:t>sm o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g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nal </a:t>
            </a:r>
            <a:r>
              <a:rPr sz="3200" spc="4" dirty="0" smtClean="0">
                <a:latin typeface="Trebuchet MS"/>
                <a:cs typeface="Trebuchet MS"/>
              </a:rPr>
              <a:t>f</a:t>
            </a:r>
            <a:r>
              <a:rPr sz="3200" spc="0" dirty="0" smtClean="0">
                <a:latin typeface="Trebuchet MS"/>
                <a:cs typeface="Trebuchet MS"/>
              </a:rPr>
              <a:t>em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n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st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395" y="1549639"/>
            <a:ext cx="3041877" cy="1917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982" marR="58082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4" dirty="0" smtClean="0">
                <a:latin typeface="Trebuchet MS"/>
                <a:cs typeface="Trebuchet MS"/>
              </a:rPr>
              <a:t>on</a:t>
            </a:r>
            <a:r>
              <a:rPr sz="4400" spc="0" dirty="0" smtClean="0">
                <a:latin typeface="Trebuchet MS"/>
                <a:cs typeface="Trebuchet MS"/>
              </a:rPr>
              <a:t>t’d…</a:t>
            </a:r>
            <a:endParaRPr sz="4400">
              <a:latin typeface="Trebuchet MS"/>
              <a:cs typeface="Trebuchet MS"/>
            </a:endParaRPr>
          </a:p>
          <a:p>
            <a:pPr marL="12700" indent="41046">
              <a:lnSpc>
                <a:spcPct val="99760"/>
              </a:lnSpc>
              <a:spcBef>
                <a:spcPts val="2686"/>
              </a:spcBef>
            </a:pPr>
            <a:r>
              <a:rPr sz="3200" spc="9" dirty="0" smtClean="0">
                <a:latin typeface="Trebuchet MS"/>
                <a:cs typeface="Trebuchet MS"/>
              </a:rPr>
              <a:t>e</a:t>
            </a:r>
            <a:r>
              <a:rPr sz="3200" spc="0" dirty="0" smtClean="0">
                <a:latin typeface="Trebuchet MS"/>
                <a:cs typeface="Trebuchet MS"/>
              </a:rPr>
              <a:t>xpands </a:t>
            </a:r>
            <a:r>
              <a:rPr sz="3200" spc="4" dirty="0" smtClean="0">
                <a:latin typeface="Trebuchet MS"/>
                <a:cs typeface="Trebuchet MS"/>
              </a:rPr>
              <a:t>b</a:t>
            </a:r>
            <a:r>
              <a:rPr sz="3200" spc="0" dirty="0" smtClean="0">
                <a:latin typeface="Trebuchet MS"/>
                <a:cs typeface="Trebuchet MS"/>
              </a:rPr>
              <a:t>eyond </a:t>
            </a:r>
            <a:r>
              <a:rPr sz="3200" spc="4" dirty="0" smtClean="0">
                <a:latin typeface="Trebuchet MS"/>
                <a:cs typeface="Trebuchet MS"/>
              </a:rPr>
              <a:t>p</a:t>
            </a:r>
            <a:r>
              <a:rPr sz="3200" spc="0" dirty="0" smtClean="0">
                <a:latin typeface="Trebuchet MS"/>
                <a:cs typeface="Trebuchet MS"/>
              </a:rPr>
              <a:t>e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-4" dirty="0" smtClean="0">
                <a:latin typeface="Trebuchet MS"/>
                <a:cs typeface="Trebuchet MS"/>
              </a:rPr>
              <a:t>s</a:t>
            </a:r>
            <a:r>
              <a:rPr sz="3200" spc="4" dirty="0" smtClean="0">
                <a:latin typeface="Trebuchet MS"/>
                <a:cs typeface="Trebuchet MS"/>
              </a:rPr>
              <a:t>p</a:t>
            </a:r>
            <a:r>
              <a:rPr sz="3200" spc="0" dirty="0" smtClean="0">
                <a:latin typeface="Trebuchet MS"/>
                <a:cs typeface="Trebuchet MS"/>
              </a:rPr>
              <a:t>e</a:t>
            </a:r>
            <a:r>
              <a:rPr sz="3200" spc="4" dirty="0" smtClean="0">
                <a:latin typeface="Trebuchet MS"/>
                <a:cs typeface="Trebuchet MS"/>
              </a:rPr>
              <a:t>c</a:t>
            </a:r>
            <a:r>
              <a:rPr sz="3200" spc="0" dirty="0" smtClean="0">
                <a:latin typeface="Trebuchet MS"/>
                <a:cs typeface="Trebuchet MS"/>
              </a:rPr>
              <a:t>t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ve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2525400"/>
            <a:ext cx="2286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540" y="3581008"/>
            <a:ext cx="203200" cy="895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 marR="0">
              <a:lnSpc>
                <a:spcPct val="95825"/>
              </a:lnSpc>
              <a:spcBef>
                <a:spcPts val="68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3020" y="3602449"/>
            <a:ext cx="4642081" cy="896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D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f</a:t>
            </a:r>
            <a:r>
              <a:rPr sz="4200" spc="0" baseline="1025" dirty="0" smtClean="0">
                <a:latin typeface="Trebuchet MS"/>
                <a:cs typeface="Trebuchet MS"/>
              </a:rPr>
              <a:t>f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nt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4" baseline="1025" dirty="0" smtClean="0">
                <a:latin typeface="Trebuchet MS"/>
                <a:cs typeface="Trebuchet MS"/>
              </a:rPr>
              <a:t>x</a:t>
            </a:r>
            <a:r>
              <a:rPr sz="4200" spc="-9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al </a:t>
            </a:r>
            <a:r>
              <a:rPr sz="4200" spc="-14" baseline="1025" dirty="0" smtClean="0">
                <a:latin typeface="Trebuchet MS"/>
                <a:cs typeface="Trebuchet MS"/>
              </a:rPr>
              <a:t>o</a:t>
            </a: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9" baseline="1025" dirty="0" smtClean="0">
                <a:latin typeface="Trebuchet MS"/>
                <a:cs typeface="Trebuchet MS"/>
              </a:rPr>
              <a:t>nt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0" baseline="1025" dirty="0" smtClean="0">
                <a:latin typeface="Trebuchet MS"/>
                <a:cs typeface="Trebuchet MS"/>
              </a:rPr>
              <a:t>ons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ct val="96761"/>
              </a:lnSpc>
              <a:spcBef>
                <a:spcPts val="659"/>
              </a:spcBef>
            </a:pPr>
            <a:r>
              <a:rPr sz="2800" spc="0" dirty="0" smtClean="0">
                <a:latin typeface="Trebuchet MS"/>
                <a:cs typeface="Trebuchet MS"/>
              </a:rPr>
              <a:t>M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’s 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ov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me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5740" y="459216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74340" y="4609999"/>
            <a:ext cx="563513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75"/>
              </a:lnSpc>
              <a:spcBef>
                <a:spcPts val="128"/>
              </a:spcBef>
            </a:pPr>
            <a:r>
              <a:rPr sz="2400" spc="-4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ot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j</a:t>
            </a:r>
            <a:r>
              <a:rPr sz="2400" spc="0" dirty="0" smtClean="0">
                <a:latin typeface="Trebuchet MS"/>
                <a:cs typeface="Trebuchet MS"/>
              </a:rPr>
              <a:t>ect</a:t>
            </a:r>
            <a:r>
              <a:rPr sz="2400" spc="-9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</a:t>
            </a:r>
            <a:r>
              <a:rPr sz="2400" spc="-4" dirty="0" smtClean="0">
                <a:latin typeface="Trebuchet MS"/>
                <a:cs typeface="Trebuchet MS"/>
              </a:rPr>
              <a:t>f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, 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ut a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</a:pPr>
            <a:r>
              <a:rPr sz="2400" spc="-4" dirty="0" smtClean="0">
                <a:latin typeface="Trebuchet MS"/>
                <a:cs typeface="Trebuchet MS"/>
              </a:rPr>
              <a:t>c</a:t>
            </a:r>
            <a:r>
              <a:rPr sz="2400" spc="0" dirty="0" smtClean="0">
                <a:latin typeface="Trebuchet MS"/>
                <a:cs typeface="Trebuchet MS"/>
              </a:rPr>
              <a:t>on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p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y 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sc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y of 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asc</a:t>
            </a:r>
            <a:r>
              <a:rPr sz="2400" spc="-14" dirty="0" smtClean="0">
                <a:latin typeface="Trebuchet MS"/>
                <a:cs typeface="Trebuchet MS"/>
              </a:rPr>
              <a:t>u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ty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32939" y="1427719"/>
            <a:ext cx="6830510" cy="831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De</a:t>
            </a: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on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ru</a:t>
            </a:r>
            <a:r>
              <a:rPr sz="4400" spc="0" dirty="0" smtClean="0">
                <a:latin typeface="Trebuchet MS"/>
                <a:cs typeface="Trebuchet MS"/>
              </a:rPr>
              <a:t>ct</a:t>
            </a:r>
            <a:r>
              <a:rPr sz="4400" spc="14" dirty="0" smtClean="0">
                <a:latin typeface="Trebuchet MS"/>
                <a:cs typeface="Trebuchet MS"/>
              </a:rPr>
              <a:t>i</a:t>
            </a:r>
            <a:r>
              <a:rPr sz="4400" spc="0" dirty="0" smtClean="0">
                <a:latin typeface="Trebuchet MS"/>
                <a:cs typeface="Trebuchet MS"/>
              </a:rPr>
              <a:t>oni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 </a:t>
            </a:r>
            <a:r>
              <a:rPr sz="4400" spc="4" dirty="0" smtClean="0">
                <a:latin typeface="Trebuchet MS"/>
                <a:cs typeface="Trebuchet MS"/>
              </a:rPr>
              <a:t>Cr</a:t>
            </a:r>
            <a:r>
              <a:rPr sz="4400" spc="0" dirty="0" smtClean="0">
                <a:latin typeface="Trebuchet MS"/>
                <a:cs typeface="Trebuchet MS"/>
              </a:rPr>
              <a:t>iti</a:t>
            </a:r>
            <a:r>
              <a:rPr sz="4400" spc="9" dirty="0" smtClean="0">
                <a:latin typeface="Trebuchet MS"/>
                <a:cs typeface="Trebuchet MS"/>
              </a:rPr>
              <a:t>c</a:t>
            </a:r>
            <a:r>
              <a:rPr sz="4400" spc="-4" dirty="0" smtClean="0">
                <a:latin typeface="Trebuchet MS"/>
                <a:cs typeface="Trebuchet MS"/>
              </a:rPr>
              <a:t>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m</a:t>
            </a:r>
            <a:endParaRPr sz="4400">
              <a:latin typeface="Trebuchet MS"/>
              <a:cs typeface="Trebuchet MS"/>
            </a:endParaRPr>
          </a:p>
          <a:p>
            <a:pPr marL="844550" marR="876549" algn="ctr">
              <a:lnSpc>
                <a:spcPct val="96761"/>
              </a:lnSpc>
            </a:pPr>
            <a:r>
              <a:rPr sz="1600" spc="0" dirty="0" smtClean="0">
                <a:latin typeface="Trebuchet MS"/>
                <a:cs typeface="Trebuchet MS"/>
              </a:rPr>
              <a:t>(d</a:t>
            </a:r>
            <a:r>
              <a:rPr sz="1600" spc="-9" dirty="0" smtClean="0">
                <a:latin typeface="Trebuchet MS"/>
                <a:cs typeface="Trebuchet MS"/>
              </a:rPr>
              <a:t>o</a:t>
            </a:r>
            <a:r>
              <a:rPr sz="1600" spc="-4" dirty="0" smtClean="0">
                <a:latin typeface="Trebuchet MS"/>
                <a:cs typeface="Trebuchet MS"/>
              </a:rPr>
              <a:t>n</a:t>
            </a:r>
            <a:r>
              <a:rPr sz="1600" spc="0" dirty="0" smtClean="0">
                <a:latin typeface="Trebuchet MS"/>
                <a:cs typeface="Trebuchet MS"/>
              </a:rPr>
              <a:t>’t w</a:t>
            </a:r>
            <a:r>
              <a:rPr sz="1600" spc="-9" dirty="0" smtClean="0">
                <a:latin typeface="Trebuchet MS"/>
                <a:cs typeface="Trebuchet MS"/>
              </a:rPr>
              <a:t>o</a:t>
            </a:r>
            <a:r>
              <a:rPr sz="1600" spc="-4" dirty="0" smtClean="0">
                <a:latin typeface="Trebuchet MS"/>
                <a:cs typeface="Trebuchet MS"/>
              </a:rPr>
              <a:t>r</a:t>
            </a:r>
            <a:r>
              <a:rPr sz="1600" spc="4" dirty="0" smtClean="0">
                <a:latin typeface="Trebuchet MS"/>
                <a:cs typeface="Trebuchet MS"/>
              </a:rPr>
              <a:t>r</a:t>
            </a:r>
            <a:r>
              <a:rPr sz="1600" spc="0" dirty="0" smtClean="0">
                <a:latin typeface="Trebuchet MS"/>
                <a:cs typeface="Trebuchet MS"/>
              </a:rPr>
              <a:t>y, I</a:t>
            </a:r>
            <a:r>
              <a:rPr sz="1600" spc="-4" dirty="0" smtClean="0">
                <a:latin typeface="Trebuchet MS"/>
                <a:cs typeface="Trebuchet MS"/>
              </a:rPr>
              <a:t> </a:t>
            </a:r>
            <a:r>
              <a:rPr sz="1600" spc="0" dirty="0" smtClean="0">
                <a:latin typeface="Trebuchet MS"/>
                <a:cs typeface="Trebuchet MS"/>
              </a:rPr>
              <a:t>d</a:t>
            </a:r>
            <a:r>
              <a:rPr sz="1600" spc="-9" dirty="0" smtClean="0">
                <a:latin typeface="Trebuchet MS"/>
                <a:cs typeface="Trebuchet MS"/>
              </a:rPr>
              <a:t>o</a:t>
            </a:r>
            <a:r>
              <a:rPr sz="1600" spc="4" dirty="0" smtClean="0">
                <a:latin typeface="Trebuchet MS"/>
                <a:cs typeface="Trebuchet MS"/>
              </a:rPr>
              <a:t>n</a:t>
            </a:r>
            <a:r>
              <a:rPr sz="1600" spc="-9" dirty="0" smtClean="0">
                <a:latin typeface="Trebuchet MS"/>
                <a:cs typeface="Trebuchet MS"/>
              </a:rPr>
              <a:t>’</a:t>
            </a:r>
            <a:r>
              <a:rPr sz="1600" spc="0" dirty="0" smtClean="0">
                <a:latin typeface="Trebuchet MS"/>
                <a:cs typeface="Trebuchet MS"/>
              </a:rPr>
              <a:t>t </a:t>
            </a:r>
            <a:r>
              <a:rPr sz="1600" spc="4" dirty="0" smtClean="0">
                <a:latin typeface="Trebuchet MS"/>
                <a:cs typeface="Trebuchet MS"/>
              </a:rPr>
              <a:t>r</a:t>
            </a:r>
            <a:r>
              <a:rPr sz="1600" spc="0" dirty="0" smtClean="0">
                <a:latin typeface="Trebuchet MS"/>
                <a:cs typeface="Trebuchet MS"/>
              </a:rPr>
              <a:t>eally</a:t>
            </a:r>
            <a:r>
              <a:rPr sz="1600" spc="-4" dirty="0" smtClean="0">
                <a:latin typeface="Trebuchet MS"/>
                <a:cs typeface="Trebuchet MS"/>
              </a:rPr>
              <a:t> u</a:t>
            </a:r>
            <a:r>
              <a:rPr sz="1600" spc="4" dirty="0" smtClean="0">
                <a:latin typeface="Trebuchet MS"/>
                <a:cs typeface="Trebuchet MS"/>
              </a:rPr>
              <a:t>n</a:t>
            </a:r>
            <a:r>
              <a:rPr sz="1600" spc="0" dirty="0" smtClean="0">
                <a:latin typeface="Trebuchet MS"/>
                <a:cs typeface="Trebuchet MS"/>
              </a:rPr>
              <a:t>de</a:t>
            </a:r>
            <a:r>
              <a:rPr sz="1600" spc="4" dirty="0" smtClean="0">
                <a:latin typeface="Trebuchet MS"/>
                <a:cs typeface="Trebuchet MS"/>
              </a:rPr>
              <a:t>r</a:t>
            </a:r>
            <a:r>
              <a:rPr sz="1600" spc="0" dirty="0" smtClean="0">
                <a:latin typeface="Trebuchet MS"/>
                <a:cs typeface="Trebuchet MS"/>
              </a:rPr>
              <a:t>s</a:t>
            </a:r>
            <a:r>
              <a:rPr sz="1600" spc="-4" dirty="0" smtClean="0">
                <a:latin typeface="Trebuchet MS"/>
                <a:cs typeface="Trebuchet MS"/>
              </a:rPr>
              <a:t>t</a:t>
            </a:r>
            <a:r>
              <a:rPr sz="1600" spc="0" dirty="0" smtClean="0">
                <a:latin typeface="Trebuchet MS"/>
                <a:cs typeface="Trebuchet MS"/>
              </a:rPr>
              <a:t>a</a:t>
            </a:r>
            <a:r>
              <a:rPr sz="1600" spc="4" dirty="0" smtClean="0">
                <a:latin typeface="Trebuchet MS"/>
                <a:cs typeface="Trebuchet MS"/>
              </a:rPr>
              <a:t>n</a:t>
            </a:r>
            <a:r>
              <a:rPr sz="1600" spc="0" dirty="0" smtClean="0">
                <a:latin typeface="Trebuchet MS"/>
                <a:cs typeface="Trebuchet MS"/>
              </a:rPr>
              <a:t>d </a:t>
            </a:r>
            <a:r>
              <a:rPr sz="1600" spc="-4" dirty="0" smtClean="0">
                <a:latin typeface="Trebuchet MS"/>
                <a:cs typeface="Trebuchet MS"/>
              </a:rPr>
              <a:t>t</a:t>
            </a:r>
            <a:r>
              <a:rPr sz="1600" spc="4" dirty="0" smtClean="0">
                <a:latin typeface="Trebuchet MS"/>
                <a:cs typeface="Trebuchet MS"/>
              </a:rPr>
              <a:t>hi</a:t>
            </a:r>
            <a:r>
              <a:rPr sz="1600" spc="0" dirty="0" smtClean="0">
                <a:latin typeface="Trebuchet MS"/>
                <a:cs typeface="Trebuchet MS"/>
              </a:rPr>
              <a:t>s</a:t>
            </a:r>
            <a:r>
              <a:rPr sz="1600" spc="-9" dirty="0" smtClean="0">
                <a:latin typeface="Trebuchet MS"/>
                <a:cs typeface="Trebuchet MS"/>
              </a:rPr>
              <a:t> o</a:t>
            </a:r>
            <a:r>
              <a:rPr sz="1600" spc="4" dirty="0" smtClean="0">
                <a:latin typeface="Trebuchet MS"/>
                <a:cs typeface="Trebuchet MS"/>
              </a:rPr>
              <a:t>n</a:t>
            </a:r>
            <a:r>
              <a:rPr sz="1600" spc="0" dirty="0" smtClean="0">
                <a:latin typeface="Trebuchet MS"/>
                <a:cs typeface="Trebuchet MS"/>
              </a:rPr>
              <a:t>e </a:t>
            </a:r>
            <a:r>
              <a:rPr sz="1600" spc="-9" dirty="0" smtClean="0">
                <a:latin typeface="Trebuchet MS"/>
                <a:cs typeface="Trebuchet MS"/>
              </a:rPr>
              <a:t>m</a:t>
            </a:r>
            <a:r>
              <a:rPr sz="1600" spc="0" dirty="0" smtClean="0">
                <a:latin typeface="Trebuchet MS"/>
                <a:cs typeface="Trebuchet MS"/>
              </a:rPr>
              <a:t>yself)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2970" y="2496279"/>
            <a:ext cx="6710738" cy="764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40">
              <a:lnSpc>
                <a:spcPts val="2985"/>
              </a:lnSpc>
              <a:spcBef>
                <a:spcPts val="149"/>
              </a:spcBef>
            </a:pP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-9" baseline="1025" dirty="0" smtClean="0">
                <a:latin typeface="Trebuchet MS"/>
                <a:cs typeface="Trebuchet MS"/>
              </a:rPr>
              <a:t>j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s 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rad</a:t>
            </a:r>
            <a:r>
              <a:rPr sz="4200" spc="-9" baseline="1025" dirty="0" smtClean="0">
                <a:latin typeface="Trebuchet MS"/>
                <a:cs typeface="Trebuchet MS"/>
              </a:rPr>
              <a:t>iti</a:t>
            </a:r>
            <a:r>
              <a:rPr sz="4200" spc="0" baseline="1025" dirty="0" smtClean="0">
                <a:latin typeface="Trebuchet MS"/>
                <a:cs typeface="Trebuchet MS"/>
              </a:rPr>
              <a:t>on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l 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ssu</a:t>
            </a:r>
            <a:r>
              <a:rPr sz="4200" spc="-19" baseline="1025" dirty="0" smtClean="0">
                <a:latin typeface="Trebuchet MS"/>
                <a:cs typeface="Trebuchet MS"/>
              </a:rPr>
              <a:t>m</a:t>
            </a:r>
            <a:r>
              <a:rPr sz="4200" spc="0" baseline="1025" dirty="0" smtClean="0">
                <a:latin typeface="Trebuchet MS"/>
                <a:cs typeface="Trebuchet MS"/>
              </a:rPr>
              <a:t>pt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on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ha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la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9" dirty="0" smtClean="0">
                <a:latin typeface="Trebuchet MS"/>
                <a:cs typeface="Trebuchet MS"/>
              </a:rPr>
              <a:t>ua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n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cc</a:t>
            </a:r>
            <a:r>
              <a:rPr sz="2800" spc="0" dirty="0" smtClean="0">
                <a:latin typeface="Trebuchet MS"/>
                <a:cs typeface="Trebuchet MS"/>
              </a:rPr>
              <a:t>ur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ly re</a:t>
            </a:r>
            <a:r>
              <a:rPr sz="2800" spc="-9" dirty="0" smtClean="0">
                <a:latin typeface="Trebuchet MS"/>
                <a:cs typeface="Trebuchet MS"/>
              </a:rPr>
              <a:t>p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re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8540" y="3317085"/>
            <a:ext cx="177800" cy="735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73020" y="3336189"/>
            <a:ext cx="5458652" cy="1064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386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Lan</a:t>
            </a:r>
            <a:r>
              <a:rPr sz="2400" spc="-1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ua</a:t>
            </a:r>
            <a:r>
              <a:rPr sz="2400" spc="-4" dirty="0" smtClean="0">
                <a:latin typeface="Trebuchet MS"/>
                <a:cs typeface="Trebuchet MS"/>
              </a:rPr>
              <a:t>g</a:t>
            </a:r>
            <a:r>
              <a:rPr sz="2400" spc="0" dirty="0" smtClean="0">
                <a:latin typeface="Trebuchet MS"/>
                <a:cs typeface="Trebuchet MS"/>
              </a:rPr>
              <a:t>e fun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en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ally u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sta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le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585"/>
              </a:spcBef>
            </a:pP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te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a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y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exts,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</a:t>
            </a:r>
            <a:r>
              <a:rPr sz="2400" spc="-9" dirty="0" smtClean="0">
                <a:latin typeface="Trebuchet MS"/>
                <a:cs typeface="Trebuchet MS"/>
              </a:rPr>
              <a:t>h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, ha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 no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f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4" dirty="0" smtClean="0">
                <a:latin typeface="Trebuchet MS"/>
                <a:cs typeface="Trebuchet MS"/>
              </a:rPr>
              <a:t>x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d </a:t>
            </a:r>
            <a:r>
              <a:rPr sz="2400" spc="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339" y="44687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2970" y="4491449"/>
            <a:ext cx="5902680" cy="764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“</a:t>
            </a:r>
            <a:r>
              <a:rPr sz="4200" spc="-4" baseline="1025" dirty="0" smtClean="0">
                <a:latin typeface="Trebuchet MS"/>
                <a:cs typeface="Trebuchet MS"/>
              </a:rPr>
              <a:t>S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4" baseline="1025" dirty="0" smtClean="0">
                <a:latin typeface="Trebuchet MS"/>
                <a:cs typeface="Trebuchet MS"/>
              </a:rPr>
              <a:t>g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s”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not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de</a:t>
            </a:r>
            <a:r>
              <a:rPr sz="4200" spc="-9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w</a:t>
            </a:r>
            <a:r>
              <a:rPr sz="4200" spc="-9" baseline="1025" dirty="0" smtClean="0">
                <a:latin typeface="Trebuchet MS"/>
                <a:cs typeface="Trebuchet MS"/>
              </a:rPr>
              <a:t>it</a:t>
            </a:r>
            <a:r>
              <a:rPr sz="4200" spc="0" baseline="1025" dirty="0" smtClean="0">
                <a:latin typeface="Trebuchet MS"/>
                <a:cs typeface="Trebuchet MS"/>
              </a:rPr>
              <a:t>h </a:t>
            </a:r>
            <a:r>
              <a:rPr sz="4200" spc="-1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h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t 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“s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ed”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0" y="531225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73020" y="5331359"/>
            <a:ext cx="5749342" cy="659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.</a:t>
            </a:r>
            <a:r>
              <a:rPr sz="2400" spc="0" dirty="0" smtClean="0">
                <a:latin typeface="Trebuchet MS"/>
                <a:cs typeface="Trebuchet MS"/>
              </a:rPr>
              <a:t>e.,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the ac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ual ex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4" dirty="0" smtClean="0">
                <a:latin typeface="Trebuchet MS"/>
                <a:cs typeface="Trebuchet MS"/>
              </a:rPr>
              <a:t>s</a:t>
            </a:r>
            <a:r>
              <a:rPr sz="2400" spc="0" dirty="0" smtClean="0">
                <a:latin typeface="Trebuchet MS"/>
                <a:cs typeface="Trebuchet MS"/>
              </a:rPr>
              <a:t>s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on ≠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what</a:t>
            </a:r>
            <a:r>
              <a:rPr sz="2400" spc="-14" dirty="0" smtClean="0">
                <a:latin typeface="Trebuchet MS"/>
                <a:cs typeface="Trebuchet MS"/>
              </a:rPr>
              <a:t>’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b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exp</a:t>
            </a:r>
            <a:r>
              <a:rPr sz="2400" spc="-9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essed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8189" y="1549639"/>
            <a:ext cx="6684724" cy="2738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35"/>
              </a:lnSpc>
              <a:spcBef>
                <a:spcPts val="231"/>
              </a:spcBef>
            </a:pPr>
            <a:r>
              <a:rPr sz="4400" spc="0" dirty="0" smtClean="0">
                <a:latin typeface="Trebuchet MS"/>
                <a:cs typeface="Trebuchet MS"/>
              </a:rPr>
              <a:t>De</a:t>
            </a: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on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ru</a:t>
            </a: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9" dirty="0" smtClean="0">
                <a:latin typeface="Trebuchet MS"/>
                <a:cs typeface="Trebuchet MS"/>
              </a:rPr>
              <a:t>t</a:t>
            </a:r>
            <a:r>
              <a:rPr sz="4400" spc="0" dirty="0" smtClean="0">
                <a:latin typeface="Trebuchet MS"/>
                <a:cs typeface="Trebuchet MS"/>
              </a:rPr>
              <a:t>ioni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14" dirty="0" smtClean="0">
                <a:latin typeface="Trebuchet MS"/>
                <a:cs typeface="Trebuchet MS"/>
              </a:rPr>
              <a:t> </a:t>
            </a:r>
            <a:r>
              <a:rPr sz="4400" spc="0" dirty="0" smtClean="0">
                <a:latin typeface="Trebuchet MS"/>
                <a:cs typeface="Trebuchet MS"/>
              </a:rPr>
              <a:t>con</a:t>
            </a:r>
            <a:r>
              <a:rPr sz="4400" spc="9" dirty="0" smtClean="0">
                <a:latin typeface="Trebuchet MS"/>
                <a:cs typeface="Trebuchet MS"/>
              </a:rPr>
              <a:t>t</a:t>
            </a:r>
            <a:r>
              <a:rPr sz="4400" spc="0" dirty="0" smtClean="0">
                <a:latin typeface="Trebuchet MS"/>
                <a:cs typeface="Trebuchet MS"/>
              </a:rPr>
              <a:t>’</a:t>
            </a:r>
            <a:r>
              <a:rPr sz="4400" spc="-9" dirty="0" smtClean="0">
                <a:latin typeface="Trebuchet MS"/>
                <a:cs typeface="Trebuchet MS"/>
              </a:rPr>
              <a:t>d</a:t>
            </a:r>
            <a:r>
              <a:rPr sz="4400" spc="9" dirty="0" smtClean="0">
                <a:latin typeface="Trebuchet MS"/>
                <a:cs typeface="Trebuchet MS"/>
              </a:rPr>
              <a:t>.</a:t>
            </a:r>
            <a:r>
              <a:rPr sz="4400" spc="0" dirty="0" smtClean="0">
                <a:latin typeface="Trebuchet MS"/>
                <a:cs typeface="Trebuchet MS"/>
              </a:rPr>
              <a:t>.</a:t>
            </a:r>
            <a:endParaRPr sz="4400">
              <a:latin typeface="Trebuchet MS"/>
              <a:cs typeface="Trebuchet MS"/>
            </a:endParaRPr>
          </a:p>
          <a:p>
            <a:pPr marL="157480" marR="183894">
              <a:lnSpc>
                <a:spcPct val="99954"/>
              </a:lnSpc>
              <a:spcBef>
                <a:spcPts val="2661"/>
              </a:spcBef>
            </a:pP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en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on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sh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ts</a:t>
            </a:r>
            <a:r>
              <a:rPr sz="2800" spc="-19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om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i="1" spc="-4" dirty="0" smtClean="0">
                <a:latin typeface="Trebuchet MS"/>
                <a:cs typeface="Trebuchet MS"/>
              </a:rPr>
              <a:t>w</a:t>
            </a:r>
            <a:r>
              <a:rPr sz="2800" i="1" spc="0" dirty="0" smtClean="0">
                <a:latin typeface="Trebuchet MS"/>
                <a:cs typeface="Trebuchet MS"/>
              </a:rPr>
              <a:t>h</a:t>
            </a:r>
            <a:r>
              <a:rPr sz="2800" i="1" spc="-14" dirty="0" smtClean="0">
                <a:latin typeface="Trebuchet MS"/>
                <a:cs typeface="Trebuchet MS"/>
              </a:rPr>
              <a:t>a</a:t>
            </a:r>
            <a:r>
              <a:rPr sz="2800" i="1" spc="0" dirty="0" smtClean="0">
                <a:latin typeface="Trebuchet MS"/>
                <a:cs typeface="Trebuchet MS"/>
              </a:rPr>
              <a:t>t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 b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ng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sa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d to </a:t>
            </a:r>
            <a:r>
              <a:rPr sz="2800" i="1" spc="0" dirty="0" smtClean="0">
                <a:latin typeface="Trebuchet MS"/>
                <a:cs typeface="Trebuchet MS"/>
              </a:rPr>
              <a:t>how</a:t>
            </a:r>
            <a:r>
              <a:rPr sz="2800" i="1" spc="-1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la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9" dirty="0" smtClean="0">
                <a:latin typeface="Trebuchet MS"/>
                <a:cs typeface="Trebuchet MS"/>
              </a:rPr>
              <a:t>ua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r>
              <a:rPr sz="2800" spc="-9" dirty="0" smtClean="0">
                <a:latin typeface="Trebuchet MS"/>
                <a:cs typeface="Trebuchet MS"/>
              </a:rPr>
              <a:t> i</a:t>
            </a:r>
            <a:r>
              <a:rPr sz="2800" spc="0" dirty="0" smtClean="0">
                <a:latin typeface="Trebuchet MS"/>
                <a:cs typeface="Trebuchet MS"/>
              </a:rPr>
              <a:t>s be</a:t>
            </a:r>
            <a:r>
              <a:rPr sz="2800" spc="-9" dirty="0" smtClean="0">
                <a:latin typeface="Trebuchet MS"/>
                <a:cs typeface="Trebuchet MS"/>
              </a:rPr>
              <a:t>in</a:t>
            </a:r>
            <a:r>
              <a:rPr sz="2800" spc="0" dirty="0" smtClean="0">
                <a:latin typeface="Trebuchet MS"/>
                <a:cs typeface="Trebuchet MS"/>
              </a:rPr>
              <a:t>g </a:t>
            </a:r>
            <a:r>
              <a:rPr sz="2800" spc="-9" dirty="0" smtClean="0">
                <a:latin typeface="Trebuchet MS"/>
                <a:cs typeface="Trebuchet MS"/>
              </a:rPr>
              <a:t>u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d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 a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xt</a:t>
            </a:r>
            <a:endParaRPr sz="2800">
              <a:latin typeface="Trebuchet MS"/>
              <a:cs typeface="Trebuchet MS"/>
            </a:endParaRPr>
          </a:p>
          <a:p>
            <a:pPr marL="157480" marR="706416">
              <a:lnSpc>
                <a:spcPct val="99954"/>
              </a:lnSpc>
              <a:spcBef>
                <a:spcPts val="691"/>
              </a:spcBef>
            </a:pPr>
            <a:r>
              <a:rPr sz="2800" spc="0" dirty="0" smtClean="0">
                <a:latin typeface="Trebuchet MS"/>
                <a:cs typeface="Trebuchet MS"/>
              </a:rPr>
              <a:t>Parad</a:t>
            </a:r>
            <a:r>
              <a:rPr sz="2800" spc="-19" dirty="0" smtClean="0">
                <a:latin typeface="Trebuchet MS"/>
                <a:cs typeface="Trebuchet MS"/>
              </a:rPr>
              <a:t>o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0" dirty="0" smtClean="0">
                <a:latin typeface="Trebuchet MS"/>
                <a:cs typeface="Trebuchet MS"/>
              </a:rPr>
              <a:t>: D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str</a:t>
            </a:r>
            <a:r>
              <a:rPr sz="2800" spc="-14" dirty="0" smtClean="0">
                <a:latin typeface="Trebuchet MS"/>
                <a:cs typeface="Trebuchet MS"/>
              </a:rPr>
              <a:t>u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t 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sm of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n r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se</a:t>
            </a:r>
            <a:r>
              <a:rPr sz="2800" spc="-19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bles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ist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1339" y="251674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345908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540" y="438134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3020" y="4400449"/>
            <a:ext cx="36498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B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th </a:t>
            </a:r>
            <a:r>
              <a:rPr sz="2400" spc="4" dirty="0" smtClean="0">
                <a:latin typeface="Trebuchet MS"/>
                <a:cs typeface="Trebuchet MS"/>
              </a:rPr>
              <a:t>i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4" dirty="0" smtClean="0">
                <a:latin typeface="Trebuchet MS"/>
                <a:cs typeface="Trebuchet MS"/>
              </a:rPr>
              <a:t>v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</a:t>
            </a:r>
            <a:r>
              <a:rPr sz="2400" spc="-4" dirty="0" smtClean="0">
                <a:latin typeface="Trebuchet MS"/>
                <a:cs typeface="Trebuchet MS"/>
              </a:rPr>
              <a:t>v</a:t>
            </a:r>
            <a:r>
              <a:rPr sz="2400" spc="0" dirty="0" smtClean="0">
                <a:latin typeface="Trebuchet MS"/>
                <a:cs typeface="Trebuchet MS"/>
              </a:rPr>
              <a:t>e close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ea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ng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484211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2970" y="4864829"/>
            <a:ext cx="6559059" cy="806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4" baseline="1025" dirty="0" smtClean="0">
                <a:latin typeface="Trebuchet MS"/>
                <a:cs typeface="Trebuchet MS"/>
              </a:rPr>
              <a:t>B</a:t>
            </a:r>
            <a:r>
              <a:rPr sz="4200" spc="-4" baseline="1025" dirty="0" smtClean="0">
                <a:latin typeface="Trebuchet MS"/>
                <a:cs typeface="Trebuchet MS"/>
              </a:rPr>
              <a:t>UT</a:t>
            </a:r>
            <a:r>
              <a:rPr sz="4200" spc="0" baseline="1025" dirty="0" smtClean="0">
                <a:latin typeface="Trebuchet MS"/>
                <a:cs typeface="Trebuchet MS"/>
              </a:rPr>
              <a:t>: de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.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ri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s bre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k 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4" baseline="1025" dirty="0" smtClean="0">
                <a:latin typeface="Trebuchet MS"/>
                <a:cs typeface="Trebuchet MS"/>
              </a:rPr>
              <a:t>x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0" baseline="1025" dirty="0" smtClean="0">
                <a:latin typeface="Trebuchet MS"/>
                <a:cs typeface="Trebuchet MS"/>
              </a:rPr>
              <a:t>do</a:t>
            </a:r>
            <a:r>
              <a:rPr sz="4200" spc="-4" baseline="1025" dirty="0" smtClean="0">
                <a:latin typeface="Trebuchet MS"/>
                <a:cs typeface="Trebuchet MS"/>
              </a:rPr>
              <a:t>w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 i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ct val="96761"/>
              </a:lnSpc>
            </a:pP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u</a:t>
            </a:r>
            <a:r>
              <a:rPr sz="2800" spc="-9" dirty="0" smtClean="0">
                <a:latin typeface="Trebuchet MS"/>
                <a:cs typeface="Trebuchet MS"/>
              </a:rPr>
              <a:t>tu</a:t>
            </a: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l</a:t>
            </a:r>
            <a:r>
              <a:rPr sz="2800" spc="0" dirty="0" smtClean="0">
                <a:latin typeface="Trebuchet MS"/>
                <a:cs typeface="Trebuchet MS"/>
              </a:rPr>
              <a:t>ly 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9" dirty="0" smtClean="0">
                <a:latin typeface="Trebuchet MS"/>
                <a:cs typeface="Trebuchet MS"/>
              </a:rPr>
              <a:t>r</a:t>
            </a:r>
            <a:r>
              <a:rPr sz="2800" spc="0" dirty="0" smtClean="0">
                <a:latin typeface="Trebuchet MS"/>
                <a:cs typeface="Trebuchet MS"/>
              </a:rPr>
              <a:t>r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on</a:t>
            </a:r>
            <a:r>
              <a:rPr sz="2800" spc="-9" dirty="0" smtClean="0">
                <a:latin typeface="Trebuchet MS"/>
                <a:cs typeface="Trebuchet MS"/>
              </a:rPr>
              <a:t>ci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ble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pos</a:t>
            </a:r>
            <a:r>
              <a:rPr sz="2800" spc="-14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o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28189" y="1397239"/>
            <a:ext cx="448321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De</a:t>
            </a: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on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ru</a:t>
            </a: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9" dirty="0" smtClean="0">
                <a:latin typeface="Trebuchet MS"/>
                <a:cs typeface="Trebuchet MS"/>
              </a:rPr>
              <a:t>t</a:t>
            </a:r>
            <a:r>
              <a:rPr sz="4400" spc="0" dirty="0" smtClean="0">
                <a:latin typeface="Trebuchet MS"/>
                <a:cs typeface="Trebuchet MS"/>
              </a:rPr>
              <a:t>ioni</a:t>
            </a:r>
            <a:r>
              <a:rPr sz="4400" spc="4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72351" y="1397239"/>
            <a:ext cx="214056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con</a:t>
            </a:r>
            <a:r>
              <a:rPr sz="4400" spc="9" dirty="0" smtClean="0">
                <a:latin typeface="Trebuchet MS"/>
                <a:cs typeface="Trebuchet MS"/>
              </a:rPr>
              <a:t>t</a:t>
            </a:r>
            <a:r>
              <a:rPr sz="4400" spc="0" dirty="0" smtClean="0">
                <a:latin typeface="Trebuchet MS"/>
                <a:cs typeface="Trebuchet MS"/>
              </a:rPr>
              <a:t>’</a:t>
            </a:r>
            <a:r>
              <a:rPr sz="4400" spc="-9" dirty="0" smtClean="0">
                <a:latin typeface="Trebuchet MS"/>
                <a:cs typeface="Trebuchet MS"/>
              </a:rPr>
              <a:t>d</a:t>
            </a:r>
            <a:r>
              <a:rPr sz="4400" spc="9" dirty="0" smtClean="0">
                <a:latin typeface="Trebuchet MS"/>
                <a:cs typeface="Trebuchet MS"/>
              </a:rPr>
              <a:t>.</a:t>
            </a:r>
            <a:r>
              <a:rPr sz="4400" spc="0" dirty="0" smtClean="0">
                <a:latin typeface="Trebuchet MS"/>
                <a:cs typeface="Trebuchet MS"/>
              </a:rPr>
              <a:t>.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1339" y="2093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2970" y="2115279"/>
            <a:ext cx="6328841" cy="764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4" baseline="1025" dirty="0" smtClean="0">
                <a:latin typeface="Trebuchet MS"/>
                <a:cs typeface="Trebuchet MS"/>
              </a:rPr>
              <a:t>J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9" baseline="1025" dirty="0" smtClean="0">
                <a:latin typeface="Trebuchet MS"/>
                <a:cs typeface="Trebuchet MS"/>
              </a:rPr>
              <a:t>C</a:t>
            </a:r>
            <a:r>
              <a:rPr sz="4200" spc="-4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I</a:t>
            </a:r>
            <a:r>
              <a:rPr sz="4200" spc="-9" baseline="1025" dirty="0" smtClean="0">
                <a:latin typeface="Trebuchet MS"/>
                <a:cs typeface="Trebuchet MS"/>
              </a:rPr>
              <a:t>O</a:t>
            </a:r>
            <a:r>
              <a:rPr sz="4200" spc="0" baseline="1025" dirty="0" smtClean="0">
                <a:latin typeface="Trebuchet MS"/>
                <a:cs typeface="Trebuchet MS"/>
              </a:rPr>
              <a:t>N of</a:t>
            </a:r>
            <a:r>
              <a:rPr sz="4200" spc="-9" baseline="1025" dirty="0" smtClean="0">
                <a:latin typeface="Trebuchet MS"/>
                <a:cs typeface="Trebuchet MS"/>
              </a:rPr>
              <a:t> i</a:t>
            </a:r>
            <a:r>
              <a:rPr sz="4200" spc="0" baseline="1025" dirty="0" smtClean="0">
                <a:latin typeface="Trebuchet MS"/>
                <a:cs typeface="Trebuchet MS"/>
              </a:rPr>
              <a:t>dea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9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h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t </a:t>
            </a:r>
            <a:r>
              <a:rPr sz="4200" spc="-9" baseline="1025" dirty="0" smtClean="0">
                <a:latin typeface="Trebuchet MS"/>
                <a:cs typeface="Trebuchet MS"/>
              </a:rPr>
              <a:t>au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o</a:t>
            </a: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14" baseline="1025" dirty="0" smtClean="0">
                <a:latin typeface="Trebuchet MS"/>
                <a:cs typeface="Trebuchet MS"/>
              </a:rPr>
              <a:t> 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on</a:t>
            </a:r>
            <a:r>
              <a:rPr sz="4200" spc="-14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rol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la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-9" dirty="0" smtClean="0">
                <a:latin typeface="Trebuchet MS"/>
                <a:cs typeface="Trebuchet MS"/>
              </a:rPr>
              <a:t>ua</a:t>
            </a:r>
            <a:r>
              <a:rPr sz="2800" spc="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8540" y="293608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73020" y="2955189"/>
            <a:ext cx="6000903" cy="659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land</a:t>
            </a:r>
            <a:r>
              <a:rPr sz="2400" spc="-9" dirty="0" smtClean="0">
                <a:latin typeface="Trebuchet MS"/>
                <a:cs typeface="Trebuchet MS"/>
              </a:rPr>
              <a:t> B</a:t>
            </a:r>
            <a:r>
              <a:rPr sz="2400" spc="4" dirty="0" smtClean="0">
                <a:latin typeface="Trebuchet MS"/>
                <a:cs typeface="Trebuchet MS"/>
              </a:rPr>
              <a:t>a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th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 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nd </a:t>
            </a:r>
            <a:r>
              <a:rPr sz="2400" spc="-4" dirty="0" smtClean="0">
                <a:latin typeface="Trebuchet MS"/>
                <a:cs typeface="Trebuchet MS"/>
              </a:rPr>
              <a:t>Mi</a:t>
            </a:r>
            <a:r>
              <a:rPr sz="2400" spc="0" dirty="0" smtClean="0">
                <a:latin typeface="Trebuchet MS"/>
                <a:cs typeface="Trebuchet MS"/>
              </a:rPr>
              <a:t>chel </a:t>
            </a:r>
            <a:r>
              <a:rPr sz="2400" spc="-9" dirty="0" smtClean="0">
                <a:latin typeface="Trebuchet MS"/>
                <a:cs typeface="Trebuchet MS"/>
              </a:rPr>
              <a:t>F</a:t>
            </a:r>
            <a:r>
              <a:rPr sz="2400" spc="0" dirty="0" smtClean="0">
                <a:latin typeface="Trebuchet MS"/>
                <a:cs typeface="Trebuchet MS"/>
              </a:rPr>
              <a:t>ouc</a:t>
            </a:r>
            <a:r>
              <a:rPr sz="2400" spc="-9" dirty="0" smtClean="0">
                <a:latin typeface="Trebuchet MS"/>
                <a:cs typeface="Trebuchet MS"/>
              </a:rPr>
              <a:t>a</a:t>
            </a:r>
            <a:r>
              <a:rPr sz="2400" spc="0" dirty="0" smtClean="0">
                <a:latin typeface="Trebuchet MS"/>
                <a:cs typeface="Trebuchet MS"/>
              </a:rPr>
              <a:t>ult ca</a:t>
            </a:r>
            <a:r>
              <a:rPr sz="2400" spc="-9" dirty="0" smtClean="0">
                <a:latin typeface="Trebuchet MS"/>
                <a:cs typeface="Trebuchet MS"/>
              </a:rPr>
              <a:t>l</a:t>
            </a:r>
            <a:r>
              <a:rPr sz="2400" spc="0" dirty="0" smtClean="0">
                <a:latin typeface="Trebuchet MS"/>
                <a:cs typeface="Trebuchet MS"/>
              </a:rPr>
              <a:t>l 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r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59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the “</a:t>
            </a:r>
            <a:r>
              <a:rPr sz="2400" spc="-9" dirty="0" smtClean="0">
                <a:latin typeface="Trebuchet MS"/>
                <a:cs typeface="Trebuchet MS"/>
              </a:rPr>
              <a:t>d</a:t>
            </a:r>
            <a:r>
              <a:rPr sz="2400" spc="0" dirty="0" smtClean="0">
                <a:latin typeface="Trebuchet MS"/>
                <a:cs typeface="Trebuchet MS"/>
              </a:rPr>
              <a:t>eath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</a:t>
            </a:r>
            <a:r>
              <a:rPr sz="2400" spc="-9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he au</a:t>
            </a:r>
            <a:r>
              <a:rPr sz="2400" spc="-14" dirty="0" smtClean="0">
                <a:latin typeface="Trebuchet MS"/>
                <a:cs typeface="Trebuchet MS"/>
              </a:rPr>
              <a:t>t</a:t>
            </a:r>
            <a:r>
              <a:rPr sz="2400" spc="0" dirty="0" smtClean="0">
                <a:latin typeface="Trebuchet MS"/>
                <a:cs typeface="Trebuchet MS"/>
              </a:rPr>
              <a:t>ho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”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45740" y="3657682"/>
            <a:ext cx="1524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4340" y="3673179"/>
            <a:ext cx="5647578" cy="11658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539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No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uth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r,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o m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tt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r 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w </a:t>
            </a:r>
            <a:r>
              <a:rPr sz="2000" spc="-4" dirty="0" smtClean="0">
                <a:latin typeface="Trebuchet MS"/>
                <a:cs typeface="Trebuchet MS"/>
              </a:rPr>
              <a:t>b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lli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nt</a:t>
            </a:r>
            <a:r>
              <a:rPr sz="2000" spc="0" dirty="0" smtClean="0">
                <a:latin typeface="Trebuchet MS"/>
                <a:cs typeface="Trebuchet MS"/>
              </a:rPr>
              <a:t>,</a:t>
            </a:r>
            <a:r>
              <a:rPr sz="2000" spc="-4" dirty="0" smtClean="0">
                <a:latin typeface="Trebuchet MS"/>
                <a:cs typeface="Trebuchet MS"/>
              </a:rPr>
              <a:t>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an f</a:t>
            </a:r>
            <a:r>
              <a:rPr sz="2000" spc="-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lly</a:t>
            </a:r>
            <a:endParaRPr sz="2000">
              <a:latin typeface="Trebuchet MS"/>
              <a:cs typeface="Trebuchet MS"/>
            </a:endParaRPr>
          </a:p>
          <a:p>
            <a:pPr marL="12700" marR="31539">
              <a:lnSpc>
                <a:spcPts val="2160"/>
              </a:lnSpc>
            </a:pP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on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l</a:t>
            </a:r>
            <a:r>
              <a:rPr sz="2000" spc="-14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 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g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a 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x</a:t>
            </a:r>
            <a:r>
              <a:rPr sz="2000" spc="0" dirty="0" smtClean="0">
                <a:latin typeface="Trebuchet MS"/>
                <a:cs typeface="Trebuchet MS"/>
              </a:rPr>
              <a:t>t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160"/>
              </a:lnSpc>
              <a:spcBef>
                <a:spcPts val="484"/>
              </a:spcBef>
            </a:pPr>
            <a:r>
              <a:rPr sz="2000" spc="0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ey 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ve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lso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alled f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r </a:t>
            </a:r>
            <a:r>
              <a:rPr sz="2000" spc="4" dirty="0" smtClean="0">
                <a:latin typeface="Trebuchet MS"/>
                <a:cs typeface="Trebuchet MS"/>
              </a:rPr>
              <a:t>d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h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 l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tu</a:t>
            </a:r>
            <a:r>
              <a:rPr sz="2000" spc="0" dirty="0" smtClean="0">
                <a:latin typeface="Trebuchet MS"/>
                <a:cs typeface="Trebuchet MS"/>
              </a:rPr>
              <a:t>re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a spe</a:t>
            </a:r>
            <a:r>
              <a:rPr sz="2000" spc="4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 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go</a:t>
            </a:r>
            <a:r>
              <a:rPr sz="2000" spc="0" dirty="0" smtClean="0">
                <a:latin typeface="Trebuchet MS"/>
                <a:cs typeface="Trebuchet MS"/>
              </a:rPr>
              <a:t>ry</a:t>
            </a:r>
            <a:r>
              <a:rPr sz="2000" spc="-9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f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0" dirty="0" smtClean="0">
                <a:latin typeface="Trebuchet MS"/>
                <a:cs typeface="Trebuchet MS"/>
              </a:rPr>
              <a:t>wri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g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5740" y="4269822"/>
            <a:ext cx="152400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2940" y="4874461"/>
            <a:ext cx="1397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•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1540" y="4888789"/>
            <a:ext cx="4811176" cy="8039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48058">
              <a:lnSpc>
                <a:spcPts val="1939"/>
              </a:lnSpc>
              <a:spcBef>
                <a:spcPts val="97"/>
              </a:spcBef>
            </a:pPr>
            <a:r>
              <a:rPr sz="1800" spc="-4" dirty="0" smtClean="0">
                <a:latin typeface="Trebuchet MS"/>
                <a:cs typeface="Trebuchet MS"/>
              </a:rPr>
              <a:t>Me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ly w</a:t>
            </a:r>
            <a:r>
              <a:rPr sz="1800" spc="9" dirty="0" smtClean="0">
                <a:latin typeface="Trebuchet MS"/>
                <a:cs typeface="Trebuchet MS"/>
              </a:rPr>
              <a:t>o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d</a:t>
            </a:r>
            <a:r>
              <a:rPr sz="1800" spc="0" dirty="0" smtClean="0">
                <a:latin typeface="Trebuchet MS"/>
                <a:cs typeface="Trebuchet MS"/>
              </a:rPr>
              <a:t>s on a</a:t>
            </a:r>
            <a:r>
              <a:rPr sz="1800" spc="-9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pa</a:t>
            </a:r>
            <a:r>
              <a:rPr sz="1800" spc="-4" dirty="0" smtClean="0">
                <a:latin typeface="Trebuchet MS"/>
                <a:cs typeface="Trebuchet MS"/>
              </a:rPr>
              <a:t>g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;</a:t>
            </a:r>
            <a:r>
              <a:rPr sz="1800" spc="-14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ll </a:t>
            </a:r>
            <a:r>
              <a:rPr sz="1800" spc="-4" dirty="0" smtClean="0">
                <a:latin typeface="Trebuchet MS"/>
                <a:cs typeface="Trebuchet MS"/>
              </a:rPr>
              <a:t>te</a:t>
            </a:r>
            <a:r>
              <a:rPr sz="1800" spc="0" dirty="0" smtClean="0">
                <a:latin typeface="Trebuchet MS"/>
                <a:cs typeface="Trebuchet MS"/>
              </a:rPr>
              <a:t>x</a:t>
            </a:r>
            <a:r>
              <a:rPr sz="1800" spc="-4" dirty="0" smtClean="0">
                <a:latin typeface="Trebuchet MS"/>
                <a:cs typeface="Trebuchet MS"/>
              </a:rPr>
              <a:t>t</a:t>
            </a:r>
            <a:r>
              <a:rPr sz="1800" spc="0" dirty="0" smtClean="0">
                <a:latin typeface="Trebuchet MS"/>
                <a:cs typeface="Trebuchet MS"/>
              </a:rPr>
              <a:t>s 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4" dirty="0" smtClean="0">
                <a:latin typeface="Trebuchet MS"/>
                <a:cs typeface="Trebuchet MS"/>
              </a:rPr>
              <a:t>qua</a:t>
            </a:r>
            <a:r>
              <a:rPr sz="1800" spc="-9" dirty="0" smtClean="0">
                <a:latin typeface="Trebuchet MS"/>
                <a:cs typeface="Trebuchet MS"/>
              </a:rPr>
              <a:t>l</a:t>
            </a:r>
            <a:r>
              <a:rPr sz="1800" spc="0" dirty="0" smtClean="0">
                <a:latin typeface="Trebuchet MS"/>
                <a:cs typeface="Trebuchet MS"/>
              </a:rPr>
              <a:t>ly </a:t>
            </a:r>
            <a:r>
              <a:rPr sz="1800" spc="-4" dirty="0" smtClean="0">
                <a:latin typeface="Trebuchet MS"/>
                <a:cs typeface="Trebuchet MS"/>
              </a:rPr>
              <a:t>unt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-4" dirty="0" smtClean="0">
                <a:latin typeface="Trebuchet MS"/>
                <a:cs typeface="Trebuchet MS"/>
              </a:rPr>
              <a:t>u</a:t>
            </a:r>
            <a:r>
              <a:rPr sz="1800" spc="0" dirty="0" smtClean="0">
                <a:latin typeface="Trebuchet MS"/>
                <a:cs typeface="Trebuchet MS"/>
              </a:rPr>
              <a:t>s</a:t>
            </a:r>
            <a:r>
              <a:rPr sz="1800" spc="-4" dirty="0" smtClean="0">
                <a:latin typeface="Trebuchet MS"/>
                <a:cs typeface="Trebuchet MS"/>
              </a:rPr>
              <a:t>t</a:t>
            </a:r>
            <a:r>
              <a:rPr sz="1800" spc="9" dirty="0" smtClean="0">
                <a:latin typeface="Trebuchet MS"/>
                <a:cs typeface="Trebuchet MS"/>
              </a:rPr>
              <a:t>w</a:t>
            </a:r>
            <a:r>
              <a:rPr sz="1800" spc="0" dirty="0" smtClean="0">
                <a:latin typeface="Trebuchet MS"/>
                <a:cs typeface="Trebuchet MS"/>
              </a:rPr>
              <a:t>o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-4" dirty="0" smtClean="0">
                <a:latin typeface="Trebuchet MS"/>
                <a:cs typeface="Trebuchet MS"/>
              </a:rPr>
              <a:t>t</a:t>
            </a:r>
            <a:r>
              <a:rPr sz="1800" spc="4" dirty="0" smtClean="0">
                <a:latin typeface="Trebuchet MS"/>
                <a:cs typeface="Trebuchet MS"/>
              </a:rPr>
              <a:t>h</a:t>
            </a:r>
            <a:r>
              <a:rPr sz="1800" spc="0" dirty="0" smtClean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213"/>
              </a:spcBef>
            </a:pPr>
            <a:r>
              <a:rPr sz="1800" spc="-4" dirty="0" smtClean="0">
                <a:latin typeface="Trebuchet MS"/>
                <a:cs typeface="Trebuchet MS"/>
              </a:rPr>
              <a:t>Th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-4" dirty="0" smtClean="0">
                <a:latin typeface="Trebuchet MS"/>
                <a:cs typeface="Trebuchet MS"/>
              </a:rPr>
              <a:t>f</a:t>
            </a:r>
            <a:r>
              <a:rPr sz="1800" spc="0" dirty="0" smtClean="0">
                <a:latin typeface="Trebuchet MS"/>
                <a:cs typeface="Trebuchet MS"/>
              </a:rPr>
              <a:t>or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, l</a:t>
            </a:r>
            <a:r>
              <a:rPr sz="1800" spc="-4" dirty="0" smtClean="0">
                <a:latin typeface="Trebuchet MS"/>
                <a:cs typeface="Trebuchet MS"/>
              </a:rPr>
              <a:t>it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-9" dirty="0" smtClean="0">
                <a:latin typeface="Trebuchet MS"/>
                <a:cs typeface="Trebuchet MS"/>
              </a:rPr>
              <a:t>r</a:t>
            </a:r>
            <a:r>
              <a:rPr sz="1800" spc="4" dirty="0" smtClean="0">
                <a:latin typeface="Trebuchet MS"/>
                <a:cs typeface="Trebuchet MS"/>
              </a:rPr>
              <a:t>a</a:t>
            </a:r>
            <a:r>
              <a:rPr sz="1800" spc="-4" dirty="0" smtClean="0">
                <a:latin typeface="Trebuchet MS"/>
                <a:cs typeface="Trebuchet MS"/>
              </a:rPr>
              <a:t>tu</a:t>
            </a:r>
            <a:r>
              <a:rPr sz="1800" spc="0" dirty="0" smtClean="0">
                <a:latin typeface="Trebuchet MS"/>
                <a:cs typeface="Trebuchet MS"/>
              </a:rPr>
              <a:t>re</a:t>
            </a:r>
            <a:r>
              <a:rPr sz="1800" spc="-4" dirty="0" smtClean="0">
                <a:latin typeface="Trebuchet MS"/>
                <a:cs typeface="Trebuchet MS"/>
              </a:rPr>
              <a:t> </a:t>
            </a:r>
            <a:r>
              <a:rPr sz="1800" spc="4" dirty="0" smtClean="0">
                <a:latin typeface="Trebuchet MS"/>
                <a:cs typeface="Trebuchet MS"/>
              </a:rPr>
              <a:t>d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9" dirty="0" smtClean="0">
                <a:latin typeface="Trebuchet MS"/>
                <a:cs typeface="Trebuchet MS"/>
              </a:rPr>
              <a:t>s</a:t>
            </a:r>
            <a:r>
              <a:rPr sz="1800" spc="-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r</a:t>
            </a:r>
            <a:r>
              <a:rPr sz="1800" spc="-14" dirty="0" smtClean="0">
                <a:latin typeface="Trebuchet MS"/>
                <a:cs typeface="Trebuchet MS"/>
              </a:rPr>
              <a:t>v</a:t>
            </a:r>
            <a:r>
              <a:rPr sz="1800" spc="4" dirty="0" smtClean="0">
                <a:latin typeface="Trebuchet MS"/>
                <a:cs typeface="Trebuchet MS"/>
              </a:rPr>
              <a:t>e</a:t>
            </a:r>
            <a:r>
              <a:rPr sz="1800" spc="0" dirty="0" smtClean="0">
                <a:latin typeface="Trebuchet MS"/>
                <a:cs typeface="Trebuchet MS"/>
              </a:rPr>
              <a:t>s </a:t>
            </a:r>
            <a:r>
              <a:rPr sz="1800" spc="-4" dirty="0" smtClean="0">
                <a:latin typeface="Trebuchet MS"/>
                <a:cs typeface="Trebuchet MS"/>
              </a:rPr>
              <a:t>n</a:t>
            </a:r>
            <a:r>
              <a:rPr sz="1800" spc="0" dirty="0" smtClean="0">
                <a:latin typeface="Trebuchet MS"/>
                <a:cs typeface="Trebuchet MS"/>
              </a:rPr>
              <a:t>o </a:t>
            </a:r>
            <a:r>
              <a:rPr sz="1800" spc="9" dirty="0" smtClean="0">
                <a:latin typeface="Trebuchet MS"/>
                <a:cs typeface="Trebuchet MS"/>
              </a:rPr>
              <a:t>s</a:t>
            </a:r>
            <a:r>
              <a:rPr sz="1800" spc="-14" dirty="0" smtClean="0">
                <a:latin typeface="Trebuchet MS"/>
                <a:cs typeface="Trebuchet MS"/>
              </a:rPr>
              <a:t>t</a:t>
            </a:r>
            <a:r>
              <a:rPr sz="1800" spc="4" dirty="0" smtClean="0">
                <a:latin typeface="Trebuchet MS"/>
                <a:cs typeface="Trebuchet MS"/>
              </a:rPr>
              <a:t>a</a:t>
            </a:r>
            <a:r>
              <a:rPr sz="1800" spc="-4" dirty="0" smtClean="0">
                <a:latin typeface="Trebuchet MS"/>
                <a:cs typeface="Trebuchet MS"/>
              </a:rPr>
              <a:t>t</a:t>
            </a:r>
            <a:r>
              <a:rPr sz="1800" spc="4" dirty="0" smtClean="0">
                <a:latin typeface="Trebuchet MS"/>
                <a:cs typeface="Trebuchet MS"/>
              </a:rPr>
              <a:t>u</a:t>
            </a:r>
            <a:r>
              <a:rPr sz="1800" spc="0" dirty="0" smtClean="0">
                <a:latin typeface="Trebuchet MS"/>
                <a:cs typeface="Trebuchet MS"/>
              </a:rPr>
              <a:t>s </a:t>
            </a:r>
            <a:r>
              <a:rPr sz="1800" spc="-4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s</a:t>
            </a:r>
            <a:r>
              <a:rPr sz="1800" spc="9" dirty="0" smtClean="0">
                <a:latin typeface="Trebuchet MS"/>
                <a:cs typeface="Trebuchet MS"/>
              </a:rPr>
              <a:t> </a:t>
            </a:r>
            <a:r>
              <a:rPr sz="1800" spc="-4" dirty="0" smtClean="0">
                <a:latin typeface="Trebuchet MS"/>
                <a:cs typeface="Trebuchet MS"/>
              </a:rPr>
              <a:t>a</a:t>
            </a:r>
            <a:r>
              <a:rPr sz="1800" spc="0" dirty="0" smtClean="0">
                <a:latin typeface="Trebuchet MS"/>
                <a:cs typeface="Trebuchet MS"/>
              </a:rPr>
              <a:t>rt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2940" y="5425641"/>
            <a:ext cx="1397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•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39" y="576159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2970" y="5783039"/>
            <a:ext cx="576150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4200" spc="0" baseline="1025" dirty="0" smtClean="0">
                <a:latin typeface="Trebuchet MS"/>
                <a:cs typeface="Trebuchet MS"/>
              </a:rPr>
              <a:t>No tr</a:t>
            </a:r>
            <a:r>
              <a:rPr sz="4200" spc="-14" baseline="1025" dirty="0" smtClean="0">
                <a:latin typeface="Trebuchet MS"/>
                <a:cs typeface="Trebuchet MS"/>
              </a:rPr>
              <a:t>u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h</a:t>
            </a:r>
            <a:r>
              <a:rPr sz="4200" spc="0" baseline="1025" dirty="0" smtClean="0">
                <a:latin typeface="Trebuchet MS"/>
                <a:cs typeface="Trebuchet MS"/>
              </a:rPr>
              <a:t>s; on</a:t>
            </a:r>
            <a:r>
              <a:rPr sz="4200" spc="-9" baseline="1025" dirty="0" smtClean="0">
                <a:latin typeface="Trebuchet MS"/>
                <a:cs typeface="Trebuchet MS"/>
              </a:rPr>
              <a:t>l</a:t>
            </a:r>
            <a:r>
              <a:rPr sz="4200" spc="0" baseline="1025" dirty="0" smtClean="0">
                <a:latin typeface="Trebuchet MS"/>
                <a:cs typeface="Trebuchet MS"/>
              </a:rPr>
              <a:t>y ri</a:t>
            </a:r>
            <a:r>
              <a:rPr sz="4200" spc="-14" baseline="1025" dirty="0" smtClean="0">
                <a:latin typeface="Trebuchet MS"/>
                <a:cs typeface="Trebuchet MS"/>
              </a:rPr>
              <a:t>v</a:t>
            </a:r>
            <a:r>
              <a:rPr sz="4200" spc="0" baseline="1025" dirty="0" smtClean="0">
                <a:latin typeface="Trebuchet MS"/>
                <a:cs typeface="Trebuchet MS"/>
              </a:rPr>
              <a:t>al 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rpre</a:t>
            </a:r>
            <a:r>
              <a:rPr sz="4200" spc="-14" baseline="1025" dirty="0" smtClean="0">
                <a:latin typeface="Trebuchet MS"/>
                <a:cs typeface="Trebuchet MS"/>
              </a:rPr>
              <a:t>t</a:t>
            </a:r>
            <a:r>
              <a:rPr sz="4200" spc="0" baseline="1025" dirty="0" smtClean="0">
                <a:latin typeface="Trebuchet MS"/>
                <a:cs typeface="Trebuchet MS"/>
              </a:rPr>
              <a:t>a</a:t>
            </a:r>
            <a:r>
              <a:rPr sz="4200" spc="-9" baseline="1025" dirty="0" smtClean="0">
                <a:latin typeface="Trebuchet MS"/>
                <a:cs typeface="Trebuchet MS"/>
              </a:rPr>
              <a:t>ti</a:t>
            </a:r>
            <a:r>
              <a:rPr sz="4200" spc="0" baseline="1025" dirty="0" smtClean="0">
                <a:latin typeface="Trebuchet MS"/>
                <a:cs typeface="Trebuchet MS"/>
              </a:rPr>
              <a:t>ons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29940" y="1549639"/>
            <a:ext cx="211772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Cu</a:t>
            </a:r>
            <a:r>
              <a:rPr sz="4400" spc="0" dirty="0" smtClean="0">
                <a:latin typeface="Trebuchet MS"/>
                <a:cs typeface="Trebuchet MS"/>
              </a:rPr>
              <a:t>lt</a:t>
            </a:r>
            <a:r>
              <a:rPr sz="4400" spc="4" dirty="0" smtClean="0">
                <a:latin typeface="Trebuchet MS"/>
                <a:cs typeface="Trebuchet MS"/>
              </a:rPr>
              <a:t>ur</a:t>
            </a:r>
            <a:r>
              <a:rPr sz="4400" spc="0" dirty="0" smtClean="0">
                <a:latin typeface="Trebuchet MS"/>
                <a:cs typeface="Trebuchet MS"/>
              </a:rPr>
              <a:t>al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5907" y="1549639"/>
            <a:ext cx="190826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9" dirty="0" smtClean="0">
                <a:latin typeface="Trebuchet MS"/>
                <a:cs typeface="Trebuchet MS"/>
              </a:rPr>
              <a:t>S</a:t>
            </a:r>
            <a:r>
              <a:rPr sz="4400" spc="0" dirty="0" smtClean="0">
                <a:latin typeface="Trebuchet MS"/>
                <a:cs typeface="Trebuchet MS"/>
              </a:rPr>
              <a:t>t</a:t>
            </a:r>
            <a:r>
              <a:rPr sz="4400" spc="4" dirty="0" smtClean="0">
                <a:latin typeface="Trebuchet MS"/>
                <a:cs typeface="Trebuchet MS"/>
              </a:rPr>
              <a:t>u</a:t>
            </a:r>
            <a:r>
              <a:rPr sz="4400" spc="0" dirty="0" smtClean="0">
                <a:latin typeface="Trebuchet MS"/>
                <a:cs typeface="Trebuchet MS"/>
              </a:rPr>
              <a:t>dies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39" y="247483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2970" y="2496279"/>
            <a:ext cx="6517069" cy="2388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40">
              <a:lnSpc>
                <a:spcPts val="2985"/>
              </a:lnSpc>
              <a:spcBef>
                <a:spcPts val="149"/>
              </a:spcBef>
            </a:pP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l</a:t>
            </a:r>
            <a:r>
              <a:rPr sz="4200" spc="-9" baseline="1025" dirty="0" smtClean="0">
                <a:latin typeface="Trebuchet MS"/>
                <a:cs typeface="Trebuchet MS"/>
              </a:rPr>
              <a:t>a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v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ly r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-4" baseline="1025" dirty="0" smtClean="0">
                <a:latin typeface="Trebuchet MS"/>
                <a:cs typeface="Trebuchet MS"/>
              </a:rPr>
              <a:t>c</a:t>
            </a:r>
            <a:r>
              <a:rPr sz="4200" spc="0" baseline="1025" dirty="0" smtClean="0">
                <a:latin typeface="Trebuchet MS"/>
                <a:cs typeface="Trebuchet MS"/>
              </a:rPr>
              <a:t>e</a:t>
            </a:r>
            <a:r>
              <a:rPr sz="4200" spc="-9" baseline="1025" dirty="0" smtClean="0">
                <a:latin typeface="Trebuchet MS"/>
                <a:cs typeface="Trebuchet MS"/>
              </a:rPr>
              <a:t>n</a:t>
            </a:r>
            <a:r>
              <a:rPr sz="4200" spc="0" baseline="1025" dirty="0" smtClean="0">
                <a:latin typeface="Trebuchet MS"/>
                <a:cs typeface="Trebuchet MS"/>
              </a:rPr>
              <a:t>t </a:t>
            </a:r>
            <a:r>
              <a:rPr sz="4200" spc="-9" baseline="1025" dirty="0" smtClean="0">
                <a:latin typeface="Trebuchet MS"/>
                <a:cs typeface="Trebuchet MS"/>
              </a:rPr>
              <a:t>in</a:t>
            </a:r>
            <a:r>
              <a:rPr sz="4200" spc="0" baseline="1025" dirty="0" smtClean="0">
                <a:latin typeface="Trebuchet MS"/>
                <a:cs typeface="Trebuchet MS"/>
              </a:rPr>
              <a:t>t</a:t>
            </a:r>
            <a:r>
              <a:rPr sz="4200" spc="-9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rd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s</a:t>
            </a:r>
            <a:r>
              <a:rPr sz="4200" spc="-9" baseline="1025" dirty="0" smtClean="0">
                <a:latin typeface="Trebuchet MS"/>
                <a:cs typeface="Trebuchet MS"/>
              </a:rPr>
              <a:t>ci</a:t>
            </a:r>
            <a:r>
              <a:rPr sz="4200" spc="9" baseline="1025" dirty="0" smtClean="0">
                <a:latin typeface="Trebuchet MS"/>
                <a:cs typeface="Trebuchet MS"/>
              </a:rPr>
              <a:t>p</a:t>
            </a:r>
            <a:r>
              <a:rPr sz="4200" spc="-4" baseline="1025" dirty="0" smtClean="0">
                <a:latin typeface="Trebuchet MS"/>
                <a:cs typeface="Trebuchet MS"/>
              </a:rPr>
              <a:t>l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0" baseline="1025" dirty="0" smtClean="0">
                <a:latin typeface="Trebuchet MS"/>
                <a:cs typeface="Trebuchet MS"/>
              </a:rPr>
              <a:t>n</a:t>
            </a:r>
            <a:r>
              <a:rPr sz="4200" spc="-14" baseline="1025" dirty="0" smtClean="0">
                <a:latin typeface="Trebuchet MS"/>
                <a:cs typeface="Trebuchet MS"/>
              </a:rPr>
              <a:t>a</a:t>
            </a:r>
            <a:r>
              <a:rPr sz="4200" spc="9" baseline="1025" dirty="0" smtClean="0">
                <a:latin typeface="Trebuchet MS"/>
                <a:cs typeface="Trebuchet MS"/>
              </a:rPr>
              <a:t>r</a:t>
            </a:r>
            <a:r>
              <a:rPr sz="4200" spc="0" baseline="1025" dirty="0" smtClean="0">
                <a:latin typeface="Trebuchet MS"/>
                <a:cs typeface="Trebuchet MS"/>
              </a:rPr>
              <a:t>y </a:t>
            </a:r>
            <a:r>
              <a:rPr sz="4200" spc="-4" baseline="1025" dirty="0" smtClean="0">
                <a:latin typeface="Trebuchet MS"/>
                <a:cs typeface="Trebuchet MS"/>
              </a:rPr>
              <a:t>f</a:t>
            </a:r>
            <a:r>
              <a:rPr sz="4200" spc="-9" baseline="1025" dirty="0" smtClean="0">
                <a:latin typeface="Trebuchet MS"/>
                <a:cs typeface="Trebuchet MS"/>
              </a:rPr>
              <a:t>i</a:t>
            </a:r>
            <a:r>
              <a:rPr sz="4200" spc="-4" baseline="1025" dirty="0" smtClean="0">
                <a:latin typeface="Trebuchet MS"/>
                <a:cs typeface="Trebuchet MS"/>
              </a:rPr>
              <a:t>e</a:t>
            </a:r>
            <a:r>
              <a:rPr sz="4200" spc="0" baseline="1025" dirty="0" smtClean="0">
                <a:latin typeface="Trebuchet MS"/>
                <a:cs typeface="Trebuchet MS"/>
              </a:rPr>
              <a:t>ld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3020"/>
              </a:lnSpc>
              <a:spcBef>
                <a:spcPts val="1"/>
              </a:spcBef>
            </a:pPr>
            <a:r>
              <a:rPr sz="2800" spc="0" dirty="0" smtClean="0">
                <a:latin typeface="Trebuchet MS"/>
                <a:cs typeface="Trebuchet MS"/>
              </a:rPr>
              <a:t>of 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9" dirty="0" smtClean="0">
                <a:latin typeface="Trebuchet MS"/>
                <a:cs typeface="Trebuchet MS"/>
              </a:rPr>
              <a:t>d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-14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ic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tu</a:t>
            </a:r>
            <a:r>
              <a:rPr sz="2800" spc="0" dirty="0" smtClean="0">
                <a:latin typeface="Trebuchet MS"/>
                <a:cs typeface="Trebuchet MS"/>
              </a:rPr>
              <a:t>dy </a:t>
            </a:r>
            <a:r>
              <a:rPr sz="2800" spc="9" dirty="0" smtClean="0">
                <a:latin typeface="Trebuchet MS"/>
                <a:cs typeface="Trebuchet MS"/>
              </a:rPr>
              <a:t>(</a:t>
            </a:r>
            <a:r>
              <a:rPr sz="2800" spc="-9" dirty="0" smtClean="0">
                <a:latin typeface="Trebuchet MS"/>
                <a:cs typeface="Trebuchet MS"/>
              </a:rPr>
              <a:t>n</a:t>
            </a:r>
            <a:r>
              <a:rPr sz="2800" spc="0" dirty="0" smtClean="0">
                <a:latin typeface="Trebuchet MS"/>
                <a:cs typeface="Trebuchet MS"/>
              </a:rPr>
              <a:t>ot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so</a:t>
            </a:r>
            <a:r>
              <a:rPr sz="2800" spc="-4" dirty="0" smtClean="0">
                <a:latin typeface="Trebuchet MS"/>
                <a:cs typeface="Trebuchet MS"/>
              </a:rPr>
              <a:t>le</a:t>
            </a:r>
            <a:r>
              <a:rPr sz="2800" spc="0" dirty="0" smtClean="0">
                <a:latin typeface="Trebuchet MS"/>
                <a:cs typeface="Trebuchet MS"/>
              </a:rPr>
              <a:t>ly a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so</a:t>
            </a:r>
            <a:r>
              <a:rPr sz="2800" spc="-9" dirty="0" smtClean="0">
                <a:latin typeface="Trebuchet MS"/>
                <a:cs typeface="Trebuchet MS"/>
              </a:rPr>
              <a:t>ci</a:t>
            </a:r>
            <a:r>
              <a:rPr sz="2800" spc="0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ed</a:t>
            </a:r>
            <a:endParaRPr sz="2800">
              <a:latin typeface="Trebuchet MS"/>
              <a:cs typeface="Trebuchet MS"/>
            </a:endParaRPr>
          </a:p>
          <a:p>
            <a:pPr marL="12700" marR="53340">
              <a:lnSpc>
                <a:spcPts val="3020"/>
              </a:lnSpc>
            </a:pPr>
            <a:r>
              <a:rPr sz="2800" spc="-4" dirty="0" smtClean="0">
                <a:latin typeface="Trebuchet MS"/>
                <a:cs typeface="Trebuchet MS"/>
              </a:rPr>
              <a:t>w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th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l</a:t>
            </a:r>
            <a:r>
              <a:rPr sz="2800" spc="-9" dirty="0" smtClean="0">
                <a:latin typeface="Trebuchet MS"/>
                <a:cs typeface="Trebuchet MS"/>
              </a:rPr>
              <a:t>it</a:t>
            </a:r>
            <a:r>
              <a:rPr sz="2800" spc="0" dirty="0" smtClean="0">
                <a:latin typeface="Trebuchet MS"/>
                <a:cs typeface="Trebuchet MS"/>
              </a:rPr>
              <a:t>erary</a:t>
            </a:r>
            <a:r>
              <a:rPr sz="2800" spc="-9" dirty="0" smtClean="0">
                <a:latin typeface="Trebuchet MS"/>
                <a:cs typeface="Trebuchet MS"/>
              </a:rPr>
              <a:t> t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s)</a:t>
            </a:r>
            <a:endParaRPr sz="2800">
              <a:latin typeface="Trebuchet MS"/>
              <a:cs typeface="Trebuchet MS"/>
            </a:endParaRPr>
          </a:p>
          <a:p>
            <a:pPr marL="12700" marR="316417">
              <a:lnSpc>
                <a:spcPts val="3251"/>
              </a:lnSpc>
              <a:spcBef>
                <a:spcPts val="501"/>
              </a:spcBef>
            </a:pPr>
            <a:r>
              <a:rPr sz="2800" spc="0" dirty="0" smtClean="0">
                <a:latin typeface="Trebuchet MS"/>
                <a:cs typeface="Trebuchet MS"/>
              </a:rPr>
              <a:t>Not a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udy of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-4" dirty="0" smtClean="0">
                <a:latin typeface="Trebuchet MS"/>
                <a:cs typeface="Trebuchet MS"/>
              </a:rPr>
              <a:t>f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4" dirty="0" smtClean="0">
                <a:latin typeface="Trebuchet MS"/>
                <a:cs typeface="Trebuchet MS"/>
              </a:rPr>
              <a:t>x</a:t>
            </a:r>
            <a:r>
              <a:rPr sz="2800" spc="-4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d, a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t</a:t>
            </a:r>
            <a:r>
              <a:rPr sz="2800" spc="0" dirty="0" smtClean="0">
                <a:latin typeface="Trebuchet MS"/>
                <a:cs typeface="Trebuchet MS"/>
              </a:rPr>
              <a:t>h</a:t>
            </a:r>
            <a:r>
              <a:rPr sz="2800" spc="-9" dirty="0" smtClean="0">
                <a:latin typeface="Trebuchet MS"/>
                <a:cs typeface="Trebuchet MS"/>
              </a:rPr>
              <a:t>et</a:t>
            </a:r>
            <a:r>
              <a:rPr sz="2800" spc="0" dirty="0" smtClean="0">
                <a:latin typeface="Trebuchet MS"/>
                <a:cs typeface="Trebuchet MS"/>
              </a:rPr>
              <a:t>ic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ob</a:t>
            </a:r>
            <a:r>
              <a:rPr sz="2800" spc="-9" dirty="0" smtClean="0">
                <a:latin typeface="Trebuchet MS"/>
                <a:cs typeface="Trebuchet MS"/>
              </a:rPr>
              <a:t>j</a:t>
            </a:r>
            <a:r>
              <a:rPr sz="2800" spc="-4" dirty="0" smtClean="0">
                <a:latin typeface="Trebuchet MS"/>
                <a:cs typeface="Trebuchet MS"/>
              </a:rPr>
              <a:t>ec</a:t>
            </a:r>
            <a:r>
              <a:rPr sz="2800" spc="0" dirty="0" smtClean="0">
                <a:latin typeface="Trebuchet MS"/>
                <a:cs typeface="Trebuchet MS"/>
              </a:rPr>
              <a:t>ts </a:t>
            </a:r>
            <a:endParaRPr sz="2800">
              <a:latin typeface="Trebuchet MS"/>
              <a:cs typeface="Trebuchet MS"/>
            </a:endParaRPr>
          </a:p>
          <a:p>
            <a:pPr marL="12700" marR="316417">
              <a:lnSpc>
                <a:spcPts val="3251"/>
              </a:lnSpc>
            </a:pPr>
            <a:r>
              <a:rPr sz="2800" spc="9" dirty="0" smtClean="0">
                <a:latin typeface="Trebuchet MS"/>
                <a:cs typeface="Trebuchet MS"/>
              </a:rPr>
              <a:t>(</a:t>
            </a:r>
            <a:r>
              <a:rPr sz="2800" spc="0" dirty="0" smtClean="0">
                <a:latin typeface="Trebuchet MS"/>
                <a:cs typeface="Trebuchet MS"/>
              </a:rPr>
              <a:t>po</a:t>
            </a:r>
            <a:r>
              <a:rPr sz="2800" spc="-9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m</a:t>
            </a:r>
            <a:r>
              <a:rPr sz="2800" spc="-14" dirty="0" smtClean="0">
                <a:latin typeface="Trebuchet MS"/>
                <a:cs typeface="Trebuchet MS"/>
              </a:rPr>
              <a:t>s</a:t>
            </a:r>
            <a:r>
              <a:rPr sz="2800" spc="0" dirty="0" smtClean="0">
                <a:latin typeface="Trebuchet MS"/>
                <a:cs typeface="Trebuchet MS"/>
              </a:rPr>
              <a:t>, p</a:t>
            </a:r>
            <a:r>
              <a:rPr sz="2800" spc="-14" dirty="0" smtClean="0">
                <a:latin typeface="Trebuchet MS"/>
                <a:cs typeface="Trebuchet MS"/>
              </a:rPr>
              <a:t>a</a:t>
            </a:r>
            <a:r>
              <a:rPr sz="2800" spc="-9" dirty="0" smtClean="0">
                <a:latin typeface="Trebuchet MS"/>
                <a:cs typeface="Trebuchet MS"/>
              </a:rPr>
              <a:t>i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9" dirty="0" smtClean="0">
                <a:latin typeface="Trebuchet MS"/>
                <a:cs typeface="Trebuchet MS"/>
              </a:rPr>
              <a:t>ti</a:t>
            </a:r>
            <a:r>
              <a:rPr sz="2800" spc="0" dirty="0" smtClean="0">
                <a:latin typeface="Trebuchet MS"/>
                <a:cs typeface="Trebuchet MS"/>
              </a:rPr>
              <a:t>n</a:t>
            </a:r>
            <a:r>
              <a:rPr sz="2800" spc="-4" dirty="0" smtClean="0">
                <a:latin typeface="Trebuchet MS"/>
                <a:cs typeface="Trebuchet MS"/>
              </a:rPr>
              <a:t>g</a:t>
            </a:r>
            <a:r>
              <a:rPr sz="2800" spc="0" dirty="0" smtClean="0">
                <a:latin typeface="Trebuchet MS"/>
                <a:cs typeface="Trebuchet MS"/>
              </a:rPr>
              <a:t>s), but</a:t>
            </a:r>
            <a:r>
              <a:rPr sz="2800" spc="-14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of</a:t>
            </a:r>
            <a:r>
              <a:rPr sz="2800" spc="-9" dirty="0" smtClean="0">
                <a:latin typeface="Trebuchet MS"/>
                <a:cs typeface="Trebuchet MS"/>
              </a:rPr>
              <a:t> </a:t>
            </a:r>
            <a:r>
              <a:rPr sz="2800" spc="0" dirty="0" smtClean="0">
                <a:latin typeface="Trebuchet MS"/>
                <a:cs typeface="Trebuchet MS"/>
              </a:rPr>
              <a:t>D</a:t>
            </a:r>
            <a:r>
              <a:rPr sz="2800" spc="-4" dirty="0" smtClean="0">
                <a:latin typeface="Trebuchet MS"/>
                <a:cs typeface="Trebuchet MS"/>
              </a:rPr>
              <a:t>Y</a:t>
            </a:r>
            <a:r>
              <a:rPr sz="2800" spc="0" dirty="0" smtClean="0">
                <a:latin typeface="Trebuchet MS"/>
                <a:cs typeface="Trebuchet MS"/>
              </a:rPr>
              <a:t>NA</a:t>
            </a:r>
            <a:r>
              <a:rPr sz="2800" spc="-9" dirty="0" smtClean="0">
                <a:latin typeface="Trebuchet MS"/>
                <a:cs typeface="Trebuchet MS"/>
              </a:rPr>
              <a:t>M</a:t>
            </a:r>
            <a:r>
              <a:rPr sz="2800" spc="0" dirty="0" smtClean="0">
                <a:latin typeface="Trebuchet MS"/>
                <a:cs typeface="Trebuchet MS"/>
              </a:rPr>
              <a:t>IC </a:t>
            </a:r>
            <a:endParaRPr sz="2800">
              <a:latin typeface="Trebuchet MS"/>
              <a:cs typeface="Trebuchet MS"/>
            </a:endParaRPr>
          </a:p>
          <a:p>
            <a:pPr marL="12700" marR="316417">
              <a:lnSpc>
                <a:spcPts val="3251"/>
              </a:lnSpc>
            </a:pPr>
            <a:r>
              <a:rPr sz="2800" spc="0" dirty="0" smtClean="0">
                <a:latin typeface="Trebuchet MS"/>
                <a:cs typeface="Trebuchet MS"/>
              </a:rPr>
              <a:t>S</a:t>
            </a:r>
            <a:r>
              <a:rPr sz="2800" spc="-9" dirty="0" smtClean="0">
                <a:latin typeface="Trebuchet MS"/>
                <a:cs typeface="Trebuchet MS"/>
              </a:rPr>
              <a:t>O</a:t>
            </a:r>
            <a:r>
              <a:rPr sz="2800" spc="-4" dirty="0" smtClean="0">
                <a:latin typeface="Trebuchet MS"/>
                <a:cs typeface="Trebuchet MS"/>
              </a:rPr>
              <a:t>C</a:t>
            </a:r>
            <a:r>
              <a:rPr sz="2800" spc="0" dirty="0" smtClean="0">
                <a:latin typeface="Trebuchet MS"/>
                <a:cs typeface="Trebuchet MS"/>
              </a:rPr>
              <a:t>I</a:t>
            </a:r>
            <a:r>
              <a:rPr sz="2800" spc="-9" dirty="0" smtClean="0">
                <a:latin typeface="Trebuchet MS"/>
                <a:cs typeface="Trebuchet MS"/>
              </a:rPr>
              <a:t>A</a:t>
            </a:r>
            <a:r>
              <a:rPr sz="2800" spc="0" dirty="0" smtClean="0">
                <a:latin typeface="Trebuchet MS"/>
                <a:cs typeface="Trebuchet MS"/>
              </a:rPr>
              <a:t>L PRO</a:t>
            </a:r>
            <a:r>
              <a:rPr sz="2800" spc="-14" dirty="0" smtClean="0">
                <a:latin typeface="Trebuchet MS"/>
                <a:cs typeface="Trebuchet MS"/>
              </a:rPr>
              <a:t>C</a:t>
            </a:r>
            <a:r>
              <a:rPr sz="2800" spc="4" dirty="0" smtClean="0">
                <a:latin typeface="Trebuchet MS"/>
                <a:cs typeface="Trebuchet MS"/>
              </a:rPr>
              <a:t>E</a:t>
            </a:r>
            <a:r>
              <a:rPr sz="2800" spc="-4" dirty="0" smtClean="0">
                <a:latin typeface="Trebuchet MS"/>
                <a:cs typeface="Trebuchet MS"/>
              </a:rPr>
              <a:t>SS</a:t>
            </a:r>
            <a:r>
              <a:rPr sz="2800" spc="0" dirty="0" smtClean="0">
                <a:latin typeface="Trebuchet MS"/>
                <a:cs typeface="Trebuchet MS"/>
              </a:rPr>
              <a:t>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3714358"/>
            <a:ext cx="2032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0" y="494141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73020" y="4959249"/>
            <a:ext cx="6089892" cy="989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75"/>
              </a:lnSpc>
              <a:spcBef>
                <a:spcPts val="128"/>
              </a:spcBef>
            </a:pPr>
            <a:r>
              <a:rPr sz="2400" spc="0" dirty="0" smtClean="0">
                <a:latin typeface="Trebuchet MS"/>
                <a:cs typeface="Trebuchet MS"/>
              </a:rPr>
              <a:t>Challe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4" dirty="0" smtClean="0">
                <a:latin typeface="Trebuchet MS"/>
                <a:cs typeface="Trebuchet MS"/>
              </a:rPr>
              <a:t>g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: to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d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nt</a:t>
            </a:r>
            <a:r>
              <a:rPr sz="2400" spc="-4" dirty="0" smtClean="0">
                <a:latin typeface="Trebuchet MS"/>
                <a:cs typeface="Trebuchet MS"/>
              </a:rPr>
              <a:t>i</a:t>
            </a:r>
            <a:r>
              <a:rPr sz="2400" spc="0" dirty="0" smtClean="0">
                <a:latin typeface="Trebuchet MS"/>
                <a:cs typeface="Trebuchet MS"/>
              </a:rPr>
              <a:t>fy and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u</a:t>
            </a:r>
            <a:r>
              <a:rPr sz="2400" spc="-9" dirty="0" smtClean="0">
                <a:latin typeface="Trebuchet MS"/>
                <a:cs typeface="Trebuchet MS"/>
              </a:rPr>
              <a:t>n</a:t>
            </a:r>
            <a:r>
              <a:rPr sz="2400" spc="0" dirty="0" smtClean="0">
                <a:latin typeface="Trebuchet MS"/>
                <a:cs typeface="Trebuchet MS"/>
              </a:rPr>
              <a:t>de</a:t>
            </a:r>
            <a:r>
              <a:rPr sz="2400" spc="-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stand</a:t>
            </a:r>
            <a:r>
              <a:rPr sz="2400" spc="-14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the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59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co</a:t>
            </a:r>
            <a:r>
              <a:rPr sz="2400" spc="-4" dirty="0" smtClean="0">
                <a:latin typeface="Trebuchet MS"/>
                <a:cs typeface="Trebuchet MS"/>
              </a:rPr>
              <a:t>m</a:t>
            </a:r>
            <a:r>
              <a:rPr sz="2400" spc="-9" dirty="0" smtClean="0">
                <a:latin typeface="Trebuchet MS"/>
                <a:cs typeface="Trebuchet MS"/>
              </a:rPr>
              <a:t>p</a:t>
            </a:r>
            <a:r>
              <a:rPr sz="2400" spc="0" dirty="0" smtClean="0">
                <a:latin typeface="Trebuchet MS"/>
                <a:cs typeface="Trebuchet MS"/>
              </a:rPr>
              <a:t>lex f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-9" dirty="0" smtClean="0">
                <a:latin typeface="Trebuchet MS"/>
                <a:cs typeface="Trebuchet MS"/>
              </a:rPr>
              <a:t>m</a:t>
            </a:r>
            <a:r>
              <a:rPr sz="2400" spc="0" dirty="0" smtClean="0">
                <a:latin typeface="Trebuchet MS"/>
                <a:cs typeface="Trebuchet MS"/>
              </a:rPr>
              <a:t>s and</a:t>
            </a:r>
            <a:r>
              <a:rPr sz="2400" spc="-9" dirty="0" smtClean="0">
                <a:latin typeface="Trebuchet MS"/>
                <a:cs typeface="Trebuchet MS"/>
              </a:rPr>
              <a:t> 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r>
              <a:rPr sz="2400" spc="-4" dirty="0" smtClean="0">
                <a:latin typeface="Trebuchet MS"/>
                <a:cs typeface="Trebuchet MS"/>
              </a:rPr>
              <a:t>f</a:t>
            </a:r>
            <a:r>
              <a:rPr sz="2400" spc="0" dirty="0" smtClean="0">
                <a:latin typeface="Trebuchet MS"/>
                <a:cs typeface="Trebuchet MS"/>
              </a:rPr>
              <a:t>fects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 the </a:t>
            </a:r>
            <a:r>
              <a:rPr sz="2400" spc="-14" dirty="0" smtClean="0">
                <a:latin typeface="Trebuchet MS"/>
                <a:cs typeface="Trebuchet MS"/>
              </a:rPr>
              <a:t>p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oc</a:t>
            </a:r>
            <a:r>
              <a:rPr sz="2400" spc="-9" dirty="0" smtClean="0">
                <a:latin typeface="Trebuchet MS"/>
                <a:cs typeface="Trebuchet MS"/>
              </a:rPr>
              <a:t>e</a:t>
            </a:r>
            <a:r>
              <a:rPr sz="2400" spc="0" dirty="0" smtClean="0">
                <a:latin typeface="Trebuchet MS"/>
                <a:cs typeface="Trebuchet MS"/>
              </a:rPr>
              <a:t>ss </a:t>
            </a:r>
            <a:r>
              <a:rPr sz="2400" spc="-9" dirty="0" smtClean="0">
                <a:latin typeface="Trebuchet MS"/>
                <a:cs typeface="Trebuchet MS"/>
              </a:rPr>
              <a:t>o</a:t>
            </a:r>
            <a:r>
              <a:rPr sz="2400" spc="0" dirty="0" smtClean="0">
                <a:latin typeface="Trebuchet MS"/>
                <a:cs typeface="Trebuchet MS"/>
              </a:rPr>
              <a:t>f</a:t>
            </a:r>
            <a:endParaRPr sz="2400">
              <a:latin typeface="Trebuchet MS"/>
              <a:cs typeface="Trebuchet MS"/>
            </a:endParaRPr>
          </a:p>
          <a:p>
            <a:pPr marL="12700" marR="45720">
              <a:lnSpc>
                <a:spcPts val="2600"/>
              </a:lnSpc>
              <a:spcBef>
                <a:spcPts val="0"/>
              </a:spcBef>
            </a:pPr>
            <a:r>
              <a:rPr sz="2400" spc="0" dirty="0" smtClean="0">
                <a:latin typeface="Trebuchet MS"/>
                <a:cs typeface="Trebuchet MS"/>
              </a:rPr>
              <a:t>cult</a:t>
            </a:r>
            <a:r>
              <a:rPr sz="2400" spc="-9" dirty="0" smtClean="0">
                <a:latin typeface="Trebuchet MS"/>
                <a:cs typeface="Trebuchet MS"/>
              </a:rPr>
              <a:t>u</a:t>
            </a:r>
            <a:r>
              <a:rPr sz="2400" spc="4" dirty="0" smtClean="0">
                <a:latin typeface="Trebuchet MS"/>
                <a:cs typeface="Trebuchet MS"/>
              </a:rPr>
              <a:t>r</a:t>
            </a:r>
            <a:r>
              <a:rPr sz="2400" spc="0" dirty="0" smtClean="0">
                <a:latin typeface="Trebuchet MS"/>
                <a:cs typeface="Trebuchet MS"/>
              </a:rPr>
              <a:t>e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27580" y="1321039"/>
            <a:ext cx="211806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Trebuchet MS"/>
                <a:cs typeface="Trebuchet MS"/>
              </a:rPr>
              <a:t>Cu</a:t>
            </a:r>
            <a:r>
              <a:rPr sz="4400" spc="0" dirty="0" smtClean="0">
                <a:latin typeface="Trebuchet MS"/>
                <a:cs typeface="Trebuchet MS"/>
              </a:rPr>
              <a:t>lt</a:t>
            </a:r>
            <a:r>
              <a:rPr sz="4400" spc="4" dirty="0" smtClean="0">
                <a:latin typeface="Trebuchet MS"/>
                <a:cs typeface="Trebuchet MS"/>
              </a:rPr>
              <a:t>ura</a:t>
            </a:r>
            <a:r>
              <a:rPr sz="4400" spc="0" dirty="0" smtClean="0">
                <a:latin typeface="Trebuchet MS"/>
                <a:cs typeface="Trebuchet MS"/>
              </a:rPr>
              <a:t>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5223" y="1321039"/>
            <a:ext cx="190714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St</a:t>
            </a:r>
            <a:r>
              <a:rPr sz="4400" spc="4" dirty="0" smtClean="0">
                <a:latin typeface="Trebuchet MS"/>
                <a:cs typeface="Trebuchet MS"/>
              </a:rPr>
              <a:t>u</a:t>
            </a:r>
            <a:r>
              <a:rPr sz="4400" spc="0" dirty="0" smtClean="0">
                <a:latin typeface="Trebuchet MS"/>
                <a:cs typeface="Trebuchet MS"/>
              </a:rPr>
              <a:t>dies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1640" y="1321039"/>
            <a:ext cx="214084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Trebuchet MS"/>
                <a:cs typeface="Trebuchet MS"/>
              </a:rPr>
              <a:t>c</a:t>
            </a:r>
            <a:r>
              <a:rPr sz="4400" spc="4" dirty="0" smtClean="0">
                <a:latin typeface="Trebuchet MS"/>
                <a:cs typeface="Trebuchet MS"/>
              </a:rPr>
              <a:t>on</a:t>
            </a:r>
            <a:r>
              <a:rPr sz="4400" spc="0" dirty="0" smtClean="0">
                <a:latin typeface="Trebuchet MS"/>
                <a:cs typeface="Trebuchet MS"/>
              </a:rPr>
              <a:t>t’d…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2740" y="2170156"/>
            <a:ext cx="190500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spc="0" dirty="0" smtClean="0">
                <a:latin typeface="Times New Roman"/>
                <a:cs typeface="Times New Roman"/>
              </a:rPr>
              <a:t>•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4370" y="2190429"/>
            <a:ext cx="6602153" cy="711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0"/>
              </a:lnSpc>
              <a:spcBef>
                <a:spcPts val="139"/>
              </a:spcBef>
            </a:pPr>
            <a:r>
              <a:rPr sz="2600" spc="0" dirty="0" smtClean="0">
                <a:latin typeface="Trebuchet MS"/>
                <a:cs typeface="Trebuchet MS"/>
              </a:rPr>
              <a:t>DEE</a:t>
            </a:r>
            <a:r>
              <a:rPr sz="2600" spc="4" dirty="0" smtClean="0">
                <a:latin typeface="Trebuchet MS"/>
                <a:cs typeface="Trebuchet MS"/>
              </a:rPr>
              <a:t>P</a:t>
            </a:r>
            <a:r>
              <a:rPr sz="2600" spc="0" dirty="0" smtClean="0">
                <a:latin typeface="Trebuchet MS"/>
                <a:cs typeface="Trebuchet MS"/>
              </a:rPr>
              <a:t>LY a</a:t>
            </a:r>
            <a:r>
              <a:rPr sz="2600" spc="4" dirty="0" smtClean="0">
                <a:latin typeface="Trebuchet MS"/>
                <a:cs typeface="Trebuchet MS"/>
              </a:rPr>
              <a:t>n</a:t>
            </a:r>
            <a:r>
              <a:rPr sz="2600" spc="0" dirty="0" smtClean="0">
                <a:latin typeface="Trebuchet MS"/>
                <a:cs typeface="Trebuchet MS"/>
              </a:rPr>
              <a:t>t</a:t>
            </a:r>
            <a:r>
              <a:rPr sz="2600" spc="4" dirty="0" smtClean="0">
                <a:latin typeface="Trebuchet MS"/>
                <a:cs typeface="Trebuchet MS"/>
              </a:rPr>
              <a:t>i</a:t>
            </a:r>
            <a:r>
              <a:rPr sz="2600" spc="0" dirty="0" smtClean="0">
                <a:latin typeface="Trebuchet MS"/>
                <a:cs typeface="Trebuchet MS"/>
              </a:rPr>
              <a:t>-f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rma</a:t>
            </a:r>
            <a:r>
              <a:rPr sz="2600" spc="-9" dirty="0" smtClean="0">
                <a:latin typeface="Trebuchet MS"/>
                <a:cs typeface="Trebuchet MS"/>
              </a:rPr>
              <a:t>l</a:t>
            </a:r>
            <a:r>
              <a:rPr sz="2600" spc="4" dirty="0" smtClean="0">
                <a:latin typeface="Trebuchet MS"/>
                <a:cs typeface="Trebuchet MS"/>
              </a:rPr>
              <a:t>i</a:t>
            </a:r>
            <a:r>
              <a:rPr sz="2600" spc="0" dirty="0" smtClean="0">
                <a:latin typeface="Trebuchet MS"/>
                <a:cs typeface="Trebuchet MS"/>
              </a:rPr>
              <a:t>st (</a:t>
            </a:r>
            <a:r>
              <a:rPr sz="2600" spc="-9" dirty="0" smtClean="0">
                <a:latin typeface="Trebuchet MS"/>
                <a:cs typeface="Trebuchet MS"/>
              </a:rPr>
              <a:t>r</a:t>
            </a:r>
            <a:r>
              <a:rPr sz="2600" spc="0" dirty="0" smtClean="0">
                <a:latin typeface="Trebuchet MS"/>
                <a:cs typeface="Trebuchet MS"/>
              </a:rPr>
              <a:t>em</a:t>
            </a:r>
            <a:r>
              <a:rPr sz="2600" spc="-9" dirty="0" smtClean="0">
                <a:latin typeface="Trebuchet MS"/>
                <a:cs typeface="Trebuchet MS"/>
              </a:rPr>
              <a:t>e</a:t>
            </a:r>
            <a:r>
              <a:rPr sz="2600" spc="0" dirty="0" smtClean="0">
                <a:latin typeface="Trebuchet MS"/>
                <a:cs typeface="Trebuchet MS"/>
              </a:rPr>
              <a:t>m</a:t>
            </a:r>
            <a:r>
              <a:rPr sz="2600" spc="9" dirty="0" smtClean="0">
                <a:latin typeface="Trebuchet MS"/>
                <a:cs typeface="Trebuchet MS"/>
              </a:rPr>
              <a:t>b</a:t>
            </a:r>
            <a:r>
              <a:rPr sz="2600" spc="-9" dirty="0" smtClean="0">
                <a:latin typeface="Trebuchet MS"/>
                <a:cs typeface="Trebuchet MS"/>
              </a:rPr>
              <a:t>e</a:t>
            </a:r>
            <a:r>
              <a:rPr sz="2600" spc="0" dirty="0" smtClean="0">
                <a:latin typeface="Trebuchet MS"/>
                <a:cs typeface="Trebuchet MS"/>
              </a:rPr>
              <a:t>r, f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rmali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0" dirty="0" smtClean="0">
                <a:latin typeface="Trebuchet MS"/>
                <a:cs typeface="Trebuchet MS"/>
              </a:rPr>
              <a:t>t</a:t>
            </a:r>
            <a:endParaRPr sz="2600">
              <a:latin typeface="Trebuchet MS"/>
              <a:cs typeface="Trebuchet MS"/>
            </a:endParaRPr>
          </a:p>
          <a:p>
            <a:pPr marL="12700" marR="49529">
              <a:lnSpc>
                <a:spcPts val="2800"/>
              </a:lnSpc>
              <a:spcBef>
                <a:spcPts val="1"/>
              </a:spcBef>
            </a:pPr>
            <a:r>
              <a:rPr sz="2600" spc="0" dirty="0" smtClean="0">
                <a:latin typeface="Trebuchet MS"/>
                <a:cs typeface="Trebuchet MS"/>
              </a:rPr>
              <a:t>l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oks at t</a:t>
            </a:r>
            <a:r>
              <a:rPr sz="2600" spc="4" dirty="0" smtClean="0">
                <a:latin typeface="Trebuchet MS"/>
                <a:cs typeface="Trebuchet MS"/>
              </a:rPr>
              <a:t>h</a:t>
            </a:r>
            <a:r>
              <a:rPr sz="2600" spc="0" dirty="0" smtClean="0">
                <a:latin typeface="Trebuchet MS"/>
                <a:cs typeface="Trebuchet MS"/>
              </a:rPr>
              <a:t>e t</a:t>
            </a:r>
            <a:r>
              <a:rPr sz="2600" spc="-9" dirty="0" smtClean="0">
                <a:latin typeface="Trebuchet MS"/>
                <a:cs typeface="Trebuchet MS"/>
              </a:rPr>
              <a:t>e</a:t>
            </a:r>
            <a:r>
              <a:rPr sz="2600" spc="4" dirty="0" smtClean="0">
                <a:latin typeface="Trebuchet MS"/>
                <a:cs typeface="Trebuchet MS"/>
              </a:rPr>
              <a:t>x</a:t>
            </a:r>
            <a:r>
              <a:rPr sz="2600" spc="0" dirty="0" smtClean="0">
                <a:latin typeface="Trebuchet MS"/>
                <a:cs typeface="Trebuchet MS"/>
              </a:rPr>
              <a:t>t in i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lati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4" dirty="0" smtClean="0">
                <a:latin typeface="Trebuchet MS"/>
                <a:cs typeface="Trebuchet MS"/>
              </a:rPr>
              <a:t>n</a:t>
            </a:r>
            <a:r>
              <a:rPr sz="2600" spc="0" dirty="0" smtClean="0">
                <a:latin typeface="Trebuchet MS"/>
                <a:cs typeface="Trebuchet MS"/>
              </a:rPr>
              <a:t>)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59939" y="2945212"/>
            <a:ext cx="1524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44420" y="2960709"/>
            <a:ext cx="6013836" cy="1165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539">
              <a:lnSpc>
                <a:spcPts val="2160"/>
              </a:lnSpc>
              <a:spcBef>
                <a:spcPts val="108"/>
              </a:spcBef>
            </a:pP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ve</a:t>
            </a:r>
            <a:r>
              <a:rPr sz="2000" spc="4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g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9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0" dirty="0" smtClean="0">
                <a:latin typeface="Trebuchet MS"/>
                <a:cs typeface="Trebuchet MS"/>
              </a:rPr>
              <a:t>lex rel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p</a:t>
            </a:r>
            <a:r>
              <a:rPr sz="2000" spc="-9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9" dirty="0" smtClean="0">
                <a:latin typeface="Trebuchet MS"/>
                <a:cs typeface="Trebuchet MS"/>
              </a:rPr>
              <a:t>m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g 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to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-4" dirty="0" smtClean="0">
                <a:latin typeface="Trebuchet MS"/>
                <a:cs typeface="Trebuchet MS"/>
              </a:rPr>
              <a:t>y</a:t>
            </a:r>
            <a:r>
              <a:rPr sz="2000" spc="0" dirty="0" smtClean="0">
                <a:latin typeface="Trebuchet MS"/>
                <a:cs typeface="Trebuchet MS"/>
              </a:rPr>
              <a:t>,</a:t>
            </a:r>
            <a:endParaRPr sz="2000">
              <a:latin typeface="Trebuchet MS"/>
              <a:cs typeface="Trebuchet MS"/>
            </a:endParaRPr>
          </a:p>
          <a:p>
            <a:pPr marL="12700" marR="31539">
              <a:lnSpc>
                <a:spcPts val="2160"/>
              </a:lnSpc>
            </a:pPr>
            <a:r>
              <a:rPr sz="2000" spc="4" dirty="0" smtClean="0">
                <a:latin typeface="Trebuchet MS"/>
                <a:cs typeface="Trebuchet MS"/>
              </a:rPr>
              <a:t>po</a:t>
            </a:r>
            <a:r>
              <a:rPr sz="2000" spc="0" dirty="0" smtClean="0">
                <a:latin typeface="Trebuchet MS"/>
                <a:cs typeface="Trebuchet MS"/>
              </a:rPr>
              <a:t>li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c</a:t>
            </a:r>
            <a:r>
              <a:rPr sz="2000" spc="0" dirty="0" smtClean="0">
                <a:latin typeface="Trebuchet MS"/>
                <a:cs typeface="Trebuchet MS"/>
              </a:rPr>
              <a:t>s, 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 li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era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-4" dirty="0" smtClean="0">
                <a:latin typeface="Trebuchet MS"/>
                <a:cs typeface="Trebuchet MS"/>
              </a:rPr>
              <a:t>u</a:t>
            </a:r>
            <a:r>
              <a:rPr sz="2000" spc="0" dirty="0" smtClean="0">
                <a:latin typeface="Trebuchet MS"/>
                <a:cs typeface="Trebuchet MS"/>
              </a:rPr>
              <a:t>re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160"/>
              </a:lnSpc>
              <a:spcBef>
                <a:spcPts val="484"/>
              </a:spcBef>
            </a:pPr>
            <a:r>
              <a:rPr sz="2000" spc="4" dirty="0" smtClean="0">
                <a:latin typeface="Trebuchet MS"/>
                <a:cs typeface="Trebuchet MS"/>
              </a:rPr>
              <a:t>R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j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c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 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n </a:t>
            </a:r>
            <a:r>
              <a:rPr sz="2000" spc="-4" dirty="0" smtClean="0">
                <a:latin typeface="Trebuchet MS"/>
                <a:cs typeface="Trebuchet MS"/>
              </a:rPr>
              <a:t>th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t l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tu</a:t>
            </a:r>
            <a:r>
              <a:rPr sz="2000" spc="0" dirty="0" smtClean="0">
                <a:latin typeface="Trebuchet MS"/>
                <a:cs typeface="Trebuchet MS"/>
              </a:rPr>
              <a:t>re 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0" dirty="0" smtClean="0">
                <a:latin typeface="Trebuchet MS"/>
                <a:cs typeface="Trebuchet MS"/>
              </a:rPr>
              <a:t>x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s</a:t>
            </a:r>
            <a:r>
              <a:rPr sz="2000" spc="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s 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n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n ae</a:t>
            </a:r>
            <a:r>
              <a:rPr sz="2000" spc="4" dirty="0" smtClean="0">
                <a:latin typeface="Trebuchet MS"/>
                <a:cs typeface="Trebuchet MS"/>
              </a:rPr>
              <a:t>st</a:t>
            </a:r>
            <a:r>
              <a:rPr sz="2000" spc="-4" dirty="0" smtClean="0">
                <a:latin typeface="Trebuchet MS"/>
                <a:cs typeface="Trebuchet MS"/>
              </a:rPr>
              <a:t>h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c re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lm s</a:t>
            </a:r>
            <a:r>
              <a:rPr sz="2000" spc="4" dirty="0" smtClean="0">
                <a:latin typeface="Trebuchet MS"/>
                <a:cs typeface="Trebuchet MS"/>
              </a:rPr>
              <a:t>e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r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 fr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m e</a:t>
            </a:r>
            <a:r>
              <a:rPr sz="2000" spc="-4" dirty="0" smtClean="0">
                <a:latin typeface="Trebuchet MS"/>
                <a:cs typeface="Trebuchet MS"/>
              </a:rPr>
              <a:t>th</a:t>
            </a:r>
            <a:r>
              <a:rPr sz="2000" spc="9" dirty="0" smtClean="0">
                <a:latin typeface="Trebuchet MS"/>
                <a:cs typeface="Trebuchet MS"/>
              </a:rPr>
              <a:t>ic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</a:t>
            </a:r>
            <a:r>
              <a:rPr sz="2000" spc="-9" dirty="0" smtClean="0">
                <a:latin typeface="Trebuchet MS"/>
                <a:cs typeface="Trebuchet MS"/>
              </a:rPr>
              <a:t> 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n</a:t>
            </a:r>
            <a:r>
              <a:rPr sz="2000" spc="0" dirty="0" smtClean="0">
                <a:latin typeface="Trebuchet MS"/>
                <a:cs typeface="Trebuchet MS"/>
              </a:rPr>
              <a:t>d </a:t>
            </a:r>
            <a:r>
              <a:rPr sz="2000" spc="-4" dirty="0" smtClean="0">
                <a:latin typeface="Trebuchet MS"/>
                <a:cs typeface="Trebuchet MS"/>
              </a:rPr>
              <a:t>p</a:t>
            </a:r>
            <a:r>
              <a:rPr sz="2000" spc="4" dirty="0" smtClean="0">
                <a:latin typeface="Trebuchet MS"/>
                <a:cs typeface="Trebuchet MS"/>
              </a:rPr>
              <a:t>o</a:t>
            </a:r>
            <a:r>
              <a:rPr sz="2000" spc="0" dirty="0" smtClean="0">
                <a:latin typeface="Trebuchet MS"/>
                <a:cs typeface="Trebuchet MS"/>
              </a:rPr>
              <a:t>l</a:t>
            </a:r>
            <a:r>
              <a:rPr sz="2000" spc="4" dirty="0" smtClean="0">
                <a:latin typeface="Trebuchet MS"/>
                <a:cs typeface="Trebuchet MS"/>
              </a:rPr>
              <a:t>i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9" dirty="0" smtClean="0">
                <a:latin typeface="Trebuchet MS"/>
                <a:cs typeface="Trebuchet MS"/>
              </a:rPr>
              <a:t>i</a:t>
            </a:r>
            <a:r>
              <a:rPr sz="2000" spc="0" dirty="0" smtClean="0">
                <a:latin typeface="Trebuchet MS"/>
                <a:cs typeface="Trebuchet MS"/>
              </a:rPr>
              <a:t>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0" dirty="0" smtClean="0">
                <a:latin typeface="Trebuchet MS"/>
                <a:cs typeface="Trebuchet MS"/>
              </a:rPr>
              <a:t>l c</a:t>
            </a:r>
            <a:r>
              <a:rPr sz="2000" spc="4" dirty="0" smtClean="0">
                <a:latin typeface="Trebuchet MS"/>
                <a:cs typeface="Trebuchet MS"/>
              </a:rPr>
              <a:t>a</a:t>
            </a:r>
            <a:r>
              <a:rPr sz="2000" spc="-4" dirty="0" smtClean="0">
                <a:latin typeface="Trebuchet MS"/>
                <a:cs typeface="Trebuchet MS"/>
              </a:rPr>
              <a:t>t</a:t>
            </a:r>
            <a:r>
              <a:rPr sz="2000" spc="0" dirty="0" smtClean="0">
                <a:latin typeface="Trebuchet MS"/>
                <a:cs typeface="Trebuchet MS"/>
              </a:rPr>
              <a:t>e</a:t>
            </a:r>
            <a:r>
              <a:rPr sz="2000" spc="4" dirty="0" smtClean="0">
                <a:latin typeface="Trebuchet MS"/>
                <a:cs typeface="Trebuchet MS"/>
              </a:rPr>
              <a:t>go</a:t>
            </a:r>
            <a:r>
              <a:rPr sz="2000" spc="0" dirty="0" smtClean="0">
                <a:latin typeface="Trebuchet MS"/>
                <a:cs typeface="Trebuchet MS"/>
              </a:rPr>
              <a:t>ries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939" y="3557352"/>
            <a:ext cx="152400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740" y="4189456"/>
            <a:ext cx="190500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spc="0" dirty="0" smtClean="0">
                <a:latin typeface="Times New Roman"/>
                <a:cs typeface="Times New Roman"/>
              </a:rPr>
              <a:t>•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44370" y="4209729"/>
            <a:ext cx="6349942" cy="1150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529">
              <a:lnSpc>
                <a:spcPts val="2780"/>
              </a:lnSpc>
              <a:spcBef>
                <a:spcPts val="139"/>
              </a:spcBef>
            </a:pPr>
            <a:r>
              <a:rPr sz="2600" spc="0" dirty="0" smtClean="0">
                <a:latin typeface="Trebuchet MS"/>
                <a:cs typeface="Trebuchet MS"/>
              </a:rPr>
              <a:t>Vie</a:t>
            </a:r>
            <a:r>
              <a:rPr sz="2600" spc="-9" dirty="0" smtClean="0">
                <a:latin typeface="Trebuchet MS"/>
                <a:cs typeface="Trebuchet MS"/>
              </a:rPr>
              <a:t>w</a:t>
            </a:r>
            <a:r>
              <a:rPr sz="2600" spc="0" dirty="0" smtClean="0">
                <a:latin typeface="Trebuchet MS"/>
                <a:cs typeface="Trebuchet MS"/>
              </a:rPr>
              <a:t>s liter</a:t>
            </a:r>
            <a:r>
              <a:rPr sz="2600" spc="-9" dirty="0" smtClean="0">
                <a:latin typeface="Trebuchet MS"/>
                <a:cs typeface="Trebuchet MS"/>
              </a:rPr>
              <a:t>a</a:t>
            </a:r>
            <a:r>
              <a:rPr sz="2600" spc="0" dirty="0" smtClean="0">
                <a:latin typeface="Trebuchet MS"/>
                <a:cs typeface="Trebuchet MS"/>
              </a:rPr>
              <a:t>ry </a:t>
            </a:r>
            <a:r>
              <a:rPr sz="2600" spc="-4" dirty="0" smtClean="0">
                <a:latin typeface="Trebuchet MS"/>
                <a:cs typeface="Trebuchet MS"/>
              </a:rPr>
              <a:t>a</a:t>
            </a:r>
            <a:r>
              <a:rPr sz="2600" spc="4" dirty="0" smtClean="0">
                <a:latin typeface="Trebuchet MS"/>
                <a:cs typeface="Trebuchet MS"/>
              </a:rPr>
              <a:t>n</a:t>
            </a:r>
            <a:r>
              <a:rPr sz="2600" spc="0" dirty="0" smtClean="0">
                <a:latin typeface="Trebuchet MS"/>
                <a:cs typeface="Trebuchet MS"/>
              </a:rPr>
              <a:t>al</a:t>
            </a:r>
            <a:r>
              <a:rPr sz="2600" spc="-4" dirty="0" smtClean="0">
                <a:latin typeface="Trebuchet MS"/>
                <a:cs typeface="Trebuchet MS"/>
              </a:rPr>
              <a:t>y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0" dirty="0" smtClean="0">
                <a:latin typeface="Trebuchet MS"/>
                <a:cs typeface="Trebuchet MS"/>
              </a:rPr>
              <a:t>is </a:t>
            </a:r>
            <a:r>
              <a:rPr sz="2600" spc="-4" dirty="0" smtClean="0">
                <a:latin typeface="Trebuchet MS"/>
                <a:cs typeface="Trebuchet MS"/>
              </a:rPr>
              <a:t>a</a:t>
            </a:r>
            <a:r>
              <a:rPr sz="2600" spc="0" dirty="0" smtClean="0">
                <a:latin typeface="Trebuchet MS"/>
                <a:cs typeface="Trebuchet MS"/>
              </a:rPr>
              <a:t>s a m</a:t>
            </a:r>
            <a:r>
              <a:rPr sz="2600" spc="-9" dirty="0" smtClean="0">
                <a:latin typeface="Trebuchet MS"/>
                <a:cs typeface="Trebuchet MS"/>
              </a:rPr>
              <a:t>e</a:t>
            </a:r>
            <a:r>
              <a:rPr sz="2600" spc="0" dirty="0" smtClean="0">
                <a:latin typeface="Trebuchet MS"/>
                <a:cs typeface="Trebuchet MS"/>
              </a:rPr>
              <a:t>a</a:t>
            </a:r>
            <a:r>
              <a:rPr sz="2600" spc="4" dirty="0" smtClean="0">
                <a:latin typeface="Trebuchet MS"/>
                <a:cs typeface="Trebuchet MS"/>
              </a:rPr>
              <a:t>n</a:t>
            </a:r>
            <a:r>
              <a:rPr sz="2600" spc="0" dirty="0" smtClean="0">
                <a:latin typeface="Trebuchet MS"/>
                <a:cs typeface="Trebuchet MS"/>
              </a:rPr>
              <a:t>s 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f</a:t>
            </a:r>
            <a:endParaRPr sz="2600">
              <a:latin typeface="Trebuchet MS"/>
              <a:cs typeface="Trebuchet MS"/>
            </a:endParaRPr>
          </a:p>
          <a:p>
            <a:pPr marL="12700" marR="49529">
              <a:lnSpc>
                <a:spcPts val="2800"/>
              </a:lnSpc>
              <a:spcBef>
                <a:spcPts val="1"/>
              </a:spcBef>
            </a:pPr>
            <a:r>
              <a:rPr sz="2600" spc="4" dirty="0" smtClean="0">
                <a:latin typeface="Trebuchet MS"/>
                <a:cs typeface="Trebuchet MS"/>
              </a:rPr>
              <a:t>f</a:t>
            </a:r>
            <a:r>
              <a:rPr sz="2600" spc="0" dirty="0" smtClean="0">
                <a:latin typeface="Trebuchet MS"/>
                <a:cs typeface="Trebuchet MS"/>
              </a:rPr>
              <a:t>urt</a:t>
            </a:r>
            <a:r>
              <a:rPr sz="2600" spc="4" dirty="0" smtClean="0">
                <a:latin typeface="Trebuchet MS"/>
                <a:cs typeface="Trebuchet MS"/>
              </a:rPr>
              <a:t>h</a:t>
            </a:r>
            <a:r>
              <a:rPr sz="2600" spc="0" dirty="0" smtClean="0">
                <a:latin typeface="Trebuchet MS"/>
                <a:cs typeface="Trebuchet MS"/>
              </a:rPr>
              <a:t>e</a:t>
            </a:r>
            <a:r>
              <a:rPr sz="2600" spc="-9" dirty="0" smtClean="0">
                <a:latin typeface="Trebuchet MS"/>
                <a:cs typeface="Trebuchet MS"/>
              </a:rPr>
              <a:t>r</a:t>
            </a:r>
            <a:r>
              <a:rPr sz="2600" spc="4" dirty="0" smtClean="0">
                <a:latin typeface="Trebuchet MS"/>
                <a:cs typeface="Trebuchet MS"/>
              </a:rPr>
              <a:t>in</a:t>
            </a:r>
            <a:r>
              <a:rPr sz="2600" spc="0" dirty="0" smtClean="0">
                <a:latin typeface="Trebuchet MS"/>
                <a:cs typeface="Trebuchet MS"/>
              </a:rPr>
              <a:t>g s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cial </a:t>
            </a:r>
            <a:r>
              <a:rPr sz="2600" spc="4" dirty="0" smtClean="0">
                <a:latin typeface="Trebuchet MS"/>
                <a:cs typeface="Trebuchet MS"/>
              </a:rPr>
              <a:t>j</a:t>
            </a:r>
            <a:r>
              <a:rPr sz="2600" spc="0" dirty="0" smtClean="0">
                <a:latin typeface="Trebuchet MS"/>
                <a:cs typeface="Trebuchet MS"/>
              </a:rPr>
              <a:t>u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0" dirty="0" smtClean="0">
                <a:latin typeface="Trebuchet MS"/>
                <a:cs typeface="Trebuchet MS"/>
              </a:rPr>
              <a:t>t</a:t>
            </a:r>
            <a:r>
              <a:rPr sz="2600" spc="4" dirty="0" smtClean="0">
                <a:latin typeface="Trebuchet MS"/>
                <a:cs typeface="Trebuchet MS"/>
              </a:rPr>
              <a:t>i</a:t>
            </a:r>
            <a:r>
              <a:rPr sz="2600" spc="-9" dirty="0" smtClean="0">
                <a:latin typeface="Trebuchet MS"/>
                <a:cs typeface="Trebuchet MS"/>
              </a:rPr>
              <a:t>c</a:t>
            </a:r>
            <a:r>
              <a:rPr sz="2600" spc="0" dirty="0" smtClean="0">
                <a:latin typeface="Trebuchet MS"/>
                <a:cs typeface="Trebuchet MS"/>
              </a:rPr>
              <a:t>e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96761"/>
              </a:lnSpc>
              <a:spcBef>
                <a:spcPts val="300"/>
              </a:spcBef>
            </a:pPr>
            <a:r>
              <a:rPr sz="2600" spc="4" dirty="0" smtClean="0">
                <a:latin typeface="Trebuchet MS"/>
                <a:cs typeface="Trebuchet MS"/>
              </a:rPr>
              <a:t>Ex</a:t>
            </a:r>
            <a:r>
              <a:rPr sz="2600" spc="-4" dirty="0" smtClean="0">
                <a:latin typeface="Trebuchet MS"/>
                <a:cs typeface="Trebuchet MS"/>
              </a:rPr>
              <a:t>a</a:t>
            </a:r>
            <a:r>
              <a:rPr sz="2600" spc="0" dirty="0" smtClean="0">
                <a:latin typeface="Trebuchet MS"/>
                <a:cs typeface="Trebuchet MS"/>
              </a:rPr>
              <a:t>m</a:t>
            </a:r>
            <a:r>
              <a:rPr sz="2600" spc="4" dirty="0" smtClean="0">
                <a:latin typeface="Trebuchet MS"/>
                <a:cs typeface="Trebuchet MS"/>
              </a:rPr>
              <a:t>i</a:t>
            </a:r>
            <a:r>
              <a:rPr sz="2600" spc="0" dirty="0" smtClean="0">
                <a:latin typeface="Trebuchet MS"/>
                <a:cs typeface="Trebuchet MS"/>
              </a:rPr>
              <a:t>nes i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0" dirty="0" smtClean="0">
                <a:latin typeface="Trebuchet MS"/>
                <a:cs typeface="Trebuchet MS"/>
              </a:rPr>
              <a:t>s</a:t>
            </a:r>
            <a:r>
              <a:rPr sz="2600" spc="4" dirty="0" smtClean="0">
                <a:latin typeface="Trebuchet MS"/>
                <a:cs typeface="Trebuchet MS"/>
              </a:rPr>
              <a:t>u</a:t>
            </a:r>
            <a:r>
              <a:rPr sz="2600" spc="0" dirty="0" smtClean="0">
                <a:latin typeface="Trebuchet MS"/>
                <a:cs typeface="Trebuchet MS"/>
              </a:rPr>
              <a:t>es </a:t>
            </a:r>
            <a:r>
              <a:rPr sz="2600" spc="-4" dirty="0" smtClean="0">
                <a:latin typeface="Trebuchet MS"/>
                <a:cs typeface="Trebuchet MS"/>
              </a:rPr>
              <a:t>o</a:t>
            </a:r>
            <a:r>
              <a:rPr sz="2600" spc="0" dirty="0" smtClean="0">
                <a:latin typeface="Trebuchet MS"/>
                <a:cs typeface="Trebuchet MS"/>
              </a:rPr>
              <a:t>f ra</a:t>
            </a:r>
            <a:r>
              <a:rPr sz="2600" spc="-9" dirty="0" smtClean="0">
                <a:latin typeface="Trebuchet MS"/>
                <a:cs typeface="Trebuchet MS"/>
              </a:rPr>
              <a:t>c</a:t>
            </a:r>
            <a:r>
              <a:rPr sz="2600" spc="0" dirty="0" smtClean="0">
                <a:latin typeface="Trebuchet MS"/>
                <a:cs typeface="Trebuchet MS"/>
              </a:rPr>
              <a:t>e, c</a:t>
            </a:r>
            <a:r>
              <a:rPr sz="2600" spc="-9" dirty="0" smtClean="0">
                <a:latin typeface="Trebuchet MS"/>
                <a:cs typeface="Trebuchet MS"/>
              </a:rPr>
              <a:t>l</a:t>
            </a:r>
            <a:r>
              <a:rPr sz="2600" spc="0" dirty="0" smtClean="0">
                <a:latin typeface="Trebuchet MS"/>
                <a:cs typeface="Trebuchet MS"/>
              </a:rPr>
              <a:t>a</a:t>
            </a:r>
            <a:r>
              <a:rPr sz="2600" spc="4" dirty="0" smtClean="0">
                <a:latin typeface="Trebuchet MS"/>
                <a:cs typeface="Trebuchet MS"/>
              </a:rPr>
              <a:t>s</a:t>
            </a:r>
            <a:r>
              <a:rPr sz="2600" spc="0" dirty="0" smtClean="0">
                <a:latin typeface="Trebuchet MS"/>
                <a:cs typeface="Trebuchet MS"/>
              </a:rPr>
              <a:t>s, a</a:t>
            </a:r>
            <a:r>
              <a:rPr sz="2600" spc="4" dirty="0" smtClean="0">
                <a:latin typeface="Trebuchet MS"/>
                <a:cs typeface="Trebuchet MS"/>
              </a:rPr>
              <a:t>n</a:t>
            </a:r>
            <a:r>
              <a:rPr sz="2600" spc="0" dirty="0" smtClean="0">
                <a:latin typeface="Trebuchet MS"/>
                <a:cs typeface="Trebuchet MS"/>
              </a:rPr>
              <a:t>d </a:t>
            </a:r>
            <a:r>
              <a:rPr sz="2600" spc="4" dirty="0" smtClean="0">
                <a:latin typeface="Trebuchet MS"/>
                <a:cs typeface="Trebuchet MS"/>
              </a:rPr>
              <a:t>g</a:t>
            </a:r>
            <a:r>
              <a:rPr sz="2600" spc="0" dirty="0" smtClean="0">
                <a:latin typeface="Trebuchet MS"/>
                <a:cs typeface="Trebuchet MS"/>
              </a:rPr>
              <a:t>en</a:t>
            </a:r>
            <a:r>
              <a:rPr sz="2600" spc="9" dirty="0" smtClean="0">
                <a:latin typeface="Trebuchet MS"/>
                <a:cs typeface="Trebuchet MS"/>
              </a:rPr>
              <a:t>d</a:t>
            </a:r>
            <a:r>
              <a:rPr sz="2600" spc="-9" dirty="0" smtClean="0">
                <a:latin typeface="Trebuchet MS"/>
                <a:cs typeface="Trebuchet MS"/>
              </a:rPr>
              <a:t>e</a:t>
            </a:r>
            <a:r>
              <a:rPr sz="2600" spc="0" dirty="0" smtClean="0">
                <a:latin typeface="Trebuchet MS"/>
                <a:cs typeface="Trebuchet MS"/>
              </a:rPr>
              <a:t>r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02740" y="4984476"/>
            <a:ext cx="190500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spc="0" dirty="0" smtClean="0">
                <a:latin typeface="Times New Roman"/>
                <a:cs typeface="Times New Roman"/>
              </a:rPr>
              <a:t>•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72970" y="1549639"/>
            <a:ext cx="6171430" cy="1819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7420" marR="2070162" algn="ctr">
              <a:lnSpc>
                <a:spcPts val="4635"/>
              </a:lnSpc>
              <a:spcBef>
                <a:spcPts val="231"/>
              </a:spcBef>
            </a:pPr>
            <a:r>
              <a:rPr sz="4400" spc="4" dirty="0" smtClean="0">
                <a:latin typeface="Trebuchet MS"/>
                <a:cs typeface="Trebuchet MS"/>
              </a:rPr>
              <a:t>C</a:t>
            </a:r>
            <a:r>
              <a:rPr sz="4400" spc="0" dirty="0" smtClean="0">
                <a:latin typeface="Trebuchet MS"/>
                <a:cs typeface="Trebuchet MS"/>
              </a:rPr>
              <a:t>redi</a:t>
            </a:r>
            <a:r>
              <a:rPr sz="4400" spc="-4" dirty="0" smtClean="0">
                <a:latin typeface="Trebuchet MS"/>
                <a:cs typeface="Trebuchet MS"/>
              </a:rPr>
              <a:t>t</a:t>
            </a:r>
            <a:r>
              <a:rPr sz="4400" spc="0" dirty="0" smtClean="0">
                <a:latin typeface="Trebuchet MS"/>
                <a:cs typeface="Trebuchet MS"/>
              </a:rPr>
              <a:t>s</a:t>
            </a:r>
            <a:endParaRPr sz="4400">
              <a:latin typeface="Trebuchet MS"/>
              <a:cs typeface="Trebuchet MS"/>
            </a:endParaRPr>
          </a:p>
          <a:p>
            <a:pPr marL="12700">
              <a:lnSpc>
                <a:spcPts val="3450"/>
              </a:lnSpc>
              <a:spcBef>
                <a:spcPts val="2713"/>
              </a:spcBef>
            </a:pPr>
            <a:r>
              <a:rPr sz="3200" spc="4" dirty="0" smtClean="0">
                <a:latin typeface="Trebuchet MS"/>
                <a:cs typeface="Trebuchet MS"/>
              </a:rPr>
              <a:t>K</a:t>
            </a:r>
            <a:r>
              <a:rPr sz="3200" spc="0" dirty="0" smtClean="0">
                <a:latin typeface="Trebuchet MS"/>
                <a:cs typeface="Trebuchet MS"/>
              </a:rPr>
              <a:t>e</a:t>
            </a:r>
            <a:r>
              <a:rPr sz="3200" spc="9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ne</a:t>
            </a:r>
            <a:r>
              <a:rPr sz="3200" spc="4" dirty="0" smtClean="0">
                <a:latin typeface="Trebuchet MS"/>
                <a:cs typeface="Trebuchet MS"/>
              </a:rPr>
              <a:t>d</a:t>
            </a:r>
            <a:r>
              <a:rPr sz="3200" spc="0" dirty="0" smtClean="0">
                <a:latin typeface="Trebuchet MS"/>
                <a:cs typeface="Trebuchet MS"/>
              </a:rPr>
              <a:t>y, </a:t>
            </a:r>
            <a:r>
              <a:rPr sz="3200" spc="4" dirty="0" smtClean="0">
                <a:latin typeface="Trebuchet MS"/>
                <a:cs typeface="Trebuchet MS"/>
              </a:rPr>
              <a:t>X</a:t>
            </a:r>
            <a:r>
              <a:rPr sz="3200" spc="-4" dirty="0" smtClean="0">
                <a:latin typeface="Trebuchet MS"/>
                <a:cs typeface="Trebuchet MS"/>
              </a:rPr>
              <a:t>.</a:t>
            </a:r>
            <a:r>
              <a:rPr sz="3200" spc="0" dirty="0" smtClean="0">
                <a:latin typeface="Trebuchet MS"/>
                <a:cs typeface="Trebuchet MS"/>
              </a:rPr>
              <a:t>J. a</a:t>
            </a:r>
            <a:r>
              <a:rPr sz="3200" spc="4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d </a:t>
            </a:r>
            <a:r>
              <a:rPr sz="3200" spc="9" dirty="0" smtClean="0">
                <a:latin typeface="Trebuchet MS"/>
                <a:cs typeface="Trebuchet MS"/>
              </a:rPr>
              <a:t>G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-9" dirty="0" smtClean="0">
                <a:latin typeface="Trebuchet MS"/>
                <a:cs typeface="Trebuchet MS"/>
              </a:rPr>
              <a:t>o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a, </a:t>
            </a:r>
            <a:r>
              <a:rPr sz="3200" spc="4" dirty="0" smtClean="0">
                <a:latin typeface="Trebuchet MS"/>
                <a:cs typeface="Trebuchet MS"/>
              </a:rPr>
              <a:t>D.</a:t>
            </a:r>
            <a:r>
              <a:rPr sz="3200" spc="0" dirty="0" smtClean="0">
                <a:latin typeface="Trebuchet MS"/>
                <a:cs typeface="Trebuchet MS"/>
              </a:rPr>
              <a:t>, e</a:t>
            </a:r>
            <a:r>
              <a:rPr sz="3200" spc="4" dirty="0" smtClean="0">
                <a:latin typeface="Trebuchet MS"/>
                <a:cs typeface="Trebuchet MS"/>
              </a:rPr>
              <a:t>d</a:t>
            </a:r>
            <a:r>
              <a:rPr sz="3200" spc="0" dirty="0" smtClean="0">
                <a:latin typeface="Trebuchet MS"/>
                <a:cs typeface="Trebuchet MS"/>
              </a:rPr>
              <a:t>s. </a:t>
            </a:r>
            <a:r>
              <a:rPr sz="3200" u="heavy" spc="4" dirty="0" smtClean="0">
                <a:latin typeface="Trebuchet MS"/>
                <a:cs typeface="Trebuchet MS"/>
              </a:rPr>
              <a:t>L</a:t>
            </a:r>
            <a:r>
              <a:rPr sz="3200" u="heavy" spc="-4" dirty="0" smtClean="0">
                <a:latin typeface="Trebuchet MS"/>
                <a:cs typeface="Trebuchet MS"/>
              </a:rPr>
              <a:t>i</a:t>
            </a:r>
            <a:r>
              <a:rPr sz="3200" u="heavy" spc="0" dirty="0" smtClean="0">
                <a:latin typeface="Trebuchet MS"/>
                <a:cs typeface="Trebuchet MS"/>
              </a:rPr>
              <a:t>te</a:t>
            </a:r>
            <a:r>
              <a:rPr sz="3200" u="heavy" spc="4" dirty="0" smtClean="0">
                <a:latin typeface="Trebuchet MS"/>
                <a:cs typeface="Trebuchet MS"/>
              </a:rPr>
              <a:t>r</a:t>
            </a:r>
            <a:r>
              <a:rPr sz="3200" u="heavy" spc="0" dirty="0" smtClean="0">
                <a:latin typeface="Trebuchet MS"/>
                <a:cs typeface="Trebuchet MS"/>
              </a:rPr>
              <a:t>ature:</a:t>
            </a:r>
            <a:r>
              <a:rPr sz="3200" u="heavy" spc="-714" dirty="0" smtClean="0">
                <a:latin typeface="Trebuchet MS"/>
                <a:cs typeface="Trebuchet MS"/>
              </a:rPr>
              <a:t> </a:t>
            </a:r>
            <a:r>
              <a:rPr sz="3200" u="heavy" spc="-9" dirty="0" smtClean="0">
                <a:latin typeface="Trebuchet MS"/>
                <a:cs typeface="Trebuchet MS"/>
              </a:rPr>
              <a:t>A</a:t>
            </a:r>
            <a:r>
              <a:rPr sz="3200" u="heavy" spc="0" dirty="0" smtClean="0">
                <a:latin typeface="Trebuchet MS"/>
                <a:cs typeface="Trebuchet MS"/>
              </a:rPr>
              <a:t>n</a:t>
            </a:r>
            <a:r>
              <a:rPr sz="3200" u="heavy" spc="-719" dirty="0" smtClean="0">
                <a:latin typeface="Trebuchet MS"/>
                <a:cs typeface="Trebuchet MS"/>
              </a:rPr>
              <a:t> </a:t>
            </a:r>
            <a:r>
              <a:rPr sz="3200" u="heavy" spc="0" dirty="0" smtClean="0">
                <a:latin typeface="Trebuchet MS"/>
                <a:cs typeface="Trebuchet MS"/>
              </a:rPr>
              <a:t>In</a:t>
            </a:r>
            <a:r>
              <a:rPr sz="3200" u="heavy" spc="4" dirty="0" smtClean="0">
                <a:latin typeface="Trebuchet MS"/>
                <a:cs typeface="Trebuchet MS"/>
              </a:rPr>
              <a:t>t</a:t>
            </a:r>
            <a:r>
              <a:rPr sz="3200" u="heavy" spc="-4" dirty="0" smtClean="0">
                <a:latin typeface="Trebuchet MS"/>
                <a:cs typeface="Trebuchet MS"/>
              </a:rPr>
              <a:t>r</a:t>
            </a:r>
            <a:r>
              <a:rPr sz="3200" u="heavy" spc="0" dirty="0" smtClean="0">
                <a:latin typeface="Trebuchet MS"/>
                <a:cs typeface="Trebuchet MS"/>
              </a:rPr>
              <a:t>o</a:t>
            </a:r>
            <a:r>
              <a:rPr sz="3200" u="heavy" spc="4" dirty="0" smtClean="0">
                <a:latin typeface="Trebuchet MS"/>
                <a:cs typeface="Trebuchet MS"/>
              </a:rPr>
              <a:t>d</a:t>
            </a:r>
            <a:r>
              <a:rPr sz="3200" u="heavy" spc="0" dirty="0" smtClean="0">
                <a:latin typeface="Trebuchet MS"/>
                <a:cs typeface="Trebuchet MS"/>
              </a:rPr>
              <a:t>u</a:t>
            </a:r>
            <a:r>
              <a:rPr sz="3200" u="heavy" spc="-4" dirty="0" smtClean="0">
                <a:latin typeface="Trebuchet MS"/>
                <a:cs typeface="Trebuchet MS"/>
              </a:rPr>
              <a:t>c</a:t>
            </a:r>
            <a:r>
              <a:rPr sz="3200" u="heavy" spc="9" dirty="0" smtClean="0">
                <a:latin typeface="Trebuchet MS"/>
                <a:cs typeface="Trebuchet MS"/>
              </a:rPr>
              <a:t>t</a:t>
            </a:r>
            <a:r>
              <a:rPr sz="3200" u="heavy" spc="-4" dirty="0" smtClean="0">
                <a:latin typeface="Trebuchet MS"/>
                <a:cs typeface="Trebuchet MS"/>
              </a:rPr>
              <a:t>i</a:t>
            </a:r>
            <a:r>
              <a:rPr sz="3200" u="heavy" spc="-9" dirty="0" smtClean="0">
                <a:latin typeface="Trebuchet MS"/>
                <a:cs typeface="Trebuchet MS"/>
              </a:rPr>
              <a:t>o</a:t>
            </a:r>
            <a:r>
              <a:rPr sz="3200" u="heavy" spc="0" dirty="0" smtClean="0">
                <a:latin typeface="Trebuchet MS"/>
                <a:cs typeface="Trebuchet MS"/>
              </a:rPr>
              <a:t>n</a:t>
            </a:r>
            <a:r>
              <a:rPr sz="3200" u="heavy" spc="-709" dirty="0" smtClean="0">
                <a:latin typeface="Trebuchet MS"/>
                <a:cs typeface="Trebuchet MS"/>
              </a:rPr>
              <a:t> </a:t>
            </a:r>
            <a:r>
              <a:rPr sz="3200" u="heavy" spc="0" dirty="0" smtClean="0">
                <a:latin typeface="Trebuchet MS"/>
                <a:cs typeface="Trebuchet MS"/>
              </a:rPr>
              <a:t>to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1339" y="2475870"/>
            <a:ext cx="2286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2970" y="3377219"/>
            <a:ext cx="5173344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u="heavy" spc="4" dirty="0" smtClean="0">
                <a:latin typeface="Trebuchet MS"/>
                <a:cs typeface="Trebuchet MS"/>
              </a:rPr>
              <a:t>F</a:t>
            </a:r>
            <a:r>
              <a:rPr sz="3200" u="heavy" spc="-4" dirty="0" smtClean="0">
                <a:latin typeface="Trebuchet MS"/>
                <a:cs typeface="Trebuchet MS"/>
              </a:rPr>
              <a:t>ic</a:t>
            </a:r>
            <a:r>
              <a:rPr sz="3200" u="heavy" spc="0" dirty="0" smtClean="0">
                <a:latin typeface="Trebuchet MS"/>
                <a:cs typeface="Trebuchet MS"/>
              </a:rPr>
              <a:t>t</a:t>
            </a:r>
            <a:r>
              <a:rPr sz="3200" u="heavy" spc="4" dirty="0" smtClean="0">
                <a:latin typeface="Trebuchet MS"/>
                <a:cs typeface="Trebuchet MS"/>
              </a:rPr>
              <a:t>i</a:t>
            </a:r>
            <a:r>
              <a:rPr sz="3200" u="heavy" spc="-9" dirty="0" smtClean="0">
                <a:latin typeface="Trebuchet MS"/>
                <a:cs typeface="Trebuchet MS"/>
              </a:rPr>
              <a:t>o</a:t>
            </a:r>
            <a:r>
              <a:rPr sz="3200" u="heavy" spc="0" dirty="0" smtClean="0">
                <a:latin typeface="Trebuchet MS"/>
                <a:cs typeface="Trebuchet MS"/>
              </a:rPr>
              <a:t>n,</a:t>
            </a:r>
            <a:r>
              <a:rPr sz="3200" u="heavy" spc="-714" dirty="0" smtClean="0">
                <a:latin typeface="Trebuchet MS"/>
                <a:cs typeface="Trebuchet MS"/>
              </a:rPr>
              <a:t> </a:t>
            </a:r>
            <a:r>
              <a:rPr sz="3200" u="heavy" spc="0" dirty="0" smtClean="0">
                <a:latin typeface="Trebuchet MS"/>
                <a:cs typeface="Trebuchet MS"/>
              </a:rPr>
              <a:t>P</a:t>
            </a:r>
            <a:r>
              <a:rPr sz="3200" u="heavy" spc="-9" dirty="0" smtClean="0">
                <a:latin typeface="Trebuchet MS"/>
                <a:cs typeface="Trebuchet MS"/>
              </a:rPr>
              <a:t>o</a:t>
            </a:r>
            <a:r>
              <a:rPr sz="3200" u="heavy" spc="9" dirty="0" smtClean="0">
                <a:latin typeface="Trebuchet MS"/>
                <a:cs typeface="Trebuchet MS"/>
              </a:rPr>
              <a:t>e</a:t>
            </a:r>
            <a:r>
              <a:rPr sz="3200" u="heavy" spc="0" dirty="0" smtClean="0">
                <a:latin typeface="Trebuchet MS"/>
                <a:cs typeface="Trebuchet MS"/>
              </a:rPr>
              <a:t>t</a:t>
            </a:r>
            <a:r>
              <a:rPr sz="3200" u="heavy" spc="4" dirty="0" smtClean="0">
                <a:latin typeface="Trebuchet MS"/>
                <a:cs typeface="Trebuchet MS"/>
              </a:rPr>
              <a:t>r</a:t>
            </a:r>
            <a:r>
              <a:rPr sz="3200" u="heavy" spc="0" dirty="0" smtClean="0">
                <a:latin typeface="Trebuchet MS"/>
                <a:cs typeface="Trebuchet MS"/>
              </a:rPr>
              <a:t>y,</a:t>
            </a:r>
            <a:r>
              <a:rPr sz="3200" u="heavy" spc="-725" dirty="0" smtClean="0">
                <a:latin typeface="Trebuchet MS"/>
                <a:cs typeface="Trebuchet MS"/>
              </a:rPr>
              <a:t> </a:t>
            </a:r>
            <a:r>
              <a:rPr sz="3200" u="heavy" spc="4" dirty="0" smtClean="0">
                <a:latin typeface="Trebuchet MS"/>
                <a:cs typeface="Trebuchet MS"/>
              </a:rPr>
              <a:t>a</a:t>
            </a:r>
            <a:r>
              <a:rPr sz="3200" u="heavy" spc="0" dirty="0" smtClean="0">
                <a:latin typeface="Trebuchet MS"/>
                <a:cs typeface="Trebuchet MS"/>
              </a:rPr>
              <a:t>nd</a:t>
            </a:r>
            <a:r>
              <a:rPr sz="3200" u="heavy" spc="-725" dirty="0" smtClean="0">
                <a:latin typeface="Trebuchet MS"/>
                <a:cs typeface="Trebuchet MS"/>
              </a:rPr>
              <a:t> </a:t>
            </a:r>
            <a:r>
              <a:rPr sz="3200" u="heavy" spc="4" dirty="0" smtClean="0">
                <a:latin typeface="Trebuchet MS"/>
                <a:cs typeface="Trebuchet MS"/>
              </a:rPr>
              <a:t>Dr</a:t>
            </a:r>
            <a:r>
              <a:rPr sz="3200" u="heavy" spc="0" dirty="0" smtClean="0">
                <a:latin typeface="Trebuchet MS"/>
                <a:cs typeface="Trebuchet MS"/>
              </a:rPr>
              <a:t>am</a:t>
            </a:r>
            <a:r>
              <a:rPr sz="3200" u="heavy" spc="50" dirty="0" smtClean="0">
                <a:latin typeface="Trebuchet MS"/>
                <a:cs typeface="Trebuchet MS"/>
              </a:rPr>
              <a:t>a</a:t>
            </a:r>
            <a:r>
              <a:rPr sz="3200" spc="0" dirty="0" smtClean="0">
                <a:latin typeface="Trebuchet MS"/>
                <a:cs typeface="Trebuchet MS"/>
              </a:rPr>
              <a:t>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4125" y="3377219"/>
            <a:ext cx="122926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4" dirty="0" smtClean="0">
                <a:latin typeface="Trebuchet MS"/>
                <a:cs typeface="Trebuchet MS"/>
              </a:rPr>
              <a:t>E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ghth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72970" y="3815369"/>
            <a:ext cx="6525298" cy="140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3200" spc="9" dirty="0" smtClean="0">
                <a:latin typeface="Trebuchet MS"/>
                <a:cs typeface="Trebuchet MS"/>
              </a:rPr>
              <a:t>e</a:t>
            </a:r>
            <a:r>
              <a:rPr sz="3200" spc="4" dirty="0" smtClean="0">
                <a:latin typeface="Trebuchet MS"/>
                <a:cs typeface="Trebuchet MS"/>
              </a:rPr>
              <a:t>d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t</a:t>
            </a:r>
            <a:r>
              <a:rPr sz="3200" spc="-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on. </a:t>
            </a:r>
            <a:r>
              <a:rPr sz="3200" spc="4" dirty="0" smtClean="0">
                <a:latin typeface="Trebuchet MS"/>
                <a:cs typeface="Trebuchet MS"/>
              </a:rPr>
              <a:t>N</a:t>
            </a:r>
            <a:r>
              <a:rPr sz="3200" spc="0" dirty="0" smtClean="0">
                <a:latin typeface="Trebuchet MS"/>
                <a:cs typeface="Trebuchet MS"/>
              </a:rPr>
              <a:t>ew </a:t>
            </a:r>
            <a:r>
              <a:rPr sz="3200" spc="-4" dirty="0" smtClean="0">
                <a:latin typeface="Trebuchet MS"/>
                <a:cs typeface="Trebuchet MS"/>
              </a:rPr>
              <a:t>Y</a:t>
            </a:r>
            <a:r>
              <a:rPr sz="3200" spc="0" dirty="0" smtClean="0">
                <a:latin typeface="Trebuchet MS"/>
                <a:cs typeface="Trebuchet MS"/>
              </a:rPr>
              <a:t>o</a:t>
            </a:r>
            <a:r>
              <a:rPr sz="3200" spc="-4" dirty="0" smtClean="0">
                <a:latin typeface="Trebuchet MS"/>
                <a:cs typeface="Trebuchet MS"/>
              </a:rPr>
              <a:t>r</a:t>
            </a:r>
            <a:r>
              <a:rPr sz="3200" spc="0" dirty="0" smtClean="0">
                <a:latin typeface="Trebuchet MS"/>
                <a:cs typeface="Trebuchet MS"/>
              </a:rPr>
              <a:t>k: Lon</a:t>
            </a:r>
            <a:r>
              <a:rPr sz="3200" spc="-4" dirty="0" smtClean="0">
                <a:latin typeface="Trebuchet MS"/>
                <a:cs typeface="Trebuchet MS"/>
              </a:rPr>
              <a:t>g</a:t>
            </a:r>
            <a:r>
              <a:rPr sz="3200" spc="9" dirty="0" smtClean="0">
                <a:latin typeface="Trebuchet MS"/>
                <a:cs typeface="Trebuchet MS"/>
              </a:rPr>
              <a:t>m</a:t>
            </a:r>
            <a:r>
              <a:rPr sz="3200" spc="0" dirty="0" smtClean="0">
                <a:latin typeface="Trebuchet MS"/>
                <a:cs typeface="Trebuchet MS"/>
              </a:rPr>
              <a:t>an, 2002.</a:t>
            </a:r>
            <a:endParaRPr sz="3200">
              <a:latin typeface="Trebuchet MS"/>
              <a:cs typeface="Trebuchet MS"/>
            </a:endParaRPr>
          </a:p>
          <a:p>
            <a:pPr marL="12700" marR="60959">
              <a:lnSpc>
                <a:spcPct val="96761"/>
              </a:lnSpc>
              <a:spcBef>
                <a:spcPts val="364"/>
              </a:spcBef>
            </a:pPr>
            <a:r>
              <a:rPr sz="3200" spc="0" dirty="0" smtClean="0">
                <a:latin typeface="Trebuchet MS"/>
                <a:cs typeface="Trebuchet MS"/>
              </a:rPr>
              <a:t>A</a:t>
            </a:r>
            <a:r>
              <a:rPr sz="3200" spc="4" dirty="0" smtClean="0">
                <a:latin typeface="Trebuchet MS"/>
                <a:cs typeface="Trebuchet MS"/>
              </a:rPr>
              <a:t>l</a:t>
            </a:r>
            <a:r>
              <a:rPr sz="3200" spc="0" dirty="0" smtClean="0">
                <a:latin typeface="Trebuchet MS"/>
                <a:cs typeface="Trebuchet MS"/>
              </a:rPr>
              <a:t>l </a:t>
            </a:r>
            <a:r>
              <a:rPr sz="3200" spc="4" dirty="0" smtClean="0">
                <a:latin typeface="Trebuchet MS"/>
                <a:cs typeface="Trebuchet MS"/>
              </a:rPr>
              <a:t>i</a:t>
            </a:r>
            <a:r>
              <a:rPr sz="3200" spc="0" dirty="0" smtClean="0">
                <a:latin typeface="Trebuchet MS"/>
                <a:cs typeface="Trebuchet MS"/>
              </a:rPr>
              <a:t>mages </a:t>
            </a:r>
            <a:r>
              <a:rPr sz="3200" spc="-4" dirty="0" smtClean="0">
                <a:latin typeface="Trebuchet MS"/>
                <a:cs typeface="Trebuchet MS"/>
              </a:rPr>
              <a:t>c</a:t>
            </a:r>
            <a:r>
              <a:rPr sz="3200" spc="0" dirty="0" smtClean="0">
                <a:latin typeface="Trebuchet MS"/>
                <a:cs typeface="Trebuchet MS"/>
              </a:rPr>
              <a:t>ou</a:t>
            </a:r>
            <a:r>
              <a:rPr sz="3200" spc="4" dirty="0" smtClean="0">
                <a:latin typeface="Trebuchet MS"/>
                <a:cs typeface="Trebuchet MS"/>
              </a:rPr>
              <a:t>r</a:t>
            </a:r>
            <a:r>
              <a:rPr sz="3200" spc="0" dirty="0" smtClean="0">
                <a:latin typeface="Trebuchet MS"/>
                <a:cs typeface="Trebuchet MS"/>
              </a:rPr>
              <a:t>tesy of G</a:t>
            </a:r>
            <a:r>
              <a:rPr sz="3200" spc="-9" dirty="0" smtClean="0">
                <a:latin typeface="Trebuchet MS"/>
                <a:cs typeface="Trebuchet MS"/>
              </a:rPr>
              <a:t>o</a:t>
            </a:r>
            <a:r>
              <a:rPr sz="3200" spc="0" dirty="0" smtClean="0">
                <a:latin typeface="Trebuchet MS"/>
                <a:cs typeface="Trebuchet MS"/>
              </a:rPr>
              <a:t>ogle</a:t>
            </a:r>
            <a:endParaRPr sz="3200">
              <a:latin typeface="Trebuchet MS"/>
              <a:cs typeface="Trebuchet MS"/>
            </a:endParaRPr>
          </a:p>
          <a:p>
            <a:pPr marL="12700" marR="60959">
              <a:lnSpc>
                <a:spcPts val="3450"/>
              </a:lnSpc>
              <a:spcBef>
                <a:spcPts val="172"/>
              </a:spcBef>
            </a:pPr>
            <a:r>
              <a:rPr sz="3200" spc="0" dirty="0" smtClean="0">
                <a:latin typeface="Trebuchet MS"/>
                <a:cs typeface="Trebuchet MS"/>
              </a:rPr>
              <a:t>I</a:t>
            </a:r>
            <a:r>
              <a:rPr sz="3200" spc="9" dirty="0" smtClean="0">
                <a:latin typeface="Trebuchet MS"/>
                <a:cs typeface="Trebuchet MS"/>
              </a:rPr>
              <a:t>m</a:t>
            </a:r>
            <a:r>
              <a:rPr sz="3200" spc="0" dirty="0" smtClean="0">
                <a:latin typeface="Trebuchet MS"/>
                <a:cs typeface="Trebuchet MS"/>
              </a:rPr>
              <a:t>a</a:t>
            </a:r>
            <a:r>
              <a:rPr sz="3200" spc="-9" dirty="0" smtClean="0">
                <a:latin typeface="Trebuchet MS"/>
                <a:cs typeface="Trebuchet MS"/>
              </a:rPr>
              <a:t>g</a:t>
            </a:r>
            <a:r>
              <a:rPr sz="3200" spc="9" dirty="0" smtClean="0">
                <a:latin typeface="Trebuchet MS"/>
                <a:cs typeface="Trebuchet MS"/>
              </a:rPr>
              <a:t>e</a:t>
            </a:r>
            <a:r>
              <a:rPr sz="3200" spc="0" dirty="0" smtClean="0">
                <a:latin typeface="Trebuchet MS"/>
                <a:cs typeface="Trebuchet MS"/>
              </a:rPr>
              <a:t>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339" y="4331340"/>
            <a:ext cx="2286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4667" y="3139440"/>
            <a:ext cx="12225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757526" y="3139440"/>
            <a:ext cx="1217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117897" y="3139440"/>
            <a:ext cx="1229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581887" y="3578860"/>
            <a:ext cx="1220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039960" y="3578860"/>
            <a:ext cx="12096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823565" y="3578860"/>
            <a:ext cx="12089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33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1231</Words>
  <Application>Microsoft Macintosh PowerPoint</Application>
  <PresentationFormat>On-screen Show (4:3)</PresentationFormat>
  <Paragraphs>344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mac</cp:lastModifiedBy>
  <cp:revision>1</cp:revision>
  <dcterms:modified xsi:type="dcterms:W3CDTF">2017-10-18T07:29:48Z</dcterms:modified>
</cp:coreProperties>
</file>