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200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0" Type="http://schemas.openxmlformats.org/officeDocument/2006/relationships/image" Target="../media/image32.png"/><Relationship Id="rId21" Type="http://schemas.openxmlformats.org/officeDocument/2006/relationships/image" Target="../media/image33.png"/><Relationship Id="rId22" Type="http://schemas.openxmlformats.org/officeDocument/2006/relationships/image" Target="../media/image34.png"/><Relationship Id="rId23" Type="http://schemas.openxmlformats.org/officeDocument/2006/relationships/image" Target="../media/image35.png"/><Relationship Id="rId24" Type="http://schemas.openxmlformats.org/officeDocument/2006/relationships/image" Target="../media/image36.png"/><Relationship Id="rId25" Type="http://schemas.openxmlformats.org/officeDocument/2006/relationships/image" Target="../media/image37.png"/><Relationship Id="rId26" Type="http://schemas.openxmlformats.org/officeDocument/2006/relationships/image" Target="../media/image38.png"/><Relationship Id="rId27" Type="http://schemas.openxmlformats.org/officeDocument/2006/relationships/image" Target="../media/image39.png"/><Relationship Id="rId28" Type="http://schemas.openxmlformats.org/officeDocument/2006/relationships/image" Target="../media/image40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30" Type="http://schemas.openxmlformats.org/officeDocument/2006/relationships/image" Target="../media/image42.png"/><Relationship Id="rId31" Type="http://schemas.openxmlformats.org/officeDocument/2006/relationships/image" Target="../media/image43.png"/><Relationship Id="rId32" Type="http://schemas.openxmlformats.org/officeDocument/2006/relationships/image" Target="../media/image44.png"/><Relationship Id="rId9" Type="http://schemas.openxmlformats.org/officeDocument/2006/relationships/image" Target="../media/image21.png"/><Relationship Id="rId6" Type="http://schemas.openxmlformats.org/officeDocument/2006/relationships/image" Target="../media/image5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33" Type="http://schemas.openxmlformats.org/officeDocument/2006/relationships/image" Target="../media/image17.png"/><Relationship Id="rId34" Type="http://schemas.openxmlformats.org/officeDocument/2006/relationships/image" Target="../media/image18.png"/><Relationship Id="rId35" Type="http://schemas.openxmlformats.org/officeDocument/2006/relationships/image" Target="../media/image45.png"/><Relationship Id="rId36" Type="http://schemas.openxmlformats.org/officeDocument/2006/relationships/image" Target="../media/image46.png"/><Relationship Id="rId10" Type="http://schemas.openxmlformats.org/officeDocument/2006/relationships/image" Target="../media/image22.png"/><Relationship Id="rId11" Type="http://schemas.openxmlformats.org/officeDocument/2006/relationships/image" Target="../media/image23.png"/><Relationship Id="rId12" Type="http://schemas.openxmlformats.org/officeDocument/2006/relationships/image" Target="../media/image24.png"/><Relationship Id="rId13" Type="http://schemas.openxmlformats.org/officeDocument/2006/relationships/image" Target="../media/image25.png"/><Relationship Id="rId14" Type="http://schemas.openxmlformats.org/officeDocument/2006/relationships/image" Target="../media/image26.png"/><Relationship Id="rId15" Type="http://schemas.openxmlformats.org/officeDocument/2006/relationships/image" Target="../media/image27.png"/><Relationship Id="rId16" Type="http://schemas.openxmlformats.org/officeDocument/2006/relationships/image" Target="../media/image28.png"/><Relationship Id="rId17" Type="http://schemas.openxmlformats.org/officeDocument/2006/relationships/image" Target="../media/image29.png"/><Relationship Id="rId18" Type="http://schemas.openxmlformats.org/officeDocument/2006/relationships/image" Target="../media/image30.png"/><Relationship Id="rId19" Type="http://schemas.openxmlformats.org/officeDocument/2006/relationships/image" Target="../media/image31.png"/><Relationship Id="rId37" Type="http://schemas.openxmlformats.org/officeDocument/2006/relationships/image" Target="../media/image10.png"/><Relationship Id="rId38" Type="http://schemas.openxmlformats.org/officeDocument/2006/relationships/image" Target="../media/image47.png"/><Relationship Id="rId39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20" Type="http://schemas.openxmlformats.org/officeDocument/2006/relationships/image" Target="../media/image56.png"/><Relationship Id="rId21" Type="http://schemas.openxmlformats.org/officeDocument/2006/relationships/image" Target="../media/image57.png"/><Relationship Id="rId22" Type="http://schemas.openxmlformats.org/officeDocument/2006/relationships/image" Target="../media/image58.png"/><Relationship Id="rId23" Type="http://schemas.openxmlformats.org/officeDocument/2006/relationships/image" Target="../media/image59.png"/><Relationship Id="rId24" Type="http://schemas.openxmlformats.org/officeDocument/2006/relationships/image" Target="../media/image17.png"/><Relationship Id="rId25" Type="http://schemas.openxmlformats.org/officeDocument/2006/relationships/image" Target="../media/image25.png"/><Relationship Id="rId26" Type="http://schemas.openxmlformats.org/officeDocument/2006/relationships/image" Target="../media/image46.png"/><Relationship Id="rId27" Type="http://schemas.openxmlformats.org/officeDocument/2006/relationships/image" Target="../media/image48.png"/><Relationship Id="rId10" Type="http://schemas.openxmlformats.org/officeDocument/2006/relationships/image" Target="../media/image50.png"/><Relationship Id="rId11" Type="http://schemas.openxmlformats.org/officeDocument/2006/relationships/image" Target="../media/image51.png"/><Relationship Id="rId12" Type="http://schemas.openxmlformats.org/officeDocument/2006/relationships/image" Target="../media/image31.png"/><Relationship Id="rId13" Type="http://schemas.openxmlformats.org/officeDocument/2006/relationships/image" Target="../media/image52.png"/><Relationship Id="rId14" Type="http://schemas.openxmlformats.org/officeDocument/2006/relationships/image" Target="../media/image53.png"/><Relationship Id="rId15" Type="http://schemas.openxmlformats.org/officeDocument/2006/relationships/image" Target="../media/image54.png"/><Relationship Id="rId16" Type="http://schemas.openxmlformats.org/officeDocument/2006/relationships/image" Target="../media/image37.png"/><Relationship Id="rId17" Type="http://schemas.openxmlformats.org/officeDocument/2006/relationships/image" Target="../media/image38.png"/><Relationship Id="rId18" Type="http://schemas.openxmlformats.org/officeDocument/2006/relationships/image" Target="../media/image44.png"/><Relationship Id="rId19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49.png"/><Relationship Id="rId8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60.png"/><Relationship Id="rId7" Type="http://schemas.openxmlformats.org/officeDocument/2006/relationships/image" Target="../media/image61.png"/><Relationship Id="rId8" Type="http://schemas.openxmlformats.org/officeDocument/2006/relationships/image" Target="../media/image62.png"/><Relationship Id="rId9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png"/><Relationship Id="rId20" Type="http://schemas.openxmlformats.org/officeDocument/2006/relationships/image" Target="../media/image55.png"/><Relationship Id="rId21" Type="http://schemas.openxmlformats.org/officeDocument/2006/relationships/image" Target="../media/image24.png"/><Relationship Id="rId22" Type="http://schemas.openxmlformats.org/officeDocument/2006/relationships/image" Target="../media/image11.png"/><Relationship Id="rId23" Type="http://schemas.openxmlformats.org/officeDocument/2006/relationships/image" Target="../media/image70.png"/><Relationship Id="rId24" Type="http://schemas.openxmlformats.org/officeDocument/2006/relationships/image" Target="../media/image71.png"/><Relationship Id="rId25" Type="http://schemas.openxmlformats.org/officeDocument/2006/relationships/image" Target="../media/image72.png"/><Relationship Id="rId10" Type="http://schemas.openxmlformats.org/officeDocument/2006/relationships/image" Target="../media/image33.png"/><Relationship Id="rId11" Type="http://schemas.openxmlformats.org/officeDocument/2006/relationships/image" Target="../media/image37.png"/><Relationship Id="rId12" Type="http://schemas.openxmlformats.org/officeDocument/2006/relationships/image" Target="../media/image66.png"/><Relationship Id="rId13" Type="http://schemas.openxmlformats.org/officeDocument/2006/relationships/image" Target="../media/image39.png"/><Relationship Id="rId14" Type="http://schemas.openxmlformats.org/officeDocument/2006/relationships/image" Target="../media/image67.png"/><Relationship Id="rId15" Type="http://schemas.openxmlformats.org/officeDocument/2006/relationships/image" Target="../media/image21.png"/><Relationship Id="rId16" Type="http://schemas.openxmlformats.org/officeDocument/2006/relationships/image" Target="../media/image68.png"/><Relationship Id="rId17" Type="http://schemas.openxmlformats.org/officeDocument/2006/relationships/image" Target="../media/image46.png"/><Relationship Id="rId18" Type="http://schemas.openxmlformats.org/officeDocument/2006/relationships/image" Target="../media/image69.png"/><Relationship Id="rId19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64.png"/><Relationship Id="rId8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73.png"/><Relationship Id="rId8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75.png"/><Relationship Id="rId8" Type="http://schemas.openxmlformats.org/officeDocument/2006/relationships/image" Target="../media/image76.png"/><Relationship Id="rId9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78.png"/><Relationship Id="rId8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80.png"/><Relationship Id="rId8" Type="http://schemas.openxmlformats.org/officeDocument/2006/relationships/image" Target="../media/image81.png"/><Relationship Id="rId9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84.png"/><Relationship Id="rId8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86.png"/><Relationship Id="rId8" Type="http://schemas.openxmlformats.org/officeDocument/2006/relationships/image" Target="../media/image87.png"/><Relationship Id="rId9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89.png"/><Relationship Id="rId8" Type="http://schemas.openxmlformats.org/officeDocument/2006/relationships/image" Target="../media/image90.png"/><Relationship Id="rId9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algn="ctr"/>
            <a:endParaRPr lang="en-US" sz="80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r>
              <a:rPr lang="en-US" sz="8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History of Literary Criticism (1)</a:t>
            </a:r>
          </a:p>
          <a:p>
            <a:pPr algn="ctr"/>
            <a:r>
              <a:rPr lang="en-US" sz="8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361 NGL</a:t>
            </a:r>
          </a:p>
          <a:p>
            <a:pPr algn="ctr"/>
            <a:r>
              <a:rPr lang="en-US" sz="8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Lecturer: </a:t>
            </a:r>
            <a:r>
              <a:rPr lang="en-US" sz="8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Zainab</a:t>
            </a:r>
            <a:r>
              <a:rPr lang="en-US" sz="8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endParaRPr sz="8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46303" y="1361157"/>
            <a:ext cx="7997735" cy="27304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7063">
              <a:lnSpc>
                <a:spcPts val="3465"/>
              </a:lnSpc>
              <a:spcBef>
                <a:spcPts val="173"/>
              </a:spcBef>
            </a:pPr>
            <a:r>
              <a:rPr sz="4950" b="1" u="heavy" spc="-19" baseline="3309" dirty="0" smtClean="0">
                <a:solidFill>
                  <a:srgbClr val="0A5294"/>
                </a:solidFill>
                <a:latin typeface="Constantia"/>
                <a:cs typeface="Constantia"/>
              </a:rPr>
              <a:t>E</a:t>
            </a:r>
            <a:r>
              <a:rPr sz="4950" b="1" u="heavy" spc="0" baseline="3309" dirty="0" smtClean="0">
                <a:solidFill>
                  <a:srgbClr val="0A5294"/>
                </a:solidFill>
                <a:latin typeface="Constantia"/>
                <a:cs typeface="Constantia"/>
              </a:rPr>
              <a:t>tymolo</a:t>
            </a:r>
            <a:r>
              <a:rPr sz="4950" b="1" u="heavy" spc="64" baseline="3309" dirty="0" smtClean="0">
                <a:solidFill>
                  <a:srgbClr val="0A5294"/>
                </a:solidFill>
                <a:latin typeface="Constantia"/>
                <a:cs typeface="Constantia"/>
              </a:rPr>
              <a:t>g</a:t>
            </a:r>
            <a:r>
              <a:rPr sz="4950" b="1" u="heavy" spc="0" baseline="3309" dirty="0" smtClean="0">
                <a:solidFill>
                  <a:srgbClr val="0A5294"/>
                </a:solidFill>
                <a:latin typeface="Constantia"/>
                <a:cs typeface="Constantia"/>
              </a:rPr>
              <a:t>y</a:t>
            </a:r>
            <a:endParaRPr sz="3300" dirty="0">
              <a:latin typeface="Constantia"/>
              <a:cs typeface="Constantia"/>
            </a:endParaRPr>
          </a:p>
          <a:p>
            <a:pPr marL="287020">
              <a:lnSpc>
                <a:spcPts val="3662"/>
              </a:lnSpc>
              <a:spcBef>
                <a:spcPts val="364"/>
              </a:spcBef>
            </a:pPr>
            <a:r>
              <a:rPr sz="3000" spc="-50" dirty="0" smtClean="0">
                <a:latin typeface="Constantia"/>
                <a:cs typeface="Constantia"/>
              </a:rPr>
              <a:t>1</a:t>
            </a:r>
            <a:r>
              <a:rPr sz="3000" spc="0" dirty="0" smtClean="0">
                <a:latin typeface="Constantia"/>
                <a:cs typeface="Constantia"/>
              </a:rPr>
              <a:t>58</a:t>
            </a:r>
            <a:r>
              <a:rPr sz="3000" spc="4" dirty="0" smtClean="0">
                <a:latin typeface="Constantia"/>
                <a:cs typeface="Constantia"/>
              </a:rPr>
              <a:t>0</a:t>
            </a:r>
            <a:r>
              <a:rPr sz="3000" spc="0" dirty="0" smtClean="0">
                <a:latin typeface="Constantia"/>
                <a:cs typeface="Constantia"/>
              </a:rPr>
              <a:t>s:</a:t>
            </a:r>
            <a:r>
              <a:rPr sz="3000" spc="-19" dirty="0" smtClean="0">
                <a:latin typeface="Constantia"/>
                <a:cs typeface="Constantia"/>
              </a:rPr>
              <a:t> </a:t>
            </a:r>
            <a:r>
              <a:rPr sz="3000" spc="0" dirty="0" smtClean="0">
                <a:latin typeface="Constantia"/>
                <a:cs typeface="Constantia"/>
              </a:rPr>
              <a:t>Cr</a:t>
            </a:r>
            <a:r>
              <a:rPr sz="3000" spc="4" dirty="0" smtClean="0">
                <a:latin typeface="Constantia"/>
                <a:cs typeface="Constantia"/>
              </a:rPr>
              <a:t>i</a:t>
            </a:r>
            <a:r>
              <a:rPr sz="3000" spc="0" dirty="0" smtClean="0">
                <a:latin typeface="Constantia"/>
                <a:cs typeface="Constantia"/>
              </a:rPr>
              <a:t>tic</a:t>
            </a:r>
            <a:r>
              <a:rPr sz="3000" spc="-75" dirty="0" smtClean="0">
                <a:latin typeface="Constantia"/>
                <a:cs typeface="Constantia"/>
              </a:rPr>
              <a:t> </a:t>
            </a:r>
            <a:r>
              <a:rPr sz="3000" spc="0" dirty="0" smtClean="0">
                <a:latin typeface="Constantia"/>
                <a:cs typeface="Constantia"/>
              </a:rPr>
              <a:t>is</a:t>
            </a:r>
            <a:r>
              <a:rPr sz="3000" spc="-54" dirty="0" smtClean="0">
                <a:latin typeface="Constantia"/>
                <a:cs typeface="Constantia"/>
              </a:rPr>
              <a:t> </a:t>
            </a:r>
            <a:r>
              <a:rPr sz="3000" spc="0" dirty="0" smtClean="0">
                <a:latin typeface="Constantia"/>
                <a:cs typeface="Constantia"/>
              </a:rPr>
              <a:t>"</a:t>
            </a:r>
            <a:r>
              <a:rPr sz="3000" spc="0" dirty="0" smtClean="0">
                <a:solidFill>
                  <a:srgbClr val="FF0000"/>
                </a:solidFill>
                <a:latin typeface="Constantia"/>
                <a:cs typeface="Constantia"/>
              </a:rPr>
              <a:t>one</a:t>
            </a:r>
            <a:r>
              <a:rPr sz="3000" spc="-144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000" spc="-25" dirty="0" smtClean="0">
                <a:solidFill>
                  <a:srgbClr val="FF0000"/>
                </a:solidFill>
                <a:latin typeface="Constantia"/>
                <a:cs typeface="Constantia"/>
              </a:rPr>
              <a:t>w</a:t>
            </a:r>
            <a:r>
              <a:rPr sz="3000" spc="0" dirty="0" smtClean="0">
                <a:solidFill>
                  <a:srgbClr val="FF0000"/>
                </a:solidFill>
                <a:latin typeface="Constantia"/>
                <a:cs typeface="Constantia"/>
              </a:rPr>
              <a:t>ho</a:t>
            </a:r>
            <a:r>
              <a:rPr sz="3000" spc="-114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000" spc="0" dirty="0" smtClean="0">
                <a:solidFill>
                  <a:srgbClr val="FF0000"/>
                </a:solidFill>
                <a:latin typeface="Constantia"/>
                <a:cs typeface="Constantia"/>
              </a:rPr>
              <a:t>passes</a:t>
            </a:r>
            <a:r>
              <a:rPr sz="3000" spc="-59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000" spc="-9" dirty="0" smtClean="0">
                <a:solidFill>
                  <a:srgbClr val="FF0000"/>
                </a:solidFill>
                <a:latin typeface="Constantia"/>
                <a:cs typeface="Constantia"/>
              </a:rPr>
              <a:t>j</a:t>
            </a:r>
            <a:r>
              <a:rPr sz="3000" spc="0" dirty="0" smtClean="0">
                <a:solidFill>
                  <a:srgbClr val="FF0000"/>
                </a:solidFill>
                <a:latin typeface="Constantia"/>
                <a:cs typeface="Constantia"/>
              </a:rPr>
              <a:t>udgm</a:t>
            </a:r>
            <a:r>
              <a:rPr sz="3000" spc="4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000" spc="0" dirty="0" smtClean="0">
                <a:solidFill>
                  <a:srgbClr val="FF0000"/>
                </a:solidFill>
                <a:latin typeface="Constantia"/>
                <a:cs typeface="Constantia"/>
              </a:rPr>
              <a:t>n</a:t>
            </a:r>
            <a:r>
              <a:rPr sz="3000" spc="9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000" spc="0" dirty="0" smtClean="0">
                <a:latin typeface="Constantia"/>
                <a:cs typeface="Constantia"/>
              </a:rPr>
              <a:t>," </a:t>
            </a:r>
            <a:endParaRPr sz="3000" dirty="0">
              <a:latin typeface="Constantia"/>
              <a:cs typeface="Constantia"/>
            </a:endParaRPr>
          </a:p>
          <a:p>
            <a:pPr marL="287020">
              <a:lnSpc>
                <a:spcPts val="3667"/>
              </a:lnSpc>
            </a:pPr>
            <a:r>
              <a:rPr sz="3000" spc="0" dirty="0" smtClean="0">
                <a:latin typeface="Constantia"/>
                <a:cs typeface="Constantia"/>
              </a:rPr>
              <a:t>f</a:t>
            </a:r>
            <a:r>
              <a:rPr sz="3000" spc="-54" dirty="0" smtClean="0">
                <a:latin typeface="Constantia"/>
                <a:cs typeface="Constantia"/>
              </a:rPr>
              <a:t>r</a:t>
            </a:r>
            <a:r>
              <a:rPr sz="3000" spc="0" dirty="0" smtClean="0">
                <a:latin typeface="Constantia"/>
                <a:cs typeface="Constantia"/>
              </a:rPr>
              <a:t>om</a:t>
            </a:r>
            <a:r>
              <a:rPr sz="3000" spc="-50" dirty="0" smtClean="0">
                <a:latin typeface="Constantia"/>
                <a:cs typeface="Constantia"/>
              </a:rPr>
              <a:t> </a:t>
            </a:r>
            <a:r>
              <a:rPr sz="3000" spc="0" dirty="0" smtClean="0">
                <a:solidFill>
                  <a:srgbClr val="58AAF1"/>
                </a:solidFill>
                <a:latin typeface="Constantia"/>
                <a:cs typeface="Constantia"/>
              </a:rPr>
              <a:t>M.</a:t>
            </a:r>
            <a:r>
              <a:rPr sz="3000" spc="-64" dirty="0" smtClean="0">
                <a:solidFill>
                  <a:srgbClr val="58AAF1"/>
                </a:solidFill>
                <a:latin typeface="Constantia"/>
                <a:cs typeface="Constantia"/>
              </a:rPr>
              <a:t>F</a:t>
            </a:r>
            <a:r>
              <a:rPr sz="3000" spc="-264" dirty="0" smtClean="0">
                <a:solidFill>
                  <a:srgbClr val="58AAF1"/>
                </a:solidFill>
                <a:latin typeface="Constantia"/>
                <a:cs typeface="Constantia"/>
              </a:rPr>
              <a:t>r</a:t>
            </a:r>
            <a:r>
              <a:rPr sz="3000" spc="0" dirty="0" smtClean="0">
                <a:latin typeface="Constantia"/>
                <a:cs typeface="Constantia"/>
              </a:rPr>
              <a:t>.</a:t>
            </a:r>
            <a:r>
              <a:rPr sz="3000" spc="-19" dirty="0" smtClean="0">
                <a:latin typeface="Constantia"/>
                <a:cs typeface="Constantia"/>
              </a:rPr>
              <a:t> </a:t>
            </a:r>
            <a:r>
              <a:rPr sz="3000" i="1" spc="0" dirty="0" smtClean="0">
                <a:latin typeface="Constantia"/>
                <a:cs typeface="Constantia"/>
              </a:rPr>
              <a:t>criti</a:t>
            </a:r>
            <a:r>
              <a:rPr sz="3000" i="1" spc="-25" dirty="0" smtClean="0">
                <a:latin typeface="Constantia"/>
                <a:cs typeface="Constantia"/>
              </a:rPr>
              <a:t>q</a:t>
            </a:r>
            <a:r>
              <a:rPr sz="3000" i="1" spc="0" dirty="0" smtClean="0">
                <a:latin typeface="Constantia"/>
                <a:cs typeface="Constantia"/>
              </a:rPr>
              <a:t>ue</a:t>
            </a:r>
            <a:r>
              <a:rPr sz="3000" i="1" spc="14" dirty="0" smtClean="0">
                <a:latin typeface="Constantia"/>
                <a:cs typeface="Constantia"/>
              </a:rPr>
              <a:t> </a:t>
            </a:r>
            <a:r>
              <a:rPr sz="3000" spc="-4" dirty="0" smtClean="0">
                <a:latin typeface="Constantia"/>
                <a:cs typeface="Constantia"/>
              </a:rPr>
              <a:t>(1</a:t>
            </a:r>
            <a:r>
              <a:rPr sz="3000" spc="0" dirty="0" smtClean="0">
                <a:latin typeface="Constantia"/>
                <a:cs typeface="Constantia"/>
              </a:rPr>
              <a:t>4c.),</a:t>
            </a:r>
            <a:r>
              <a:rPr sz="3000" spc="-39" dirty="0" smtClean="0">
                <a:latin typeface="Constantia"/>
                <a:cs typeface="Constantia"/>
              </a:rPr>
              <a:t> </a:t>
            </a:r>
            <a:r>
              <a:rPr sz="3000" spc="0" dirty="0" smtClean="0">
                <a:latin typeface="Constantia"/>
                <a:cs typeface="Constantia"/>
              </a:rPr>
              <a:t>f</a:t>
            </a:r>
            <a:r>
              <a:rPr sz="3000" spc="-54" dirty="0" smtClean="0">
                <a:latin typeface="Constantia"/>
                <a:cs typeface="Constantia"/>
              </a:rPr>
              <a:t>r</a:t>
            </a:r>
            <a:r>
              <a:rPr sz="3000" spc="0" dirty="0" smtClean="0">
                <a:latin typeface="Constantia"/>
                <a:cs typeface="Constantia"/>
              </a:rPr>
              <a:t>om</a:t>
            </a:r>
            <a:r>
              <a:rPr sz="3000" spc="-39" dirty="0" smtClean="0">
                <a:latin typeface="Constantia"/>
                <a:cs typeface="Constantia"/>
              </a:rPr>
              <a:t> </a:t>
            </a:r>
            <a:r>
              <a:rPr sz="3000" spc="0" dirty="0" smtClean="0">
                <a:solidFill>
                  <a:srgbClr val="58AAF1"/>
                </a:solidFill>
                <a:latin typeface="Constantia"/>
                <a:cs typeface="Constantia"/>
              </a:rPr>
              <a:t>L</a:t>
            </a:r>
            <a:r>
              <a:rPr sz="3000" spc="0" dirty="0" smtClean="0">
                <a:latin typeface="Constantia"/>
                <a:cs typeface="Constantia"/>
              </a:rPr>
              <a:t>. </a:t>
            </a:r>
            <a:r>
              <a:rPr sz="3000" i="1" spc="0" dirty="0" smtClean="0">
                <a:latin typeface="Constantia"/>
                <a:cs typeface="Constantia"/>
              </a:rPr>
              <a:t>critic</a:t>
            </a:r>
            <a:r>
              <a:rPr sz="3000" i="1" spc="-9" dirty="0" smtClean="0">
                <a:latin typeface="Constantia"/>
                <a:cs typeface="Constantia"/>
              </a:rPr>
              <a:t>u</a:t>
            </a:r>
            <a:r>
              <a:rPr sz="3000" i="1" spc="0" dirty="0" smtClean="0">
                <a:latin typeface="Constantia"/>
                <a:cs typeface="Constantia"/>
              </a:rPr>
              <a:t>s</a:t>
            </a:r>
            <a:r>
              <a:rPr sz="3000" i="1" spc="29" dirty="0" smtClean="0">
                <a:latin typeface="Constantia"/>
                <a:cs typeface="Constantia"/>
              </a:rPr>
              <a:t> </a:t>
            </a:r>
            <a:r>
              <a:rPr sz="3000" spc="0" dirty="0" smtClean="0">
                <a:latin typeface="Constantia"/>
                <a:cs typeface="Constantia"/>
              </a:rPr>
              <a:t>"a </a:t>
            </a:r>
            <a:endParaRPr sz="3000" dirty="0">
              <a:latin typeface="Constantia"/>
              <a:cs typeface="Constantia"/>
            </a:endParaRPr>
          </a:p>
          <a:p>
            <a:pPr marL="287020">
              <a:lnSpc>
                <a:spcPts val="3667"/>
              </a:lnSpc>
            </a:pPr>
            <a:r>
              <a:rPr sz="3000" spc="0" dirty="0" smtClean="0">
                <a:latin typeface="Constantia"/>
                <a:cs typeface="Constantia"/>
              </a:rPr>
              <a:t>jud</a:t>
            </a:r>
            <a:r>
              <a:rPr sz="3000" spc="-75" dirty="0" smtClean="0">
                <a:latin typeface="Constantia"/>
                <a:cs typeface="Constantia"/>
              </a:rPr>
              <a:t>g</a:t>
            </a:r>
            <a:r>
              <a:rPr sz="3000" spc="0" dirty="0" smtClean="0">
                <a:latin typeface="Constantia"/>
                <a:cs typeface="Constantia"/>
              </a:rPr>
              <a:t>e, li</a:t>
            </a:r>
            <a:r>
              <a:rPr sz="3000" spc="-54" dirty="0" smtClean="0">
                <a:latin typeface="Constantia"/>
                <a:cs typeface="Constantia"/>
              </a:rPr>
              <a:t>t</a:t>
            </a:r>
            <a:r>
              <a:rPr sz="3000" spc="0" dirty="0" smtClean="0">
                <a:latin typeface="Constantia"/>
                <a:cs typeface="Constantia"/>
              </a:rPr>
              <a:t>e</a:t>
            </a:r>
            <a:r>
              <a:rPr sz="3000" spc="-44" dirty="0" smtClean="0">
                <a:latin typeface="Constantia"/>
                <a:cs typeface="Constantia"/>
              </a:rPr>
              <a:t>r</a:t>
            </a:r>
            <a:r>
              <a:rPr sz="3000" spc="0" dirty="0" smtClean="0">
                <a:latin typeface="Constantia"/>
                <a:cs typeface="Constantia"/>
              </a:rPr>
              <a:t>a</a:t>
            </a:r>
            <a:r>
              <a:rPr sz="3000" spc="44" dirty="0" smtClean="0">
                <a:latin typeface="Constantia"/>
                <a:cs typeface="Constantia"/>
              </a:rPr>
              <a:t>r</a:t>
            </a:r>
            <a:r>
              <a:rPr sz="3000" spc="0" dirty="0" smtClean="0">
                <a:latin typeface="Constantia"/>
                <a:cs typeface="Constantia"/>
              </a:rPr>
              <a:t>y</a:t>
            </a:r>
            <a:r>
              <a:rPr sz="3000" spc="-154" dirty="0" smtClean="0">
                <a:latin typeface="Constantia"/>
                <a:cs typeface="Constantia"/>
              </a:rPr>
              <a:t> </a:t>
            </a:r>
            <a:r>
              <a:rPr sz="3000" spc="0" dirty="0" smtClean="0">
                <a:latin typeface="Constantia"/>
                <a:cs typeface="Constantia"/>
              </a:rPr>
              <a:t>critic," </a:t>
            </a:r>
            <a:r>
              <a:rPr sz="3000" spc="-9" dirty="0" smtClean="0">
                <a:latin typeface="Constantia"/>
                <a:cs typeface="Constantia"/>
              </a:rPr>
              <a:t>f</a:t>
            </a:r>
            <a:r>
              <a:rPr sz="3000" spc="-44" dirty="0" smtClean="0">
                <a:latin typeface="Constantia"/>
                <a:cs typeface="Constantia"/>
              </a:rPr>
              <a:t>r</a:t>
            </a:r>
            <a:r>
              <a:rPr sz="3000" spc="0" dirty="0" smtClean="0">
                <a:latin typeface="Constantia"/>
                <a:cs typeface="Constantia"/>
              </a:rPr>
              <a:t>om</a:t>
            </a:r>
            <a:r>
              <a:rPr sz="3000" spc="-29" dirty="0" smtClean="0">
                <a:latin typeface="Constantia"/>
                <a:cs typeface="Constantia"/>
              </a:rPr>
              <a:t> </a:t>
            </a:r>
            <a:r>
              <a:rPr sz="3000" spc="-4" dirty="0" smtClean="0">
                <a:solidFill>
                  <a:srgbClr val="58AAF1"/>
                </a:solidFill>
                <a:latin typeface="Constantia"/>
                <a:cs typeface="Constantia"/>
              </a:rPr>
              <a:t>G</a:t>
            </a:r>
            <a:r>
              <a:rPr sz="3000" spc="9" dirty="0" smtClean="0">
                <a:solidFill>
                  <a:srgbClr val="58AAF1"/>
                </a:solidFill>
                <a:latin typeface="Constantia"/>
                <a:cs typeface="Constantia"/>
              </a:rPr>
              <a:t>k</a:t>
            </a:r>
            <a:r>
              <a:rPr sz="3000" spc="0" dirty="0" smtClean="0">
                <a:latin typeface="Constantia"/>
                <a:cs typeface="Constantia"/>
              </a:rPr>
              <a:t>.</a:t>
            </a:r>
            <a:r>
              <a:rPr sz="3000" spc="-19" dirty="0" smtClean="0">
                <a:latin typeface="Constantia"/>
                <a:cs typeface="Constantia"/>
              </a:rPr>
              <a:t> </a:t>
            </a:r>
            <a:r>
              <a:rPr sz="3000" i="1" spc="0" dirty="0" smtClean="0">
                <a:latin typeface="Constantia"/>
                <a:cs typeface="Constantia"/>
              </a:rPr>
              <a:t>kriti</a:t>
            </a:r>
            <a:r>
              <a:rPr sz="3000" i="1" spc="-64" dirty="0" smtClean="0">
                <a:latin typeface="Constantia"/>
                <a:cs typeface="Constantia"/>
              </a:rPr>
              <a:t>k</a:t>
            </a:r>
            <a:r>
              <a:rPr sz="3000" i="1" spc="0" dirty="0" smtClean="0">
                <a:latin typeface="Constantia"/>
                <a:cs typeface="Constantia"/>
              </a:rPr>
              <a:t>os</a:t>
            </a:r>
            <a:r>
              <a:rPr sz="3000" i="1" spc="44" dirty="0" smtClean="0">
                <a:latin typeface="Constantia"/>
                <a:cs typeface="Constantia"/>
              </a:rPr>
              <a:t> </a:t>
            </a:r>
            <a:r>
              <a:rPr sz="3000" spc="0" dirty="0" smtClean="0">
                <a:latin typeface="Constantia"/>
                <a:cs typeface="Constantia"/>
              </a:rPr>
              <a:t>"able</a:t>
            </a:r>
            <a:r>
              <a:rPr sz="3000" spc="-114" dirty="0" smtClean="0">
                <a:latin typeface="Constantia"/>
                <a:cs typeface="Constantia"/>
              </a:rPr>
              <a:t> </a:t>
            </a:r>
            <a:r>
              <a:rPr sz="3000" spc="-50" dirty="0" smtClean="0">
                <a:latin typeface="Constantia"/>
                <a:cs typeface="Constantia"/>
              </a:rPr>
              <a:t>t</a:t>
            </a:r>
            <a:r>
              <a:rPr sz="3000" spc="0" dirty="0" smtClean="0">
                <a:latin typeface="Constantia"/>
                <a:cs typeface="Constantia"/>
              </a:rPr>
              <a:t>o </a:t>
            </a:r>
            <a:endParaRPr sz="3000" dirty="0">
              <a:latin typeface="Constantia"/>
              <a:cs typeface="Constantia"/>
            </a:endParaRPr>
          </a:p>
          <a:p>
            <a:pPr marL="287020">
              <a:lnSpc>
                <a:spcPts val="3667"/>
              </a:lnSpc>
            </a:pPr>
            <a:r>
              <a:rPr sz="3000" spc="0" dirty="0" smtClean="0">
                <a:latin typeface="Constantia"/>
                <a:cs typeface="Constantia"/>
              </a:rPr>
              <a:t>ma</a:t>
            </a:r>
            <a:r>
              <a:rPr sz="3000" spc="-50" dirty="0" smtClean="0">
                <a:latin typeface="Constantia"/>
                <a:cs typeface="Constantia"/>
              </a:rPr>
              <a:t>k</a:t>
            </a:r>
            <a:r>
              <a:rPr sz="3000" spc="0" dirty="0" smtClean="0">
                <a:latin typeface="Constantia"/>
                <a:cs typeface="Constantia"/>
              </a:rPr>
              <a:t>e</a:t>
            </a:r>
            <a:r>
              <a:rPr sz="3000" spc="-109" dirty="0" smtClean="0">
                <a:latin typeface="Constantia"/>
                <a:cs typeface="Constantia"/>
              </a:rPr>
              <a:t> </a:t>
            </a:r>
            <a:r>
              <a:rPr sz="3000" spc="0" dirty="0" smtClean="0">
                <a:latin typeface="Constantia"/>
                <a:cs typeface="Constantia"/>
              </a:rPr>
              <a:t>judgme</a:t>
            </a:r>
            <a:r>
              <a:rPr sz="3000" spc="4" dirty="0" smtClean="0">
                <a:latin typeface="Constantia"/>
                <a:cs typeface="Constantia"/>
              </a:rPr>
              <a:t>n</a:t>
            </a:r>
            <a:r>
              <a:rPr sz="3000" spc="0" dirty="0" smtClean="0">
                <a:latin typeface="Constantia"/>
                <a:cs typeface="Constantia"/>
              </a:rPr>
              <a:t>t</a:t>
            </a:r>
            <a:r>
              <a:rPr sz="3000" spc="-29" dirty="0" smtClean="0">
                <a:latin typeface="Constantia"/>
                <a:cs typeface="Constantia"/>
              </a:rPr>
              <a:t>s</a:t>
            </a:r>
            <a:r>
              <a:rPr sz="3000" spc="0" dirty="0" smtClean="0">
                <a:latin typeface="Constantia"/>
                <a:cs typeface="Constantia"/>
              </a:rPr>
              <a:t>,"</a:t>
            </a:r>
            <a:r>
              <a:rPr sz="3000" spc="-14" dirty="0" smtClean="0">
                <a:latin typeface="Constantia"/>
                <a:cs typeface="Constantia"/>
              </a:rPr>
              <a:t> </a:t>
            </a:r>
            <a:r>
              <a:rPr sz="3000" spc="0" dirty="0" smtClean="0">
                <a:latin typeface="Constantia"/>
                <a:cs typeface="Constantia"/>
              </a:rPr>
              <a:t>f</a:t>
            </a:r>
            <a:r>
              <a:rPr sz="3000" spc="-50" dirty="0" smtClean="0">
                <a:latin typeface="Constantia"/>
                <a:cs typeface="Constantia"/>
              </a:rPr>
              <a:t>r</a:t>
            </a:r>
            <a:r>
              <a:rPr sz="3000" spc="0" dirty="0" smtClean="0">
                <a:latin typeface="Constantia"/>
                <a:cs typeface="Constantia"/>
              </a:rPr>
              <a:t>om</a:t>
            </a:r>
            <a:r>
              <a:rPr sz="3000" spc="-19" dirty="0" smtClean="0">
                <a:latin typeface="Constantia"/>
                <a:cs typeface="Constantia"/>
              </a:rPr>
              <a:t> </a:t>
            </a:r>
            <a:r>
              <a:rPr sz="3000" i="1" spc="0" dirty="0" smtClean="0">
                <a:latin typeface="Constantia"/>
                <a:cs typeface="Constantia"/>
              </a:rPr>
              <a:t>krinein</a:t>
            </a:r>
            <a:r>
              <a:rPr sz="3000" i="1" spc="39" dirty="0" smtClean="0">
                <a:latin typeface="Constantia"/>
                <a:cs typeface="Constantia"/>
              </a:rPr>
              <a:t> </a:t>
            </a:r>
            <a:r>
              <a:rPr sz="3000" spc="0" dirty="0" smtClean="0">
                <a:latin typeface="Constantia"/>
                <a:cs typeface="Constantia"/>
              </a:rPr>
              <a:t>"</a:t>
            </a:r>
            <a:r>
              <a:rPr sz="3000" spc="-50" dirty="0" smtClean="0">
                <a:latin typeface="Constantia"/>
                <a:cs typeface="Constantia"/>
              </a:rPr>
              <a:t>t</a:t>
            </a:r>
            <a:r>
              <a:rPr sz="3000" spc="0" dirty="0" smtClean="0">
                <a:latin typeface="Constantia"/>
                <a:cs typeface="Constantia"/>
              </a:rPr>
              <a:t>o</a:t>
            </a:r>
            <a:endParaRPr sz="3000" dirty="0">
              <a:latin typeface="Constantia"/>
              <a:cs typeface="Constantia"/>
            </a:endParaRPr>
          </a:p>
          <a:p>
            <a:pPr marL="287020" marR="57063">
              <a:lnSpc>
                <a:spcPts val="2960"/>
              </a:lnSpc>
            </a:pPr>
            <a:r>
              <a:rPr sz="4500" spc="0" baseline="1820" dirty="0" smtClean="0">
                <a:latin typeface="Constantia"/>
                <a:cs typeface="Constantia"/>
              </a:rPr>
              <a:t>sepa</a:t>
            </a:r>
            <a:r>
              <a:rPr sz="4500" spc="-44" baseline="1820" dirty="0" smtClean="0">
                <a:latin typeface="Constantia"/>
                <a:cs typeface="Constantia"/>
              </a:rPr>
              <a:t>r</a:t>
            </a:r>
            <a:r>
              <a:rPr sz="4500" spc="0" baseline="1820" dirty="0" smtClean="0">
                <a:latin typeface="Constantia"/>
                <a:cs typeface="Constantia"/>
              </a:rPr>
              <a:t>a</a:t>
            </a:r>
            <a:r>
              <a:rPr sz="4500" spc="-50" baseline="1820" dirty="0" smtClean="0">
                <a:latin typeface="Constantia"/>
                <a:cs typeface="Constantia"/>
              </a:rPr>
              <a:t>t</a:t>
            </a:r>
            <a:r>
              <a:rPr sz="4500" spc="0" baseline="1820" dirty="0" smtClean="0">
                <a:latin typeface="Constantia"/>
                <a:cs typeface="Constantia"/>
              </a:rPr>
              <a:t>e,</a:t>
            </a:r>
            <a:r>
              <a:rPr sz="4500" spc="-100" baseline="1820" dirty="0" smtClean="0">
                <a:latin typeface="Constantia"/>
                <a:cs typeface="Constantia"/>
              </a:rPr>
              <a:t> </a:t>
            </a:r>
            <a:r>
              <a:rPr sz="4500" spc="0" baseline="1820" dirty="0" smtClean="0">
                <a:latin typeface="Constantia"/>
                <a:cs typeface="Constantia"/>
              </a:rPr>
              <a:t>decide."</a:t>
            </a:r>
            <a:r>
              <a:rPr sz="4500" spc="740" baseline="1820" dirty="0" smtClean="0">
                <a:latin typeface="Constantia"/>
                <a:cs typeface="Constantia"/>
              </a:rPr>
              <a:t> </a:t>
            </a:r>
            <a:r>
              <a:rPr sz="4500" spc="-59" baseline="1820" dirty="0" smtClean="0">
                <a:latin typeface="Constantia"/>
                <a:cs typeface="Constantia"/>
              </a:rPr>
              <a:t>M</a:t>
            </a:r>
            <a:r>
              <a:rPr sz="4500" spc="0" baseline="1820" dirty="0" smtClean="0">
                <a:latin typeface="Constantia"/>
                <a:cs typeface="Constantia"/>
              </a:rPr>
              <a:t>ea</a:t>
            </a:r>
            <a:r>
              <a:rPr sz="4500" spc="4" baseline="1820" dirty="0" smtClean="0">
                <a:latin typeface="Constantia"/>
                <a:cs typeface="Constantia"/>
              </a:rPr>
              <a:t>n</a:t>
            </a:r>
            <a:r>
              <a:rPr sz="4500" spc="0" baseline="1820" dirty="0" smtClean="0">
                <a:latin typeface="Constantia"/>
                <a:cs typeface="Constantia"/>
              </a:rPr>
              <a:t>i</a:t>
            </a:r>
            <a:r>
              <a:rPr sz="4500" spc="4" baseline="1820" dirty="0" smtClean="0">
                <a:latin typeface="Constantia"/>
                <a:cs typeface="Constantia"/>
              </a:rPr>
              <a:t>n</a:t>
            </a:r>
            <a:r>
              <a:rPr sz="4500" spc="0" baseline="1820" dirty="0" smtClean="0">
                <a:latin typeface="Constantia"/>
                <a:cs typeface="Constantia"/>
              </a:rPr>
              <a:t>g "one</a:t>
            </a:r>
            <a:r>
              <a:rPr sz="4500" spc="-159" baseline="1820" dirty="0" smtClean="0">
                <a:latin typeface="Constantia"/>
                <a:cs typeface="Constantia"/>
              </a:rPr>
              <a:t> </a:t>
            </a:r>
            <a:r>
              <a:rPr sz="4500" spc="-25" baseline="1820" dirty="0" smtClean="0">
                <a:latin typeface="Constantia"/>
                <a:cs typeface="Constantia"/>
              </a:rPr>
              <a:t>w</a:t>
            </a:r>
            <a:r>
              <a:rPr sz="4500" spc="0" baseline="1820" dirty="0" smtClean="0">
                <a:latin typeface="Constantia"/>
                <a:cs typeface="Constantia"/>
              </a:rPr>
              <a:t>ho</a:t>
            </a:r>
            <a:r>
              <a:rPr sz="4500" spc="-69" baseline="1820" dirty="0" smtClean="0">
                <a:latin typeface="Constantia"/>
                <a:cs typeface="Constantia"/>
              </a:rPr>
              <a:t> </a:t>
            </a:r>
            <a:r>
              <a:rPr sz="4500" spc="0" baseline="1820" dirty="0" smtClean="0">
                <a:latin typeface="Constantia"/>
                <a:cs typeface="Constantia"/>
              </a:rPr>
              <a:t>jud</a:t>
            </a:r>
            <a:r>
              <a:rPr sz="4500" spc="-75" baseline="1820" dirty="0" smtClean="0">
                <a:latin typeface="Constantia"/>
                <a:cs typeface="Constantia"/>
              </a:rPr>
              <a:t>g</a:t>
            </a:r>
            <a:r>
              <a:rPr sz="4500" spc="0" baseline="1820" dirty="0" smtClean="0">
                <a:latin typeface="Constantia"/>
                <a:cs typeface="Constantia"/>
              </a:rPr>
              <a:t>es</a:t>
            </a:r>
            <a:endParaRPr sz="3000" dirty="0">
              <a:latin typeface="Constantia"/>
              <a:cs typeface="Constantia"/>
            </a:endParaRPr>
          </a:p>
          <a:p>
            <a:pPr marL="287020" marR="57063">
              <a:lnSpc>
                <a:spcPts val="2970"/>
              </a:lnSpc>
              <a:spcBef>
                <a:spcPts val="0"/>
              </a:spcBef>
            </a:pPr>
            <a:r>
              <a:rPr sz="4500" spc="0" baseline="3640" dirty="0" smtClean="0">
                <a:latin typeface="Constantia"/>
                <a:cs typeface="Constantia"/>
              </a:rPr>
              <a:t>m</a:t>
            </a:r>
            <a:r>
              <a:rPr sz="4500" spc="4" baseline="3640" dirty="0" smtClean="0">
                <a:latin typeface="Constantia"/>
                <a:cs typeface="Constantia"/>
              </a:rPr>
              <a:t>e</a:t>
            </a:r>
            <a:r>
              <a:rPr sz="4500" spc="0" baseline="3640" dirty="0" smtClean="0">
                <a:latin typeface="Constantia"/>
                <a:cs typeface="Constantia"/>
              </a:rPr>
              <a:t>rits</a:t>
            </a:r>
            <a:r>
              <a:rPr sz="4500" spc="-150" baseline="3640" dirty="0" smtClean="0">
                <a:latin typeface="Constantia"/>
                <a:cs typeface="Constantia"/>
              </a:rPr>
              <a:t> </a:t>
            </a:r>
            <a:r>
              <a:rPr sz="4500" spc="0" baseline="3640" dirty="0" smtClean="0">
                <a:latin typeface="Constantia"/>
                <a:cs typeface="Constantia"/>
              </a:rPr>
              <a:t>of</a:t>
            </a:r>
            <a:r>
              <a:rPr sz="4500" spc="64" baseline="3640" dirty="0" smtClean="0">
                <a:latin typeface="Constantia"/>
                <a:cs typeface="Constantia"/>
              </a:rPr>
              <a:t> </a:t>
            </a:r>
            <a:r>
              <a:rPr sz="4500" spc="0" baseline="3640" dirty="0" smtClean="0">
                <a:latin typeface="Constantia"/>
                <a:cs typeface="Constantia"/>
              </a:rPr>
              <a:t>book</a:t>
            </a:r>
            <a:r>
              <a:rPr sz="4500" spc="-29" baseline="3640" dirty="0" smtClean="0">
                <a:latin typeface="Constantia"/>
                <a:cs typeface="Constantia"/>
              </a:rPr>
              <a:t>s</a:t>
            </a:r>
            <a:r>
              <a:rPr sz="4500" spc="0" baseline="3640" dirty="0" smtClean="0">
                <a:latin typeface="Constantia"/>
                <a:cs typeface="Constantia"/>
              </a:rPr>
              <a:t>,</a:t>
            </a:r>
            <a:r>
              <a:rPr sz="4500" spc="-39" baseline="3640" dirty="0" smtClean="0">
                <a:latin typeface="Constantia"/>
                <a:cs typeface="Constantia"/>
              </a:rPr>
              <a:t> </a:t>
            </a:r>
            <a:r>
              <a:rPr sz="4500" spc="0" baseline="3640" dirty="0" smtClean="0">
                <a:latin typeface="Constantia"/>
                <a:cs typeface="Constantia"/>
              </a:rPr>
              <a:t>pl</a:t>
            </a:r>
            <a:r>
              <a:rPr sz="4500" spc="-64" baseline="3640" dirty="0" smtClean="0">
                <a:latin typeface="Constantia"/>
                <a:cs typeface="Constantia"/>
              </a:rPr>
              <a:t>a</a:t>
            </a:r>
            <a:r>
              <a:rPr sz="4500" spc="-25" baseline="3640" dirty="0" smtClean="0">
                <a:latin typeface="Constantia"/>
                <a:cs typeface="Constantia"/>
              </a:rPr>
              <a:t>ys</a:t>
            </a:r>
            <a:r>
              <a:rPr sz="4500" spc="0" baseline="3640" dirty="0" smtClean="0">
                <a:latin typeface="Constantia"/>
                <a:cs typeface="Constantia"/>
              </a:rPr>
              <a:t>,</a:t>
            </a:r>
            <a:r>
              <a:rPr sz="4500" spc="-89" baseline="3640" dirty="0" smtClean="0">
                <a:latin typeface="Constantia"/>
                <a:cs typeface="Constantia"/>
              </a:rPr>
              <a:t> </a:t>
            </a:r>
            <a:r>
              <a:rPr sz="4500" spc="0" baseline="3640" dirty="0" smtClean="0">
                <a:latin typeface="Constantia"/>
                <a:cs typeface="Constantia"/>
              </a:rPr>
              <a:t>e</a:t>
            </a:r>
            <a:r>
              <a:rPr sz="4500" spc="-50" baseline="3640" dirty="0" smtClean="0">
                <a:latin typeface="Constantia"/>
                <a:cs typeface="Constantia"/>
              </a:rPr>
              <a:t>t</a:t>
            </a:r>
            <a:r>
              <a:rPr sz="4500" spc="0" baseline="3640" dirty="0" smtClean="0">
                <a:latin typeface="Constantia"/>
                <a:cs typeface="Constantia"/>
              </a:rPr>
              <a:t>c</a:t>
            </a:r>
            <a:r>
              <a:rPr sz="4500" spc="-289" baseline="3640" dirty="0" smtClean="0">
                <a:latin typeface="Constantia"/>
                <a:cs typeface="Constantia"/>
              </a:rPr>
              <a:t>.</a:t>
            </a:r>
            <a:r>
              <a:rPr sz="4500" spc="0" baseline="3640" dirty="0" smtClean="0">
                <a:latin typeface="Constantia"/>
                <a:cs typeface="Constantia"/>
              </a:rPr>
              <a:t>“</a:t>
            </a:r>
            <a:endParaRPr sz="3000" dirty="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0623" y="4123212"/>
            <a:ext cx="620248" cy="426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10"/>
              </a:lnSpc>
              <a:spcBef>
                <a:spcPts val="165"/>
              </a:spcBef>
            </a:pPr>
            <a:endParaRPr sz="2000" dirty="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51380" y="4123212"/>
            <a:ext cx="646156" cy="426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10"/>
              </a:lnSpc>
              <a:spcBef>
                <a:spcPts val="165"/>
              </a:spcBef>
            </a:pPr>
            <a:endParaRPr sz="2000" dirty="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35100" y="4142520"/>
            <a:ext cx="703891" cy="4067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60"/>
              </a:lnSpc>
              <a:spcBef>
                <a:spcPts val="158"/>
              </a:spcBef>
            </a:pPr>
            <a:endParaRPr sz="3000" dirty="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94508" y="4142520"/>
            <a:ext cx="5815660" cy="4067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60"/>
              </a:lnSpc>
              <a:spcBef>
                <a:spcPts val="158"/>
              </a:spcBef>
            </a:pPr>
            <a:endParaRPr sz="3000" dirty="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20623" y="4508508"/>
            <a:ext cx="7091890" cy="772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62"/>
              </a:lnSpc>
              <a:spcBef>
                <a:spcPts val="105"/>
              </a:spcBef>
            </a:pPr>
            <a:r>
              <a:rPr sz="3000" spc="0" dirty="0" smtClean="0">
                <a:latin typeface="Constantia"/>
                <a:cs typeface="Constantia"/>
              </a:rPr>
              <a:t>a</a:t>
            </a:r>
            <a:r>
              <a:rPr sz="3000" spc="-89" dirty="0" smtClean="0">
                <a:latin typeface="Constantia"/>
                <a:cs typeface="Constantia"/>
              </a:rPr>
              <a:t> </a:t>
            </a:r>
            <a:r>
              <a:rPr sz="3000" spc="0" dirty="0" smtClean="0">
                <a:latin typeface="Constantia"/>
                <a:cs typeface="Constantia"/>
              </a:rPr>
              <a:t>jud</a:t>
            </a:r>
            <a:r>
              <a:rPr sz="3000" spc="-75" dirty="0" smtClean="0">
                <a:latin typeface="Constantia"/>
                <a:cs typeface="Constantia"/>
              </a:rPr>
              <a:t>g</a:t>
            </a:r>
            <a:r>
              <a:rPr sz="3000" spc="0" dirty="0" smtClean="0">
                <a:latin typeface="Constantia"/>
                <a:cs typeface="Constantia"/>
              </a:rPr>
              <a:t>e</a:t>
            </a:r>
            <a:r>
              <a:rPr sz="3000" spc="-134" dirty="0" smtClean="0">
                <a:latin typeface="Constantia"/>
                <a:cs typeface="Constantia"/>
              </a:rPr>
              <a:t> </a:t>
            </a:r>
            <a:r>
              <a:rPr sz="3000" spc="-25" dirty="0" smtClean="0">
                <a:latin typeface="Constantia"/>
                <a:cs typeface="Constantia"/>
              </a:rPr>
              <a:t>w</a:t>
            </a:r>
            <a:r>
              <a:rPr sz="3000" spc="0" dirty="0" smtClean="0">
                <a:latin typeface="Constantia"/>
                <a:cs typeface="Constantia"/>
              </a:rPr>
              <a:t>ho</a:t>
            </a:r>
            <a:r>
              <a:rPr sz="3000" spc="-69" dirty="0" smtClean="0">
                <a:latin typeface="Constantia"/>
                <a:cs typeface="Constantia"/>
              </a:rPr>
              <a:t> </a:t>
            </a:r>
            <a:r>
              <a:rPr sz="3000" spc="54" dirty="0" smtClean="0">
                <a:latin typeface="Constantia"/>
                <a:cs typeface="Constantia"/>
              </a:rPr>
              <a:t>f</a:t>
            </a:r>
            <a:r>
              <a:rPr sz="3000" spc="0" dirty="0" smtClean="0">
                <a:latin typeface="Constantia"/>
                <a:cs typeface="Constantia"/>
              </a:rPr>
              <a:t>i</a:t>
            </a:r>
            <a:r>
              <a:rPr sz="3000" spc="4" dirty="0" smtClean="0">
                <a:latin typeface="Constantia"/>
                <a:cs typeface="Constantia"/>
              </a:rPr>
              <a:t>n</a:t>
            </a:r>
            <a:r>
              <a:rPr sz="3000" spc="0" dirty="0" smtClean="0">
                <a:latin typeface="Constantia"/>
                <a:cs typeface="Constantia"/>
              </a:rPr>
              <a:t>ds</a:t>
            </a:r>
            <a:r>
              <a:rPr sz="3000" spc="-104" dirty="0" smtClean="0">
                <a:latin typeface="Constantia"/>
                <a:cs typeface="Constantia"/>
              </a:rPr>
              <a:t> </a:t>
            </a:r>
            <a:r>
              <a:rPr sz="3000" spc="0" dirty="0" smtClean="0">
                <a:latin typeface="Constantia"/>
                <a:cs typeface="Constantia"/>
              </a:rPr>
              <a:t>the</a:t>
            </a:r>
            <a:r>
              <a:rPr sz="3000" spc="-64" dirty="0" smtClean="0">
                <a:latin typeface="Constantia"/>
                <a:cs typeface="Constantia"/>
              </a:rPr>
              <a:t> </a:t>
            </a:r>
            <a:r>
              <a:rPr sz="3000" spc="0" dirty="0" smtClean="0">
                <a:solidFill>
                  <a:srgbClr val="FF0000"/>
                </a:solidFill>
                <a:latin typeface="Constantia"/>
                <a:cs typeface="Constantia"/>
              </a:rPr>
              <a:t>fau</a:t>
            </a:r>
            <a:r>
              <a:rPr sz="3000" spc="-9" dirty="0" smtClean="0">
                <a:solidFill>
                  <a:srgbClr val="FF0000"/>
                </a:solidFill>
                <a:latin typeface="Constantia"/>
                <a:cs typeface="Constantia"/>
              </a:rPr>
              <a:t>l</a:t>
            </a:r>
            <a:r>
              <a:rPr sz="3000" spc="0" dirty="0" smtClean="0">
                <a:solidFill>
                  <a:srgbClr val="FF0000"/>
                </a:solidFill>
                <a:latin typeface="Constantia"/>
                <a:cs typeface="Constantia"/>
              </a:rPr>
              <a:t>ts</a:t>
            </a:r>
            <a:r>
              <a:rPr sz="3000" spc="-129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000" spc="0" dirty="0" smtClean="0">
                <a:latin typeface="Constantia"/>
                <a:cs typeface="Constantia"/>
              </a:rPr>
              <a:t>and </a:t>
            </a:r>
            <a:r>
              <a:rPr sz="3000" spc="0" dirty="0" smtClean="0">
                <a:solidFill>
                  <a:srgbClr val="FF0000"/>
                </a:solidFill>
                <a:latin typeface="Constantia"/>
                <a:cs typeface="Constantia"/>
              </a:rPr>
              <a:t>m</a:t>
            </a:r>
            <a:r>
              <a:rPr sz="3000" spc="4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000" spc="0" dirty="0" smtClean="0">
                <a:solidFill>
                  <a:srgbClr val="FF0000"/>
                </a:solidFill>
                <a:latin typeface="Constantia"/>
                <a:cs typeface="Constantia"/>
              </a:rPr>
              <a:t>rits</a:t>
            </a:r>
            <a:r>
              <a:rPr sz="3000" spc="-134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000" spc="0" dirty="0" smtClean="0">
                <a:latin typeface="Constantia"/>
                <a:cs typeface="Constantia"/>
              </a:rPr>
              <a:t>of a </a:t>
            </a:r>
            <a:endParaRPr sz="3000">
              <a:latin typeface="Constantia"/>
              <a:cs typeface="Constantia"/>
            </a:endParaRPr>
          </a:p>
          <a:p>
            <a:pPr marL="12700">
              <a:lnSpc>
                <a:spcPts val="3662"/>
              </a:lnSpc>
            </a:pPr>
            <a:r>
              <a:rPr sz="3000" spc="0" dirty="0" smtClean="0">
                <a:latin typeface="Constantia"/>
                <a:cs typeface="Constantia"/>
              </a:rPr>
              <a:t>li</a:t>
            </a:r>
            <a:r>
              <a:rPr sz="3000" spc="-50" dirty="0" smtClean="0">
                <a:latin typeface="Constantia"/>
                <a:cs typeface="Constantia"/>
              </a:rPr>
              <a:t>t</a:t>
            </a:r>
            <a:r>
              <a:rPr sz="3000" spc="0" dirty="0" smtClean="0">
                <a:latin typeface="Constantia"/>
                <a:cs typeface="Constantia"/>
              </a:rPr>
              <a:t>e</a:t>
            </a:r>
            <a:r>
              <a:rPr sz="3000" spc="-44" dirty="0" smtClean="0">
                <a:latin typeface="Constantia"/>
                <a:cs typeface="Constantia"/>
              </a:rPr>
              <a:t>r</a:t>
            </a:r>
            <a:r>
              <a:rPr sz="3000" spc="0" dirty="0" smtClean="0">
                <a:latin typeface="Constantia"/>
                <a:cs typeface="Constantia"/>
              </a:rPr>
              <a:t>a</a:t>
            </a:r>
            <a:r>
              <a:rPr sz="3000" spc="44" dirty="0" smtClean="0">
                <a:latin typeface="Constantia"/>
                <a:cs typeface="Constantia"/>
              </a:rPr>
              <a:t>r</a:t>
            </a:r>
            <a:r>
              <a:rPr sz="3000" spc="0" dirty="0" smtClean="0">
                <a:latin typeface="Constantia"/>
                <a:cs typeface="Constantia"/>
              </a:rPr>
              <a:t>y</a:t>
            </a:r>
            <a:r>
              <a:rPr sz="3000" spc="-164" dirty="0" smtClean="0">
                <a:latin typeface="Constantia"/>
                <a:cs typeface="Constantia"/>
              </a:rPr>
              <a:t> </a:t>
            </a:r>
            <a:r>
              <a:rPr sz="3000" spc="-69" dirty="0" smtClean="0">
                <a:latin typeface="Constantia"/>
                <a:cs typeface="Constantia"/>
              </a:rPr>
              <a:t>w</a:t>
            </a:r>
            <a:r>
              <a:rPr sz="3000" spc="0" dirty="0" smtClean="0">
                <a:latin typeface="Constantia"/>
                <a:cs typeface="Constantia"/>
              </a:rPr>
              <a:t>o</a:t>
            </a:r>
            <a:r>
              <a:rPr sz="3000" spc="-25" dirty="0" smtClean="0">
                <a:latin typeface="Constantia"/>
                <a:cs typeface="Constantia"/>
              </a:rPr>
              <a:t>r</a:t>
            </a:r>
            <a:r>
              <a:rPr sz="3000" spc="0" dirty="0" smtClean="0">
                <a:latin typeface="Constantia"/>
                <a:cs typeface="Constantia"/>
              </a:rPr>
              <a:t>k.</a:t>
            </a:r>
            <a:endParaRPr sz="3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906649" y="687704"/>
            <a:ext cx="3379597" cy="529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310505" y="916813"/>
            <a:ext cx="162941" cy="225551"/>
          </a:xfrm>
          <a:custGeom>
            <a:avLst/>
            <a:gdLst/>
            <a:ahLst/>
            <a:cxnLst/>
            <a:rect l="l" t="t" r="r" b="b"/>
            <a:pathLst>
              <a:path w="162941" h="225551">
                <a:moveTo>
                  <a:pt x="82296" y="0"/>
                </a:moveTo>
                <a:lnTo>
                  <a:pt x="68666" y="890"/>
                </a:lnTo>
                <a:lnTo>
                  <a:pt x="56303" y="3580"/>
                </a:lnTo>
                <a:lnTo>
                  <a:pt x="45847" y="7747"/>
                </a:lnTo>
                <a:lnTo>
                  <a:pt x="34883" y="14394"/>
                </a:lnTo>
                <a:lnTo>
                  <a:pt x="25538" y="22990"/>
                </a:lnTo>
                <a:lnTo>
                  <a:pt x="20066" y="29972"/>
                </a:lnTo>
                <a:lnTo>
                  <a:pt x="14033" y="40320"/>
                </a:lnTo>
                <a:lnTo>
                  <a:pt x="9051" y="51998"/>
                </a:lnTo>
                <a:lnTo>
                  <a:pt x="5176" y="65004"/>
                </a:lnTo>
                <a:lnTo>
                  <a:pt x="2698" y="76896"/>
                </a:lnTo>
                <a:lnTo>
                  <a:pt x="1072" y="89239"/>
                </a:lnTo>
                <a:lnTo>
                  <a:pt x="187" y="102403"/>
                </a:lnTo>
                <a:lnTo>
                  <a:pt x="0" y="112395"/>
                </a:lnTo>
                <a:lnTo>
                  <a:pt x="325" y="125844"/>
                </a:lnTo>
                <a:lnTo>
                  <a:pt x="1289" y="138680"/>
                </a:lnTo>
                <a:lnTo>
                  <a:pt x="2877" y="150887"/>
                </a:lnTo>
                <a:lnTo>
                  <a:pt x="7384" y="170756"/>
                </a:lnTo>
                <a:lnTo>
                  <a:pt x="11766" y="182677"/>
                </a:lnTo>
                <a:lnTo>
                  <a:pt x="17182" y="193395"/>
                </a:lnTo>
                <a:lnTo>
                  <a:pt x="24950" y="203914"/>
                </a:lnTo>
                <a:lnTo>
                  <a:pt x="34412" y="212391"/>
                </a:lnTo>
                <a:lnTo>
                  <a:pt x="42037" y="217170"/>
                </a:lnTo>
                <a:lnTo>
                  <a:pt x="52826" y="221681"/>
                </a:lnTo>
                <a:lnTo>
                  <a:pt x="65156" y="224471"/>
                </a:lnTo>
                <a:lnTo>
                  <a:pt x="79001" y="225539"/>
                </a:lnTo>
                <a:lnTo>
                  <a:pt x="80772" y="225551"/>
                </a:lnTo>
                <a:lnTo>
                  <a:pt x="94439" y="224683"/>
                </a:lnTo>
                <a:lnTo>
                  <a:pt x="106861" y="222076"/>
                </a:lnTo>
                <a:lnTo>
                  <a:pt x="117602" y="217932"/>
                </a:lnTo>
                <a:lnTo>
                  <a:pt x="128498" y="211262"/>
                </a:lnTo>
                <a:lnTo>
                  <a:pt x="137834" y="202633"/>
                </a:lnTo>
                <a:lnTo>
                  <a:pt x="143256" y="195707"/>
                </a:lnTo>
                <a:lnTo>
                  <a:pt x="149398" y="185369"/>
                </a:lnTo>
                <a:lnTo>
                  <a:pt x="154353" y="173675"/>
                </a:lnTo>
                <a:lnTo>
                  <a:pt x="158115" y="160654"/>
                </a:lnTo>
                <a:lnTo>
                  <a:pt x="160392" y="149131"/>
                </a:lnTo>
                <a:lnTo>
                  <a:pt x="161932" y="136810"/>
                </a:lnTo>
                <a:lnTo>
                  <a:pt x="162764" y="123664"/>
                </a:lnTo>
                <a:lnTo>
                  <a:pt x="162941" y="113537"/>
                </a:lnTo>
                <a:lnTo>
                  <a:pt x="162642" y="100082"/>
                </a:lnTo>
                <a:lnTo>
                  <a:pt x="161746" y="87240"/>
                </a:lnTo>
                <a:lnTo>
                  <a:pt x="160254" y="75028"/>
                </a:lnTo>
                <a:lnTo>
                  <a:pt x="155895" y="55232"/>
                </a:lnTo>
                <a:lnTo>
                  <a:pt x="151513" y="43284"/>
                </a:lnTo>
                <a:lnTo>
                  <a:pt x="146014" y="32537"/>
                </a:lnTo>
                <a:lnTo>
                  <a:pt x="138177" y="22036"/>
                </a:lnTo>
                <a:lnTo>
                  <a:pt x="128762" y="13528"/>
                </a:lnTo>
                <a:lnTo>
                  <a:pt x="121158" y="8636"/>
                </a:lnTo>
                <a:lnTo>
                  <a:pt x="110498" y="4023"/>
                </a:lnTo>
                <a:lnTo>
                  <a:pt x="98210" y="1142"/>
                </a:lnTo>
                <a:lnTo>
                  <a:pt x="84294" y="16"/>
                </a:lnTo>
                <a:lnTo>
                  <a:pt x="8229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456940" y="909065"/>
            <a:ext cx="139954" cy="84455"/>
          </a:xfrm>
          <a:custGeom>
            <a:avLst/>
            <a:gdLst/>
            <a:ahLst/>
            <a:cxnLst/>
            <a:rect l="l" t="t" r="r" b="b"/>
            <a:pathLst>
              <a:path w="139954" h="84455">
                <a:moveTo>
                  <a:pt x="71882" y="0"/>
                </a:moveTo>
                <a:lnTo>
                  <a:pt x="58330" y="1083"/>
                </a:lnTo>
                <a:lnTo>
                  <a:pt x="46282" y="4301"/>
                </a:lnTo>
                <a:lnTo>
                  <a:pt x="40767" y="6731"/>
                </a:lnTo>
                <a:lnTo>
                  <a:pt x="29869" y="13613"/>
                </a:lnTo>
                <a:lnTo>
                  <a:pt x="20712" y="22388"/>
                </a:lnTo>
                <a:lnTo>
                  <a:pt x="12114" y="35106"/>
                </a:lnTo>
                <a:lnTo>
                  <a:pt x="6941" y="46977"/>
                </a:lnTo>
                <a:lnTo>
                  <a:pt x="5461" y="51562"/>
                </a:lnTo>
                <a:lnTo>
                  <a:pt x="2434" y="63599"/>
                </a:lnTo>
                <a:lnTo>
                  <a:pt x="580" y="76232"/>
                </a:lnTo>
                <a:lnTo>
                  <a:pt x="0" y="84455"/>
                </a:lnTo>
                <a:lnTo>
                  <a:pt x="139954" y="84455"/>
                </a:lnTo>
                <a:lnTo>
                  <a:pt x="139694" y="69548"/>
                </a:lnTo>
                <a:lnTo>
                  <a:pt x="138016" y="55953"/>
                </a:lnTo>
                <a:lnTo>
                  <a:pt x="134926" y="43674"/>
                </a:lnTo>
                <a:lnTo>
                  <a:pt x="130431" y="32718"/>
                </a:lnTo>
                <a:lnTo>
                  <a:pt x="124535" y="23091"/>
                </a:lnTo>
                <a:lnTo>
                  <a:pt x="115588" y="13554"/>
                </a:lnTo>
                <a:lnTo>
                  <a:pt x="105270" y="6875"/>
                </a:lnTo>
                <a:lnTo>
                  <a:pt x="93127" y="2442"/>
                </a:lnTo>
                <a:lnTo>
                  <a:pt x="79156" y="253"/>
                </a:lnTo>
                <a:lnTo>
                  <a:pt x="7188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46853" y="849122"/>
            <a:ext cx="93725" cy="361695"/>
          </a:xfrm>
          <a:custGeom>
            <a:avLst/>
            <a:gdLst/>
            <a:ahLst/>
            <a:cxnLst/>
            <a:rect l="l" t="t" r="r" b="b"/>
            <a:pathLst>
              <a:path w="93725" h="361695">
                <a:moveTo>
                  <a:pt x="46862" y="0"/>
                </a:moveTo>
                <a:lnTo>
                  <a:pt x="56007" y="0"/>
                </a:lnTo>
                <a:lnTo>
                  <a:pt x="63626" y="380"/>
                </a:lnTo>
                <a:lnTo>
                  <a:pt x="69469" y="1142"/>
                </a:lnTo>
                <a:lnTo>
                  <a:pt x="75437" y="1904"/>
                </a:lnTo>
                <a:lnTo>
                  <a:pt x="80263" y="2920"/>
                </a:lnTo>
                <a:lnTo>
                  <a:pt x="83820" y="4317"/>
                </a:lnTo>
                <a:lnTo>
                  <a:pt x="87502" y="5714"/>
                </a:lnTo>
                <a:lnTo>
                  <a:pt x="90043" y="7238"/>
                </a:lnTo>
                <a:lnTo>
                  <a:pt x="91439" y="9143"/>
                </a:lnTo>
                <a:lnTo>
                  <a:pt x="92963" y="11049"/>
                </a:lnTo>
                <a:lnTo>
                  <a:pt x="93725" y="13207"/>
                </a:lnTo>
                <a:lnTo>
                  <a:pt x="93725" y="15620"/>
                </a:lnTo>
                <a:lnTo>
                  <a:pt x="93725" y="346837"/>
                </a:lnTo>
                <a:lnTo>
                  <a:pt x="93725" y="349250"/>
                </a:lnTo>
                <a:lnTo>
                  <a:pt x="92963" y="351408"/>
                </a:lnTo>
                <a:lnTo>
                  <a:pt x="91439" y="353313"/>
                </a:lnTo>
                <a:lnTo>
                  <a:pt x="90043" y="355218"/>
                </a:lnTo>
                <a:lnTo>
                  <a:pt x="87502" y="356742"/>
                </a:lnTo>
                <a:lnTo>
                  <a:pt x="83820" y="358013"/>
                </a:lnTo>
                <a:lnTo>
                  <a:pt x="80263" y="359155"/>
                </a:lnTo>
                <a:lnTo>
                  <a:pt x="75437" y="360172"/>
                </a:lnTo>
                <a:lnTo>
                  <a:pt x="69469" y="360806"/>
                </a:lnTo>
                <a:lnTo>
                  <a:pt x="63626" y="361314"/>
                </a:lnTo>
                <a:lnTo>
                  <a:pt x="56007" y="361695"/>
                </a:lnTo>
                <a:lnTo>
                  <a:pt x="46862" y="361695"/>
                </a:lnTo>
                <a:lnTo>
                  <a:pt x="37592" y="361695"/>
                </a:lnTo>
                <a:lnTo>
                  <a:pt x="30099" y="361314"/>
                </a:lnTo>
                <a:lnTo>
                  <a:pt x="24130" y="360806"/>
                </a:lnTo>
                <a:lnTo>
                  <a:pt x="18161" y="360172"/>
                </a:lnTo>
                <a:lnTo>
                  <a:pt x="13462" y="359155"/>
                </a:lnTo>
                <a:lnTo>
                  <a:pt x="9779" y="358013"/>
                </a:lnTo>
                <a:lnTo>
                  <a:pt x="6223" y="356742"/>
                </a:lnTo>
                <a:lnTo>
                  <a:pt x="3683" y="355218"/>
                </a:lnTo>
                <a:lnTo>
                  <a:pt x="2159" y="353313"/>
                </a:lnTo>
                <a:lnTo>
                  <a:pt x="635" y="351408"/>
                </a:lnTo>
                <a:lnTo>
                  <a:pt x="0" y="349250"/>
                </a:lnTo>
                <a:lnTo>
                  <a:pt x="0" y="346837"/>
                </a:lnTo>
                <a:lnTo>
                  <a:pt x="0" y="15620"/>
                </a:lnTo>
                <a:lnTo>
                  <a:pt x="0" y="13207"/>
                </a:lnTo>
                <a:lnTo>
                  <a:pt x="635" y="11049"/>
                </a:lnTo>
                <a:lnTo>
                  <a:pt x="2159" y="9143"/>
                </a:lnTo>
                <a:lnTo>
                  <a:pt x="3683" y="7238"/>
                </a:lnTo>
                <a:lnTo>
                  <a:pt x="6223" y="5714"/>
                </a:lnTo>
                <a:lnTo>
                  <a:pt x="9779" y="4317"/>
                </a:lnTo>
                <a:lnTo>
                  <a:pt x="13462" y="2920"/>
                </a:lnTo>
                <a:lnTo>
                  <a:pt x="18161" y="1904"/>
                </a:lnTo>
                <a:lnTo>
                  <a:pt x="24130" y="1142"/>
                </a:lnTo>
                <a:lnTo>
                  <a:pt x="30099" y="380"/>
                </a:lnTo>
                <a:lnTo>
                  <a:pt x="37592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595749" y="849122"/>
            <a:ext cx="93725" cy="361695"/>
          </a:xfrm>
          <a:custGeom>
            <a:avLst/>
            <a:gdLst/>
            <a:ahLst/>
            <a:cxnLst/>
            <a:rect l="l" t="t" r="r" b="b"/>
            <a:pathLst>
              <a:path w="93725" h="361695">
                <a:moveTo>
                  <a:pt x="46862" y="0"/>
                </a:moveTo>
                <a:lnTo>
                  <a:pt x="56006" y="0"/>
                </a:lnTo>
                <a:lnTo>
                  <a:pt x="63626" y="380"/>
                </a:lnTo>
                <a:lnTo>
                  <a:pt x="69468" y="1142"/>
                </a:lnTo>
                <a:lnTo>
                  <a:pt x="75437" y="1904"/>
                </a:lnTo>
                <a:lnTo>
                  <a:pt x="80263" y="2920"/>
                </a:lnTo>
                <a:lnTo>
                  <a:pt x="83820" y="4317"/>
                </a:lnTo>
                <a:lnTo>
                  <a:pt x="87502" y="5714"/>
                </a:lnTo>
                <a:lnTo>
                  <a:pt x="90042" y="7238"/>
                </a:lnTo>
                <a:lnTo>
                  <a:pt x="91439" y="9143"/>
                </a:lnTo>
                <a:lnTo>
                  <a:pt x="92963" y="11049"/>
                </a:lnTo>
                <a:lnTo>
                  <a:pt x="93725" y="13207"/>
                </a:lnTo>
                <a:lnTo>
                  <a:pt x="93725" y="15620"/>
                </a:lnTo>
                <a:lnTo>
                  <a:pt x="93725" y="346837"/>
                </a:lnTo>
                <a:lnTo>
                  <a:pt x="93725" y="349250"/>
                </a:lnTo>
                <a:lnTo>
                  <a:pt x="92963" y="351408"/>
                </a:lnTo>
                <a:lnTo>
                  <a:pt x="91439" y="353313"/>
                </a:lnTo>
                <a:lnTo>
                  <a:pt x="90042" y="355218"/>
                </a:lnTo>
                <a:lnTo>
                  <a:pt x="87502" y="356742"/>
                </a:lnTo>
                <a:lnTo>
                  <a:pt x="83820" y="358013"/>
                </a:lnTo>
                <a:lnTo>
                  <a:pt x="80263" y="359155"/>
                </a:lnTo>
                <a:lnTo>
                  <a:pt x="75437" y="360172"/>
                </a:lnTo>
                <a:lnTo>
                  <a:pt x="69468" y="360806"/>
                </a:lnTo>
                <a:lnTo>
                  <a:pt x="63626" y="361314"/>
                </a:lnTo>
                <a:lnTo>
                  <a:pt x="56006" y="361695"/>
                </a:lnTo>
                <a:lnTo>
                  <a:pt x="46862" y="361695"/>
                </a:lnTo>
                <a:lnTo>
                  <a:pt x="37591" y="361695"/>
                </a:lnTo>
                <a:lnTo>
                  <a:pt x="30099" y="361314"/>
                </a:lnTo>
                <a:lnTo>
                  <a:pt x="24129" y="360806"/>
                </a:lnTo>
                <a:lnTo>
                  <a:pt x="18161" y="360172"/>
                </a:lnTo>
                <a:lnTo>
                  <a:pt x="13462" y="359155"/>
                </a:lnTo>
                <a:lnTo>
                  <a:pt x="9778" y="358013"/>
                </a:lnTo>
                <a:lnTo>
                  <a:pt x="6223" y="356742"/>
                </a:lnTo>
                <a:lnTo>
                  <a:pt x="3683" y="355218"/>
                </a:lnTo>
                <a:lnTo>
                  <a:pt x="2159" y="353313"/>
                </a:lnTo>
                <a:lnTo>
                  <a:pt x="635" y="351408"/>
                </a:lnTo>
                <a:lnTo>
                  <a:pt x="0" y="349250"/>
                </a:lnTo>
                <a:lnTo>
                  <a:pt x="0" y="346837"/>
                </a:lnTo>
                <a:lnTo>
                  <a:pt x="0" y="15620"/>
                </a:lnTo>
                <a:lnTo>
                  <a:pt x="0" y="13207"/>
                </a:lnTo>
                <a:lnTo>
                  <a:pt x="635" y="11049"/>
                </a:lnTo>
                <a:lnTo>
                  <a:pt x="2159" y="9143"/>
                </a:lnTo>
                <a:lnTo>
                  <a:pt x="3683" y="7238"/>
                </a:lnTo>
                <a:lnTo>
                  <a:pt x="6223" y="5714"/>
                </a:lnTo>
                <a:lnTo>
                  <a:pt x="9778" y="4317"/>
                </a:lnTo>
                <a:lnTo>
                  <a:pt x="13462" y="2920"/>
                </a:lnTo>
                <a:lnTo>
                  <a:pt x="18161" y="1904"/>
                </a:lnTo>
                <a:lnTo>
                  <a:pt x="24129" y="1142"/>
                </a:lnTo>
                <a:lnTo>
                  <a:pt x="30099" y="380"/>
                </a:lnTo>
                <a:lnTo>
                  <a:pt x="37591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999865" y="849122"/>
            <a:ext cx="93725" cy="361695"/>
          </a:xfrm>
          <a:custGeom>
            <a:avLst/>
            <a:gdLst/>
            <a:ahLst/>
            <a:cxnLst/>
            <a:rect l="l" t="t" r="r" b="b"/>
            <a:pathLst>
              <a:path w="93725" h="361695">
                <a:moveTo>
                  <a:pt x="46862" y="0"/>
                </a:moveTo>
                <a:lnTo>
                  <a:pt x="56007" y="0"/>
                </a:lnTo>
                <a:lnTo>
                  <a:pt x="63626" y="380"/>
                </a:lnTo>
                <a:lnTo>
                  <a:pt x="69469" y="1142"/>
                </a:lnTo>
                <a:lnTo>
                  <a:pt x="75437" y="1904"/>
                </a:lnTo>
                <a:lnTo>
                  <a:pt x="80263" y="2920"/>
                </a:lnTo>
                <a:lnTo>
                  <a:pt x="83820" y="4317"/>
                </a:lnTo>
                <a:lnTo>
                  <a:pt x="87502" y="5714"/>
                </a:lnTo>
                <a:lnTo>
                  <a:pt x="90043" y="7238"/>
                </a:lnTo>
                <a:lnTo>
                  <a:pt x="91439" y="9143"/>
                </a:lnTo>
                <a:lnTo>
                  <a:pt x="92963" y="11049"/>
                </a:lnTo>
                <a:lnTo>
                  <a:pt x="93725" y="13207"/>
                </a:lnTo>
                <a:lnTo>
                  <a:pt x="93725" y="15620"/>
                </a:lnTo>
                <a:lnTo>
                  <a:pt x="93725" y="346837"/>
                </a:lnTo>
                <a:lnTo>
                  <a:pt x="93725" y="349250"/>
                </a:lnTo>
                <a:lnTo>
                  <a:pt x="92963" y="351408"/>
                </a:lnTo>
                <a:lnTo>
                  <a:pt x="91439" y="353313"/>
                </a:lnTo>
                <a:lnTo>
                  <a:pt x="90043" y="355218"/>
                </a:lnTo>
                <a:lnTo>
                  <a:pt x="87502" y="356742"/>
                </a:lnTo>
                <a:lnTo>
                  <a:pt x="83820" y="358013"/>
                </a:lnTo>
                <a:lnTo>
                  <a:pt x="80263" y="359155"/>
                </a:lnTo>
                <a:lnTo>
                  <a:pt x="75437" y="360172"/>
                </a:lnTo>
                <a:lnTo>
                  <a:pt x="69469" y="360806"/>
                </a:lnTo>
                <a:lnTo>
                  <a:pt x="63626" y="361314"/>
                </a:lnTo>
                <a:lnTo>
                  <a:pt x="56007" y="361695"/>
                </a:lnTo>
                <a:lnTo>
                  <a:pt x="46862" y="361695"/>
                </a:lnTo>
                <a:lnTo>
                  <a:pt x="37592" y="361695"/>
                </a:lnTo>
                <a:lnTo>
                  <a:pt x="30099" y="361314"/>
                </a:lnTo>
                <a:lnTo>
                  <a:pt x="24130" y="360806"/>
                </a:lnTo>
                <a:lnTo>
                  <a:pt x="18161" y="360172"/>
                </a:lnTo>
                <a:lnTo>
                  <a:pt x="13462" y="359155"/>
                </a:lnTo>
                <a:lnTo>
                  <a:pt x="9779" y="358013"/>
                </a:lnTo>
                <a:lnTo>
                  <a:pt x="6223" y="356742"/>
                </a:lnTo>
                <a:lnTo>
                  <a:pt x="3683" y="355218"/>
                </a:lnTo>
                <a:lnTo>
                  <a:pt x="2159" y="353313"/>
                </a:lnTo>
                <a:lnTo>
                  <a:pt x="635" y="351408"/>
                </a:lnTo>
                <a:lnTo>
                  <a:pt x="0" y="349250"/>
                </a:lnTo>
                <a:lnTo>
                  <a:pt x="0" y="346837"/>
                </a:lnTo>
                <a:lnTo>
                  <a:pt x="0" y="15620"/>
                </a:lnTo>
                <a:lnTo>
                  <a:pt x="0" y="13207"/>
                </a:lnTo>
                <a:lnTo>
                  <a:pt x="635" y="11049"/>
                </a:lnTo>
                <a:lnTo>
                  <a:pt x="2159" y="9143"/>
                </a:lnTo>
                <a:lnTo>
                  <a:pt x="3683" y="7238"/>
                </a:lnTo>
                <a:lnTo>
                  <a:pt x="6223" y="5714"/>
                </a:lnTo>
                <a:lnTo>
                  <a:pt x="9779" y="4317"/>
                </a:lnTo>
                <a:lnTo>
                  <a:pt x="13462" y="2920"/>
                </a:lnTo>
                <a:lnTo>
                  <a:pt x="18161" y="1904"/>
                </a:lnTo>
                <a:lnTo>
                  <a:pt x="24130" y="1142"/>
                </a:lnTo>
                <a:lnTo>
                  <a:pt x="30099" y="380"/>
                </a:lnTo>
                <a:lnTo>
                  <a:pt x="37592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032881" y="842772"/>
            <a:ext cx="253365" cy="374395"/>
          </a:xfrm>
          <a:custGeom>
            <a:avLst/>
            <a:gdLst/>
            <a:ahLst/>
            <a:cxnLst/>
            <a:rect l="l" t="t" r="r" b="b"/>
            <a:pathLst>
              <a:path w="253365" h="374395">
                <a:moveTo>
                  <a:pt x="136906" y="0"/>
                </a:moveTo>
                <a:lnTo>
                  <a:pt x="149799" y="397"/>
                </a:lnTo>
                <a:lnTo>
                  <a:pt x="162371" y="1591"/>
                </a:lnTo>
                <a:lnTo>
                  <a:pt x="167259" y="2286"/>
                </a:lnTo>
                <a:lnTo>
                  <a:pt x="180352" y="4608"/>
                </a:lnTo>
                <a:lnTo>
                  <a:pt x="192287" y="7415"/>
                </a:lnTo>
                <a:lnTo>
                  <a:pt x="201803" y="10160"/>
                </a:lnTo>
                <a:lnTo>
                  <a:pt x="208534" y="12573"/>
                </a:lnTo>
                <a:lnTo>
                  <a:pt x="213995" y="15112"/>
                </a:lnTo>
                <a:lnTo>
                  <a:pt x="219456" y="17779"/>
                </a:lnTo>
                <a:lnTo>
                  <a:pt x="223393" y="19938"/>
                </a:lnTo>
                <a:lnTo>
                  <a:pt x="225679" y="21843"/>
                </a:lnTo>
                <a:lnTo>
                  <a:pt x="228092" y="23622"/>
                </a:lnTo>
                <a:lnTo>
                  <a:pt x="229743" y="25526"/>
                </a:lnTo>
                <a:lnTo>
                  <a:pt x="230759" y="27431"/>
                </a:lnTo>
                <a:lnTo>
                  <a:pt x="231775" y="29210"/>
                </a:lnTo>
                <a:lnTo>
                  <a:pt x="232410" y="31495"/>
                </a:lnTo>
                <a:lnTo>
                  <a:pt x="232918" y="34162"/>
                </a:lnTo>
                <a:lnTo>
                  <a:pt x="233426" y="36702"/>
                </a:lnTo>
                <a:lnTo>
                  <a:pt x="233934" y="39877"/>
                </a:lnTo>
                <a:lnTo>
                  <a:pt x="234315" y="43814"/>
                </a:lnTo>
                <a:lnTo>
                  <a:pt x="234569" y="47625"/>
                </a:lnTo>
                <a:lnTo>
                  <a:pt x="234823" y="52450"/>
                </a:lnTo>
                <a:lnTo>
                  <a:pt x="234823" y="58038"/>
                </a:lnTo>
                <a:lnTo>
                  <a:pt x="234823" y="64769"/>
                </a:lnTo>
                <a:lnTo>
                  <a:pt x="234569" y="70230"/>
                </a:lnTo>
                <a:lnTo>
                  <a:pt x="234315" y="74422"/>
                </a:lnTo>
                <a:lnTo>
                  <a:pt x="233934" y="78739"/>
                </a:lnTo>
                <a:lnTo>
                  <a:pt x="233299" y="82041"/>
                </a:lnTo>
                <a:lnTo>
                  <a:pt x="232410" y="84581"/>
                </a:lnTo>
                <a:lnTo>
                  <a:pt x="231521" y="86994"/>
                </a:lnTo>
                <a:lnTo>
                  <a:pt x="230378" y="88645"/>
                </a:lnTo>
                <a:lnTo>
                  <a:pt x="228854" y="89535"/>
                </a:lnTo>
                <a:lnTo>
                  <a:pt x="227330" y="90424"/>
                </a:lnTo>
                <a:lnTo>
                  <a:pt x="225679" y="90804"/>
                </a:lnTo>
                <a:lnTo>
                  <a:pt x="223647" y="90804"/>
                </a:lnTo>
                <a:lnTo>
                  <a:pt x="221361" y="90804"/>
                </a:lnTo>
                <a:lnTo>
                  <a:pt x="217932" y="89535"/>
                </a:lnTo>
                <a:lnTo>
                  <a:pt x="213233" y="86994"/>
                </a:lnTo>
                <a:lnTo>
                  <a:pt x="208534" y="84327"/>
                </a:lnTo>
                <a:lnTo>
                  <a:pt x="202692" y="81533"/>
                </a:lnTo>
                <a:lnTo>
                  <a:pt x="195580" y="78612"/>
                </a:lnTo>
                <a:lnTo>
                  <a:pt x="184372" y="74313"/>
                </a:lnTo>
                <a:lnTo>
                  <a:pt x="171609" y="70379"/>
                </a:lnTo>
                <a:lnTo>
                  <a:pt x="159369" y="67714"/>
                </a:lnTo>
                <a:lnTo>
                  <a:pt x="146503" y="66461"/>
                </a:lnTo>
                <a:lnTo>
                  <a:pt x="139192" y="66293"/>
                </a:lnTo>
                <a:lnTo>
                  <a:pt x="130810" y="66293"/>
                </a:lnTo>
                <a:lnTo>
                  <a:pt x="123444" y="67182"/>
                </a:lnTo>
                <a:lnTo>
                  <a:pt x="117221" y="68833"/>
                </a:lnTo>
                <a:lnTo>
                  <a:pt x="110998" y="70612"/>
                </a:lnTo>
                <a:lnTo>
                  <a:pt x="105918" y="73151"/>
                </a:lnTo>
                <a:lnTo>
                  <a:pt x="101981" y="76326"/>
                </a:lnTo>
                <a:lnTo>
                  <a:pt x="98044" y="79501"/>
                </a:lnTo>
                <a:lnTo>
                  <a:pt x="94996" y="83312"/>
                </a:lnTo>
                <a:lnTo>
                  <a:pt x="93091" y="87629"/>
                </a:lnTo>
                <a:lnTo>
                  <a:pt x="91059" y="92075"/>
                </a:lnTo>
                <a:lnTo>
                  <a:pt x="90043" y="96647"/>
                </a:lnTo>
                <a:lnTo>
                  <a:pt x="90043" y="101600"/>
                </a:lnTo>
                <a:lnTo>
                  <a:pt x="90043" y="109347"/>
                </a:lnTo>
                <a:lnTo>
                  <a:pt x="92456" y="115824"/>
                </a:lnTo>
                <a:lnTo>
                  <a:pt x="97155" y="121030"/>
                </a:lnTo>
                <a:lnTo>
                  <a:pt x="101854" y="126237"/>
                </a:lnTo>
                <a:lnTo>
                  <a:pt x="108077" y="130810"/>
                </a:lnTo>
                <a:lnTo>
                  <a:pt x="115697" y="134747"/>
                </a:lnTo>
                <a:lnTo>
                  <a:pt x="126632" y="139900"/>
                </a:lnTo>
                <a:lnTo>
                  <a:pt x="138772" y="144769"/>
                </a:lnTo>
                <a:lnTo>
                  <a:pt x="141986" y="145923"/>
                </a:lnTo>
                <a:lnTo>
                  <a:pt x="153765" y="150206"/>
                </a:lnTo>
                <a:lnTo>
                  <a:pt x="165665" y="154805"/>
                </a:lnTo>
                <a:lnTo>
                  <a:pt x="183232" y="162230"/>
                </a:lnTo>
                <a:lnTo>
                  <a:pt x="194675" y="167864"/>
                </a:lnTo>
                <a:lnTo>
                  <a:pt x="201549" y="171576"/>
                </a:lnTo>
                <a:lnTo>
                  <a:pt x="212389" y="178445"/>
                </a:lnTo>
                <a:lnTo>
                  <a:pt x="222282" y="186401"/>
                </a:lnTo>
                <a:lnTo>
                  <a:pt x="235748" y="201198"/>
                </a:lnTo>
                <a:lnTo>
                  <a:pt x="242512" y="212001"/>
                </a:lnTo>
                <a:lnTo>
                  <a:pt x="246380" y="220090"/>
                </a:lnTo>
                <a:lnTo>
                  <a:pt x="250140" y="231271"/>
                </a:lnTo>
                <a:lnTo>
                  <a:pt x="252456" y="243688"/>
                </a:lnTo>
                <a:lnTo>
                  <a:pt x="253351" y="257344"/>
                </a:lnTo>
                <a:lnTo>
                  <a:pt x="253365" y="259333"/>
                </a:lnTo>
                <a:lnTo>
                  <a:pt x="252723" y="273042"/>
                </a:lnTo>
                <a:lnTo>
                  <a:pt x="250783" y="285900"/>
                </a:lnTo>
                <a:lnTo>
                  <a:pt x="247520" y="297908"/>
                </a:lnTo>
                <a:lnTo>
                  <a:pt x="242912" y="309065"/>
                </a:lnTo>
                <a:lnTo>
                  <a:pt x="236426" y="320398"/>
                </a:lnTo>
                <a:lnTo>
                  <a:pt x="228768" y="330531"/>
                </a:lnTo>
                <a:lnTo>
                  <a:pt x="219821" y="339628"/>
                </a:lnTo>
                <a:lnTo>
                  <a:pt x="212852" y="345313"/>
                </a:lnTo>
                <a:lnTo>
                  <a:pt x="202734" y="352135"/>
                </a:lnTo>
                <a:lnTo>
                  <a:pt x="191695" y="358072"/>
                </a:lnTo>
                <a:lnTo>
                  <a:pt x="179771" y="363100"/>
                </a:lnTo>
                <a:lnTo>
                  <a:pt x="167132" y="367156"/>
                </a:lnTo>
                <a:lnTo>
                  <a:pt x="155277" y="369991"/>
                </a:lnTo>
                <a:lnTo>
                  <a:pt x="143010" y="372125"/>
                </a:lnTo>
                <a:lnTo>
                  <a:pt x="130320" y="373558"/>
                </a:lnTo>
                <a:lnTo>
                  <a:pt x="117200" y="374291"/>
                </a:lnTo>
                <a:lnTo>
                  <a:pt x="109855" y="374395"/>
                </a:lnTo>
                <a:lnTo>
                  <a:pt x="96796" y="374021"/>
                </a:lnTo>
                <a:lnTo>
                  <a:pt x="84187" y="372942"/>
                </a:lnTo>
                <a:lnTo>
                  <a:pt x="74295" y="371601"/>
                </a:lnTo>
                <a:lnTo>
                  <a:pt x="61058" y="369066"/>
                </a:lnTo>
                <a:lnTo>
                  <a:pt x="49012" y="366049"/>
                </a:lnTo>
                <a:lnTo>
                  <a:pt x="35052" y="361695"/>
                </a:lnTo>
                <a:lnTo>
                  <a:pt x="27559" y="358775"/>
                </a:lnTo>
                <a:lnTo>
                  <a:pt x="21590" y="355726"/>
                </a:lnTo>
                <a:lnTo>
                  <a:pt x="15621" y="352805"/>
                </a:lnTo>
                <a:lnTo>
                  <a:pt x="11303" y="350012"/>
                </a:lnTo>
                <a:lnTo>
                  <a:pt x="8636" y="347344"/>
                </a:lnTo>
                <a:lnTo>
                  <a:pt x="5842" y="344804"/>
                </a:lnTo>
                <a:lnTo>
                  <a:pt x="3810" y="340740"/>
                </a:lnTo>
                <a:lnTo>
                  <a:pt x="2286" y="335152"/>
                </a:lnTo>
                <a:lnTo>
                  <a:pt x="762" y="329564"/>
                </a:lnTo>
                <a:lnTo>
                  <a:pt x="0" y="321310"/>
                </a:lnTo>
                <a:lnTo>
                  <a:pt x="0" y="310388"/>
                </a:lnTo>
                <a:lnTo>
                  <a:pt x="0" y="303149"/>
                </a:lnTo>
                <a:lnTo>
                  <a:pt x="254" y="297433"/>
                </a:lnTo>
                <a:lnTo>
                  <a:pt x="762" y="293115"/>
                </a:lnTo>
                <a:lnTo>
                  <a:pt x="1270" y="288670"/>
                </a:lnTo>
                <a:lnTo>
                  <a:pt x="2032" y="285241"/>
                </a:lnTo>
                <a:lnTo>
                  <a:pt x="3048" y="282701"/>
                </a:lnTo>
                <a:lnTo>
                  <a:pt x="4064" y="280035"/>
                </a:lnTo>
                <a:lnTo>
                  <a:pt x="5207" y="278256"/>
                </a:lnTo>
                <a:lnTo>
                  <a:pt x="6731" y="277494"/>
                </a:lnTo>
                <a:lnTo>
                  <a:pt x="8255" y="276605"/>
                </a:lnTo>
                <a:lnTo>
                  <a:pt x="10033" y="276098"/>
                </a:lnTo>
                <a:lnTo>
                  <a:pt x="12319" y="276098"/>
                </a:lnTo>
                <a:lnTo>
                  <a:pt x="14986" y="276098"/>
                </a:lnTo>
                <a:lnTo>
                  <a:pt x="19050" y="277622"/>
                </a:lnTo>
                <a:lnTo>
                  <a:pt x="24384" y="280797"/>
                </a:lnTo>
                <a:lnTo>
                  <a:pt x="29718" y="283844"/>
                </a:lnTo>
                <a:lnTo>
                  <a:pt x="36322" y="287274"/>
                </a:lnTo>
                <a:lnTo>
                  <a:pt x="44323" y="290956"/>
                </a:lnTo>
                <a:lnTo>
                  <a:pt x="55209" y="295666"/>
                </a:lnTo>
                <a:lnTo>
                  <a:pt x="67577" y="300076"/>
                </a:lnTo>
                <a:lnTo>
                  <a:pt x="72009" y="301498"/>
                </a:lnTo>
                <a:lnTo>
                  <a:pt x="83603" y="304267"/>
                </a:lnTo>
                <a:lnTo>
                  <a:pt x="96258" y="305882"/>
                </a:lnTo>
                <a:lnTo>
                  <a:pt x="107950" y="306324"/>
                </a:lnTo>
                <a:lnTo>
                  <a:pt x="116332" y="306324"/>
                </a:lnTo>
                <a:lnTo>
                  <a:pt x="123825" y="305435"/>
                </a:lnTo>
                <a:lnTo>
                  <a:pt x="130429" y="303656"/>
                </a:lnTo>
                <a:lnTo>
                  <a:pt x="137033" y="301878"/>
                </a:lnTo>
                <a:lnTo>
                  <a:pt x="142748" y="299465"/>
                </a:lnTo>
                <a:lnTo>
                  <a:pt x="147574" y="296163"/>
                </a:lnTo>
                <a:lnTo>
                  <a:pt x="152400" y="292988"/>
                </a:lnTo>
                <a:lnTo>
                  <a:pt x="156083" y="288925"/>
                </a:lnTo>
                <a:lnTo>
                  <a:pt x="158496" y="283972"/>
                </a:lnTo>
                <a:lnTo>
                  <a:pt x="161036" y="279018"/>
                </a:lnTo>
                <a:lnTo>
                  <a:pt x="162306" y="273303"/>
                </a:lnTo>
                <a:lnTo>
                  <a:pt x="162306" y="266826"/>
                </a:lnTo>
                <a:lnTo>
                  <a:pt x="162306" y="259333"/>
                </a:lnTo>
                <a:lnTo>
                  <a:pt x="160020" y="252983"/>
                </a:lnTo>
                <a:lnTo>
                  <a:pt x="155321" y="247650"/>
                </a:lnTo>
                <a:lnTo>
                  <a:pt x="150749" y="242315"/>
                </a:lnTo>
                <a:lnTo>
                  <a:pt x="144653" y="237743"/>
                </a:lnTo>
                <a:lnTo>
                  <a:pt x="137160" y="233679"/>
                </a:lnTo>
                <a:lnTo>
                  <a:pt x="126223" y="228464"/>
                </a:lnTo>
                <a:lnTo>
                  <a:pt x="114117" y="223491"/>
                </a:lnTo>
                <a:lnTo>
                  <a:pt x="111506" y="222503"/>
                </a:lnTo>
                <a:lnTo>
                  <a:pt x="99854" y="218185"/>
                </a:lnTo>
                <a:lnTo>
                  <a:pt x="87933" y="213497"/>
                </a:lnTo>
                <a:lnTo>
                  <a:pt x="70492" y="205817"/>
                </a:lnTo>
                <a:lnTo>
                  <a:pt x="59171" y="200059"/>
                </a:lnTo>
                <a:lnTo>
                  <a:pt x="52705" y="196468"/>
                </a:lnTo>
                <a:lnTo>
                  <a:pt x="41983" y="189544"/>
                </a:lnTo>
                <a:lnTo>
                  <a:pt x="32162" y="181486"/>
                </a:lnTo>
                <a:lnTo>
                  <a:pt x="27051" y="176402"/>
                </a:lnTo>
                <a:lnTo>
                  <a:pt x="19134" y="166832"/>
                </a:lnTo>
                <a:lnTo>
                  <a:pt x="12498" y="155887"/>
                </a:lnTo>
                <a:lnTo>
                  <a:pt x="8763" y="147827"/>
                </a:lnTo>
                <a:lnTo>
                  <a:pt x="5160" y="136742"/>
                </a:lnTo>
                <a:lnTo>
                  <a:pt x="2885" y="124352"/>
                </a:lnTo>
                <a:lnTo>
                  <a:pt x="1935" y="110682"/>
                </a:lnTo>
                <a:lnTo>
                  <a:pt x="1905" y="107568"/>
                </a:lnTo>
                <a:lnTo>
                  <a:pt x="2647" y="94337"/>
                </a:lnTo>
                <a:lnTo>
                  <a:pt x="4886" y="81738"/>
                </a:lnTo>
                <a:lnTo>
                  <a:pt x="8638" y="69791"/>
                </a:lnTo>
                <a:lnTo>
                  <a:pt x="17340" y="52673"/>
                </a:lnTo>
                <a:lnTo>
                  <a:pt x="24898" y="42494"/>
                </a:lnTo>
                <a:lnTo>
                  <a:pt x="33871" y="33324"/>
                </a:lnTo>
                <a:lnTo>
                  <a:pt x="47781" y="22813"/>
                </a:lnTo>
                <a:lnTo>
                  <a:pt x="58656" y="16650"/>
                </a:lnTo>
                <a:lnTo>
                  <a:pt x="70599" y="11369"/>
                </a:lnTo>
                <a:lnTo>
                  <a:pt x="80645" y="7874"/>
                </a:lnTo>
                <a:lnTo>
                  <a:pt x="92125" y="4764"/>
                </a:lnTo>
                <a:lnTo>
                  <a:pt x="104244" y="2424"/>
                </a:lnTo>
                <a:lnTo>
                  <a:pt x="116993" y="863"/>
                </a:lnTo>
                <a:lnTo>
                  <a:pt x="130364" y="89"/>
                </a:lnTo>
                <a:lnTo>
                  <a:pt x="13690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644261" y="842772"/>
            <a:ext cx="316991" cy="368045"/>
          </a:xfrm>
          <a:custGeom>
            <a:avLst/>
            <a:gdLst/>
            <a:ahLst/>
            <a:cxnLst/>
            <a:rect l="l" t="t" r="r" b="b"/>
            <a:pathLst>
              <a:path w="316991" h="368045">
                <a:moveTo>
                  <a:pt x="195325" y="0"/>
                </a:moveTo>
                <a:lnTo>
                  <a:pt x="209572" y="543"/>
                </a:lnTo>
                <a:lnTo>
                  <a:pt x="222827" y="2162"/>
                </a:lnTo>
                <a:lnTo>
                  <a:pt x="235084" y="4842"/>
                </a:lnTo>
                <a:lnTo>
                  <a:pt x="246334" y="8566"/>
                </a:lnTo>
                <a:lnTo>
                  <a:pt x="263959" y="17635"/>
                </a:lnTo>
                <a:lnTo>
                  <a:pt x="274344" y="25186"/>
                </a:lnTo>
                <a:lnTo>
                  <a:pt x="283491" y="33814"/>
                </a:lnTo>
                <a:lnTo>
                  <a:pt x="296781" y="51833"/>
                </a:lnTo>
                <a:lnTo>
                  <a:pt x="302588" y="62970"/>
                </a:lnTo>
                <a:lnTo>
                  <a:pt x="307335" y="74965"/>
                </a:lnTo>
                <a:lnTo>
                  <a:pt x="310641" y="86360"/>
                </a:lnTo>
                <a:lnTo>
                  <a:pt x="314758" y="109139"/>
                </a:lnTo>
                <a:lnTo>
                  <a:pt x="316034" y="121821"/>
                </a:lnTo>
                <a:lnTo>
                  <a:pt x="316779" y="135366"/>
                </a:lnTo>
                <a:lnTo>
                  <a:pt x="316991" y="148081"/>
                </a:lnTo>
                <a:lnTo>
                  <a:pt x="316991" y="353187"/>
                </a:lnTo>
                <a:lnTo>
                  <a:pt x="316991" y="355600"/>
                </a:lnTo>
                <a:lnTo>
                  <a:pt x="316229" y="357758"/>
                </a:lnTo>
                <a:lnTo>
                  <a:pt x="314705" y="359663"/>
                </a:lnTo>
                <a:lnTo>
                  <a:pt x="313181" y="361568"/>
                </a:lnTo>
                <a:lnTo>
                  <a:pt x="310768" y="363092"/>
                </a:lnTo>
                <a:lnTo>
                  <a:pt x="307339" y="364363"/>
                </a:lnTo>
                <a:lnTo>
                  <a:pt x="303784" y="365505"/>
                </a:lnTo>
                <a:lnTo>
                  <a:pt x="299085" y="366522"/>
                </a:lnTo>
                <a:lnTo>
                  <a:pt x="292988" y="367156"/>
                </a:lnTo>
                <a:lnTo>
                  <a:pt x="286892" y="367664"/>
                </a:lnTo>
                <a:lnTo>
                  <a:pt x="279400" y="368045"/>
                </a:lnTo>
                <a:lnTo>
                  <a:pt x="270383" y="368045"/>
                </a:lnTo>
                <a:lnTo>
                  <a:pt x="261238" y="368045"/>
                </a:lnTo>
                <a:lnTo>
                  <a:pt x="253618" y="367664"/>
                </a:lnTo>
                <a:lnTo>
                  <a:pt x="247523" y="367156"/>
                </a:lnTo>
                <a:lnTo>
                  <a:pt x="241426" y="366522"/>
                </a:lnTo>
                <a:lnTo>
                  <a:pt x="236727" y="365505"/>
                </a:lnTo>
                <a:lnTo>
                  <a:pt x="233172" y="364363"/>
                </a:lnTo>
                <a:lnTo>
                  <a:pt x="229742" y="363092"/>
                </a:lnTo>
                <a:lnTo>
                  <a:pt x="227329" y="361568"/>
                </a:lnTo>
                <a:lnTo>
                  <a:pt x="225805" y="359663"/>
                </a:lnTo>
                <a:lnTo>
                  <a:pt x="224281" y="357758"/>
                </a:lnTo>
                <a:lnTo>
                  <a:pt x="223519" y="355600"/>
                </a:lnTo>
                <a:lnTo>
                  <a:pt x="223519" y="353187"/>
                </a:lnTo>
                <a:lnTo>
                  <a:pt x="223519" y="163829"/>
                </a:lnTo>
                <a:lnTo>
                  <a:pt x="223135" y="148862"/>
                </a:lnTo>
                <a:lnTo>
                  <a:pt x="221961" y="136205"/>
                </a:lnTo>
                <a:lnTo>
                  <a:pt x="219963" y="125856"/>
                </a:lnTo>
                <a:lnTo>
                  <a:pt x="215755" y="113142"/>
                </a:lnTo>
                <a:lnTo>
                  <a:pt x="209966" y="102473"/>
                </a:lnTo>
                <a:lnTo>
                  <a:pt x="209803" y="102235"/>
                </a:lnTo>
                <a:lnTo>
                  <a:pt x="205359" y="95630"/>
                </a:lnTo>
                <a:lnTo>
                  <a:pt x="199516" y="90550"/>
                </a:lnTo>
                <a:lnTo>
                  <a:pt x="192531" y="86994"/>
                </a:lnTo>
                <a:lnTo>
                  <a:pt x="185419" y="83312"/>
                </a:lnTo>
                <a:lnTo>
                  <a:pt x="177164" y="81533"/>
                </a:lnTo>
                <a:lnTo>
                  <a:pt x="167766" y="81533"/>
                </a:lnTo>
                <a:lnTo>
                  <a:pt x="155874" y="82957"/>
                </a:lnTo>
                <a:lnTo>
                  <a:pt x="143926" y="87248"/>
                </a:lnTo>
                <a:lnTo>
                  <a:pt x="131950" y="94432"/>
                </a:lnTo>
                <a:lnTo>
                  <a:pt x="122950" y="101433"/>
                </a:lnTo>
                <a:lnTo>
                  <a:pt x="114041" y="109599"/>
                </a:lnTo>
                <a:lnTo>
                  <a:pt x="104981" y="119092"/>
                </a:lnTo>
                <a:lnTo>
                  <a:pt x="95781" y="129894"/>
                </a:lnTo>
                <a:lnTo>
                  <a:pt x="93725" y="132461"/>
                </a:lnTo>
                <a:lnTo>
                  <a:pt x="93725" y="353187"/>
                </a:lnTo>
                <a:lnTo>
                  <a:pt x="93725" y="355600"/>
                </a:lnTo>
                <a:lnTo>
                  <a:pt x="92963" y="357758"/>
                </a:lnTo>
                <a:lnTo>
                  <a:pt x="91439" y="359663"/>
                </a:lnTo>
                <a:lnTo>
                  <a:pt x="90042" y="361568"/>
                </a:lnTo>
                <a:lnTo>
                  <a:pt x="87502" y="363092"/>
                </a:lnTo>
                <a:lnTo>
                  <a:pt x="83819" y="364363"/>
                </a:lnTo>
                <a:lnTo>
                  <a:pt x="80263" y="365505"/>
                </a:lnTo>
                <a:lnTo>
                  <a:pt x="75437" y="366522"/>
                </a:lnTo>
                <a:lnTo>
                  <a:pt x="69468" y="367156"/>
                </a:lnTo>
                <a:lnTo>
                  <a:pt x="63626" y="367664"/>
                </a:lnTo>
                <a:lnTo>
                  <a:pt x="56006" y="368045"/>
                </a:lnTo>
                <a:lnTo>
                  <a:pt x="46862" y="368045"/>
                </a:lnTo>
                <a:lnTo>
                  <a:pt x="37591" y="368045"/>
                </a:lnTo>
                <a:lnTo>
                  <a:pt x="30099" y="367664"/>
                </a:lnTo>
                <a:lnTo>
                  <a:pt x="24129" y="367156"/>
                </a:lnTo>
                <a:lnTo>
                  <a:pt x="18161" y="366522"/>
                </a:lnTo>
                <a:lnTo>
                  <a:pt x="13462" y="365505"/>
                </a:lnTo>
                <a:lnTo>
                  <a:pt x="9778" y="364363"/>
                </a:lnTo>
                <a:lnTo>
                  <a:pt x="6223" y="363092"/>
                </a:lnTo>
                <a:lnTo>
                  <a:pt x="3683" y="361568"/>
                </a:lnTo>
                <a:lnTo>
                  <a:pt x="2159" y="359663"/>
                </a:lnTo>
                <a:lnTo>
                  <a:pt x="635" y="357758"/>
                </a:lnTo>
                <a:lnTo>
                  <a:pt x="0" y="355600"/>
                </a:lnTo>
                <a:lnTo>
                  <a:pt x="0" y="353187"/>
                </a:lnTo>
                <a:lnTo>
                  <a:pt x="0" y="21208"/>
                </a:lnTo>
                <a:lnTo>
                  <a:pt x="0" y="18795"/>
                </a:lnTo>
                <a:lnTo>
                  <a:pt x="508" y="16637"/>
                </a:lnTo>
                <a:lnTo>
                  <a:pt x="1777" y="14731"/>
                </a:lnTo>
                <a:lnTo>
                  <a:pt x="3048" y="12953"/>
                </a:lnTo>
                <a:lnTo>
                  <a:pt x="5334" y="11302"/>
                </a:lnTo>
                <a:lnTo>
                  <a:pt x="8509" y="10160"/>
                </a:lnTo>
                <a:lnTo>
                  <a:pt x="11684" y="8889"/>
                </a:lnTo>
                <a:lnTo>
                  <a:pt x="15875" y="7874"/>
                </a:lnTo>
                <a:lnTo>
                  <a:pt x="20954" y="7365"/>
                </a:lnTo>
                <a:lnTo>
                  <a:pt x="26035" y="6730"/>
                </a:lnTo>
                <a:lnTo>
                  <a:pt x="32385" y="6350"/>
                </a:lnTo>
                <a:lnTo>
                  <a:pt x="40131" y="6350"/>
                </a:lnTo>
                <a:lnTo>
                  <a:pt x="48005" y="6350"/>
                </a:lnTo>
                <a:lnTo>
                  <a:pt x="54610" y="6730"/>
                </a:lnTo>
                <a:lnTo>
                  <a:pt x="59816" y="7365"/>
                </a:lnTo>
                <a:lnTo>
                  <a:pt x="65024" y="7874"/>
                </a:lnTo>
                <a:lnTo>
                  <a:pt x="69087" y="8889"/>
                </a:lnTo>
                <a:lnTo>
                  <a:pt x="71881" y="10160"/>
                </a:lnTo>
                <a:lnTo>
                  <a:pt x="74802" y="11302"/>
                </a:lnTo>
                <a:lnTo>
                  <a:pt x="76835" y="12953"/>
                </a:lnTo>
                <a:lnTo>
                  <a:pt x="78104" y="14731"/>
                </a:lnTo>
                <a:lnTo>
                  <a:pt x="79375" y="16637"/>
                </a:lnTo>
                <a:lnTo>
                  <a:pt x="79883" y="18795"/>
                </a:lnTo>
                <a:lnTo>
                  <a:pt x="79883" y="21208"/>
                </a:lnTo>
                <a:lnTo>
                  <a:pt x="79883" y="59562"/>
                </a:lnTo>
                <a:lnTo>
                  <a:pt x="89708" y="49485"/>
                </a:lnTo>
                <a:lnTo>
                  <a:pt x="99582" y="40343"/>
                </a:lnTo>
                <a:lnTo>
                  <a:pt x="109503" y="32137"/>
                </a:lnTo>
                <a:lnTo>
                  <a:pt x="119473" y="24866"/>
                </a:lnTo>
                <a:lnTo>
                  <a:pt x="129490" y="18530"/>
                </a:lnTo>
                <a:lnTo>
                  <a:pt x="135889" y="14986"/>
                </a:lnTo>
                <a:lnTo>
                  <a:pt x="147829" y="9452"/>
                </a:lnTo>
                <a:lnTo>
                  <a:pt x="159964" y="5175"/>
                </a:lnTo>
                <a:lnTo>
                  <a:pt x="172296" y="2168"/>
                </a:lnTo>
                <a:lnTo>
                  <a:pt x="184823" y="445"/>
                </a:lnTo>
                <a:lnTo>
                  <a:pt x="19532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214112" y="842772"/>
            <a:ext cx="355726" cy="374395"/>
          </a:xfrm>
          <a:custGeom>
            <a:avLst/>
            <a:gdLst/>
            <a:ahLst/>
            <a:cxnLst/>
            <a:rect l="l" t="t" r="r" b="b"/>
            <a:pathLst>
              <a:path w="355726" h="374395">
                <a:moveTo>
                  <a:pt x="181990" y="0"/>
                </a:moveTo>
                <a:lnTo>
                  <a:pt x="196141" y="320"/>
                </a:lnTo>
                <a:lnTo>
                  <a:pt x="209669" y="1283"/>
                </a:lnTo>
                <a:lnTo>
                  <a:pt x="222576" y="2886"/>
                </a:lnTo>
                <a:lnTo>
                  <a:pt x="234862" y="5132"/>
                </a:lnTo>
                <a:lnTo>
                  <a:pt x="257569" y="11547"/>
                </a:lnTo>
                <a:lnTo>
                  <a:pt x="271743" y="17337"/>
                </a:lnTo>
                <a:lnTo>
                  <a:pt x="283279" y="23360"/>
                </a:lnTo>
                <a:lnTo>
                  <a:pt x="293948" y="30263"/>
                </a:lnTo>
                <a:lnTo>
                  <a:pt x="303756" y="38044"/>
                </a:lnTo>
                <a:lnTo>
                  <a:pt x="313563" y="47625"/>
                </a:lnTo>
                <a:lnTo>
                  <a:pt x="328369" y="67366"/>
                </a:lnTo>
                <a:lnTo>
                  <a:pt x="334556" y="78409"/>
                </a:lnTo>
                <a:lnTo>
                  <a:pt x="339939" y="90248"/>
                </a:lnTo>
                <a:lnTo>
                  <a:pt x="344525" y="102894"/>
                </a:lnTo>
                <a:lnTo>
                  <a:pt x="348400" y="116614"/>
                </a:lnTo>
                <a:lnTo>
                  <a:pt x="352940" y="140610"/>
                </a:lnTo>
                <a:lnTo>
                  <a:pt x="354399" y="153403"/>
                </a:lnTo>
                <a:lnTo>
                  <a:pt x="355322" y="166724"/>
                </a:lnTo>
                <a:lnTo>
                  <a:pt x="355712" y="180576"/>
                </a:lnTo>
                <a:lnTo>
                  <a:pt x="355726" y="183895"/>
                </a:lnTo>
                <a:lnTo>
                  <a:pt x="355434" y="197459"/>
                </a:lnTo>
                <a:lnTo>
                  <a:pt x="354555" y="210650"/>
                </a:lnTo>
                <a:lnTo>
                  <a:pt x="353085" y="223459"/>
                </a:lnTo>
                <a:lnTo>
                  <a:pt x="351023" y="235876"/>
                </a:lnTo>
                <a:lnTo>
                  <a:pt x="345103" y="259497"/>
                </a:lnTo>
                <a:lnTo>
                  <a:pt x="340094" y="273782"/>
                </a:lnTo>
                <a:lnTo>
                  <a:pt x="334845" y="285662"/>
                </a:lnTo>
                <a:lnTo>
                  <a:pt x="328808" y="296883"/>
                </a:lnTo>
                <a:lnTo>
                  <a:pt x="321988" y="307450"/>
                </a:lnTo>
                <a:lnTo>
                  <a:pt x="314391" y="317367"/>
                </a:lnTo>
                <a:lnTo>
                  <a:pt x="302034" y="330481"/>
                </a:lnTo>
                <a:lnTo>
                  <a:pt x="292507" y="338605"/>
                </a:lnTo>
                <a:lnTo>
                  <a:pt x="282190" y="345941"/>
                </a:lnTo>
                <a:lnTo>
                  <a:pt x="271089" y="352491"/>
                </a:lnTo>
                <a:lnTo>
                  <a:pt x="259209" y="358263"/>
                </a:lnTo>
                <a:lnTo>
                  <a:pt x="242773" y="364564"/>
                </a:lnTo>
                <a:lnTo>
                  <a:pt x="219101" y="370523"/>
                </a:lnTo>
                <a:lnTo>
                  <a:pt x="206407" y="372476"/>
                </a:lnTo>
                <a:lnTo>
                  <a:pt x="193145" y="373750"/>
                </a:lnTo>
                <a:lnTo>
                  <a:pt x="179318" y="374346"/>
                </a:lnTo>
                <a:lnTo>
                  <a:pt x="173862" y="374395"/>
                </a:lnTo>
                <a:lnTo>
                  <a:pt x="159733" y="374072"/>
                </a:lnTo>
                <a:lnTo>
                  <a:pt x="146225" y="373100"/>
                </a:lnTo>
                <a:lnTo>
                  <a:pt x="133336" y="371477"/>
                </a:lnTo>
                <a:lnTo>
                  <a:pt x="121062" y="369198"/>
                </a:lnTo>
                <a:lnTo>
                  <a:pt x="98347" y="362662"/>
                </a:lnTo>
                <a:lnTo>
                  <a:pt x="84408" y="356879"/>
                </a:lnTo>
                <a:lnTo>
                  <a:pt x="72904" y="350815"/>
                </a:lnTo>
                <a:lnTo>
                  <a:pt x="62249" y="343890"/>
                </a:lnTo>
                <a:lnTo>
                  <a:pt x="52432" y="336111"/>
                </a:lnTo>
                <a:lnTo>
                  <a:pt x="42417" y="326389"/>
                </a:lnTo>
                <a:lnTo>
                  <a:pt x="27474" y="306715"/>
                </a:lnTo>
                <a:lnTo>
                  <a:pt x="21232" y="295675"/>
                </a:lnTo>
                <a:lnTo>
                  <a:pt x="15809" y="283848"/>
                </a:lnTo>
                <a:lnTo>
                  <a:pt x="11206" y="271246"/>
                </a:lnTo>
                <a:lnTo>
                  <a:pt x="7360" y="257449"/>
                </a:lnTo>
                <a:lnTo>
                  <a:pt x="2818" y="233390"/>
                </a:lnTo>
                <a:lnTo>
                  <a:pt x="1343" y="220608"/>
                </a:lnTo>
                <a:lnTo>
                  <a:pt x="405" y="207320"/>
                </a:lnTo>
                <a:lnTo>
                  <a:pt x="12" y="193523"/>
                </a:lnTo>
                <a:lnTo>
                  <a:pt x="0" y="190500"/>
                </a:lnTo>
                <a:lnTo>
                  <a:pt x="300" y="176964"/>
                </a:lnTo>
                <a:lnTo>
                  <a:pt x="1202" y="163795"/>
                </a:lnTo>
                <a:lnTo>
                  <a:pt x="2705" y="151000"/>
                </a:lnTo>
                <a:lnTo>
                  <a:pt x="4810" y="138585"/>
                </a:lnTo>
                <a:lnTo>
                  <a:pt x="10822" y="114923"/>
                </a:lnTo>
                <a:lnTo>
                  <a:pt x="15947" y="100451"/>
                </a:lnTo>
                <a:lnTo>
                  <a:pt x="21249" y="88559"/>
                </a:lnTo>
                <a:lnTo>
                  <a:pt x="27326" y="77350"/>
                </a:lnTo>
                <a:lnTo>
                  <a:pt x="34169" y="66818"/>
                </a:lnTo>
                <a:lnTo>
                  <a:pt x="45465" y="52704"/>
                </a:lnTo>
                <a:lnTo>
                  <a:pt x="54225" y="43810"/>
                </a:lnTo>
                <a:lnTo>
                  <a:pt x="63763" y="35695"/>
                </a:lnTo>
                <a:lnTo>
                  <a:pt x="74080" y="28358"/>
                </a:lnTo>
                <a:lnTo>
                  <a:pt x="85176" y="21801"/>
                </a:lnTo>
                <a:lnTo>
                  <a:pt x="97052" y="16022"/>
                </a:lnTo>
                <a:lnTo>
                  <a:pt x="113174" y="9868"/>
                </a:lnTo>
                <a:lnTo>
                  <a:pt x="136829" y="3912"/>
                </a:lnTo>
                <a:lnTo>
                  <a:pt x="149533" y="1942"/>
                </a:lnTo>
                <a:lnTo>
                  <a:pt x="162814" y="652"/>
                </a:lnTo>
                <a:lnTo>
                  <a:pt x="176666" y="48"/>
                </a:lnTo>
                <a:lnTo>
                  <a:pt x="18199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87316" y="842772"/>
            <a:ext cx="316992" cy="368045"/>
          </a:xfrm>
          <a:custGeom>
            <a:avLst/>
            <a:gdLst/>
            <a:ahLst/>
            <a:cxnLst/>
            <a:rect l="l" t="t" r="r" b="b"/>
            <a:pathLst>
              <a:path w="316992" h="368045">
                <a:moveTo>
                  <a:pt x="195325" y="0"/>
                </a:moveTo>
                <a:lnTo>
                  <a:pt x="209572" y="543"/>
                </a:lnTo>
                <a:lnTo>
                  <a:pt x="222827" y="2162"/>
                </a:lnTo>
                <a:lnTo>
                  <a:pt x="235084" y="4842"/>
                </a:lnTo>
                <a:lnTo>
                  <a:pt x="246334" y="8566"/>
                </a:lnTo>
                <a:lnTo>
                  <a:pt x="263959" y="17635"/>
                </a:lnTo>
                <a:lnTo>
                  <a:pt x="274344" y="25186"/>
                </a:lnTo>
                <a:lnTo>
                  <a:pt x="283491" y="33814"/>
                </a:lnTo>
                <a:lnTo>
                  <a:pt x="296781" y="51833"/>
                </a:lnTo>
                <a:lnTo>
                  <a:pt x="302588" y="62970"/>
                </a:lnTo>
                <a:lnTo>
                  <a:pt x="307335" y="74965"/>
                </a:lnTo>
                <a:lnTo>
                  <a:pt x="310642" y="86360"/>
                </a:lnTo>
                <a:lnTo>
                  <a:pt x="314758" y="109139"/>
                </a:lnTo>
                <a:lnTo>
                  <a:pt x="316034" y="121821"/>
                </a:lnTo>
                <a:lnTo>
                  <a:pt x="316779" y="135366"/>
                </a:lnTo>
                <a:lnTo>
                  <a:pt x="316992" y="148081"/>
                </a:lnTo>
                <a:lnTo>
                  <a:pt x="316992" y="353187"/>
                </a:lnTo>
                <a:lnTo>
                  <a:pt x="316992" y="355600"/>
                </a:lnTo>
                <a:lnTo>
                  <a:pt x="316230" y="357758"/>
                </a:lnTo>
                <a:lnTo>
                  <a:pt x="314706" y="359663"/>
                </a:lnTo>
                <a:lnTo>
                  <a:pt x="313182" y="361568"/>
                </a:lnTo>
                <a:lnTo>
                  <a:pt x="310769" y="363092"/>
                </a:lnTo>
                <a:lnTo>
                  <a:pt x="307340" y="364363"/>
                </a:lnTo>
                <a:lnTo>
                  <a:pt x="303784" y="365505"/>
                </a:lnTo>
                <a:lnTo>
                  <a:pt x="299085" y="366522"/>
                </a:lnTo>
                <a:lnTo>
                  <a:pt x="292988" y="367156"/>
                </a:lnTo>
                <a:lnTo>
                  <a:pt x="286893" y="367664"/>
                </a:lnTo>
                <a:lnTo>
                  <a:pt x="279400" y="368045"/>
                </a:lnTo>
                <a:lnTo>
                  <a:pt x="270383" y="368045"/>
                </a:lnTo>
                <a:lnTo>
                  <a:pt x="261238" y="368045"/>
                </a:lnTo>
                <a:lnTo>
                  <a:pt x="253619" y="367664"/>
                </a:lnTo>
                <a:lnTo>
                  <a:pt x="247523" y="367156"/>
                </a:lnTo>
                <a:lnTo>
                  <a:pt x="241427" y="366522"/>
                </a:lnTo>
                <a:lnTo>
                  <a:pt x="236728" y="365505"/>
                </a:lnTo>
                <a:lnTo>
                  <a:pt x="233172" y="364363"/>
                </a:lnTo>
                <a:lnTo>
                  <a:pt x="229743" y="363092"/>
                </a:lnTo>
                <a:lnTo>
                  <a:pt x="227330" y="361568"/>
                </a:lnTo>
                <a:lnTo>
                  <a:pt x="225806" y="359663"/>
                </a:lnTo>
                <a:lnTo>
                  <a:pt x="224282" y="357758"/>
                </a:lnTo>
                <a:lnTo>
                  <a:pt x="223520" y="355600"/>
                </a:lnTo>
                <a:lnTo>
                  <a:pt x="223520" y="353187"/>
                </a:lnTo>
                <a:lnTo>
                  <a:pt x="223520" y="163829"/>
                </a:lnTo>
                <a:lnTo>
                  <a:pt x="223135" y="148862"/>
                </a:lnTo>
                <a:lnTo>
                  <a:pt x="221961" y="136205"/>
                </a:lnTo>
                <a:lnTo>
                  <a:pt x="219963" y="125856"/>
                </a:lnTo>
                <a:lnTo>
                  <a:pt x="215755" y="113142"/>
                </a:lnTo>
                <a:lnTo>
                  <a:pt x="209966" y="102473"/>
                </a:lnTo>
                <a:lnTo>
                  <a:pt x="209804" y="102235"/>
                </a:lnTo>
                <a:lnTo>
                  <a:pt x="205359" y="95630"/>
                </a:lnTo>
                <a:lnTo>
                  <a:pt x="199517" y="90550"/>
                </a:lnTo>
                <a:lnTo>
                  <a:pt x="192532" y="86994"/>
                </a:lnTo>
                <a:lnTo>
                  <a:pt x="185420" y="83312"/>
                </a:lnTo>
                <a:lnTo>
                  <a:pt x="177165" y="81533"/>
                </a:lnTo>
                <a:lnTo>
                  <a:pt x="167767" y="81533"/>
                </a:lnTo>
                <a:lnTo>
                  <a:pt x="155874" y="82957"/>
                </a:lnTo>
                <a:lnTo>
                  <a:pt x="143926" y="87248"/>
                </a:lnTo>
                <a:lnTo>
                  <a:pt x="131950" y="94432"/>
                </a:lnTo>
                <a:lnTo>
                  <a:pt x="122950" y="101433"/>
                </a:lnTo>
                <a:lnTo>
                  <a:pt x="114041" y="109599"/>
                </a:lnTo>
                <a:lnTo>
                  <a:pt x="104981" y="119092"/>
                </a:lnTo>
                <a:lnTo>
                  <a:pt x="95781" y="129894"/>
                </a:lnTo>
                <a:lnTo>
                  <a:pt x="93725" y="132461"/>
                </a:lnTo>
                <a:lnTo>
                  <a:pt x="93725" y="353187"/>
                </a:lnTo>
                <a:lnTo>
                  <a:pt x="93725" y="355600"/>
                </a:lnTo>
                <a:lnTo>
                  <a:pt x="92963" y="357758"/>
                </a:lnTo>
                <a:lnTo>
                  <a:pt x="91440" y="359663"/>
                </a:lnTo>
                <a:lnTo>
                  <a:pt x="90043" y="361568"/>
                </a:lnTo>
                <a:lnTo>
                  <a:pt x="87503" y="363092"/>
                </a:lnTo>
                <a:lnTo>
                  <a:pt x="83820" y="364363"/>
                </a:lnTo>
                <a:lnTo>
                  <a:pt x="80263" y="365505"/>
                </a:lnTo>
                <a:lnTo>
                  <a:pt x="75437" y="366522"/>
                </a:lnTo>
                <a:lnTo>
                  <a:pt x="69469" y="367156"/>
                </a:lnTo>
                <a:lnTo>
                  <a:pt x="63627" y="367664"/>
                </a:lnTo>
                <a:lnTo>
                  <a:pt x="56007" y="368045"/>
                </a:lnTo>
                <a:lnTo>
                  <a:pt x="46862" y="368045"/>
                </a:lnTo>
                <a:lnTo>
                  <a:pt x="37592" y="368045"/>
                </a:lnTo>
                <a:lnTo>
                  <a:pt x="30099" y="367664"/>
                </a:lnTo>
                <a:lnTo>
                  <a:pt x="24130" y="367156"/>
                </a:lnTo>
                <a:lnTo>
                  <a:pt x="18161" y="366522"/>
                </a:lnTo>
                <a:lnTo>
                  <a:pt x="13462" y="365505"/>
                </a:lnTo>
                <a:lnTo>
                  <a:pt x="9779" y="364363"/>
                </a:lnTo>
                <a:lnTo>
                  <a:pt x="6223" y="363092"/>
                </a:lnTo>
                <a:lnTo>
                  <a:pt x="3683" y="361568"/>
                </a:lnTo>
                <a:lnTo>
                  <a:pt x="2159" y="359663"/>
                </a:lnTo>
                <a:lnTo>
                  <a:pt x="635" y="357758"/>
                </a:lnTo>
                <a:lnTo>
                  <a:pt x="0" y="355600"/>
                </a:lnTo>
                <a:lnTo>
                  <a:pt x="0" y="353187"/>
                </a:lnTo>
                <a:lnTo>
                  <a:pt x="0" y="21208"/>
                </a:lnTo>
                <a:lnTo>
                  <a:pt x="0" y="18795"/>
                </a:lnTo>
                <a:lnTo>
                  <a:pt x="508" y="16637"/>
                </a:lnTo>
                <a:lnTo>
                  <a:pt x="1778" y="14731"/>
                </a:lnTo>
                <a:lnTo>
                  <a:pt x="3048" y="12953"/>
                </a:lnTo>
                <a:lnTo>
                  <a:pt x="5334" y="11302"/>
                </a:lnTo>
                <a:lnTo>
                  <a:pt x="8509" y="10160"/>
                </a:lnTo>
                <a:lnTo>
                  <a:pt x="11684" y="8889"/>
                </a:lnTo>
                <a:lnTo>
                  <a:pt x="15875" y="7874"/>
                </a:lnTo>
                <a:lnTo>
                  <a:pt x="20955" y="7365"/>
                </a:lnTo>
                <a:lnTo>
                  <a:pt x="26035" y="6730"/>
                </a:lnTo>
                <a:lnTo>
                  <a:pt x="32385" y="6350"/>
                </a:lnTo>
                <a:lnTo>
                  <a:pt x="40132" y="6350"/>
                </a:lnTo>
                <a:lnTo>
                  <a:pt x="48006" y="6350"/>
                </a:lnTo>
                <a:lnTo>
                  <a:pt x="54610" y="6730"/>
                </a:lnTo>
                <a:lnTo>
                  <a:pt x="59817" y="7365"/>
                </a:lnTo>
                <a:lnTo>
                  <a:pt x="65024" y="7874"/>
                </a:lnTo>
                <a:lnTo>
                  <a:pt x="69087" y="8889"/>
                </a:lnTo>
                <a:lnTo>
                  <a:pt x="71882" y="10160"/>
                </a:lnTo>
                <a:lnTo>
                  <a:pt x="74803" y="11302"/>
                </a:lnTo>
                <a:lnTo>
                  <a:pt x="76835" y="12953"/>
                </a:lnTo>
                <a:lnTo>
                  <a:pt x="78105" y="14731"/>
                </a:lnTo>
                <a:lnTo>
                  <a:pt x="79375" y="16637"/>
                </a:lnTo>
                <a:lnTo>
                  <a:pt x="79883" y="18795"/>
                </a:lnTo>
                <a:lnTo>
                  <a:pt x="79883" y="21208"/>
                </a:lnTo>
                <a:lnTo>
                  <a:pt x="79883" y="59562"/>
                </a:lnTo>
                <a:lnTo>
                  <a:pt x="89708" y="49485"/>
                </a:lnTo>
                <a:lnTo>
                  <a:pt x="99582" y="40343"/>
                </a:lnTo>
                <a:lnTo>
                  <a:pt x="109503" y="32137"/>
                </a:lnTo>
                <a:lnTo>
                  <a:pt x="119473" y="24866"/>
                </a:lnTo>
                <a:lnTo>
                  <a:pt x="129490" y="18530"/>
                </a:lnTo>
                <a:lnTo>
                  <a:pt x="135890" y="14986"/>
                </a:lnTo>
                <a:lnTo>
                  <a:pt x="147829" y="9452"/>
                </a:lnTo>
                <a:lnTo>
                  <a:pt x="159964" y="5175"/>
                </a:lnTo>
                <a:lnTo>
                  <a:pt x="172296" y="2168"/>
                </a:lnTo>
                <a:lnTo>
                  <a:pt x="184823" y="445"/>
                </a:lnTo>
                <a:lnTo>
                  <a:pt x="19532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361690" y="842772"/>
            <a:ext cx="326009" cy="374395"/>
          </a:xfrm>
          <a:custGeom>
            <a:avLst/>
            <a:gdLst/>
            <a:ahLst/>
            <a:cxnLst/>
            <a:rect l="l" t="t" r="r" b="b"/>
            <a:pathLst>
              <a:path w="326009" h="374395">
                <a:moveTo>
                  <a:pt x="169290" y="0"/>
                </a:moveTo>
                <a:lnTo>
                  <a:pt x="183570" y="386"/>
                </a:lnTo>
                <a:lnTo>
                  <a:pt x="197098" y="1540"/>
                </a:lnTo>
                <a:lnTo>
                  <a:pt x="209873" y="3453"/>
                </a:lnTo>
                <a:lnTo>
                  <a:pt x="221895" y="6118"/>
                </a:lnTo>
                <a:lnTo>
                  <a:pt x="233166" y="9525"/>
                </a:lnTo>
                <a:lnTo>
                  <a:pt x="240537" y="12318"/>
                </a:lnTo>
                <a:lnTo>
                  <a:pt x="252749" y="18036"/>
                </a:lnTo>
                <a:lnTo>
                  <a:pt x="263964" y="24598"/>
                </a:lnTo>
                <a:lnTo>
                  <a:pt x="274198" y="32012"/>
                </a:lnTo>
                <a:lnTo>
                  <a:pt x="283466" y="40285"/>
                </a:lnTo>
                <a:lnTo>
                  <a:pt x="289179" y="46354"/>
                </a:lnTo>
                <a:lnTo>
                  <a:pt x="296890" y="56161"/>
                </a:lnTo>
                <a:lnTo>
                  <a:pt x="303670" y="66741"/>
                </a:lnTo>
                <a:lnTo>
                  <a:pt x="309519" y="78076"/>
                </a:lnTo>
                <a:lnTo>
                  <a:pt x="314437" y="90154"/>
                </a:lnTo>
                <a:lnTo>
                  <a:pt x="316992" y="97916"/>
                </a:lnTo>
                <a:lnTo>
                  <a:pt x="320138" y="109660"/>
                </a:lnTo>
                <a:lnTo>
                  <a:pt x="322617" y="121807"/>
                </a:lnTo>
                <a:lnTo>
                  <a:pt x="324425" y="134355"/>
                </a:lnTo>
                <a:lnTo>
                  <a:pt x="325554" y="147307"/>
                </a:lnTo>
                <a:lnTo>
                  <a:pt x="326001" y="160660"/>
                </a:lnTo>
                <a:lnTo>
                  <a:pt x="326009" y="162687"/>
                </a:lnTo>
                <a:lnTo>
                  <a:pt x="326009" y="177545"/>
                </a:lnTo>
                <a:lnTo>
                  <a:pt x="324245" y="191941"/>
                </a:lnTo>
                <a:lnTo>
                  <a:pt x="318953" y="202187"/>
                </a:lnTo>
                <a:lnTo>
                  <a:pt x="313309" y="208279"/>
                </a:lnTo>
                <a:lnTo>
                  <a:pt x="306197" y="211074"/>
                </a:lnTo>
                <a:lnTo>
                  <a:pt x="297307" y="211074"/>
                </a:lnTo>
                <a:lnTo>
                  <a:pt x="95250" y="211074"/>
                </a:lnTo>
                <a:lnTo>
                  <a:pt x="95784" y="224503"/>
                </a:lnTo>
                <a:lnTo>
                  <a:pt x="97406" y="237117"/>
                </a:lnTo>
                <a:lnTo>
                  <a:pt x="100142" y="248915"/>
                </a:lnTo>
                <a:lnTo>
                  <a:pt x="104975" y="261961"/>
                </a:lnTo>
                <a:lnTo>
                  <a:pt x="111381" y="272826"/>
                </a:lnTo>
                <a:lnTo>
                  <a:pt x="116332" y="278891"/>
                </a:lnTo>
                <a:lnTo>
                  <a:pt x="125477" y="287227"/>
                </a:lnTo>
                <a:lnTo>
                  <a:pt x="136450" y="293870"/>
                </a:lnTo>
                <a:lnTo>
                  <a:pt x="144525" y="297306"/>
                </a:lnTo>
                <a:lnTo>
                  <a:pt x="155633" y="300547"/>
                </a:lnTo>
                <a:lnTo>
                  <a:pt x="167994" y="302652"/>
                </a:lnTo>
                <a:lnTo>
                  <a:pt x="181609" y="303600"/>
                </a:lnTo>
                <a:lnTo>
                  <a:pt x="186055" y="303656"/>
                </a:lnTo>
                <a:lnTo>
                  <a:pt x="199941" y="303359"/>
                </a:lnTo>
                <a:lnTo>
                  <a:pt x="212799" y="302452"/>
                </a:lnTo>
                <a:lnTo>
                  <a:pt x="224647" y="300918"/>
                </a:lnTo>
                <a:lnTo>
                  <a:pt x="242801" y="297311"/>
                </a:lnTo>
                <a:lnTo>
                  <a:pt x="254836" y="294270"/>
                </a:lnTo>
                <a:lnTo>
                  <a:pt x="261365" y="292353"/>
                </a:lnTo>
                <a:lnTo>
                  <a:pt x="270510" y="289432"/>
                </a:lnTo>
                <a:lnTo>
                  <a:pt x="278002" y="286892"/>
                </a:lnTo>
                <a:lnTo>
                  <a:pt x="283972" y="284479"/>
                </a:lnTo>
                <a:lnTo>
                  <a:pt x="289813" y="282193"/>
                </a:lnTo>
                <a:lnTo>
                  <a:pt x="294767" y="280924"/>
                </a:lnTo>
                <a:lnTo>
                  <a:pt x="298450" y="280924"/>
                </a:lnTo>
                <a:lnTo>
                  <a:pt x="300609" y="280924"/>
                </a:lnTo>
                <a:lnTo>
                  <a:pt x="302513" y="281431"/>
                </a:lnTo>
                <a:lnTo>
                  <a:pt x="304038" y="282320"/>
                </a:lnTo>
                <a:lnTo>
                  <a:pt x="305562" y="283082"/>
                </a:lnTo>
                <a:lnTo>
                  <a:pt x="306705" y="284733"/>
                </a:lnTo>
                <a:lnTo>
                  <a:pt x="307721" y="286892"/>
                </a:lnTo>
                <a:lnTo>
                  <a:pt x="308737" y="289178"/>
                </a:lnTo>
                <a:lnTo>
                  <a:pt x="309372" y="292353"/>
                </a:lnTo>
                <a:lnTo>
                  <a:pt x="309752" y="296417"/>
                </a:lnTo>
                <a:lnTo>
                  <a:pt x="310134" y="300481"/>
                </a:lnTo>
                <a:lnTo>
                  <a:pt x="310388" y="305688"/>
                </a:lnTo>
                <a:lnTo>
                  <a:pt x="310388" y="311912"/>
                </a:lnTo>
                <a:lnTo>
                  <a:pt x="310388" y="317373"/>
                </a:lnTo>
                <a:lnTo>
                  <a:pt x="310261" y="321944"/>
                </a:lnTo>
                <a:lnTo>
                  <a:pt x="310007" y="325754"/>
                </a:lnTo>
                <a:lnTo>
                  <a:pt x="309752" y="329691"/>
                </a:lnTo>
                <a:lnTo>
                  <a:pt x="309372" y="332993"/>
                </a:lnTo>
                <a:lnTo>
                  <a:pt x="308863" y="335661"/>
                </a:lnTo>
                <a:lnTo>
                  <a:pt x="308356" y="338454"/>
                </a:lnTo>
                <a:lnTo>
                  <a:pt x="307594" y="340740"/>
                </a:lnTo>
                <a:lnTo>
                  <a:pt x="306577" y="342518"/>
                </a:lnTo>
                <a:lnTo>
                  <a:pt x="305562" y="344424"/>
                </a:lnTo>
                <a:lnTo>
                  <a:pt x="289560" y="354964"/>
                </a:lnTo>
                <a:lnTo>
                  <a:pt x="265990" y="362702"/>
                </a:lnTo>
                <a:lnTo>
                  <a:pt x="250586" y="366423"/>
                </a:lnTo>
                <a:lnTo>
                  <a:pt x="238151" y="368849"/>
                </a:lnTo>
                <a:lnTo>
                  <a:pt x="224722" y="371058"/>
                </a:lnTo>
                <a:lnTo>
                  <a:pt x="211584" y="372689"/>
                </a:lnTo>
                <a:lnTo>
                  <a:pt x="199061" y="373723"/>
                </a:lnTo>
                <a:lnTo>
                  <a:pt x="186078" y="374291"/>
                </a:lnTo>
                <a:lnTo>
                  <a:pt x="177546" y="374395"/>
                </a:lnTo>
                <a:lnTo>
                  <a:pt x="163464" y="374097"/>
                </a:lnTo>
                <a:lnTo>
                  <a:pt x="149975" y="373204"/>
                </a:lnTo>
                <a:lnTo>
                  <a:pt x="137074" y="371725"/>
                </a:lnTo>
                <a:lnTo>
                  <a:pt x="124753" y="369665"/>
                </a:lnTo>
                <a:lnTo>
                  <a:pt x="101826" y="363831"/>
                </a:lnTo>
                <a:lnTo>
                  <a:pt x="87370" y="358403"/>
                </a:lnTo>
                <a:lnTo>
                  <a:pt x="75632" y="352718"/>
                </a:lnTo>
                <a:lnTo>
                  <a:pt x="64734" y="346164"/>
                </a:lnTo>
                <a:lnTo>
                  <a:pt x="54675" y="338741"/>
                </a:lnTo>
                <a:lnTo>
                  <a:pt x="44323" y="329311"/>
                </a:lnTo>
                <a:lnTo>
                  <a:pt x="28868" y="310181"/>
                </a:lnTo>
                <a:lnTo>
                  <a:pt x="22387" y="299301"/>
                </a:lnTo>
                <a:lnTo>
                  <a:pt x="16749" y="287536"/>
                </a:lnTo>
                <a:lnTo>
                  <a:pt x="11967" y="274882"/>
                </a:lnTo>
                <a:lnTo>
                  <a:pt x="7888" y="261005"/>
                </a:lnTo>
                <a:lnTo>
                  <a:pt x="3160" y="237264"/>
                </a:lnTo>
                <a:lnTo>
                  <a:pt x="1593" y="224535"/>
                </a:lnTo>
                <a:lnTo>
                  <a:pt x="557" y="211223"/>
                </a:lnTo>
                <a:lnTo>
                  <a:pt x="53" y="197318"/>
                </a:lnTo>
                <a:lnTo>
                  <a:pt x="0" y="190880"/>
                </a:lnTo>
                <a:lnTo>
                  <a:pt x="292" y="177160"/>
                </a:lnTo>
                <a:lnTo>
                  <a:pt x="1165" y="163862"/>
                </a:lnTo>
                <a:lnTo>
                  <a:pt x="2613" y="150992"/>
                </a:lnTo>
                <a:lnTo>
                  <a:pt x="4629" y="138556"/>
                </a:lnTo>
                <a:lnTo>
                  <a:pt x="10344" y="115011"/>
                </a:lnTo>
                <a:lnTo>
                  <a:pt x="16171" y="98387"/>
                </a:lnTo>
                <a:lnTo>
                  <a:pt x="21471" y="86394"/>
                </a:lnTo>
                <a:lnTo>
                  <a:pt x="27470" y="75139"/>
                </a:lnTo>
                <a:lnTo>
                  <a:pt x="34182" y="64618"/>
                </a:lnTo>
                <a:lnTo>
                  <a:pt x="45085" y="50800"/>
                </a:lnTo>
                <a:lnTo>
                  <a:pt x="53962" y="41617"/>
                </a:lnTo>
                <a:lnTo>
                  <a:pt x="63560" y="33328"/>
                </a:lnTo>
                <a:lnTo>
                  <a:pt x="73877" y="25931"/>
                </a:lnTo>
                <a:lnTo>
                  <a:pt x="84915" y="19427"/>
                </a:lnTo>
                <a:lnTo>
                  <a:pt x="96672" y="13815"/>
                </a:lnTo>
                <a:lnTo>
                  <a:pt x="109752" y="8907"/>
                </a:lnTo>
                <a:lnTo>
                  <a:pt x="133898" y="2935"/>
                </a:lnTo>
                <a:lnTo>
                  <a:pt x="146716" y="1154"/>
                </a:lnTo>
                <a:lnTo>
                  <a:pt x="160032" y="187"/>
                </a:lnTo>
                <a:lnTo>
                  <a:pt x="16929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004058" y="803783"/>
            <a:ext cx="201294" cy="327405"/>
          </a:xfrm>
          <a:custGeom>
            <a:avLst/>
            <a:gdLst/>
            <a:ahLst/>
            <a:cxnLst/>
            <a:rect l="l" t="t" r="r" b="b"/>
            <a:pathLst>
              <a:path w="201294" h="327405">
                <a:moveTo>
                  <a:pt x="0" y="0"/>
                </a:moveTo>
                <a:lnTo>
                  <a:pt x="0" y="327405"/>
                </a:lnTo>
                <a:lnTo>
                  <a:pt x="50927" y="327405"/>
                </a:lnTo>
                <a:lnTo>
                  <a:pt x="65376" y="327052"/>
                </a:lnTo>
                <a:lnTo>
                  <a:pt x="78964" y="325989"/>
                </a:lnTo>
                <a:lnTo>
                  <a:pt x="91690" y="324212"/>
                </a:lnTo>
                <a:lnTo>
                  <a:pt x="103555" y="321715"/>
                </a:lnTo>
                <a:lnTo>
                  <a:pt x="114558" y="318494"/>
                </a:lnTo>
                <a:lnTo>
                  <a:pt x="130811" y="311668"/>
                </a:lnTo>
                <a:lnTo>
                  <a:pt x="141946" y="305253"/>
                </a:lnTo>
                <a:lnTo>
                  <a:pt x="152131" y="297730"/>
                </a:lnTo>
                <a:lnTo>
                  <a:pt x="161348" y="289080"/>
                </a:lnTo>
                <a:lnTo>
                  <a:pt x="172104" y="276002"/>
                </a:lnTo>
                <a:lnTo>
                  <a:pt x="178741" y="265556"/>
                </a:lnTo>
                <a:lnTo>
                  <a:pt x="184512" y="254157"/>
                </a:lnTo>
                <a:lnTo>
                  <a:pt x="189424" y="241806"/>
                </a:lnTo>
                <a:lnTo>
                  <a:pt x="195039" y="222180"/>
                </a:lnTo>
                <a:lnTo>
                  <a:pt x="197380" y="210432"/>
                </a:lnTo>
                <a:lnTo>
                  <a:pt x="199175" y="198062"/>
                </a:lnTo>
                <a:lnTo>
                  <a:pt x="200424" y="185078"/>
                </a:lnTo>
                <a:lnTo>
                  <a:pt x="201126" y="171488"/>
                </a:lnTo>
                <a:lnTo>
                  <a:pt x="201294" y="160400"/>
                </a:lnTo>
                <a:lnTo>
                  <a:pt x="200981" y="147013"/>
                </a:lnTo>
                <a:lnTo>
                  <a:pt x="200039" y="134014"/>
                </a:lnTo>
                <a:lnTo>
                  <a:pt x="198470" y="121404"/>
                </a:lnTo>
                <a:lnTo>
                  <a:pt x="196274" y="109182"/>
                </a:lnTo>
                <a:lnTo>
                  <a:pt x="193449" y="97349"/>
                </a:lnTo>
                <a:lnTo>
                  <a:pt x="189265" y="84042"/>
                </a:lnTo>
                <a:lnTo>
                  <a:pt x="184286" y="72102"/>
                </a:lnTo>
                <a:lnTo>
                  <a:pt x="178350" y="60952"/>
                </a:lnTo>
                <a:lnTo>
                  <a:pt x="171448" y="50593"/>
                </a:lnTo>
                <a:lnTo>
                  <a:pt x="159169" y="36516"/>
                </a:lnTo>
                <a:lnTo>
                  <a:pt x="149696" y="28269"/>
                </a:lnTo>
                <a:lnTo>
                  <a:pt x="139221" y="20967"/>
                </a:lnTo>
                <a:lnTo>
                  <a:pt x="127743" y="14603"/>
                </a:lnTo>
                <a:lnTo>
                  <a:pt x="112215" y="8283"/>
                </a:lnTo>
                <a:lnTo>
                  <a:pt x="101113" y="5205"/>
                </a:lnTo>
                <a:lnTo>
                  <a:pt x="88995" y="2835"/>
                </a:lnTo>
                <a:lnTo>
                  <a:pt x="75861" y="1177"/>
                </a:lnTo>
                <a:lnTo>
                  <a:pt x="61709" y="235"/>
                </a:lnTo>
                <a:lnTo>
                  <a:pt x="49530" y="0"/>
                </a:lnTo>
                <a:lnTo>
                  <a:pt x="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744847" y="761746"/>
            <a:ext cx="234695" cy="454278"/>
          </a:xfrm>
          <a:custGeom>
            <a:avLst/>
            <a:gdLst/>
            <a:ahLst/>
            <a:cxnLst/>
            <a:rect l="l" t="t" r="r" b="b"/>
            <a:pathLst>
              <a:path w="234695" h="454278">
                <a:moveTo>
                  <a:pt x="100837" y="0"/>
                </a:moveTo>
                <a:lnTo>
                  <a:pt x="109981" y="0"/>
                </a:lnTo>
                <a:lnTo>
                  <a:pt x="117601" y="253"/>
                </a:lnTo>
                <a:lnTo>
                  <a:pt x="123698" y="888"/>
                </a:lnTo>
                <a:lnTo>
                  <a:pt x="129793" y="1524"/>
                </a:lnTo>
                <a:lnTo>
                  <a:pt x="134492" y="2539"/>
                </a:lnTo>
                <a:lnTo>
                  <a:pt x="138049" y="3937"/>
                </a:lnTo>
                <a:lnTo>
                  <a:pt x="141477" y="5206"/>
                </a:lnTo>
                <a:lnTo>
                  <a:pt x="144017" y="6857"/>
                </a:lnTo>
                <a:lnTo>
                  <a:pt x="145414" y="8889"/>
                </a:lnTo>
                <a:lnTo>
                  <a:pt x="146938" y="10921"/>
                </a:lnTo>
                <a:lnTo>
                  <a:pt x="147700" y="13080"/>
                </a:lnTo>
                <a:lnTo>
                  <a:pt x="147700" y="15620"/>
                </a:lnTo>
                <a:lnTo>
                  <a:pt x="147700" y="89662"/>
                </a:lnTo>
                <a:lnTo>
                  <a:pt x="219837" y="89662"/>
                </a:lnTo>
                <a:lnTo>
                  <a:pt x="222376" y="89662"/>
                </a:lnTo>
                <a:lnTo>
                  <a:pt x="224536" y="90296"/>
                </a:lnTo>
                <a:lnTo>
                  <a:pt x="226440" y="91439"/>
                </a:lnTo>
                <a:lnTo>
                  <a:pt x="228218" y="92709"/>
                </a:lnTo>
                <a:lnTo>
                  <a:pt x="229742" y="94741"/>
                </a:lnTo>
                <a:lnTo>
                  <a:pt x="231012" y="97662"/>
                </a:lnTo>
                <a:lnTo>
                  <a:pt x="232282" y="100456"/>
                </a:lnTo>
                <a:lnTo>
                  <a:pt x="233172" y="104393"/>
                </a:lnTo>
                <a:lnTo>
                  <a:pt x="233806" y="109346"/>
                </a:lnTo>
                <a:lnTo>
                  <a:pt x="234441" y="114300"/>
                </a:lnTo>
                <a:lnTo>
                  <a:pt x="234695" y="120395"/>
                </a:lnTo>
                <a:lnTo>
                  <a:pt x="234695" y="127634"/>
                </a:lnTo>
                <a:lnTo>
                  <a:pt x="234037" y="143083"/>
                </a:lnTo>
                <a:lnTo>
                  <a:pt x="231980" y="154217"/>
                </a:lnTo>
                <a:lnTo>
                  <a:pt x="231012" y="156844"/>
                </a:lnTo>
                <a:lnTo>
                  <a:pt x="228600" y="162687"/>
                </a:lnTo>
                <a:lnTo>
                  <a:pt x="224916" y="165607"/>
                </a:lnTo>
                <a:lnTo>
                  <a:pt x="220217" y="165607"/>
                </a:lnTo>
                <a:lnTo>
                  <a:pt x="147700" y="165607"/>
                </a:lnTo>
                <a:lnTo>
                  <a:pt x="147700" y="321437"/>
                </a:lnTo>
                <a:lnTo>
                  <a:pt x="148484" y="336776"/>
                </a:lnTo>
                <a:lnTo>
                  <a:pt x="150847" y="349564"/>
                </a:lnTo>
                <a:lnTo>
                  <a:pt x="154813" y="359801"/>
                </a:lnTo>
                <a:lnTo>
                  <a:pt x="164636" y="370538"/>
                </a:lnTo>
                <a:lnTo>
                  <a:pt x="176941" y="374994"/>
                </a:lnTo>
                <a:lnTo>
                  <a:pt x="186816" y="375792"/>
                </a:lnTo>
                <a:lnTo>
                  <a:pt x="191769" y="375792"/>
                </a:lnTo>
                <a:lnTo>
                  <a:pt x="200151" y="374523"/>
                </a:lnTo>
                <a:lnTo>
                  <a:pt x="207644" y="372617"/>
                </a:lnTo>
                <a:lnTo>
                  <a:pt x="210692" y="371475"/>
                </a:lnTo>
                <a:lnTo>
                  <a:pt x="213867" y="370331"/>
                </a:lnTo>
                <a:lnTo>
                  <a:pt x="216407" y="369315"/>
                </a:lnTo>
                <a:lnTo>
                  <a:pt x="218566" y="368553"/>
                </a:lnTo>
                <a:lnTo>
                  <a:pt x="220725" y="367664"/>
                </a:lnTo>
                <a:lnTo>
                  <a:pt x="222630" y="367156"/>
                </a:lnTo>
                <a:lnTo>
                  <a:pt x="224281" y="367156"/>
                </a:lnTo>
                <a:lnTo>
                  <a:pt x="225805" y="367156"/>
                </a:lnTo>
                <a:lnTo>
                  <a:pt x="227202" y="367664"/>
                </a:lnTo>
                <a:lnTo>
                  <a:pt x="228600" y="368553"/>
                </a:lnTo>
                <a:lnTo>
                  <a:pt x="229997" y="369315"/>
                </a:lnTo>
                <a:lnTo>
                  <a:pt x="231012" y="371093"/>
                </a:lnTo>
                <a:lnTo>
                  <a:pt x="231775" y="373761"/>
                </a:lnTo>
                <a:lnTo>
                  <a:pt x="232537" y="376300"/>
                </a:lnTo>
                <a:lnTo>
                  <a:pt x="233172" y="379856"/>
                </a:lnTo>
                <a:lnTo>
                  <a:pt x="233806" y="384301"/>
                </a:lnTo>
                <a:lnTo>
                  <a:pt x="234441" y="388746"/>
                </a:lnTo>
                <a:lnTo>
                  <a:pt x="234695" y="394462"/>
                </a:lnTo>
                <a:lnTo>
                  <a:pt x="234695" y="401446"/>
                </a:lnTo>
                <a:lnTo>
                  <a:pt x="234695" y="412368"/>
                </a:lnTo>
                <a:lnTo>
                  <a:pt x="234061" y="420750"/>
                </a:lnTo>
                <a:lnTo>
                  <a:pt x="232663" y="426592"/>
                </a:lnTo>
                <a:lnTo>
                  <a:pt x="231393" y="432434"/>
                </a:lnTo>
                <a:lnTo>
                  <a:pt x="229488" y="436499"/>
                </a:lnTo>
                <a:lnTo>
                  <a:pt x="227329" y="438784"/>
                </a:lnTo>
                <a:lnTo>
                  <a:pt x="225043" y="441198"/>
                </a:lnTo>
                <a:lnTo>
                  <a:pt x="221741" y="443356"/>
                </a:lnTo>
                <a:lnTo>
                  <a:pt x="217424" y="445134"/>
                </a:lnTo>
                <a:lnTo>
                  <a:pt x="213105" y="447039"/>
                </a:lnTo>
                <a:lnTo>
                  <a:pt x="208025" y="448690"/>
                </a:lnTo>
                <a:lnTo>
                  <a:pt x="202183" y="449961"/>
                </a:lnTo>
                <a:lnTo>
                  <a:pt x="196341" y="451357"/>
                </a:lnTo>
                <a:lnTo>
                  <a:pt x="189991" y="452374"/>
                </a:lnTo>
                <a:lnTo>
                  <a:pt x="183261" y="453136"/>
                </a:lnTo>
                <a:lnTo>
                  <a:pt x="176402" y="453898"/>
                </a:lnTo>
                <a:lnTo>
                  <a:pt x="169544" y="454278"/>
                </a:lnTo>
                <a:lnTo>
                  <a:pt x="162560" y="454278"/>
                </a:lnTo>
                <a:lnTo>
                  <a:pt x="148603" y="453793"/>
                </a:lnTo>
                <a:lnTo>
                  <a:pt x="135622" y="452344"/>
                </a:lnTo>
                <a:lnTo>
                  <a:pt x="123618" y="449945"/>
                </a:lnTo>
                <a:lnTo>
                  <a:pt x="114173" y="447166"/>
                </a:lnTo>
                <a:lnTo>
                  <a:pt x="101970" y="441947"/>
                </a:lnTo>
                <a:lnTo>
                  <a:pt x="91164" y="435203"/>
                </a:lnTo>
                <a:lnTo>
                  <a:pt x="81778" y="426935"/>
                </a:lnTo>
                <a:lnTo>
                  <a:pt x="72904" y="415889"/>
                </a:lnTo>
                <a:lnTo>
                  <a:pt x="66745" y="404917"/>
                </a:lnTo>
                <a:lnTo>
                  <a:pt x="61851" y="392513"/>
                </a:lnTo>
                <a:lnTo>
                  <a:pt x="57944" y="377264"/>
                </a:lnTo>
                <a:lnTo>
                  <a:pt x="56038" y="365230"/>
                </a:lnTo>
                <a:lnTo>
                  <a:pt x="54849" y="352242"/>
                </a:lnTo>
                <a:lnTo>
                  <a:pt x="54368" y="338280"/>
                </a:lnTo>
                <a:lnTo>
                  <a:pt x="54355" y="335533"/>
                </a:lnTo>
                <a:lnTo>
                  <a:pt x="54355" y="165607"/>
                </a:lnTo>
                <a:lnTo>
                  <a:pt x="14477" y="165607"/>
                </a:lnTo>
                <a:lnTo>
                  <a:pt x="9778" y="165607"/>
                </a:lnTo>
                <a:lnTo>
                  <a:pt x="6223" y="162687"/>
                </a:lnTo>
                <a:lnTo>
                  <a:pt x="3682" y="156844"/>
                </a:lnTo>
                <a:lnTo>
                  <a:pt x="1208" y="147097"/>
                </a:lnTo>
                <a:lnTo>
                  <a:pt x="71" y="133015"/>
                </a:lnTo>
                <a:lnTo>
                  <a:pt x="0" y="127634"/>
                </a:lnTo>
                <a:lnTo>
                  <a:pt x="0" y="120395"/>
                </a:lnTo>
                <a:lnTo>
                  <a:pt x="253" y="114300"/>
                </a:lnTo>
                <a:lnTo>
                  <a:pt x="888" y="109346"/>
                </a:lnTo>
                <a:lnTo>
                  <a:pt x="1524" y="104393"/>
                </a:lnTo>
                <a:lnTo>
                  <a:pt x="2412" y="100456"/>
                </a:lnTo>
                <a:lnTo>
                  <a:pt x="3682" y="97662"/>
                </a:lnTo>
                <a:lnTo>
                  <a:pt x="4952" y="94741"/>
                </a:lnTo>
                <a:lnTo>
                  <a:pt x="6476" y="92709"/>
                </a:lnTo>
                <a:lnTo>
                  <a:pt x="8381" y="91439"/>
                </a:lnTo>
                <a:lnTo>
                  <a:pt x="10160" y="90296"/>
                </a:lnTo>
                <a:lnTo>
                  <a:pt x="12318" y="89662"/>
                </a:lnTo>
                <a:lnTo>
                  <a:pt x="14858" y="89662"/>
                </a:lnTo>
                <a:lnTo>
                  <a:pt x="54355" y="89662"/>
                </a:lnTo>
                <a:lnTo>
                  <a:pt x="54355" y="15620"/>
                </a:lnTo>
                <a:lnTo>
                  <a:pt x="54355" y="13080"/>
                </a:lnTo>
                <a:lnTo>
                  <a:pt x="54990" y="10921"/>
                </a:lnTo>
                <a:lnTo>
                  <a:pt x="56387" y="8889"/>
                </a:lnTo>
                <a:lnTo>
                  <a:pt x="57657" y="6857"/>
                </a:lnTo>
                <a:lnTo>
                  <a:pt x="60198" y="5206"/>
                </a:lnTo>
                <a:lnTo>
                  <a:pt x="63753" y="3937"/>
                </a:lnTo>
                <a:lnTo>
                  <a:pt x="67437" y="2539"/>
                </a:lnTo>
                <a:lnTo>
                  <a:pt x="72262" y="1524"/>
                </a:lnTo>
                <a:lnTo>
                  <a:pt x="78358" y="888"/>
                </a:lnTo>
                <a:lnTo>
                  <a:pt x="84327" y="253"/>
                </a:lnTo>
                <a:lnTo>
                  <a:pt x="91820" y="0"/>
                </a:lnTo>
                <a:lnTo>
                  <a:pt x="10083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906649" y="727075"/>
            <a:ext cx="399923" cy="481457"/>
          </a:xfrm>
          <a:custGeom>
            <a:avLst/>
            <a:gdLst/>
            <a:ahLst/>
            <a:cxnLst/>
            <a:rect l="l" t="t" r="r" b="b"/>
            <a:pathLst>
              <a:path w="399923" h="481457">
                <a:moveTo>
                  <a:pt x="28956" y="0"/>
                </a:moveTo>
                <a:lnTo>
                  <a:pt x="152526" y="0"/>
                </a:lnTo>
                <a:lnTo>
                  <a:pt x="167097" y="201"/>
                </a:lnTo>
                <a:lnTo>
                  <a:pt x="194670" y="1814"/>
                </a:lnTo>
                <a:lnTo>
                  <a:pt x="220168" y="5030"/>
                </a:lnTo>
                <a:lnTo>
                  <a:pt x="243610" y="9840"/>
                </a:lnTo>
                <a:lnTo>
                  <a:pt x="261746" y="15112"/>
                </a:lnTo>
                <a:lnTo>
                  <a:pt x="286498" y="25049"/>
                </a:lnTo>
                <a:lnTo>
                  <a:pt x="308885" y="37433"/>
                </a:lnTo>
                <a:lnTo>
                  <a:pt x="328906" y="52284"/>
                </a:lnTo>
                <a:lnTo>
                  <a:pt x="345859" y="68769"/>
                </a:lnTo>
                <a:lnTo>
                  <a:pt x="361334" y="88480"/>
                </a:lnTo>
                <a:lnTo>
                  <a:pt x="374295" y="110581"/>
                </a:lnTo>
                <a:lnTo>
                  <a:pt x="383921" y="132841"/>
                </a:lnTo>
                <a:lnTo>
                  <a:pt x="390892" y="155376"/>
                </a:lnTo>
                <a:lnTo>
                  <a:pt x="395883" y="179585"/>
                </a:lnTo>
                <a:lnTo>
                  <a:pt x="398893" y="205491"/>
                </a:lnTo>
                <a:lnTo>
                  <a:pt x="399922" y="233118"/>
                </a:lnTo>
                <a:lnTo>
                  <a:pt x="399923" y="233679"/>
                </a:lnTo>
                <a:lnTo>
                  <a:pt x="399712" y="248135"/>
                </a:lnTo>
                <a:lnTo>
                  <a:pt x="398023" y="275619"/>
                </a:lnTo>
                <a:lnTo>
                  <a:pt x="394636" y="301206"/>
                </a:lnTo>
                <a:lnTo>
                  <a:pt x="389545" y="324905"/>
                </a:lnTo>
                <a:lnTo>
                  <a:pt x="382739" y="346723"/>
                </a:lnTo>
                <a:lnTo>
                  <a:pt x="371876" y="371767"/>
                </a:lnTo>
                <a:lnTo>
                  <a:pt x="358795" y="393911"/>
                </a:lnTo>
                <a:lnTo>
                  <a:pt x="343390" y="413380"/>
                </a:lnTo>
                <a:lnTo>
                  <a:pt x="323579" y="431870"/>
                </a:lnTo>
                <a:lnTo>
                  <a:pt x="303075" y="446140"/>
                </a:lnTo>
                <a:lnTo>
                  <a:pt x="280353" y="457899"/>
                </a:lnTo>
                <a:lnTo>
                  <a:pt x="255432" y="467129"/>
                </a:lnTo>
                <a:lnTo>
                  <a:pt x="232182" y="473172"/>
                </a:lnTo>
                <a:lnTo>
                  <a:pt x="208253" y="477366"/>
                </a:lnTo>
                <a:lnTo>
                  <a:pt x="182475" y="480087"/>
                </a:lnTo>
                <a:lnTo>
                  <a:pt x="154856" y="481353"/>
                </a:lnTo>
                <a:lnTo>
                  <a:pt x="143890" y="481457"/>
                </a:lnTo>
                <a:lnTo>
                  <a:pt x="28956" y="481457"/>
                </a:lnTo>
                <a:lnTo>
                  <a:pt x="20827" y="481457"/>
                </a:lnTo>
                <a:lnTo>
                  <a:pt x="13843" y="479044"/>
                </a:lnTo>
                <a:lnTo>
                  <a:pt x="8255" y="474217"/>
                </a:lnTo>
                <a:lnTo>
                  <a:pt x="2793" y="469391"/>
                </a:lnTo>
                <a:lnTo>
                  <a:pt x="0" y="461517"/>
                </a:lnTo>
                <a:lnTo>
                  <a:pt x="0" y="450596"/>
                </a:lnTo>
                <a:lnTo>
                  <a:pt x="0" y="30861"/>
                </a:lnTo>
                <a:lnTo>
                  <a:pt x="0" y="20065"/>
                </a:lnTo>
                <a:lnTo>
                  <a:pt x="2793" y="12191"/>
                </a:lnTo>
                <a:lnTo>
                  <a:pt x="8255" y="7238"/>
                </a:lnTo>
                <a:lnTo>
                  <a:pt x="13843" y="2412"/>
                </a:lnTo>
                <a:lnTo>
                  <a:pt x="20827" y="0"/>
                </a:lnTo>
                <a:lnTo>
                  <a:pt x="2895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039741" y="703326"/>
            <a:ext cx="107950" cy="98171"/>
          </a:xfrm>
          <a:custGeom>
            <a:avLst/>
            <a:gdLst/>
            <a:ahLst/>
            <a:cxnLst/>
            <a:rect l="l" t="t" r="r" b="b"/>
            <a:pathLst>
              <a:path w="107950" h="98171">
                <a:moveTo>
                  <a:pt x="54356" y="0"/>
                </a:moveTo>
                <a:lnTo>
                  <a:pt x="70809" y="897"/>
                </a:lnTo>
                <a:lnTo>
                  <a:pt x="83872" y="3577"/>
                </a:lnTo>
                <a:lnTo>
                  <a:pt x="93563" y="8021"/>
                </a:lnTo>
                <a:lnTo>
                  <a:pt x="96774" y="10540"/>
                </a:lnTo>
                <a:lnTo>
                  <a:pt x="102772" y="19108"/>
                </a:lnTo>
                <a:lnTo>
                  <a:pt x="106510" y="31095"/>
                </a:lnTo>
                <a:lnTo>
                  <a:pt x="107936" y="46526"/>
                </a:lnTo>
                <a:lnTo>
                  <a:pt x="107950" y="48387"/>
                </a:lnTo>
                <a:lnTo>
                  <a:pt x="106805" y="64317"/>
                </a:lnTo>
                <a:lnTo>
                  <a:pt x="103404" y="76856"/>
                </a:lnTo>
                <a:lnTo>
                  <a:pt x="97791" y="85958"/>
                </a:lnTo>
                <a:lnTo>
                  <a:pt x="88094" y="92712"/>
                </a:lnTo>
                <a:lnTo>
                  <a:pt x="76560" y="96238"/>
                </a:lnTo>
                <a:lnTo>
                  <a:pt x="61772" y="97970"/>
                </a:lnTo>
                <a:lnTo>
                  <a:pt x="53594" y="98171"/>
                </a:lnTo>
                <a:lnTo>
                  <a:pt x="37027" y="97307"/>
                </a:lnTo>
                <a:lnTo>
                  <a:pt x="23900" y="94706"/>
                </a:lnTo>
                <a:lnTo>
                  <a:pt x="14213" y="90348"/>
                </a:lnTo>
                <a:lnTo>
                  <a:pt x="10922" y="87757"/>
                </a:lnTo>
                <a:lnTo>
                  <a:pt x="5003" y="79282"/>
                </a:lnTo>
                <a:lnTo>
                  <a:pt x="1356" y="67224"/>
                </a:lnTo>
                <a:lnTo>
                  <a:pt x="7" y="51609"/>
                </a:lnTo>
                <a:lnTo>
                  <a:pt x="0" y="50164"/>
                </a:lnTo>
                <a:lnTo>
                  <a:pt x="1101" y="34287"/>
                </a:lnTo>
                <a:lnTo>
                  <a:pt x="4391" y="21726"/>
                </a:lnTo>
                <a:lnTo>
                  <a:pt x="9845" y="12480"/>
                </a:lnTo>
                <a:lnTo>
                  <a:pt x="19490" y="5587"/>
                </a:lnTo>
                <a:lnTo>
                  <a:pt x="30979" y="2015"/>
                </a:lnTo>
                <a:lnTo>
                  <a:pt x="45769" y="223"/>
                </a:lnTo>
                <a:lnTo>
                  <a:pt x="5435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588637" y="703326"/>
            <a:ext cx="107950" cy="98171"/>
          </a:xfrm>
          <a:custGeom>
            <a:avLst/>
            <a:gdLst/>
            <a:ahLst/>
            <a:cxnLst/>
            <a:rect l="l" t="t" r="r" b="b"/>
            <a:pathLst>
              <a:path w="107950" h="98171">
                <a:moveTo>
                  <a:pt x="54355" y="0"/>
                </a:moveTo>
                <a:lnTo>
                  <a:pt x="70809" y="897"/>
                </a:lnTo>
                <a:lnTo>
                  <a:pt x="83872" y="3577"/>
                </a:lnTo>
                <a:lnTo>
                  <a:pt x="93563" y="8021"/>
                </a:lnTo>
                <a:lnTo>
                  <a:pt x="96774" y="10540"/>
                </a:lnTo>
                <a:lnTo>
                  <a:pt x="102772" y="19108"/>
                </a:lnTo>
                <a:lnTo>
                  <a:pt x="106510" y="31095"/>
                </a:lnTo>
                <a:lnTo>
                  <a:pt x="107936" y="46526"/>
                </a:lnTo>
                <a:lnTo>
                  <a:pt x="107950" y="48387"/>
                </a:lnTo>
                <a:lnTo>
                  <a:pt x="106805" y="64317"/>
                </a:lnTo>
                <a:lnTo>
                  <a:pt x="103404" y="76856"/>
                </a:lnTo>
                <a:lnTo>
                  <a:pt x="97791" y="85958"/>
                </a:lnTo>
                <a:lnTo>
                  <a:pt x="88094" y="92712"/>
                </a:lnTo>
                <a:lnTo>
                  <a:pt x="76560" y="96238"/>
                </a:lnTo>
                <a:lnTo>
                  <a:pt x="61772" y="97970"/>
                </a:lnTo>
                <a:lnTo>
                  <a:pt x="53593" y="98171"/>
                </a:lnTo>
                <a:lnTo>
                  <a:pt x="37027" y="97307"/>
                </a:lnTo>
                <a:lnTo>
                  <a:pt x="23900" y="94706"/>
                </a:lnTo>
                <a:lnTo>
                  <a:pt x="14213" y="90348"/>
                </a:lnTo>
                <a:lnTo>
                  <a:pt x="10922" y="87757"/>
                </a:lnTo>
                <a:lnTo>
                  <a:pt x="5003" y="79282"/>
                </a:lnTo>
                <a:lnTo>
                  <a:pt x="1356" y="67224"/>
                </a:lnTo>
                <a:lnTo>
                  <a:pt x="7" y="51609"/>
                </a:lnTo>
                <a:lnTo>
                  <a:pt x="0" y="50164"/>
                </a:lnTo>
                <a:lnTo>
                  <a:pt x="1101" y="34287"/>
                </a:lnTo>
                <a:lnTo>
                  <a:pt x="4391" y="21726"/>
                </a:lnTo>
                <a:lnTo>
                  <a:pt x="9845" y="12480"/>
                </a:lnTo>
                <a:lnTo>
                  <a:pt x="19490" y="5587"/>
                </a:lnTo>
                <a:lnTo>
                  <a:pt x="30979" y="2015"/>
                </a:lnTo>
                <a:lnTo>
                  <a:pt x="45769" y="223"/>
                </a:lnTo>
                <a:lnTo>
                  <a:pt x="5435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992753" y="703326"/>
            <a:ext cx="107950" cy="98171"/>
          </a:xfrm>
          <a:custGeom>
            <a:avLst/>
            <a:gdLst/>
            <a:ahLst/>
            <a:cxnLst/>
            <a:rect l="l" t="t" r="r" b="b"/>
            <a:pathLst>
              <a:path w="107950" h="98171">
                <a:moveTo>
                  <a:pt x="54356" y="0"/>
                </a:moveTo>
                <a:lnTo>
                  <a:pt x="70809" y="897"/>
                </a:lnTo>
                <a:lnTo>
                  <a:pt x="83872" y="3577"/>
                </a:lnTo>
                <a:lnTo>
                  <a:pt x="93563" y="8021"/>
                </a:lnTo>
                <a:lnTo>
                  <a:pt x="96774" y="10540"/>
                </a:lnTo>
                <a:lnTo>
                  <a:pt x="102772" y="19108"/>
                </a:lnTo>
                <a:lnTo>
                  <a:pt x="106510" y="31095"/>
                </a:lnTo>
                <a:lnTo>
                  <a:pt x="107936" y="46526"/>
                </a:lnTo>
                <a:lnTo>
                  <a:pt x="107950" y="48387"/>
                </a:lnTo>
                <a:lnTo>
                  <a:pt x="106805" y="64317"/>
                </a:lnTo>
                <a:lnTo>
                  <a:pt x="103404" y="76856"/>
                </a:lnTo>
                <a:lnTo>
                  <a:pt x="97791" y="85958"/>
                </a:lnTo>
                <a:lnTo>
                  <a:pt x="88094" y="92712"/>
                </a:lnTo>
                <a:lnTo>
                  <a:pt x="76560" y="96238"/>
                </a:lnTo>
                <a:lnTo>
                  <a:pt x="61772" y="97970"/>
                </a:lnTo>
                <a:lnTo>
                  <a:pt x="53594" y="98171"/>
                </a:lnTo>
                <a:lnTo>
                  <a:pt x="37027" y="97307"/>
                </a:lnTo>
                <a:lnTo>
                  <a:pt x="23900" y="94706"/>
                </a:lnTo>
                <a:lnTo>
                  <a:pt x="14213" y="90348"/>
                </a:lnTo>
                <a:lnTo>
                  <a:pt x="10922" y="87757"/>
                </a:lnTo>
                <a:lnTo>
                  <a:pt x="5003" y="79282"/>
                </a:lnTo>
                <a:lnTo>
                  <a:pt x="1356" y="67224"/>
                </a:lnTo>
                <a:lnTo>
                  <a:pt x="7" y="51609"/>
                </a:lnTo>
                <a:lnTo>
                  <a:pt x="0" y="50164"/>
                </a:lnTo>
                <a:lnTo>
                  <a:pt x="1101" y="34287"/>
                </a:lnTo>
                <a:lnTo>
                  <a:pt x="4391" y="21726"/>
                </a:lnTo>
                <a:lnTo>
                  <a:pt x="9845" y="12480"/>
                </a:lnTo>
                <a:lnTo>
                  <a:pt x="19490" y="5587"/>
                </a:lnTo>
                <a:lnTo>
                  <a:pt x="30979" y="2015"/>
                </a:lnTo>
                <a:lnTo>
                  <a:pt x="45769" y="223"/>
                </a:lnTo>
                <a:lnTo>
                  <a:pt x="5435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721480" y="687704"/>
            <a:ext cx="237744" cy="523113"/>
          </a:xfrm>
          <a:custGeom>
            <a:avLst/>
            <a:gdLst/>
            <a:ahLst/>
            <a:cxnLst/>
            <a:rect l="l" t="t" r="r" b="b"/>
            <a:pathLst>
              <a:path w="237744" h="523113">
                <a:moveTo>
                  <a:pt x="172212" y="0"/>
                </a:moveTo>
                <a:lnTo>
                  <a:pt x="185239" y="494"/>
                </a:lnTo>
                <a:lnTo>
                  <a:pt x="197637" y="2025"/>
                </a:lnTo>
                <a:lnTo>
                  <a:pt x="199771" y="2412"/>
                </a:lnTo>
                <a:lnTo>
                  <a:pt x="208407" y="4064"/>
                </a:lnTo>
                <a:lnTo>
                  <a:pt x="215265" y="5715"/>
                </a:lnTo>
                <a:lnTo>
                  <a:pt x="220218" y="7620"/>
                </a:lnTo>
                <a:lnTo>
                  <a:pt x="225171" y="9398"/>
                </a:lnTo>
                <a:lnTo>
                  <a:pt x="228473" y="11175"/>
                </a:lnTo>
                <a:lnTo>
                  <a:pt x="230251" y="12827"/>
                </a:lnTo>
                <a:lnTo>
                  <a:pt x="232029" y="14478"/>
                </a:lnTo>
                <a:lnTo>
                  <a:pt x="233426" y="16764"/>
                </a:lnTo>
                <a:lnTo>
                  <a:pt x="234569" y="19939"/>
                </a:lnTo>
                <a:lnTo>
                  <a:pt x="235712" y="22987"/>
                </a:lnTo>
                <a:lnTo>
                  <a:pt x="236474" y="26924"/>
                </a:lnTo>
                <a:lnTo>
                  <a:pt x="236982" y="31750"/>
                </a:lnTo>
                <a:lnTo>
                  <a:pt x="237490" y="36575"/>
                </a:lnTo>
                <a:lnTo>
                  <a:pt x="237744" y="42672"/>
                </a:lnTo>
                <a:lnTo>
                  <a:pt x="237744" y="49784"/>
                </a:lnTo>
                <a:lnTo>
                  <a:pt x="237744" y="57023"/>
                </a:lnTo>
                <a:lnTo>
                  <a:pt x="237490" y="62737"/>
                </a:lnTo>
                <a:lnTo>
                  <a:pt x="236982" y="67183"/>
                </a:lnTo>
                <a:lnTo>
                  <a:pt x="236474" y="71500"/>
                </a:lnTo>
                <a:lnTo>
                  <a:pt x="235712" y="74803"/>
                </a:lnTo>
                <a:lnTo>
                  <a:pt x="234696" y="77216"/>
                </a:lnTo>
                <a:lnTo>
                  <a:pt x="233807" y="79502"/>
                </a:lnTo>
                <a:lnTo>
                  <a:pt x="232664" y="81153"/>
                </a:lnTo>
                <a:lnTo>
                  <a:pt x="231394" y="82042"/>
                </a:lnTo>
                <a:lnTo>
                  <a:pt x="230124" y="82931"/>
                </a:lnTo>
                <a:lnTo>
                  <a:pt x="228727" y="83312"/>
                </a:lnTo>
                <a:lnTo>
                  <a:pt x="227330" y="83312"/>
                </a:lnTo>
                <a:lnTo>
                  <a:pt x="225552" y="83312"/>
                </a:lnTo>
                <a:lnTo>
                  <a:pt x="223647" y="82931"/>
                </a:lnTo>
                <a:lnTo>
                  <a:pt x="221488" y="82042"/>
                </a:lnTo>
                <a:lnTo>
                  <a:pt x="219456" y="81153"/>
                </a:lnTo>
                <a:lnTo>
                  <a:pt x="216789" y="80264"/>
                </a:lnTo>
                <a:lnTo>
                  <a:pt x="213741" y="79248"/>
                </a:lnTo>
                <a:lnTo>
                  <a:pt x="210566" y="78232"/>
                </a:lnTo>
                <a:lnTo>
                  <a:pt x="207010" y="77343"/>
                </a:lnTo>
                <a:lnTo>
                  <a:pt x="202692" y="76454"/>
                </a:lnTo>
                <a:lnTo>
                  <a:pt x="198501" y="75565"/>
                </a:lnTo>
                <a:lnTo>
                  <a:pt x="193548" y="75184"/>
                </a:lnTo>
                <a:lnTo>
                  <a:pt x="187833" y="75184"/>
                </a:lnTo>
                <a:lnTo>
                  <a:pt x="181102" y="75184"/>
                </a:lnTo>
                <a:lnTo>
                  <a:pt x="175387" y="76200"/>
                </a:lnTo>
                <a:lnTo>
                  <a:pt x="170561" y="78232"/>
                </a:lnTo>
                <a:lnTo>
                  <a:pt x="165735" y="80391"/>
                </a:lnTo>
                <a:lnTo>
                  <a:pt x="161671" y="83693"/>
                </a:lnTo>
                <a:lnTo>
                  <a:pt x="158496" y="88392"/>
                </a:lnTo>
                <a:lnTo>
                  <a:pt x="155194" y="92964"/>
                </a:lnTo>
                <a:lnTo>
                  <a:pt x="152908" y="98933"/>
                </a:lnTo>
                <a:lnTo>
                  <a:pt x="151384" y="106172"/>
                </a:lnTo>
                <a:lnTo>
                  <a:pt x="149745" y="117593"/>
                </a:lnTo>
                <a:lnTo>
                  <a:pt x="149107" y="131183"/>
                </a:lnTo>
                <a:lnTo>
                  <a:pt x="149098" y="133223"/>
                </a:lnTo>
                <a:lnTo>
                  <a:pt x="149098" y="163703"/>
                </a:lnTo>
                <a:lnTo>
                  <a:pt x="209804" y="163703"/>
                </a:lnTo>
                <a:lnTo>
                  <a:pt x="212090" y="163703"/>
                </a:lnTo>
                <a:lnTo>
                  <a:pt x="214122" y="164337"/>
                </a:lnTo>
                <a:lnTo>
                  <a:pt x="215900" y="165481"/>
                </a:lnTo>
                <a:lnTo>
                  <a:pt x="217805" y="166750"/>
                </a:lnTo>
                <a:lnTo>
                  <a:pt x="219329" y="168783"/>
                </a:lnTo>
                <a:lnTo>
                  <a:pt x="220599" y="171704"/>
                </a:lnTo>
                <a:lnTo>
                  <a:pt x="221869" y="174498"/>
                </a:lnTo>
                <a:lnTo>
                  <a:pt x="222758" y="178435"/>
                </a:lnTo>
                <a:lnTo>
                  <a:pt x="223393" y="183387"/>
                </a:lnTo>
                <a:lnTo>
                  <a:pt x="224028" y="188341"/>
                </a:lnTo>
                <a:lnTo>
                  <a:pt x="224282" y="194437"/>
                </a:lnTo>
                <a:lnTo>
                  <a:pt x="224282" y="201675"/>
                </a:lnTo>
                <a:lnTo>
                  <a:pt x="223623" y="217124"/>
                </a:lnTo>
                <a:lnTo>
                  <a:pt x="221566" y="228258"/>
                </a:lnTo>
                <a:lnTo>
                  <a:pt x="220599" y="230886"/>
                </a:lnTo>
                <a:lnTo>
                  <a:pt x="218059" y="236728"/>
                </a:lnTo>
                <a:lnTo>
                  <a:pt x="214503" y="239649"/>
                </a:lnTo>
                <a:lnTo>
                  <a:pt x="209804" y="239649"/>
                </a:lnTo>
                <a:lnTo>
                  <a:pt x="149098" y="239649"/>
                </a:lnTo>
                <a:lnTo>
                  <a:pt x="149098" y="508254"/>
                </a:lnTo>
                <a:lnTo>
                  <a:pt x="149098" y="510667"/>
                </a:lnTo>
                <a:lnTo>
                  <a:pt x="148463" y="512825"/>
                </a:lnTo>
                <a:lnTo>
                  <a:pt x="146939" y="514731"/>
                </a:lnTo>
                <a:lnTo>
                  <a:pt x="145415" y="516636"/>
                </a:lnTo>
                <a:lnTo>
                  <a:pt x="143002" y="518160"/>
                </a:lnTo>
                <a:lnTo>
                  <a:pt x="139446" y="519430"/>
                </a:lnTo>
                <a:lnTo>
                  <a:pt x="136017" y="520573"/>
                </a:lnTo>
                <a:lnTo>
                  <a:pt x="131191" y="521589"/>
                </a:lnTo>
                <a:lnTo>
                  <a:pt x="124968" y="522224"/>
                </a:lnTo>
                <a:lnTo>
                  <a:pt x="118745" y="522732"/>
                </a:lnTo>
                <a:lnTo>
                  <a:pt x="111252" y="523113"/>
                </a:lnTo>
                <a:lnTo>
                  <a:pt x="102235" y="523113"/>
                </a:lnTo>
                <a:lnTo>
                  <a:pt x="93345" y="523113"/>
                </a:lnTo>
                <a:lnTo>
                  <a:pt x="85852" y="522732"/>
                </a:lnTo>
                <a:lnTo>
                  <a:pt x="79756" y="522224"/>
                </a:lnTo>
                <a:lnTo>
                  <a:pt x="73660" y="521589"/>
                </a:lnTo>
                <a:lnTo>
                  <a:pt x="68834" y="520573"/>
                </a:lnTo>
                <a:lnTo>
                  <a:pt x="65278" y="519430"/>
                </a:lnTo>
                <a:lnTo>
                  <a:pt x="61722" y="518160"/>
                </a:lnTo>
                <a:lnTo>
                  <a:pt x="59182" y="516636"/>
                </a:lnTo>
                <a:lnTo>
                  <a:pt x="57785" y="514731"/>
                </a:lnTo>
                <a:lnTo>
                  <a:pt x="56515" y="512825"/>
                </a:lnTo>
                <a:lnTo>
                  <a:pt x="55753" y="510667"/>
                </a:lnTo>
                <a:lnTo>
                  <a:pt x="55753" y="508254"/>
                </a:lnTo>
                <a:lnTo>
                  <a:pt x="55753" y="239649"/>
                </a:lnTo>
                <a:lnTo>
                  <a:pt x="14097" y="239649"/>
                </a:lnTo>
                <a:lnTo>
                  <a:pt x="9398" y="239649"/>
                </a:lnTo>
                <a:lnTo>
                  <a:pt x="5842" y="236728"/>
                </a:lnTo>
                <a:lnTo>
                  <a:pt x="3556" y="230886"/>
                </a:lnTo>
                <a:lnTo>
                  <a:pt x="1131" y="221131"/>
                </a:lnTo>
                <a:lnTo>
                  <a:pt x="64" y="207038"/>
                </a:lnTo>
                <a:lnTo>
                  <a:pt x="0" y="201675"/>
                </a:lnTo>
                <a:lnTo>
                  <a:pt x="0" y="194437"/>
                </a:lnTo>
                <a:lnTo>
                  <a:pt x="254" y="188341"/>
                </a:lnTo>
                <a:lnTo>
                  <a:pt x="889" y="183387"/>
                </a:lnTo>
                <a:lnTo>
                  <a:pt x="1524" y="178435"/>
                </a:lnTo>
                <a:lnTo>
                  <a:pt x="2413" y="174498"/>
                </a:lnTo>
                <a:lnTo>
                  <a:pt x="3556" y="171704"/>
                </a:lnTo>
                <a:lnTo>
                  <a:pt x="4572" y="168783"/>
                </a:lnTo>
                <a:lnTo>
                  <a:pt x="6096" y="166750"/>
                </a:lnTo>
                <a:lnTo>
                  <a:pt x="8001" y="165481"/>
                </a:lnTo>
                <a:lnTo>
                  <a:pt x="9779" y="164337"/>
                </a:lnTo>
                <a:lnTo>
                  <a:pt x="11938" y="163703"/>
                </a:lnTo>
                <a:lnTo>
                  <a:pt x="14478" y="163703"/>
                </a:lnTo>
                <a:lnTo>
                  <a:pt x="55753" y="163703"/>
                </a:lnTo>
                <a:lnTo>
                  <a:pt x="55753" y="135762"/>
                </a:lnTo>
                <a:lnTo>
                  <a:pt x="56062" y="121727"/>
                </a:lnTo>
                <a:lnTo>
                  <a:pt x="56985" y="108471"/>
                </a:lnTo>
                <a:lnTo>
                  <a:pt x="58514" y="95978"/>
                </a:lnTo>
                <a:lnTo>
                  <a:pt x="60642" y="84235"/>
                </a:lnTo>
                <a:lnTo>
                  <a:pt x="62484" y="76454"/>
                </a:lnTo>
                <a:lnTo>
                  <a:pt x="66612" y="63378"/>
                </a:lnTo>
                <a:lnTo>
                  <a:pt x="71839" y="51550"/>
                </a:lnTo>
                <a:lnTo>
                  <a:pt x="78164" y="40956"/>
                </a:lnTo>
                <a:lnTo>
                  <a:pt x="83439" y="34036"/>
                </a:lnTo>
                <a:lnTo>
                  <a:pt x="92279" y="25060"/>
                </a:lnTo>
                <a:lnTo>
                  <a:pt x="102346" y="17444"/>
                </a:lnTo>
                <a:lnTo>
                  <a:pt x="113692" y="11186"/>
                </a:lnTo>
                <a:lnTo>
                  <a:pt x="120015" y="8509"/>
                </a:lnTo>
                <a:lnTo>
                  <a:pt x="131089" y="4895"/>
                </a:lnTo>
                <a:lnTo>
                  <a:pt x="143086" y="2281"/>
                </a:lnTo>
                <a:lnTo>
                  <a:pt x="156007" y="657"/>
                </a:lnTo>
                <a:lnTo>
                  <a:pt x="169850" y="13"/>
                </a:lnTo>
                <a:lnTo>
                  <a:pt x="17221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46303" y="1393654"/>
            <a:ext cx="367172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75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“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The</a:t>
            </a:r>
            <a:r>
              <a:rPr sz="3600" spc="-13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art</a:t>
            </a:r>
            <a:r>
              <a:rPr sz="3600" spc="-10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of</a:t>
            </a:r>
            <a:r>
              <a:rPr sz="3600" spc="5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in</a:t>
            </a:r>
            <a:r>
              <a:rPr sz="3600" spc="-3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</a:t>
            </a:r>
            <a:r>
              <a:rPr sz="3600" spc="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p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</a:t>
            </a:r>
            <a:r>
              <a:rPr sz="3600" spc="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ing</a:t>
            </a:r>
            <a:r>
              <a:rPr sz="3600" spc="-6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ar</a:t>
            </a:r>
            <a:r>
              <a:rPr sz="3600" spc="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”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18862" y="1393654"/>
            <a:ext cx="193730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onstantia"/>
                <a:cs typeface="Constantia"/>
              </a:rPr>
              <a:t>(</a:t>
            </a:r>
            <a:r>
              <a:rPr sz="3600" spc="-154" baseline="3413" dirty="0" smtClean="0">
                <a:latin typeface="Constantia"/>
                <a:cs typeface="Constantia"/>
              </a:rPr>
              <a:t>W</a:t>
            </a:r>
            <a:r>
              <a:rPr sz="3600" spc="0" baseline="3413" dirty="0" smtClean="0">
                <a:latin typeface="Constantia"/>
                <a:cs typeface="Constantia"/>
              </a:rPr>
              <a:t>al</a:t>
            </a:r>
            <a:r>
              <a:rPr sz="3600" spc="-34" baseline="3413" dirty="0" smtClean="0"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latin typeface="Constantia"/>
                <a:cs typeface="Constantia"/>
              </a:rPr>
              <a:t>er</a:t>
            </a:r>
            <a:r>
              <a:rPr sz="3600" spc="-89" baseline="3413" dirty="0" smtClean="0">
                <a:latin typeface="Constantia"/>
                <a:cs typeface="Constantia"/>
              </a:rPr>
              <a:t> </a:t>
            </a:r>
            <a:r>
              <a:rPr sz="3600" spc="-29" baseline="3413" dirty="0" smtClean="0">
                <a:latin typeface="Constantia"/>
                <a:cs typeface="Constantia"/>
              </a:rPr>
              <a:t>P</a:t>
            </a:r>
            <a:r>
              <a:rPr sz="3600" spc="0" baseline="3413" dirty="0" smtClean="0">
                <a:latin typeface="Constantia"/>
                <a:cs typeface="Constantia"/>
              </a:rPr>
              <a:t>a</a:t>
            </a:r>
            <a:r>
              <a:rPr sz="3600" spc="-29" baseline="3413" dirty="0" smtClean="0"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latin typeface="Constantia"/>
                <a:cs typeface="Constantia"/>
              </a:rPr>
              <a:t>e</a:t>
            </a:r>
            <a:r>
              <a:rPr sz="3600" spc="4" baseline="3413" dirty="0" smtClean="0"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latin typeface="Constantia"/>
                <a:cs typeface="Constantia"/>
              </a:rPr>
              <a:t>)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303" y="2198326"/>
            <a:ext cx="752012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The</a:t>
            </a:r>
            <a:r>
              <a:rPr sz="3600" spc="-125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cr</a:t>
            </a:r>
            <a:r>
              <a:rPr sz="3600" spc="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i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</a:t>
            </a:r>
            <a:r>
              <a:rPr sz="3600" spc="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i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c</a:t>
            </a:r>
            <a:r>
              <a:rPr sz="3600" spc="-5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is</a:t>
            </a:r>
            <a:r>
              <a:rPr sz="3600" spc="-5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-225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“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An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in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</a:t>
            </a:r>
            <a:r>
              <a:rPr sz="3600" spc="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p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er</a:t>
            </a:r>
            <a:r>
              <a:rPr sz="3600" spc="-8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bet</a:t>
            </a:r>
            <a:r>
              <a:rPr sz="3600" spc="-5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w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een</a:t>
            </a:r>
            <a:r>
              <a:rPr sz="3600" spc="-5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the</a:t>
            </a:r>
            <a:r>
              <a:rPr sz="3600" spc="-5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inspi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ed</a:t>
            </a:r>
            <a:r>
              <a:rPr sz="3600" spc="-75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and</a:t>
            </a:r>
            <a:r>
              <a:rPr sz="3600" spc="-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the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1207" y="2600687"/>
            <a:ext cx="1608893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uni</a:t>
            </a:r>
            <a:r>
              <a:rPr sz="3600" spc="-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n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spi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ed”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8862" y="2600687"/>
            <a:ext cx="2343408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3600" spc="0" baseline="3413" dirty="0" smtClean="0">
                <a:latin typeface="Constantia"/>
                <a:cs typeface="Constantia"/>
              </a:rPr>
              <a:t>(Thomas</a:t>
            </a:r>
            <a:r>
              <a:rPr sz="3600" spc="-64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Ca</a:t>
            </a:r>
            <a:r>
              <a:rPr sz="3600" spc="-29" baseline="3413" dirty="0" smtClean="0">
                <a:latin typeface="Constantia"/>
                <a:cs typeface="Constantia"/>
              </a:rPr>
              <a:t>r</a:t>
            </a:r>
            <a:r>
              <a:rPr sz="3600" spc="-25" baseline="3413" dirty="0" smtClean="0">
                <a:latin typeface="Constantia"/>
                <a:cs typeface="Constantia"/>
              </a:rPr>
              <a:t>ly</a:t>
            </a:r>
            <a:r>
              <a:rPr sz="3600" spc="0" baseline="3413" dirty="0" smtClean="0">
                <a:latin typeface="Constantia"/>
                <a:cs typeface="Constantia"/>
              </a:rPr>
              <a:t>le)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6303" y="3405588"/>
            <a:ext cx="7086396" cy="10621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225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“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A</a:t>
            </a:r>
            <a:r>
              <a:rPr sz="3600" spc="-10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disin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es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ed</a:t>
            </a:r>
            <a:r>
              <a:rPr sz="3600" spc="-5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ende</a:t>
            </a:r>
            <a:r>
              <a:rPr sz="3600" spc="-6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a</a:t>
            </a:r>
            <a:r>
              <a:rPr sz="3600" spc="-5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v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our</a:t>
            </a:r>
            <a:r>
              <a:rPr sz="3600" spc="-8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o</a:t>
            </a:r>
            <a:r>
              <a:rPr sz="3600" spc="-5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learn</a:t>
            </a:r>
            <a:r>
              <a:rPr sz="3600" spc="-8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and</a:t>
            </a:r>
            <a:r>
              <a:rPr sz="3600" spc="-3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p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opaga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</a:t>
            </a:r>
            <a:r>
              <a:rPr sz="3600" spc="-9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the</a:t>
            </a:r>
            <a:endParaRPr sz="2400">
              <a:latin typeface="Constantia"/>
              <a:cs typeface="Constantia"/>
            </a:endParaRPr>
          </a:p>
          <a:p>
            <a:pPr marL="287020" marR="45720">
              <a:lnSpc>
                <a:spcPts val="2590"/>
              </a:lnSpc>
              <a:spcBef>
                <a:spcPts val="2"/>
              </a:spcBef>
            </a:pP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that</a:t>
            </a:r>
            <a:r>
              <a:rPr sz="3600" spc="-75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is</a:t>
            </a:r>
            <a:r>
              <a:rPr sz="3600" spc="-3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k</a:t>
            </a:r>
            <a:r>
              <a:rPr sz="3600" spc="-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n</a:t>
            </a:r>
            <a:r>
              <a:rPr sz="3600" spc="-5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o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wn</a:t>
            </a:r>
            <a:r>
              <a:rPr sz="3600" spc="-6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and</a:t>
            </a:r>
            <a:r>
              <a:rPr sz="3600" spc="-1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thou</a:t>
            </a:r>
            <a:r>
              <a:rPr sz="3600" spc="-1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g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ht</a:t>
            </a:r>
            <a:r>
              <a:rPr sz="3600" spc="-6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in</a:t>
            </a:r>
            <a:r>
              <a:rPr sz="3600" spc="-5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the</a:t>
            </a:r>
            <a:r>
              <a:rPr sz="3600" spc="-11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-6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w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o</a:t>
            </a:r>
            <a:r>
              <a:rPr sz="3600" spc="-1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ld”</a:t>
            </a:r>
            <a:endParaRPr sz="2400">
              <a:latin typeface="Constantia"/>
              <a:cs typeface="Constantia"/>
            </a:endParaRPr>
          </a:p>
          <a:p>
            <a:pPr marL="4585258" marR="45720">
              <a:lnSpc>
                <a:spcPct val="101725"/>
              </a:lnSpc>
              <a:spcBef>
                <a:spcPts val="110"/>
              </a:spcBef>
            </a:pPr>
            <a:r>
              <a:rPr sz="2400" spc="0" dirty="0" smtClean="0">
                <a:latin typeface="Constantia"/>
                <a:cs typeface="Constantia"/>
              </a:rPr>
              <a:t>(</a:t>
            </a:r>
            <a:r>
              <a:rPr sz="2400" spc="-9" dirty="0" smtClean="0">
                <a:latin typeface="Constantia"/>
                <a:cs typeface="Constantia"/>
              </a:rPr>
              <a:t>M</a:t>
            </a:r>
            <a:r>
              <a:rPr sz="2400" spc="0" dirty="0" smtClean="0">
                <a:latin typeface="Constantia"/>
                <a:cs typeface="Constantia"/>
              </a:rPr>
              <a:t>athew</a:t>
            </a:r>
            <a:r>
              <a:rPr sz="2400" spc="-100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Arno</a:t>
            </a:r>
            <a:r>
              <a:rPr sz="2400" spc="-4" dirty="0" smtClean="0">
                <a:latin typeface="Constantia"/>
                <a:cs typeface="Constantia"/>
              </a:rPr>
              <a:t>l</a:t>
            </a:r>
            <a:r>
              <a:rPr sz="2400" spc="0" dirty="0" smtClean="0">
                <a:latin typeface="Constantia"/>
                <a:cs typeface="Constantia"/>
              </a:rPr>
              <a:t>d)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29550" y="3405588"/>
            <a:ext cx="6179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best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6303" y="4942161"/>
            <a:ext cx="787430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75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“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The</a:t>
            </a:r>
            <a:r>
              <a:rPr sz="3600" spc="-13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-5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g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ood</a:t>
            </a:r>
            <a:r>
              <a:rPr sz="3600" spc="-4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cr</a:t>
            </a:r>
            <a:r>
              <a:rPr sz="3600" spc="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i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</a:t>
            </a:r>
            <a:r>
              <a:rPr sz="3600" spc="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i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c</a:t>
            </a:r>
            <a:r>
              <a:rPr sz="3600" spc="-5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is</a:t>
            </a:r>
            <a:r>
              <a:rPr sz="3600" spc="-4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he</a:t>
            </a:r>
            <a:r>
              <a:rPr sz="3600" spc="-1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w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ho</a:t>
            </a:r>
            <a:r>
              <a:rPr sz="3600" spc="-5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nar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a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es</a:t>
            </a:r>
            <a:r>
              <a:rPr sz="3600" spc="-6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the</a:t>
            </a:r>
            <a:r>
              <a:rPr sz="3600" spc="-11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a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d</a:t>
            </a:r>
            <a:r>
              <a:rPr sz="3600" spc="-5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v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entu</a:t>
            </a:r>
            <a:r>
              <a:rPr sz="3600" spc="-25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</a:t>
            </a:r>
            <a:r>
              <a:rPr sz="3600" spc="-10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of</a:t>
            </a:r>
            <a:r>
              <a:rPr sz="3600" spc="4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his</a:t>
            </a:r>
            <a:r>
              <a:rPr sz="3600" spc="-10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soul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0623" y="5274393"/>
            <a:ext cx="27445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amo</a:t>
            </a:r>
            <a:r>
              <a:rPr sz="3600" spc="-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n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g mas</a:t>
            </a:r>
            <a:r>
              <a:rPr sz="3600" spc="-29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</a:t>
            </a:r>
            <a:r>
              <a:rPr sz="3600" spc="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pi</a:t>
            </a:r>
            <a:r>
              <a:rPr sz="3600" spc="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</a:t>
            </a:r>
            <a:r>
              <a:rPr sz="3600" spc="-5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c</a:t>
            </a:r>
            <a:r>
              <a:rPr sz="3600" spc="-34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e</a:t>
            </a:r>
            <a:r>
              <a:rPr sz="3600" spc="0" baseline="3413" dirty="0" smtClean="0">
                <a:solidFill>
                  <a:srgbClr val="001F5F"/>
                </a:solidFill>
                <a:latin typeface="Constantia"/>
                <a:cs typeface="Constantia"/>
              </a:rPr>
              <a:t>”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118862" y="5274393"/>
            <a:ext cx="226687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4" baseline="3413" dirty="0" smtClean="0">
                <a:latin typeface="Constantia"/>
                <a:cs typeface="Constantia"/>
              </a:rPr>
              <a:t>(</a:t>
            </a:r>
            <a:r>
              <a:rPr sz="3600" spc="0" baseline="3413" dirty="0" smtClean="0">
                <a:latin typeface="Constantia"/>
                <a:cs typeface="Constantia"/>
              </a:rPr>
              <a:t>Ana</a:t>
            </a:r>
            <a:r>
              <a:rPr sz="3600" spc="-34" baseline="3413" dirty="0" smtClean="0"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latin typeface="Constantia"/>
                <a:cs typeface="Constantia"/>
              </a:rPr>
              <a:t>ole</a:t>
            </a:r>
            <a:r>
              <a:rPr sz="3600" spc="-69" baseline="3413" dirty="0" smtClean="0">
                <a:latin typeface="Constantia"/>
                <a:cs typeface="Constantia"/>
              </a:rPr>
              <a:t> </a:t>
            </a:r>
            <a:r>
              <a:rPr sz="3600" spc="-44" baseline="3413" dirty="0" smtClean="0">
                <a:latin typeface="Constantia"/>
                <a:cs typeface="Constantia"/>
              </a:rPr>
              <a:t>F</a:t>
            </a:r>
            <a:r>
              <a:rPr sz="3600" spc="-29" baseline="3413" dirty="0" smtClean="0"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latin typeface="Constantia"/>
                <a:cs typeface="Constantia"/>
              </a:rPr>
              <a:t>an</a:t>
            </a:r>
            <a:r>
              <a:rPr sz="3600" spc="-54" baseline="3413" dirty="0" smtClean="0">
                <a:latin typeface="Constantia"/>
                <a:cs typeface="Constantia"/>
              </a:rPr>
              <a:t>c</a:t>
            </a:r>
            <a:r>
              <a:rPr sz="3600" spc="0" baseline="3413" dirty="0" smtClean="0">
                <a:latin typeface="Constantia"/>
                <a:cs typeface="Constantia"/>
              </a:rPr>
              <a:t>e)</a:t>
            </a:r>
            <a:endParaRPr sz="24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848733" y="1065149"/>
            <a:ext cx="93725" cy="3616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246372" y="1059179"/>
            <a:ext cx="271272" cy="37363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834761" y="1058799"/>
            <a:ext cx="253364" cy="3743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446141" y="1058799"/>
            <a:ext cx="316992" cy="36804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858133" y="1058799"/>
            <a:ext cx="316991" cy="36804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546727" y="977773"/>
            <a:ext cx="234696" cy="45427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04769" y="943101"/>
            <a:ext cx="270002" cy="48374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841621" y="919352"/>
            <a:ext cx="107950" cy="9817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447796" y="1065149"/>
            <a:ext cx="316611" cy="36804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112710" y="1258684"/>
            <a:ext cx="2551" cy="162767"/>
          </a:xfrm>
          <a:custGeom>
            <a:avLst/>
            <a:gdLst/>
            <a:ahLst/>
            <a:cxnLst/>
            <a:rect l="l" t="t" r="r" b="b"/>
            <a:pathLst>
              <a:path w="2551" h="162767">
                <a:moveTo>
                  <a:pt x="964" y="12836"/>
                </a:moveTo>
                <a:lnTo>
                  <a:pt x="0" y="0"/>
                </a:lnTo>
                <a:lnTo>
                  <a:pt x="55" y="162191"/>
                </a:lnTo>
                <a:lnTo>
                  <a:pt x="1629" y="162767"/>
                </a:lnTo>
                <a:lnTo>
                  <a:pt x="2551" y="25042"/>
                </a:lnTo>
                <a:lnTo>
                  <a:pt x="964" y="12836"/>
                </a:lnTo>
                <a:close/>
              </a:path>
            </a:pathLst>
          </a:cu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015992" y="1058799"/>
            <a:ext cx="355727" cy="37439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112385" y="1132839"/>
            <a:ext cx="162940" cy="225551"/>
          </a:xfrm>
          <a:custGeom>
            <a:avLst/>
            <a:gdLst/>
            <a:ahLst/>
            <a:cxnLst/>
            <a:rect l="l" t="t" r="r" b="b"/>
            <a:pathLst>
              <a:path w="162940" h="225551">
                <a:moveTo>
                  <a:pt x="82295" y="0"/>
                </a:moveTo>
                <a:lnTo>
                  <a:pt x="68666" y="890"/>
                </a:lnTo>
                <a:lnTo>
                  <a:pt x="56303" y="3580"/>
                </a:lnTo>
                <a:lnTo>
                  <a:pt x="45847" y="7747"/>
                </a:lnTo>
                <a:lnTo>
                  <a:pt x="34883" y="14394"/>
                </a:lnTo>
                <a:lnTo>
                  <a:pt x="25538" y="22990"/>
                </a:lnTo>
                <a:lnTo>
                  <a:pt x="20065" y="29972"/>
                </a:lnTo>
                <a:lnTo>
                  <a:pt x="14033" y="40320"/>
                </a:lnTo>
                <a:lnTo>
                  <a:pt x="9051" y="51998"/>
                </a:lnTo>
                <a:lnTo>
                  <a:pt x="5176" y="65004"/>
                </a:lnTo>
                <a:lnTo>
                  <a:pt x="2698" y="76896"/>
                </a:lnTo>
                <a:lnTo>
                  <a:pt x="1072" y="89239"/>
                </a:lnTo>
                <a:lnTo>
                  <a:pt x="187" y="102403"/>
                </a:lnTo>
                <a:lnTo>
                  <a:pt x="0" y="112395"/>
                </a:lnTo>
                <a:lnTo>
                  <a:pt x="325" y="125844"/>
                </a:lnTo>
                <a:lnTo>
                  <a:pt x="1289" y="138680"/>
                </a:lnTo>
                <a:lnTo>
                  <a:pt x="2877" y="150887"/>
                </a:lnTo>
                <a:lnTo>
                  <a:pt x="7384" y="170756"/>
                </a:lnTo>
                <a:lnTo>
                  <a:pt x="11766" y="182677"/>
                </a:lnTo>
                <a:lnTo>
                  <a:pt x="17182" y="193395"/>
                </a:lnTo>
                <a:lnTo>
                  <a:pt x="24950" y="203914"/>
                </a:lnTo>
                <a:lnTo>
                  <a:pt x="34412" y="212391"/>
                </a:lnTo>
                <a:lnTo>
                  <a:pt x="42037" y="217170"/>
                </a:lnTo>
                <a:lnTo>
                  <a:pt x="52826" y="221681"/>
                </a:lnTo>
                <a:lnTo>
                  <a:pt x="65156" y="224471"/>
                </a:lnTo>
                <a:lnTo>
                  <a:pt x="79001" y="225539"/>
                </a:lnTo>
                <a:lnTo>
                  <a:pt x="80772" y="225551"/>
                </a:lnTo>
                <a:lnTo>
                  <a:pt x="94439" y="224683"/>
                </a:lnTo>
                <a:lnTo>
                  <a:pt x="106861" y="222076"/>
                </a:lnTo>
                <a:lnTo>
                  <a:pt x="117601" y="217932"/>
                </a:lnTo>
                <a:lnTo>
                  <a:pt x="128498" y="211262"/>
                </a:lnTo>
                <a:lnTo>
                  <a:pt x="137834" y="202633"/>
                </a:lnTo>
                <a:lnTo>
                  <a:pt x="143255" y="195707"/>
                </a:lnTo>
                <a:lnTo>
                  <a:pt x="149398" y="185369"/>
                </a:lnTo>
                <a:lnTo>
                  <a:pt x="154353" y="173675"/>
                </a:lnTo>
                <a:lnTo>
                  <a:pt x="158114" y="160655"/>
                </a:lnTo>
                <a:lnTo>
                  <a:pt x="160392" y="149131"/>
                </a:lnTo>
                <a:lnTo>
                  <a:pt x="161932" y="136810"/>
                </a:lnTo>
                <a:lnTo>
                  <a:pt x="162764" y="123664"/>
                </a:lnTo>
                <a:lnTo>
                  <a:pt x="162940" y="113537"/>
                </a:lnTo>
                <a:lnTo>
                  <a:pt x="162642" y="100082"/>
                </a:lnTo>
                <a:lnTo>
                  <a:pt x="161746" y="87240"/>
                </a:lnTo>
                <a:lnTo>
                  <a:pt x="160254" y="75028"/>
                </a:lnTo>
                <a:lnTo>
                  <a:pt x="155895" y="55232"/>
                </a:lnTo>
                <a:lnTo>
                  <a:pt x="151513" y="43284"/>
                </a:lnTo>
                <a:lnTo>
                  <a:pt x="146014" y="32537"/>
                </a:lnTo>
                <a:lnTo>
                  <a:pt x="138177" y="22036"/>
                </a:lnTo>
                <a:lnTo>
                  <a:pt x="128762" y="13528"/>
                </a:lnTo>
                <a:lnTo>
                  <a:pt x="121157" y="8636"/>
                </a:lnTo>
                <a:lnTo>
                  <a:pt x="110498" y="4023"/>
                </a:lnTo>
                <a:lnTo>
                  <a:pt x="98210" y="1142"/>
                </a:lnTo>
                <a:lnTo>
                  <a:pt x="84294" y="16"/>
                </a:lnTo>
                <a:lnTo>
                  <a:pt x="8229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848733" y="1065149"/>
            <a:ext cx="93725" cy="361696"/>
          </a:xfrm>
          <a:custGeom>
            <a:avLst/>
            <a:gdLst/>
            <a:ahLst/>
            <a:cxnLst/>
            <a:rect l="l" t="t" r="r" b="b"/>
            <a:pathLst>
              <a:path w="93725" h="361696">
                <a:moveTo>
                  <a:pt x="46862" y="0"/>
                </a:moveTo>
                <a:lnTo>
                  <a:pt x="56006" y="0"/>
                </a:lnTo>
                <a:lnTo>
                  <a:pt x="63626" y="380"/>
                </a:lnTo>
                <a:lnTo>
                  <a:pt x="69468" y="1142"/>
                </a:lnTo>
                <a:lnTo>
                  <a:pt x="75437" y="1904"/>
                </a:lnTo>
                <a:lnTo>
                  <a:pt x="80263" y="2921"/>
                </a:lnTo>
                <a:lnTo>
                  <a:pt x="83819" y="4317"/>
                </a:lnTo>
                <a:lnTo>
                  <a:pt x="87502" y="5714"/>
                </a:lnTo>
                <a:lnTo>
                  <a:pt x="90042" y="7238"/>
                </a:lnTo>
                <a:lnTo>
                  <a:pt x="91439" y="9143"/>
                </a:lnTo>
                <a:lnTo>
                  <a:pt x="92963" y="11049"/>
                </a:lnTo>
                <a:lnTo>
                  <a:pt x="93725" y="13208"/>
                </a:lnTo>
                <a:lnTo>
                  <a:pt x="93725" y="15621"/>
                </a:lnTo>
                <a:lnTo>
                  <a:pt x="93725" y="346837"/>
                </a:lnTo>
                <a:lnTo>
                  <a:pt x="93725" y="349250"/>
                </a:lnTo>
                <a:lnTo>
                  <a:pt x="92963" y="351409"/>
                </a:lnTo>
                <a:lnTo>
                  <a:pt x="91439" y="353313"/>
                </a:lnTo>
                <a:lnTo>
                  <a:pt x="90042" y="355218"/>
                </a:lnTo>
                <a:lnTo>
                  <a:pt x="87502" y="356742"/>
                </a:lnTo>
                <a:lnTo>
                  <a:pt x="83819" y="358013"/>
                </a:lnTo>
                <a:lnTo>
                  <a:pt x="80263" y="359155"/>
                </a:lnTo>
                <a:lnTo>
                  <a:pt x="75437" y="360172"/>
                </a:lnTo>
                <a:lnTo>
                  <a:pt x="69468" y="360806"/>
                </a:lnTo>
                <a:lnTo>
                  <a:pt x="63626" y="361314"/>
                </a:lnTo>
                <a:lnTo>
                  <a:pt x="56006" y="361696"/>
                </a:lnTo>
                <a:lnTo>
                  <a:pt x="46862" y="361696"/>
                </a:lnTo>
                <a:lnTo>
                  <a:pt x="37591" y="361696"/>
                </a:lnTo>
                <a:lnTo>
                  <a:pt x="30099" y="361314"/>
                </a:lnTo>
                <a:lnTo>
                  <a:pt x="24129" y="360806"/>
                </a:lnTo>
                <a:lnTo>
                  <a:pt x="18161" y="360172"/>
                </a:lnTo>
                <a:lnTo>
                  <a:pt x="13462" y="359155"/>
                </a:lnTo>
                <a:lnTo>
                  <a:pt x="9778" y="358013"/>
                </a:lnTo>
                <a:lnTo>
                  <a:pt x="6222" y="356742"/>
                </a:lnTo>
                <a:lnTo>
                  <a:pt x="3682" y="355218"/>
                </a:lnTo>
                <a:lnTo>
                  <a:pt x="2158" y="353313"/>
                </a:lnTo>
                <a:lnTo>
                  <a:pt x="634" y="351409"/>
                </a:lnTo>
                <a:lnTo>
                  <a:pt x="0" y="349250"/>
                </a:lnTo>
                <a:lnTo>
                  <a:pt x="0" y="346837"/>
                </a:lnTo>
                <a:lnTo>
                  <a:pt x="0" y="15621"/>
                </a:lnTo>
                <a:lnTo>
                  <a:pt x="0" y="13208"/>
                </a:lnTo>
                <a:lnTo>
                  <a:pt x="634" y="11049"/>
                </a:lnTo>
                <a:lnTo>
                  <a:pt x="2158" y="9143"/>
                </a:lnTo>
                <a:lnTo>
                  <a:pt x="3682" y="7238"/>
                </a:lnTo>
                <a:lnTo>
                  <a:pt x="6222" y="5714"/>
                </a:lnTo>
                <a:lnTo>
                  <a:pt x="9778" y="4317"/>
                </a:lnTo>
                <a:lnTo>
                  <a:pt x="13462" y="2921"/>
                </a:lnTo>
                <a:lnTo>
                  <a:pt x="18161" y="1904"/>
                </a:lnTo>
                <a:lnTo>
                  <a:pt x="24129" y="1142"/>
                </a:lnTo>
                <a:lnTo>
                  <a:pt x="30099" y="380"/>
                </a:lnTo>
                <a:lnTo>
                  <a:pt x="37591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447796" y="1065149"/>
            <a:ext cx="316611" cy="368046"/>
          </a:xfrm>
          <a:custGeom>
            <a:avLst/>
            <a:gdLst/>
            <a:ahLst/>
            <a:cxnLst/>
            <a:rect l="l" t="t" r="r" b="b"/>
            <a:pathLst>
              <a:path w="316611" h="368046">
                <a:moveTo>
                  <a:pt x="46481" y="0"/>
                </a:moveTo>
                <a:lnTo>
                  <a:pt x="55625" y="0"/>
                </a:lnTo>
                <a:lnTo>
                  <a:pt x="63245" y="380"/>
                </a:lnTo>
                <a:lnTo>
                  <a:pt x="69214" y="1015"/>
                </a:lnTo>
                <a:lnTo>
                  <a:pt x="75183" y="1524"/>
                </a:lnTo>
                <a:lnTo>
                  <a:pt x="79882" y="2539"/>
                </a:lnTo>
                <a:lnTo>
                  <a:pt x="83565" y="3810"/>
                </a:lnTo>
                <a:lnTo>
                  <a:pt x="87121" y="4952"/>
                </a:lnTo>
                <a:lnTo>
                  <a:pt x="89662" y="6603"/>
                </a:lnTo>
                <a:lnTo>
                  <a:pt x="91186" y="8381"/>
                </a:lnTo>
                <a:lnTo>
                  <a:pt x="92582" y="10287"/>
                </a:lnTo>
                <a:lnTo>
                  <a:pt x="93344" y="12446"/>
                </a:lnTo>
                <a:lnTo>
                  <a:pt x="93344" y="14859"/>
                </a:lnTo>
                <a:lnTo>
                  <a:pt x="93344" y="202437"/>
                </a:lnTo>
                <a:lnTo>
                  <a:pt x="93692" y="217782"/>
                </a:lnTo>
                <a:lnTo>
                  <a:pt x="94734" y="230604"/>
                </a:lnTo>
                <a:lnTo>
                  <a:pt x="96471" y="240927"/>
                </a:lnTo>
                <a:lnTo>
                  <a:pt x="100864" y="254865"/>
                </a:lnTo>
                <a:lnTo>
                  <a:pt x="106706" y="265606"/>
                </a:lnTo>
                <a:lnTo>
                  <a:pt x="117348" y="277495"/>
                </a:lnTo>
                <a:lnTo>
                  <a:pt x="131571" y="284734"/>
                </a:lnTo>
                <a:lnTo>
                  <a:pt x="139826" y="286512"/>
                </a:lnTo>
                <a:lnTo>
                  <a:pt x="149225" y="286512"/>
                </a:lnTo>
                <a:lnTo>
                  <a:pt x="161111" y="285071"/>
                </a:lnTo>
                <a:lnTo>
                  <a:pt x="173082" y="280750"/>
                </a:lnTo>
                <a:lnTo>
                  <a:pt x="185038" y="273558"/>
                </a:lnTo>
                <a:lnTo>
                  <a:pt x="193654" y="266760"/>
                </a:lnTo>
                <a:lnTo>
                  <a:pt x="202532" y="258686"/>
                </a:lnTo>
                <a:lnTo>
                  <a:pt x="211680" y="249315"/>
                </a:lnTo>
                <a:lnTo>
                  <a:pt x="221109" y="238628"/>
                </a:lnTo>
                <a:lnTo>
                  <a:pt x="223646" y="235585"/>
                </a:lnTo>
                <a:lnTo>
                  <a:pt x="223646" y="14859"/>
                </a:lnTo>
                <a:lnTo>
                  <a:pt x="223646" y="12446"/>
                </a:lnTo>
                <a:lnTo>
                  <a:pt x="224281" y="10287"/>
                </a:lnTo>
                <a:lnTo>
                  <a:pt x="225678" y="8381"/>
                </a:lnTo>
                <a:lnTo>
                  <a:pt x="227075" y="6603"/>
                </a:lnTo>
                <a:lnTo>
                  <a:pt x="229488" y="4952"/>
                </a:lnTo>
                <a:lnTo>
                  <a:pt x="233044" y="3810"/>
                </a:lnTo>
                <a:lnTo>
                  <a:pt x="236727" y="2539"/>
                </a:lnTo>
                <a:lnTo>
                  <a:pt x="241426" y="1524"/>
                </a:lnTo>
                <a:lnTo>
                  <a:pt x="247395" y="1015"/>
                </a:lnTo>
                <a:lnTo>
                  <a:pt x="253364" y="380"/>
                </a:lnTo>
                <a:lnTo>
                  <a:pt x="260984" y="0"/>
                </a:lnTo>
                <a:lnTo>
                  <a:pt x="270128" y="0"/>
                </a:lnTo>
                <a:lnTo>
                  <a:pt x="279273" y="0"/>
                </a:lnTo>
                <a:lnTo>
                  <a:pt x="286892" y="380"/>
                </a:lnTo>
                <a:lnTo>
                  <a:pt x="292862" y="1015"/>
                </a:lnTo>
                <a:lnTo>
                  <a:pt x="298703" y="1524"/>
                </a:lnTo>
                <a:lnTo>
                  <a:pt x="303529" y="2539"/>
                </a:lnTo>
                <a:lnTo>
                  <a:pt x="306958" y="3810"/>
                </a:lnTo>
                <a:lnTo>
                  <a:pt x="310388" y="4952"/>
                </a:lnTo>
                <a:lnTo>
                  <a:pt x="312927" y="6603"/>
                </a:lnTo>
                <a:lnTo>
                  <a:pt x="314451" y="8381"/>
                </a:lnTo>
                <a:lnTo>
                  <a:pt x="315849" y="10287"/>
                </a:lnTo>
                <a:lnTo>
                  <a:pt x="316611" y="12446"/>
                </a:lnTo>
                <a:lnTo>
                  <a:pt x="316611" y="14859"/>
                </a:lnTo>
                <a:lnTo>
                  <a:pt x="316611" y="346837"/>
                </a:lnTo>
                <a:lnTo>
                  <a:pt x="316611" y="349250"/>
                </a:lnTo>
                <a:lnTo>
                  <a:pt x="315975" y="351409"/>
                </a:lnTo>
                <a:lnTo>
                  <a:pt x="314705" y="353313"/>
                </a:lnTo>
                <a:lnTo>
                  <a:pt x="313563" y="355218"/>
                </a:lnTo>
                <a:lnTo>
                  <a:pt x="311403" y="356742"/>
                </a:lnTo>
                <a:lnTo>
                  <a:pt x="308228" y="358013"/>
                </a:lnTo>
                <a:lnTo>
                  <a:pt x="305180" y="359155"/>
                </a:lnTo>
                <a:lnTo>
                  <a:pt x="301116" y="360172"/>
                </a:lnTo>
                <a:lnTo>
                  <a:pt x="296037" y="360806"/>
                </a:lnTo>
                <a:lnTo>
                  <a:pt x="290829" y="361314"/>
                </a:lnTo>
                <a:lnTo>
                  <a:pt x="284479" y="361696"/>
                </a:lnTo>
                <a:lnTo>
                  <a:pt x="276859" y="361696"/>
                </a:lnTo>
                <a:lnTo>
                  <a:pt x="268604" y="361696"/>
                </a:lnTo>
                <a:lnTo>
                  <a:pt x="262000" y="361314"/>
                </a:lnTo>
                <a:lnTo>
                  <a:pt x="256920" y="360806"/>
                </a:lnTo>
                <a:lnTo>
                  <a:pt x="251840" y="360172"/>
                </a:lnTo>
                <a:lnTo>
                  <a:pt x="247776" y="359155"/>
                </a:lnTo>
                <a:lnTo>
                  <a:pt x="244855" y="358013"/>
                </a:lnTo>
                <a:lnTo>
                  <a:pt x="241807" y="356742"/>
                </a:lnTo>
                <a:lnTo>
                  <a:pt x="239775" y="355218"/>
                </a:lnTo>
                <a:lnTo>
                  <a:pt x="238505" y="353313"/>
                </a:lnTo>
                <a:lnTo>
                  <a:pt x="237236" y="351409"/>
                </a:lnTo>
                <a:lnTo>
                  <a:pt x="236600" y="349250"/>
                </a:lnTo>
                <a:lnTo>
                  <a:pt x="236600" y="346837"/>
                </a:lnTo>
                <a:lnTo>
                  <a:pt x="236600" y="308483"/>
                </a:lnTo>
                <a:lnTo>
                  <a:pt x="226841" y="318550"/>
                </a:lnTo>
                <a:lnTo>
                  <a:pt x="217010" y="327688"/>
                </a:lnTo>
                <a:lnTo>
                  <a:pt x="207108" y="335902"/>
                </a:lnTo>
                <a:lnTo>
                  <a:pt x="197133" y="343195"/>
                </a:lnTo>
                <a:lnTo>
                  <a:pt x="187087" y="349571"/>
                </a:lnTo>
                <a:lnTo>
                  <a:pt x="168631" y="358748"/>
                </a:lnTo>
                <a:lnTo>
                  <a:pt x="156477" y="363012"/>
                </a:lnTo>
                <a:lnTo>
                  <a:pt x="144136" y="365977"/>
                </a:lnTo>
                <a:lnTo>
                  <a:pt x="131617" y="367645"/>
                </a:lnTo>
                <a:lnTo>
                  <a:pt x="121665" y="368046"/>
                </a:lnTo>
                <a:lnTo>
                  <a:pt x="107323" y="367511"/>
                </a:lnTo>
                <a:lnTo>
                  <a:pt x="94018" y="365919"/>
                </a:lnTo>
                <a:lnTo>
                  <a:pt x="81751" y="363285"/>
                </a:lnTo>
                <a:lnTo>
                  <a:pt x="70522" y="359623"/>
                </a:lnTo>
                <a:lnTo>
                  <a:pt x="52562" y="350420"/>
                </a:lnTo>
                <a:lnTo>
                  <a:pt x="42221" y="342868"/>
                </a:lnTo>
                <a:lnTo>
                  <a:pt x="33085" y="334214"/>
                </a:lnTo>
                <a:lnTo>
                  <a:pt x="19730" y="315970"/>
                </a:lnTo>
                <a:lnTo>
                  <a:pt x="14005" y="304754"/>
                </a:lnTo>
                <a:lnTo>
                  <a:pt x="9341" y="292754"/>
                </a:lnTo>
                <a:lnTo>
                  <a:pt x="3910" y="270897"/>
                </a:lnTo>
                <a:lnTo>
                  <a:pt x="2207" y="259245"/>
                </a:lnTo>
                <a:lnTo>
                  <a:pt x="988" y="246608"/>
                </a:lnTo>
                <a:lnTo>
                  <a:pt x="252" y="232993"/>
                </a:lnTo>
                <a:lnTo>
                  <a:pt x="0" y="218405"/>
                </a:lnTo>
                <a:lnTo>
                  <a:pt x="0" y="218059"/>
                </a:lnTo>
                <a:lnTo>
                  <a:pt x="0" y="14859"/>
                </a:lnTo>
                <a:lnTo>
                  <a:pt x="0" y="12446"/>
                </a:lnTo>
                <a:lnTo>
                  <a:pt x="634" y="10287"/>
                </a:lnTo>
                <a:lnTo>
                  <a:pt x="2031" y="8381"/>
                </a:lnTo>
                <a:lnTo>
                  <a:pt x="3428" y="6603"/>
                </a:lnTo>
                <a:lnTo>
                  <a:pt x="5841" y="4952"/>
                </a:lnTo>
                <a:lnTo>
                  <a:pt x="9525" y="3810"/>
                </a:lnTo>
                <a:lnTo>
                  <a:pt x="13080" y="2539"/>
                </a:lnTo>
                <a:lnTo>
                  <a:pt x="17906" y="1524"/>
                </a:lnTo>
                <a:lnTo>
                  <a:pt x="24002" y="1015"/>
                </a:lnTo>
                <a:lnTo>
                  <a:pt x="30099" y="380"/>
                </a:lnTo>
                <a:lnTo>
                  <a:pt x="37591" y="0"/>
                </a:lnTo>
                <a:lnTo>
                  <a:pt x="4648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246372" y="1059179"/>
            <a:ext cx="271272" cy="373634"/>
          </a:xfrm>
          <a:custGeom>
            <a:avLst/>
            <a:gdLst/>
            <a:ahLst/>
            <a:cxnLst/>
            <a:rect l="l" t="t" r="r" b="b"/>
            <a:pathLst>
              <a:path w="271272" h="373634">
                <a:moveTo>
                  <a:pt x="167131" y="0"/>
                </a:moveTo>
                <a:lnTo>
                  <a:pt x="179917" y="499"/>
                </a:lnTo>
                <a:lnTo>
                  <a:pt x="192498" y="1999"/>
                </a:lnTo>
                <a:lnTo>
                  <a:pt x="196341" y="2667"/>
                </a:lnTo>
                <a:lnTo>
                  <a:pt x="209043" y="5454"/>
                </a:lnTo>
                <a:lnTo>
                  <a:pt x="221019" y="9028"/>
                </a:lnTo>
                <a:lnTo>
                  <a:pt x="223138" y="9779"/>
                </a:lnTo>
                <a:lnTo>
                  <a:pt x="231393" y="12700"/>
                </a:lnTo>
                <a:lnTo>
                  <a:pt x="238887" y="16002"/>
                </a:lnTo>
                <a:lnTo>
                  <a:pt x="245490" y="19812"/>
                </a:lnTo>
                <a:lnTo>
                  <a:pt x="251967" y="23495"/>
                </a:lnTo>
                <a:lnTo>
                  <a:pt x="256666" y="26670"/>
                </a:lnTo>
                <a:lnTo>
                  <a:pt x="259333" y="29464"/>
                </a:lnTo>
                <a:lnTo>
                  <a:pt x="262127" y="32131"/>
                </a:lnTo>
                <a:lnTo>
                  <a:pt x="264032" y="34417"/>
                </a:lnTo>
                <a:lnTo>
                  <a:pt x="265175" y="36322"/>
                </a:lnTo>
                <a:lnTo>
                  <a:pt x="266318" y="38227"/>
                </a:lnTo>
                <a:lnTo>
                  <a:pt x="267080" y="40640"/>
                </a:lnTo>
                <a:lnTo>
                  <a:pt x="267715" y="43561"/>
                </a:lnTo>
                <a:lnTo>
                  <a:pt x="268350" y="46609"/>
                </a:lnTo>
                <a:lnTo>
                  <a:pt x="268858" y="50165"/>
                </a:lnTo>
                <a:lnTo>
                  <a:pt x="269239" y="54610"/>
                </a:lnTo>
                <a:lnTo>
                  <a:pt x="269620" y="58928"/>
                </a:lnTo>
                <a:lnTo>
                  <a:pt x="269748" y="64135"/>
                </a:lnTo>
                <a:lnTo>
                  <a:pt x="269748" y="70358"/>
                </a:lnTo>
                <a:lnTo>
                  <a:pt x="269138" y="86062"/>
                </a:lnTo>
                <a:lnTo>
                  <a:pt x="267236" y="97373"/>
                </a:lnTo>
                <a:lnTo>
                  <a:pt x="266064" y="100711"/>
                </a:lnTo>
                <a:lnTo>
                  <a:pt x="263651" y="106553"/>
                </a:lnTo>
                <a:lnTo>
                  <a:pt x="260350" y="109474"/>
                </a:lnTo>
                <a:lnTo>
                  <a:pt x="256412" y="109474"/>
                </a:lnTo>
                <a:lnTo>
                  <a:pt x="252222" y="109474"/>
                </a:lnTo>
                <a:lnTo>
                  <a:pt x="247776" y="107696"/>
                </a:lnTo>
                <a:lnTo>
                  <a:pt x="242950" y="104267"/>
                </a:lnTo>
                <a:lnTo>
                  <a:pt x="238251" y="100711"/>
                </a:lnTo>
                <a:lnTo>
                  <a:pt x="232663" y="96900"/>
                </a:lnTo>
                <a:lnTo>
                  <a:pt x="226313" y="92710"/>
                </a:lnTo>
                <a:lnTo>
                  <a:pt x="215859" y="86745"/>
                </a:lnTo>
                <a:lnTo>
                  <a:pt x="203655" y="81329"/>
                </a:lnTo>
                <a:lnTo>
                  <a:pt x="191935" y="77891"/>
                </a:lnTo>
                <a:lnTo>
                  <a:pt x="179034" y="76195"/>
                </a:lnTo>
                <a:lnTo>
                  <a:pt x="171195" y="75946"/>
                </a:lnTo>
                <a:lnTo>
                  <a:pt x="157085" y="77112"/>
                </a:lnTo>
                <a:lnTo>
                  <a:pt x="144376" y="80606"/>
                </a:lnTo>
                <a:lnTo>
                  <a:pt x="133080" y="86421"/>
                </a:lnTo>
                <a:lnTo>
                  <a:pt x="123211" y="94551"/>
                </a:lnTo>
                <a:lnTo>
                  <a:pt x="115442" y="104012"/>
                </a:lnTo>
                <a:lnTo>
                  <a:pt x="110051" y="113052"/>
                </a:lnTo>
                <a:lnTo>
                  <a:pt x="105534" y="123260"/>
                </a:lnTo>
                <a:lnTo>
                  <a:pt x="101891" y="134638"/>
                </a:lnTo>
                <a:lnTo>
                  <a:pt x="99122" y="147190"/>
                </a:lnTo>
                <a:lnTo>
                  <a:pt x="97227" y="160917"/>
                </a:lnTo>
                <a:lnTo>
                  <a:pt x="96206" y="175822"/>
                </a:lnTo>
                <a:lnTo>
                  <a:pt x="96012" y="186436"/>
                </a:lnTo>
                <a:lnTo>
                  <a:pt x="96363" y="200339"/>
                </a:lnTo>
                <a:lnTo>
                  <a:pt x="97409" y="213315"/>
                </a:lnTo>
                <a:lnTo>
                  <a:pt x="99134" y="225366"/>
                </a:lnTo>
                <a:lnTo>
                  <a:pt x="100837" y="233680"/>
                </a:lnTo>
                <a:lnTo>
                  <a:pt x="104721" y="246908"/>
                </a:lnTo>
                <a:lnTo>
                  <a:pt x="109644" y="258538"/>
                </a:lnTo>
                <a:lnTo>
                  <a:pt x="115188" y="267970"/>
                </a:lnTo>
                <a:lnTo>
                  <a:pt x="123624" y="277910"/>
                </a:lnTo>
                <a:lnTo>
                  <a:pt x="133643" y="285623"/>
                </a:lnTo>
                <a:lnTo>
                  <a:pt x="150383" y="292750"/>
                </a:lnTo>
                <a:lnTo>
                  <a:pt x="163017" y="295070"/>
                </a:lnTo>
                <a:lnTo>
                  <a:pt x="172338" y="295529"/>
                </a:lnTo>
                <a:lnTo>
                  <a:pt x="186091" y="294680"/>
                </a:lnTo>
                <a:lnTo>
                  <a:pt x="198363" y="292190"/>
                </a:lnTo>
                <a:lnTo>
                  <a:pt x="205612" y="289687"/>
                </a:lnTo>
                <a:lnTo>
                  <a:pt x="217704" y="284107"/>
                </a:lnTo>
                <a:lnTo>
                  <a:pt x="228339" y="277954"/>
                </a:lnTo>
                <a:lnTo>
                  <a:pt x="236981" y="272161"/>
                </a:lnTo>
                <a:lnTo>
                  <a:pt x="247523" y="264033"/>
                </a:lnTo>
                <a:lnTo>
                  <a:pt x="252222" y="260223"/>
                </a:lnTo>
                <a:lnTo>
                  <a:pt x="256158" y="258318"/>
                </a:lnTo>
                <a:lnTo>
                  <a:pt x="259333" y="258318"/>
                </a:lnTo>
                <a:lnTo>
                  <a:pt x="261619" y="258318"/>
                </a:lnTo>
                <a:lnTo>
                  <a:pt x="263525" y="258825"/>
                </a:lnTo>
                <a:lnTo>
                  <a:pt x="264922" y="260096"/>
                </a:lnTo>
                <a:lnTo>
                  <a:pt x="266445" y="261366"/>
                </a:lnTo>
                <a:lnTo>
                  <a:pt x="267588" y="263652"/>
                </a:lnTo>
                <a:lnTo>
                  <a:pt x="268477" y="266954"/>
                </a:lnTo>
                <a:lnTo>
                  <a:pt x="269366" y="270383"/>
                </a:lnTo>
                <a:lnTo>
                  <a:pt x="270001" y="274574"/>
                </a:lnTo>
                <a:lnTo>
                  <a:pt x="270510" y="279781"/>
                </a:lnTo>
                <a:lnTo>
                  <a:pt x="271017" y="285115"/>
                </a:lnTo>
                <a:lnTo>
                  <a:pt x="271272" y="291719"/>
                </a:lnTo>
                <a:lnTo>
                  <a:pt x="271272" y="299974"/>
                </a:lnTo>
                <a:lnTo>
                  <a:pt x="271272" y="306324"/>
                </a:lnTo>
                <a:lnTo>
                  <a:pt x="271144" y="311785"/>
                </a:lnTo>
                <a:lnTo>
                  <a:pt x="270763" y="316103"/>
                </a:lnTo>
                <a:lnTo>
                  <a:pt x="270382" y="320421"/>
                </a:lnTo>
                <a:lnTo>
                  <a:pt x="269875" y="324104"/>
                </a:lnTo>
                <a:lnTo>
                  <a:pt x="269239" y="327152"/>
                </a:lnTo>
                <a:lnTo>
                  <a:pt x="268604" y="330073"/>
                </a:lnTo>
                <a:lnTo>
                  <a:pt x="267842" y="332486"/>
                </a:lnTo>
                <a:lnTo>
                  <a:pt x="266953" y="334391"/>
                </a:lnTo>
                <a:lnTo>
                  <a:pt x="266191" y="336169"/>
                </a:lnTo>
                <a:lnTo>
                  <a:pt x="264160" y="338582"/>
                </a:lnTo>
                <a:lnTo>
                  <a:pt x="261238" y="341375"/>
                </a:lnTo>
                <a:lnTo>
                  <a:pt x="258317" y="344297"/>
                </a:lnTo>
                <a:lnTo>
                  <a:pt x="245999" y="351790"/>
                </a:lnTo>
                <a:lnTo>
                  <a:pt x="222995" y="362289"/>
                </a:lnTo>
                <a:lnTo>
                  <a:pt x="209739" y="366472"/>
                </a:lnTo>
                <a:lnTo>
                  <a:pt x="197244" y="369487"/>
                </a:lnTo>
                <a:lnTo>
                  <a:pt x="179055" y="372462"/>
                </a:lnTo>
                <a:lnTo>
                  <a:pt x="166348" y="373458"/>
                </a:lnTo>
                <a:lnTo>
                  <a:pt x="158241" y="373634"/>
                </a:lnTo>
                <a:lnTo>
                  <a:pt x="144382" y="373232"/>
                </a:lnTo>
                <a:lnTo>
                  <a:pt x="131138" y="372026"/>
                </a:lnTo>
                <a:lnTo>
                  <a:pt x="118504" y="370009"/>
                </a:lnTo>
                <a:lnTo>
                  <a:pt x="95048" y="363527"/>
                </a:lnTo>
                <a:lnTo>
                  <a:pt x="78373" y="356254"/>
                </a:lnTo>
                <a:lnTo>
                  <a:pt x="67259" y="349797"/>
                </a:lnTo>
                <a:lnTo>
                  <a:pt x="56970" y="342339"/>
                </a:lnTo>
                <a:lnTo>
                  <a:pt x="47519" y="333894"/>
                </a:lnTo>
                <a:lnTo>
                  <a:pt x="33070" y="316946"/>
                </a:lnTo>
                <a:lnTo>
                  <a:pt x="20288" y="295403"/>
                </a:lnTo>
                <a:lnTo>
                  <a:pt x="15051" y="283430"/>
                </a:lnTo>
                <a:lnTo>
                  <a:pt x="10568" y="270656"/>
                </a:lnTo>
                <a:lnTo>
                  <a:pt x="7183" y="258513"/>
                </a:lnTo>
                <a:lnTo>
                  <a:pt x="2643" y="234416"/>
                </a:lnTo>
                <a:lnTo>
                  <a:pt x="1207" y="221574"/>
                </a:lnTo>
                <a:lnTo>
                  <a:pt x="326" y="208218"/>
                </a:lnTo>
                <a:lnTo>
                  <a:pt x="1" y="194356"/>
                </a:lnTo>
                <a:lnTo>
                  <a:pt x="0" y="193167"/>
                </a:lnTo>
                <a:lnTo>
                  <a:pt x="267" y="178890"/>
                </a:lnTo>
                <a:lnTo>
                  <a:pt x="1071" y="165198"/>
                </a:lnTo>
                <a:lnTo>
                  <a:pt x="2410" y="152090"/>
                </a:lnTo>
                <a:lnTo>
                  <a:pt x="4284" y="139567"/>
                </a:lnTo>
                <a:lnTo>
                  <a:pt x="9640" y="116273"/>
                </a:lnTo>
                <a:lnTo>
                  <a:pt x="17439" y="94168"/>
                </a:lnTo>
                <a:lnTo>
                  <a:pt x="22970" y="82136"/>
                </a:lnTo>
                <a:lnTo>
                  <a:pt x="29166" y="70953"/>
                </a:lnTo>
                <a:lnTo>
                  <a:pt x="43549" y="51099"/>
                </a:lnTo>
                <a:lnTo>
                  <a:pt x="56525" y="37967"/>
                </a:lnTo>
                <a:lnTo>
                  <a:pt x="66426" y="29917"/>
                </a:lnTo>
                <a:lnTo>
                  <a:pt x="76958" y="22839"/>
                </a:lnTo>
                <a:lnTo>
                  <a:pt x="88134" y="16733"/>
                </a:lnTo>
                <a:lnTo>
                  <a:pt x="100075" y="11557"/>
                </a:lnTo>
                <a:lnTo>
                  <a:pt x="123736" y="4576"/>
                </a:lnTo>
                <a:lnTo>
                  <a:pt x="136161" y="2265"/>
                </a:lnTo>
                <a:lnTo>
                  <a:pt x="149002" y="754"/>
                </a:lnTo>
                <a:lnTo>
                  <a:pt x="162275" y="52"/>
                </a:lnTo>
                <a:lnTo>
                  <a:pt x="16713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34761" y="1058799"/>
            <a:ext cx="253364" cy="374396"/>
          </a:xfrm>
          <a:custGeom>
            <a:avLst/>
            <a:gdLst/>
            <a:ahLst/>
            <a:cxnLst/>
            <a:rect l="l" t="t" r="r" b="b"/>
            <a:pathLst>
              <a:path w="253364" h="374396">
                <a:moveTo>
                  <a:pt x="136905" y="0"/>
                </a:moveTo>
                <a:lnTo>
                  <a:pt x="149799" y="397"/>
                </a:lnTo>
                <a:lnTo>
                  <a:pt x="162371" y="1591"/>
                </a:lnTo>
                <a:lnTo>
                  <a:pt x="167259" y="2286"/>
                </a:lnTo>
                <a:lnTo>
                  <a:pt x="180352" y="4608"/>
                </a:lnTo>
                <a:lnTo>
                  <a:pt x="192287" y="7415"/>
                </a:lnTo>
                <a:lnTo>
                  <a:pt x="201802" y="10160"/>
                </a:lnTo>
                <a:lnTo>
                  <a:pt x="208534" y="12573"/>
                </a:lnTo>
                <a:lnTo>
                  <a:pt x="213994" y="15112"/>
                </a:lnTo>
                <a:lnTo>
                  <a:pt x="219455" y="17779"/>
                </a:lnTo>
                <a:lnTo>
                  <a:pt x="223392" y="19938"/>
                </a:lnTo>
                <a:lnTo>
                  <a:pt x="225678" y="21843"/>
                </a:lnTo>
                <a:lnTo>
                  <a:pt x="228091" y="23622"/>
                </a:lnTo>
                <a:lnTo>
                  <a:pt x="229742" y="25526"/>
                </a:lnTo>
                <a:lnTo>
                  <a:pt x="230759" y="27431"/>
                </a:lnTo>
                <a:lnTo>
                  <a:pt x="231775" y="29210"/>
                </a:lnTo>
                <a:lnTo>
                  <a:pt x="232410" y="31496"/>
                </a:lnTo>
                <a:lnTo>
                  <a:pt x="232917" y="34162"/>
                </a:lnTo>
                <a:lnTo>
                  <a:pt x="233425" y="36702"/>
                </a:lnTo>
                <a:lnTo>
                  <a:pt x="233934" y="39877"/>
                </a:lnTo>
                <a:lnTo>
                  <a:pt x="234314" y="43814"/>
                </a:lnTo>
                <a:lnTo>
                  <a:pt x="234568" y="47625"/>
                </a:lnTo>
                <a:lnTo>
                  <a:pt x="234823" y="52450"/>
                </a:lnTo>
                <a:lnTo>
                  <a:pt x="234823" y="58038"/>
                </a:lnTo>
                <a:lnTo>
                  <a:pt x="234823" y="64770"/>
                </a:lnTo>
                <a:lnTo>
                  <a:pt x="234568" y="70230"/>
                </a:lnTo>
                <a:lnTo>
                  <a:pt x="234314" y="74422"/>
                </a:lnTo>
                <a:lnTo>
                  <a:pt x="233934" y="78739"/>
                </a:lnTo>
                <a:lnTo>
                  <a:pt x="233299" y="82041"/>
                </a:lnTo>
                <a:lnTo>
                  <a:pt x="232410" y="84454"/>
                </a:lnTo>
                <a:lnTo>
                  <a:pt x="231521" y="86995"/>
                </a:lnTo>
                <a:lnTo>
                  <a:pt x="230377" y="88646"/>
                </a:lnTo>
                <a:lnTo>
                  <a:pt x="228853" y="89535"/>
                </a:lnTo>
                <a:lnTo>
                  <a:pt x="227329" y="90424"/>
                </a:lnTo>
                <a:lnTo>
                  <a:pt x="225678" y="90804"/>
                </a:lnTo>
                <a:lnTo>
                  <a:pt x="223647" y="90804"/>
                </a:lnTo>
                <a:lnTo>
                  <a:pt x="221361" y="90804"/>
                </a:lnTo>
                <a:lnTo>
                  <a:pt x="217931" y="89535"/>
                </a:lnTo>
                <a:lnTo>
                  <a:pt x="213233" y="86995"/>
                </a:lnTo>
                <a:lnTo>
                  <a:pt x="208534" y="84327"/>
                </a:lnTo>
                <a:lnTo>
                  <a:pt x="202691" y="81534"/>
                </a:lnTo>
                <a:lnTo>
                  <a:pt x="195579" y="78612"/>
                </a:lnTo>
                <a:lnTo>
                  <a:pt x="184372" y="74313"/>
                </a:lnTo>
                <a:lnTo>
                  <a:pt x="171609" y="70379"/>
                </a:lnTo>
                <a:lnTo>
                  <a:pt x="159369" y="67714"/>
                </a:lnTo>
                <a:lnTo>
                  <a:pt x="146503" y="66461"/>
                </a:lnTo>
                <a:lnTo>
                  <a:pt x="139191" y="66293"/>
                </a:lnTo>
                <a:lnTo>
                  <a:pt x="130810" y="66293"/>
                </a:lnTo>
                <a:lnTo>
                  <a:pt x="123443" y="67183"/>
                </a:lnTo>
                <a:lnTo>
                  <a:pt x="117221" y="68834"/>
                </a:lnTo>
                <a:lnTo>
                  <a:pt x="110998" y="70612"/>
                </a:lnTo>
                <a:lnTo>
                  <a:pt x="105917" y="73151"/>
                </a:lnTo>
                <a:lnTo>
                  <a:pt x="101980" y="76326"/>
                </a:lnTo>
                <a:lnTo>
                  <a:pt x="98043" y="79501"/>
                </a:lnTo>
                <a:lnTo>
                  <a:pt x="94996" y="83312"/>
                </a:lnTo>
                <a:lnTo>
                  <a:pt x="93090" y="87629"/>
                </a:lnTo>
                <a:lnTo>
                  <a:pt x="91059" y="92075"/>
                </a:lnTo>
                <a:lnTo>
                  <a:pt x="90042" y="96647"/>
                </a:lnTo>
                <a:lnTo>
                  <a:pt x="90042" y="101600"/>
                </a:lnTo>
                <a:lnTo>
                  <a:pt x="90042" y="109347"/>
                </a:lnTo>
                <a:lnTo>
                  <a:pt x="92455" y="115824"/>
                </a:lnTo>
                <a:lnTo>
                  <a:pt x="97154" y="121030"/>
                </a:lnTo>
                <a:lnTo>
                  <a:pt x="101853" y="126237"/>
                </a:lnTo>
                <a:lnTo>
                  <a:pt x="108076" y="130810"/>
                </a:lnTo>
                <a:lnTo>
                  <a:pt x="115697" y="134747"/>
                </a:lnTo>
                <a:lnTo>
                  <a:pt x="126632" y="139900"/>
                </a:lnTo>
                <a:lnTo>
                  <a:pt x="138772" y="144769"/>
                </a:lnTo>
                <a:lnTo>
                  <a:pt x="141986" y="145923"/>
                </a:lnTo>
                <a:lnTo>
                  <a:pt x="153765" y="150206"/>
                </a:lnTo>
                <a:lnTo>
                  <a:pt x="165665" y="154805"/>
                </a:lnTo>
                <a:lnTo>
                  <a:pt x="183232" y="162230"/>
                </a:lnTo>
                <a:lnTo>
                  <a:pt x="194675" y="167864"/>
                </a:lnTo>
                <a:lnTo>
                  <a:pt x="201549" y="171576"/>
                </a:lnTo>
                <a:lnTo>
                  <a:pt x="212389" y="178445"/>
                </a:lnTo>
                <a:lnTo>
                  <a:pt x="222282" y="186401"/>
                </a:lnTo>
                <a:lnTo>
                  <a:pt x="235748" y="201198"/>
                </a:lnTo>
                <a:lnTo>
                  <a:pt x="242512" y="212001"/>
                </a:lnTo>
                <a:lnTo>
                  <a:pt x="246379" y="220090"/>
                </a:lnTo>
                <a:lnTo>
                  <a:pt x="250140" y="231271"/>
                </a:lnTo>
                <a:lnTo>
                  <a:pt x="252456" y="243688"/>
                </a:lnTo>
                <a:lnTo>
                  <a:pt x="253351" y="257344"/>
                </a:lnTo>
                <a:lnTo>
                  <a:pt x="253364" y="259334"/>
                </a:lnTo>
                <a:lnTo>
                  <a:pt x="252723" y="273042"/>
                </a:lnTo>
                <a:lnTo>
                  <a:pt x="250783" y="285900"/>
                </a:lnTo>
                <a:lnTo>
                  <a:pt x="247520" y="297908"/>
                </a:lnTo>
                <a:lnTo>
                  <a:pt x="242912" y="309065"/>
                </a:lnTo>
                <a:lnTo>
                  <a:pt x="236426" y="320398"/>
                </a:lnTo>
                <a:lnTo>
                  <a:pt x="228768" y="330531"/>
                </a:lnTo>
                <a:lnTo>
                  <a:pt x="219821" y="339628"/>
                </a:lnTo>
                <a:lnTo>
                  <a:pt x="212851" y="345313"/>
                </a:lnTo>
                <a:lnTo>
                  <a:pt x="202734" y="352117"/>
                </a:lnTo>
                <a:lnTo>
                  <a:pt x="191695" y="358025"/>
                </a:lnTo>
                <a:lnTo>
                  <a:pt x="179771" y="363046"/>
                </a:lnTo>
                <a:lnTo>
                  <a:pt x="167131" y="367156"/>
                </a:lnTo>
                <a:lnTo>
                  <a:pt x="155277" y="369991"/>
                </a:lnTo>
                <a:lnTo>
                  <a:pt x="143010" y="372125"/>
                </a:lnTo>
                <a:lnTo>
                  <a:pt x="130320" y="373558"/>
                </a:lnTo>
                <a:lnTo>
                  <a:pt x="117200" y="374291"/>
                </a:lnTo>
                <a:lnTo>
                  <a:pt x="109854" y="374396"/>
                </a:lnTo>
                <a:lnTo>
                  <a:pt x="96796" y="374021"/>
                </a:lnTo>
                <a:lnTo>
                  <a:pt x="84187" y="372942"/>
                </a:lnTo>
                <a:lnTo>
                  <a:pt x="74294" y="371601"/>
                </a:lnTo>
                <a:lnTo>
                  <a:pt x="61058" y="369066"/>
                </a:lnTo>
                <a:lnTo>
                  <a:pt x="49012" y="366049"/>
                </a:lnTo>
                <a:lnTo>
                  <a:pt x="35051" y="361696"/>
                </a:lnTo>
                <a:lnTo>
                  <a:pt x="27559" y="358775"/>
                </a:lnTo>
                <a:lnTo>
                  <a:pt x="21589" y="355726"/>
                </a:lnTo>
                <a:lnTo>
                  <a:pt x="15621" y="352805"/>
                </a:lnTo>
                <a:lnTo>
                  <a:pt x="11302" y="350012"/>
                </a:lnTo>
                <a:lnTo>
                  <a:pt x="8636" y="347345"/>
                </a:lnTo>
                <a:lnTo>
                  <a:pt x="5841" y="344804"/>
                </a:lnTo>
                <a:lnTo>
                  <a:pt x="3810" y="340740"/>
                </a:lnTo>
                <a:lnTo>
                  <a:pt x="2286" y="335152"/>
                </a:lnTo>
                <a:lnTo>
                  <a:pt x="762" y="329564"/>
                </a:lnTo>
                <a:lnTo>
                  <a:pt x="0" y="321310"/>
                </a:lnTo>
                <a:lnTo>
                  <a:pt x="0" y="310388"/>
                </a:lnTo>
                <a:lnTo>
                  <a:pt x="0" y="303149"/>
                </a:lnTo>
                <a:lnTo>
                  <a:pt x="253" y="297434"/>
                </a:lnTo>
                <a:lnTo>
                  <a:pt x="762" y="293115"/>
                </a:lnTo>
                <a:lnTo>
                  <a:pt x="1269" y="288671"/>
                </a:lnTo>
                <a:lnTo>
                  <a:pt x="2031" y="285241"/>
                </a:lnTo>
                <a:lnTo>
                  <a:pt x="3048" y="282701"/>
                </a:lnTo>
                <a:lnTo>
                  <a:pt x="4063" y="280035"/>
                </a:lnTo>
                <a:lnTo>
                  <a:pt x="5206" y="278256"/>
                </a:lnTo>
                <a:lnTo>
                  <a:pt x="6730" y="277495"/>
                </a:lnTo>
                <a:lnTo>
                  <a:pt x="8254" y="276605"/>
                </a:lnTo>
                <a:lnTo>
                  <a:pt x="10033" y="276098"/>
                </a:lnTo>
                <a:lnTo>
                  <a:pt x="12318" y="276098"/>
                </a:lnTo>
                <a:lnTo>
                  <a:pt x="14986" y="276098"/>
                </a:lnTo>
                <a:lnTo>
                  <a:pt x="19050" y="277622"/>
                </a:lnTo>
                <a:lnTo>
                  <a:pt x="24384" y="280797"/>
                </a:lnTo>
                <a:lnTo>
                  <a:pt x="29717" y="283845"/>
                </a:lnTo>
                <a:lnTo>
                  <a:pt x="36322" y="287274"/>
                </a:lnTo>
                <a:lnTo>
                  <a:pt x="44323" y="290956"/>
                </a:lnTo>
                <a:lnTo>
                  <a:pt x="55227" y="295663"/>
                </a:lnTo>
                <a:lnTo>
                  <a:pt x="67616" y="300009"/>
                </a:lnTo>
                <a:lnTo>
                  <a:pt x="72009" y="301371"/>
                </a:lnTo>
                <a:lnTo>
                  <a:pt x="83597" y="304231"/>
                </a:lnTo>
                <a:lnTo>
                  <a:pt x="96245" y="305878"/>
                </a:lnTo>
                <a:lnTo>
                  <a:pt x="107950" y="306324"/>
                </a:lnTo>
                <a:lnTo>
                  <a:pt x="116331" y="306324"/>
                </a:lnTo>
                <a:lnTo>
                  <a:pt x="123825" y="305435"/>
                </a:lnTo>
                <a:lnTo>
                  <a:pt x="130428" y="303656"/>
                </a:lnTo>
                <a:lnTo>
                  <a:pt x="137033" y="301878"/>
                </a:lnTo>
                <a:lnTo>
                  <a:pt x="142748" y="299465"/>
                </a:lnTo>
                <a:lnTo>
                  <a:pt x="147574" y="296163"/>
                </a:lnTo>
                <a:lnTo>
                  <a:pt x="152400" y="292988"/>
                </a:lnTo>
                <a:lnTo>
                  <a:pt x="156083" y="288925"/>
                </a:lnTo>
                <a:lnTo>
                  <a:pt x="158496" y="283972"/>
                </a:lnTo>
                <a:lnTo>
                  <a:pt x="161036" y="279018"/>
                </a:lnTo>
                <a:lnTo>
                  <a:pt x="162305" y="273303"/>
                </a:lnTo>
                <a:lnTo>
                  <a:pt x="162305" y="266826"/>
                </a:lnTo>
                <a:lnTo>
                  <a:pt x="162305" y="259334"/>
                </a:lnTo>
                <a:lnTo>
                  <a:pt x="160019" y="252984"/>
                </a:lnTo>
                <a:lnTo>
                  <a:pt x="155321" y="247650"/>
                </a:lnTo>
                <a:lnTo>
                  <a:pt x="150749" y="242315"/>
                </a:lnTo>
                <a:lnTo>
                  <a:pt x="144652" y="237743"/>
                </a:lnTo>
                <a:lnTo>
                  <a:pt x="137160" y="233679"/>
                </a:lnTo>
                <a:lnTo>
                  <a:pt x="126223" y="228464"/>
                </a:lnTo>
                <a:lnTo>
                  <a:pt x="114117" y="223491"/>
                </a:lnTo>
                <a:lnTo>
                  <a:pt x="111505" y="222503"/>
                </a:lnTo>
                <a:lnTo>
                  <a:pt x="99854" y="218185"/>
                </a:lnTo>
                <a:lnTo>
                  <a:pt x="87933" y="213497"/>
                </a:lnTo>
                <a:lnTo>
                  <a:pt x="70492" y="205817"/>
                </a:lnTo>
                <a:lnTo>
                  <a:pt x="59171" y="200059"/>
                </a:lnTo>
                <a:lnTo>
                  <a:pt x="52704" y="196468"/>
                </a:lnTo>
                <a:lnTo>
                  <a:pt x="41983" y="189544"/>
                </a:lnTo>
                <a:lnTo>
                  <a:pt x="32162" y="181486"/>
                </a:lnTo>
                <a:lnTo>
                  <a:pt x="27050" y="176402"/>
                </a:lnTo>
                <a:lnTo>
                  <a:pt x="19134" y="166832"/>
                </a:lnTo>
                <a:lnTo>
                  <a:pt x="12498" y="155887"/>
                </a:lnTo>
                <a:lnTo>
                  <a:pt x="8762" y="147827"/>
                </a:lnTo>
                <a:lnTo>
                  <a:pt x="5160" y="136742"/>
                </a:lnTo>
                <a:lnTo>
                  <a:pt x="2885" y="124352"/>
                </a:lnTo>
                <a:lnTo>
                  <a:pt x="1935" y="110682"/>
                </a:lnTo>
                <a:lnTo>
                  <a:pt x="1904" y="107568"/>
                </a:lnTo>
                <a:lnTo>
                  <a:pt x="2647" y="94337"/>
                </a:lnTo>
                <a:lnTo>
                  <a:pt x="4886" y="81738"/>
                </a:lnTo>
                <a:lnTo>
                  <a:pt x="8638" y="69791"/>
                </a:lnTo>
                <a:lnTo>
                  <a:pt x="17340" y="52673"/>
                </a:lnTo>
                <a:lnTo>
                  <a:pt x="24898" y="42494"/>
                </a:lnTo>
                <a:lnTo>
                  <a:pt x="33871" y="33324"/>
                </a:lnTo>
                <a:lnTo>
                  <a:pt x="47781" y="22813"/>
                </a:lnTo>
                <a:lnTo>
                  <a:pt x="58656" y="16650"/>
                </a:lnTo>
                <a:lnTo>
                  <a:pt x="70599" y="11369"/>
                </a:lnTo>
                <a:lnTo>
                  <a:pt x="80644" y="7874"/>
                </a:lnTo>
                <a:lnTo>
                  <a:pt x="92125" y="4764"/>
                </a:lnTo>
                <a:lnTo>
                  <a:pt x="104244" y="2424"/>
                </a:lnTo>
                <a:lnTo>
                  <a:pt x="116993" y="863"/>
                </a:lnTo>
                <a:lnTo>
                  <a:pt x="130364" y="89"/>
                </a:lnTo>
                <a:lnTo>
                  <a:pt x="13690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446141" y="1058799"/>
            <a:ext cx="316992" cy="368046"/>
          </a:xfrm>
          <a:custGeom>
            <a:avLst/>
            <a:gdLst/>
            <a:ahLst/>
            <a:cxnLst/>
            <a:rect l="l" t="t" r="r" b="b"/>
            <a:pathLst>
              <a:path w="316992" h="368046">
                <a:moveTo>
                  <a:pt x="195325" y="0"/>
                </a:moveTo>
                <a:lnTo>
                  <a:pt x="209572" y="543"/>
                </a:lnTo>
                <a:lnTo>
                  <a:pt x="222827" y="2162"/>
                </a:lnTo>
                <a:lnTo>
                  <a:pt x="235084" y="4842"/>
                </a:lnTo>
                <a:lnTo>
                  <a:pt x="246334" y="8566"/>
                </a:lnTo>
                <a:lnTo>
                  <a:pt x="263959" y="17635"/>
                </a:lnTo>
                <a:lnTo>
                  <a:pt x="274344" y="25186"/>
                </a:lnTo>
                <a:lnTo>
                  <a:pt x="283491" y="33814"/>
                </a:lnTo>
                <a:lnTo>
                  <a:pt x="296781" y="51833"/>
                </a:lnTo>
                <a:lnTo>
                  <a:pt x="302588" y="62970"/>
                </a:lnTo>
                <a:lnTo>
                  <a:pt x="307335" y="74965"/>
                </a:lnTo>
                <a:lnTo>
                  <a:pt x="310642" y="86360"/>
                </a:lnTo>
                <a:lnTo>
                  <a:pt x="314758" y="109139"/>
                </a:lnTo>
                <a:lnTo>
                  <a:pt x="316034" y="121821"/>
                </a:lnTo>
                <a:lnTo>
                  <a:pt x="316779" y="135366"/>
                </a:lnTo>
                <a:lnTo>
                  <a:pt x="316992" y="148081"/>
                </a:lnTo>
                <a:lnTo>
                  <a:pt x="316992" y="353187"/>
                </a:lnTo>
                <a:lnTo>
                  <a:pt x="316992" y="355600"/>
                </a:lnTo>
                <a:lnTo>
                  <a:pt x="316230" y="357759"/>
                </a:lnTo>
                <a:lnTo>
                  <a:pt x="314706" y="359663"/>
                </a:lnTo>
                <a:lnTo>
                  <a:pt x="313182" y="361568"/>
                </a:lnTo>
                <a:lnTo>
                  <a:pt x="310769" y="363092"/>
                </a:lnTo>
                <a:lnTo>
                  <a:pt x="307339" y="364363"/>
                </a:lnTo>
                <a:lnTo>
                  <a:pt x="303784" y="365505"/>
                </a:lnTo>
                <a:lnTo>
                  <a:pt x="299085" y="366522"/>
                </a:lnTo>
                <a:lnTo>
                  <a:pt x="292988" y="367156"/>
                </a:lnTo>
                <a:lnTo>
                  <a:pt x="286893" y="367664"/>
                </a:lnTo>
                <a:lnTo>
                  <a:pt x="279400" y="368046"/>
                </a:lnTo>
                <a:lnTo>
                  <a:pt x="270383" y="368046"/>
                </a:lnTo>
                <a:lnTo>
                  <a:pt x="261238" y="368046"/>
                </a:lnTo>
                <a:lnTo>
                  <a:pt x="253619" y="367664"/>
                </a:lnTo>
                <a:lnTo>
                  <a:pt x="247523" y="367156"/>
                </a:lnTo>
                <a:lnTo>
                  <a:pt x="241426" y="366522"/>
                </a:lnTo>
                <a:lnTo>
                  <a:pt x="236728" y="365505"/>
                </a:lnTo>
                <a:lnTo>
                  <a:pt x="233299" y="364363"/>
                </a:lnTo>
                <a:lnTo>
                  <a:pt x="229743" y="363092"/>
                </a:lnTo>
                <a:lnTo>
                  <a:pt x="227330" y="361568"/>
                </a:lnTo>
                <a:lnTo>
                  <a:pt x="225806" y="359663"/>
                </a:lnTo>
                <a:lnTo>
                  <a:pt x="224282" y="357759"/>
                </a:lnTo>
                <a:lnTo>
                  <a:pt x="223520" y="355600"/>
                </a:lnTo>
                <a:lnTo>
                  <a:pt x="223520" y="353187"/>
                </a:lnTo>
                <a:lnTo>
                  <a:pt x="223520" y="163829"/>
                </a:lnTo>
                <a:lnTo>
                  <a:pt x="223139" y="148858"/>
                </a:lnTo>
                <a:lnTo>
                  <a:pt x="221998" y="136198"/>
                </a:lnTo>
                <a:lnTo>
                  <a:pt x="220091" y="125856"/>
                </a:lnTo>
                <a:lnTo>
                  <a:pt x="215782" y="113165"/>
                </a:lnTo>
                <a:lnTo>
                  <a:pt x="209992" y="102510"/>
                </a:lnTo>
                <a:lnTo>
                  <a:pt x="209804" y="102235"/>
                </a:lnTo>
                <a:lnTo>
                  <a:pt x="205359" y="95630"/>
                </a:lnTo>
                <a:lnTo>
                  <a:pt x="199517" y="90550"/>
                </a:lnTo>
                <a:lnTo>
                  <a:pt x="192532" y="86995"/>
                </a:lnTo>
                <a:lnTo>
                  <a:pt x="185420" y="83312"/>
                </a:lnTo>
                <a:lnTo>
                  <a:pt x="177164" y="81534"/>
                </a:lnTo>
                <a:lnTo>
                  <a:pt x="167767" y="81534"/>
                </a:lnTo>
                <a:lnTo>
                  <a:pt x="155874" y="82957"/>
                </a:lnTo>
                <a:lnTo>
                  <a:pt x="143926" y="87248"/>
                </a:lnTo>
                <a:lnTo>
                  <a:pt x="131950" y="94432"/>
                </a:lnTo>
                <a:lnTo>
                  <a:pt x="122950" y="101433"/>
                </a:lnTo>
                <a:lnTo>
                  <a:pt x="114041" y="109599"/>
                </a:lnTo>
                <a:lnTo>
                  <a:pt x="104981" y="119092"/>
                </a:lnTo>
                <a:lnTo>
                  <a:pt x="95781" y="129894"/>
                </a:lnTo>
                <a:lnTo>
                  <a:pt x="93725" y="132461"/>
                </a:lnTo>
                <a:lnTo>
                  <a:pt x="93725" y="353187"/>
                </a:lnTo>
                <a:lnTo>
                  <a:pt x="93725" y="355600"/>
                </a:lnTo>
                <a:lnTo>
                  <a:pt x="92963" y="357759"/>
                </a:lnTo>
                <a:lnTo>
                  <a:pt x="91439" y="359663"/>
                </a:lnTo>
                <a:lnTo>
                  <a:pt x="90043" y="361568"/>
                </a:lnTo>
                <a:lnTo>
                  <a:pt x="87503" y="363092"/>
                </a:lnTo>
                <a:lnTo>
                  <a:pt x="83820" y="364363"/>
                </a:lnTo>
                <a:lnTo>
                  <a:pt x="80263" y="365505"/>
                </a:lnTo>
                <a:lnTo>
                  <a:pt x="75437" y="366522"/>
                </a:lnTo>
                <a:lnTo>
                  <a:pt x="69469" y="367156"/>
                </a:lnTo>
                <a:lnTo>
                  <a:pt x="63626" y="367664"/>
                </a:lnTo>
                <a:lnTo>
                  <a:pt x="56007" y="368046"/>
                </a:lnTo>
                <a:lnTo>
                  <a:pt x="46862" y="368046"/>
                </a:lnTo>
                <a:lnTo>
                  <a:pt x="37592" y="368046"/>
                </a:lnTo>
                <a:lnTo>
                  <a:pt x="30099" y="367664"/>
                </a:lnTo>
                <a:lnTo>
                  <a:pt x="24130" y="367156"/>
                </a:lnTo>
                <a:lnTo>
                  <a:pt x="18161" y="366522"/>
                </a:lnTo>
                <a:lnTo>
                  <a:pt x="13462" y="365505"/>
                </a:lnTo>
                <a:lnTo>
                  <a:pt x="9779" y="364363"/>
                </a:lnTo>
                <a:lnTo>
                  <a:pt x="6223" y="363092"/>
                </a:lnTo>
                <a:lnTo>
                  <a:pt x="3683" y="361568"/>
                </a:lnTo>
                <a:lnTo>
                  <a:pt x="2159" y="359663"/>
                </a:lnTo>
                <a:lnTo>
                  <a:pt x="635" y="357759"/>
                </a:lnTo>
                <a:lnTo>
                  <a:pt x="0" y="355600"/>
                </a:lnTo>
                <a:lnTo>
                  <a:pt x="0" y="353187"/>
                </a:lnTo>
                <a:lnTo>
                  <a:pt x="0" y="21209"/>
                </a:lnTo>
                <a:lnTo>
                  <a:pt x="0" y="18796"/>
                </a:lnTo>
                <a:lnTo>
                  <a:pt x="508" y="16637"/>
                </a:lnTo>
                <a:lnTo>
                  <a:pt x="1778" y="14731"/>
                </a:lnTo>
                <a:lnTo>
                  <a:pt x="3048" y="12953"/>
                </a:lnTo>
                <a:lnTo>
                  <a:pt x="5334" y="11302"/>
                </a:lnTo>
                <a:lnTo>
                  <a:pt x="8509" y="10160"/>
                </a:lnTo>
                <a:lnTo>
                  <a:pt x="11684" y="8889"/>
                </a:lnTo>
                <a:lnTo>
                  <a:pt x="15875" y="7874"/>
                </a:lnTo>
                <a:lnTo>
                  <a:pt x="20955" y="7365"/>
                </a:lnTo>
                <a:lnTo>
                  <a:pt x="26035" y="6730"/>
                </a:lnTo>
                <a:lnTo>
                  <a:pt x="32385" y="6350"/>
                </a:lnTo>
                <a:lnTo>
                  <a:pt x="40132" y="6350"/>
                </a:lnTo>
                <a:lnTo>
                  <a:pt x="48006" y="6350"/>
                </a:lnTo>
                <a:lnTo>
                  <a:pt x="54610" y="6730"/>
                </a:lnTo>
                <a:lnTo>
                  <a:pt x="59817" y="7365"/>
                </a:lnTo>
                <a:lnTo>
                  <a:pt x="65024" y="7874"/>
                </a:lnTo>
                <a:lnTo>
                  <a:pt x="69087" y="8889"/>
                </a:lnTo>
                <a:lnTo>
                  <a:pt x="71882" y="10160"/>
                </a:lnTo>
                <a:lnTo>
                  <a:pt x="74803" y="11302"/>
                </a:lnTo>
                <a:lnTo>
                  <a:pt x="76835" y="12953"/>
                </a:lnTo>
                <a:lnTo>
                  <a:pt x="78105" y="14731"/>
                </a:lnTo>
                <a:lnTo>
                  <a:pt x="79375" y="16637"/>
                </a:lnTo>
                <a:lnTo>
                  <a:pt x="79883" y="18796"/>
                </a:lnTo>
                <a:lnTo>
                  <a:pt x="79883" y="21209"/>
                </a:lnTo>
                <a:lnTo>
                  <a:pt x="79883" y="59562"/>
                </a:lnTo>
                <a:lnTo>
                  <a:pt x="89708" y="49485"/>
                </a:lnTo>
                <a:lnTo>
                  <a:pt x="99582" y="40343"/>
                </a:lnTo>
                <a:lnTo>
                  <a:pt x="109503" y="32137"/>
                </a:lnTo>
                <a:lnTo>
                  <a:pt x="119473" y="24866"/>
                </a:lnTo>
                <a:lnTo>
                  <a:pt x="129490" y="18530"/>
                </a:lnTo>
                <a:lnTo>
                  <a:pt x="135889" y="14986"/>
                </a:lnTo>
                <a:lnTo>
                  <a:pt x="147829" y="9452"/>
                </a:lnTo>
                <a:lnTo>
                  <a:pt x="159964" y="5175"/>
                </a:lnTo>
                <a:lnTo>
                  <a:pt x="172296" y="2168"/>
                </a:lnTo>
                <a:lnTo>
                  <a:pt x="184823" y="445"/>
                </a:lnTo>
                <a:lnTo>
                  <a:pt x="19532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015992" y="1058799"/>
            <a:ext cx="355727" cy="374396"/>
          </a:xfrm>
          <a:custGeom>
            <a:avLst/>
            <a:gdLst/>
            <a:ahLst/>
            <a:cxnLst/>
            <a:rect l="l" t="t" r="r" b="b"/>
            <a:pathLst>
              <a:path w="355727" h="374396">
                <a:moveTo>
                  <a:pt x="181991" y="0"/>
                </a:moveTo>
                <a:lnTo>
                  <a:pt x="196149" y="320"/>
                </a:lnTo>
                <a:lnTo>
                  <a:pt x="209696" y="1283"/>
                </a:lnTo>
                <a:lnTo>
                  <a:pt x="222623" y="2886"/>
                </a:lnTo>
                <a:lnTo>
                  <a:pt x="234918" y="5132"/>
                </a:lnTo>
                <a:lnTo>
                  <a:pt x="257579" y="11547"/>
                </a:lnTo>
                <a:lnTo>
                  <a:pt x="271743" y="17337"/>
                </a:lnTo>
                <a:lnTo>
                  <a:pt x="283279" y="23360"/>
                </a:lnTo>
                <a:lnTo>
                  <a:pt x="293948" y="30263"/>
                </a:lnTo>
                <a:lnTo>
                  <a:pt x="303756" y="38044"/>
                </a:lnTo>
                <a:lnTo>
                  <a:pt x="313563" y="47625"/>
                </a:lnTo>
                <a:lnTo>
                  <a:pt x="328369" y="67310"/>
                </a:lnTo>
                <a:lnTo>
                  <a:pt x="334556" y="78370"/>
                </a:lnTo>
                <a:lnTo>
                  <a:pt x="339939" y="90232"/>
                </a:lnTo>
                <a:lnTo>
                  <a:pt x="344525" y="102893"/>
                </a:lnTo>
                <a:lnTo>
                  <a:pt x="348400" y="116614"/>
                </a:lnTo>
                <a:lnTo>
                  <a:pt x="352940" y="140610"/>
                </a:lnTo>
                <a:lnTo>
                  <a:pt x="354399" y="153403"/>
                </a:lnTo>
                <a:lnTo>
                  <a:pt x="355322" y="166724"/>
                </a:lnTo>
                <a:lnTo>
                  <a:pt x="355712" y="180576"/>
                </a:lnTo>
                <a:lnTo>
                  <a:pt x="355727" y="183896"/>
                </a:lnTo>
                <a:lnTo>
                  <a:pt x="355434" y="197450"/>
                </a:lnTo>
                <a:lnTo>
                  <a:pt x="354555" y="210623"/>
                </a:lnTo>
                <a:lnTo>
                  <a:pt x="353085" y="223412"/>
                </a:lnTo>
                <a:lnTo>
                  <a:pt x="351023" y="235820"/>
                </a:lnTo>
                <a:lnTo>
                  <a:pt x="345103" y="259488"/>
                </a:lnTo>
                <a:lnTo>
                  <a:pt x="340094" y="273782"/>
                </a:lnTo>
                <a:lnTo>
                  <a:pt x="334845" y="285662"/>
                </a:lnTo>
                <a:lnTo>
                  <a:pt x="328808" y="296883"/>
                </a:lnTo>
                <a:lnTo>
                  <a:pt x="321988" y="307450"/>
                </a:lnTo>
                <a:lnTo>
                  <a:pt x="314391" y="317367"/>
                </a:lnTo>
                <a:lnTo>
                  <a:pt x="302034" y="330481"/>
                </a:lnTo>
                <a:lnTo>
                  <a:pt x="292507" y="338605"/>
                </a:lnTo>
                <a:lnTo>
                  <a:pt x="282190" y="345941"/>
                </a:lnTo>
                <a:lnTo>
                  <a:pt x="271089" y="352491"/>
                </a:lnTo>
                <a:lnTo>
                  <a:pt x="259209" y="358263"/>
                </a:lnTo>
                <a:lnTo>
                  <a:pt x="242773" y="364564"/>
                </a:lnTo>
                <a:lnTo>
                  <a:pt x="219101" y="370523"/>
                </a:lnTo>
                <a:lnTo>
                  <a:pt x="206407" y="372476"/>
                </a:lnTo>
                <a:lnTo>
                  <a:pt x="193145" y="373750"/>
                </a:lnTo>
                <a:lnTo>
                  <a:pt x="179318" y="374346"/>
                </a:lnTo>
                <a:lnTo>
                  <a:pt x="173862" y="374396"/>
                </a:lnTo>
                <a:lnTo>
                  <a:pt x="159733" y="374064"/>
                </a:lnTo>
                <a:lnTo>
                  <a:pt x="146225" y="373073"/>
                </a:lnTo>
                <a:lnTo>
                  <a:pt x="133336" y="371430"/>
                </a:lnTo>
                <a:lnTo>
                  <a:pt x="121062" y="369142"/>
                </a:lnTo>
                <a:lnTo>
                  <a:pt x="98347" y="362653"/>
                </a:lnTo>
                <a:lnTo>
                  <a:pt x="84408" y="356879"/>
                </a:lnTo>
                <a:lnTo>
                  <a:pt x="72904" y="350815"/>
                </a:lnTo>
                <a:lnTo>
                  <a:pt x="62249" y="343890"/>
                </a:lnTo>
                <a:lnTo>
                  <a:pt x="52432" y="336111"/>
                </a:lnTo>
                <a:lnTo>
                  <a:pt x="42418" y="326389"/>
                </a:lnTo>
                <a:lnTo>
                  <a:pt x="27474" y="306715"/>
                </a:lnTo>
                <a:lnTo>
                  <a:pt x="21232" y="295675"/>
                </a:lnTo>
                <a:lnTo>
                  <a:pt x="15809" y="283848"/>
                </a:lnTo>
                <a:lnTo>
                  <a:pt x="11206" y="271246"/>
                </a:lnTo>
                <a:lnTo>
                  <a:pt x="7360" y="257449"/>
                </a:lnTo>
                <a:lnTo>
                  <a:pt x="2818" y="233390"/>
                </a:lnTo>
                <a:lnTo>
                  <a:pt x="1343" y="220608"/>
                </a:lnTo>
                <a:lnTo>
                  <a:pt x="405" y="207320"/>
                </a:lnTo>
                <a:lnTo>
                  <a:pt x="12" y="193523"/>
                </a:lnTo>
                <a:lnTo>
                  <a:pt x="0" y="190500"/>
                </a:lnTo>
                <a:lnTo>
                  <a:pt x="300" y="176964"/>
                </a:lnTo>
                <a:lnTo>
                  <a:pt x="1202" y="163795"/>
                </a:lnTo>
                <a:lnTo>
                  <a:pt x="2705" y="151000"/>
                </a:lnTo>
                <a:lnTo>
                  <a:pt x="4810" y="138585"/>
                </a:lnTo>
                <a:lnTo>
                  <a:pt x="10822" y="114923"/>
                </a:lnTo>
                <a:lnTo>
                  <a:pt x="15947" y="100451"/>
                </a:lnTo>
                <a:lnTo>
                  <a:pt x="21249" y="88559"/>
                </a:lnTo>
                <a:lnTo>
                  <a:pt x="27326" y="77350"/>
                </a:lnTo>
                <a:lnTo>
                  <a:pt x="34169" y="66818"/>
                </a:lnTo>
                <a:lnTo>
                  <a:pt x="45466" y="52704"/>
                </a:lnTo>
                <a:lnTo>
                  <a:pt x="54225" y="43810"/>
                </a:lnTo>
                <a:lnTo>
                  <a:pt x="63763" y="35695"/>
                </a:lnTo>
                <a:lnTo>
                  <a:pt x="74080" y="28358"/>
                </a:lnTo>
                <a:lnTo>
                  <a:pt x="85176" y="21801"/>
                </a:lnTo>
                <a:lnTo>
                  <a:pt x="97052" y="16022"/>
                </a:lnTo>
                <a:lnTo>
                  <a:pt x="113174" y="9868"/>
                </a:lnTo>
                <a:lnTo>
                  <a:pt x="136829" y="3912"/>
                </a:lnTo>
                <a:lnTo>
                  <a:pt x="149533" y="1942"/>
                </a:lnTo>
                <a:lnTo>
                  <a:pt x="162814" y="652"/>
                </a:lnTo>
                <a:lnTo>
                  <a:pt x="176666" y="48"/>
                </a:lnTo>
                <a:lnTo>
                  <a:pt x="18199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858133" y="1058799"/>
            <a:ext cx="316991" cy="368046"/>
          </a:xfrm>
          <a:custGeom>
            <a:avLst/>
            <a:gdLst/>
            <a:ahLst/>
            <a:cxnLst/>
            <a:rect l="l" t="t" r="r" b="b"/>
            <a:pathLst>
              <a:path w="316991" h="368046">
                <a:moveTo>
                  <a:pt x="195325" y="0"/>
                </a:moveTo>
                <a:lnTo>
                  <a:pt x="209572" y="543"/>
                </a:lnTo>
                <a:lnTo>
                  <a:pt x="222827" y="2162"/>
                </a:lnTo>
                <a:lnTo>
                  <a:pt x="235084" y="4842"/>
                </a:lnTo>
                <a:lnTo>
                  <a:pt x="246334" y="8566"/>
                </a:lnTo>
                <a:lnTo>
                  <a:pt x="263959" y="17635"/>
                </a:lnTo>
                <a:lnTo>
                  <a:pt x="274344" y="25186"/>
                </a:lnTo>
                <a:lnTo>
                  <a:pt x="283491" y="33814"/>
                </a:lnTo>
                <a:lnTo>
                  <a:pt x="296781" y="51833"/>
                </a:lnTo>
                <a:lnTo>
                  <a:pt x="302588" y="62970"/>
                </a:lnTo>
                <a:lnTo>
                  <a:pt x="307335" y="74965"/>
                </a:lnTo>
                <a:lnTo>
                  <a:pt x="310641" y="86360"/>
                </a:lnTo>
                <a:lnTo>
                  <a:pt x="314758" y="109139"/>
                </a:lnTo>
                <a:lnTo>
                  <a:pt x="316034" y="121821"/>
                </a:lnTo>
                <a:lnTo>
                  <a:pt x="316779" y="135366"/>
                </a:lnTo>
                <a:lnTo>
                  <a:pt x="316991" y="148081"/>
                </a:lnTo>
                <a:lnTo>
                  <a:pt x="316991" y="353187"/>
                </a:lnTo>
                <a:lnTo>
                  <a:pt x="316991" y="355600"/>
                </a:lnTo>
                <a:lnTo>
                  <a:pt x="316229" y="357759"/>
                </a:lnTo>
                <a:lnTo>
                  <a:pt x="314705" y="359663"/>
                </a:lnTo>
                <a:lnTo>
                  <a:pt x="313181" y="361568"/>
                </a:lnTo>
                <a:lnTo>
                  <a:pt x="310768" y="363092"/>
                </a:lnTo>
                <a:lnTo>
                  <a:pt x="307339" y="364363"/>
                </a:lnTo>
                <a:lnTo>
                  <a:pt x="303783" y="365505"/>
                </a:lnTo>
                <a:lnTo>
                  <a:pt x="299084" y="366522"/>
                </a:lnTo>
                <a:lnTo>
                  <a:pt x="292988" y="367156"/>
                </a:lnTo>
                <a:lnTo>
                  <a:pt x="286892" y="367664"/>
                </a:lnTo>
                <a:lnTo>
                  <a:pt x="279400" y="368046"/>
                </a:lnTo>
                <a:lnTo>
                  <a:pt x="270382" y="368046"/>
                </a:lnTo>
                <a:lnTo>
                  <a:pt x="261238" y="368046"/>
                </a:lnTo>
                <a:lnTo>
                  <a:pt x="253618" y="367664"/>
                </a:lnTo>
                <a:lnTo>
                  <a:pt x="247522" y="367156"/>
                </a:lnTo>
                <a:lnTo>
                  <a:pt x="241426" y="366522"/>
                </a:lnTo>
                <a:lnTo>
                  <a:pt x="236727" y="365505"/>
                </a:lnTo>
                <a:lnTo>
                  <a:pt x="233299" y="364363"/>
                </a:lnTo>
                <a:lnTo>
                  <a:pt x="229742" y="363092"/>
                </a:lnTo>
                <a:lnTo>
                  <a:pt x="227329" y="361568"/>
                </a:lnTo>
                <a:lnTo>
                  <a:pt x="225805" y="359663"/>
                </a:lnTo>
                <a:lnTo>
                  <a:pt x="224281" y="357759"/>
                </a:lnTo>
                <a:lnTo>
                  <a:pt x="223519" y="355600"/>
                </a:lnTo>
                <a:lnTo>
                  <a:pt x="223519" y="353187"/>
                </a:lnTo>
                <a:lnTo>
                  <a:pt x="223519" y="163829"/>
                </a:lnTo>
                <a:lnTo>
                  <a:pt x="223135" y="148862"/>
                </a:lnTo>
                <a:lnTo>
                  <a:pt x="221961" y="136205"/>
                </a:lnTo>
                <a:lnTo>
                  <a:pt x="219963" y="125856"/>
                </a:lnTo>
                <a:lnTo>
                  <a:pt x="215755" y="113142"/>
                </a:lnTo>
                <a:lnTo>
                  <a:pt x="209966" y="102473"/>
                </a:lnTo>
                <a:lnTo>
                  <a:pt x="209803" y="102235"/>
                </a:lnTo>
                <a:lnTo>
                  <a:pt x="205358" y="95630"/>
                </a:lnTo>
                <a:lnTo>
                  <a:pt x="199516" y="90550"/>
                </a:lnTo>
                <a:lnTo>
                  <a:pt x="192531" y="86995"/>
                </a:lnTo>
                <a:lnTo>
                  <a:pt x="185419" y="83312"/>
                </a:lnTo>
                <a:lnTo>
                  <a:pt x="177164" y="81534"/>
                </a:lnTo>
                <a:lnTo>
                  <a:pt x="167766" y="81534"/>
                </a:lnTo>
                <a:lnTo>
                  <a:pt x="155874" y="82957"/>
                </a:lnTo>
                <a:lnTo>
                  <a:pt x="143926" y="87248"/>
                </a:lnTo>
                <a:lnTo>
                  <a:pt x="131950" y="94432"/>
                </a:lnTo>
                <a:lnTo>
                  <a:pt x="122950" y="101433"/>
                </a:lnTo>
                <a:lnTo>
                  <a:pt x="114041" y="109599"/>
                </a:lnTo>
                <a:lnTo>
                  <a:pt x="104981" y="119092"/>
                </a:lnTo>
                <a:lnTo>
                  <a:pt x="95781" y="129894"/>
                </a:lnTo>
                <a:lnTo>
                  <a:pt x="93725" y="132461"/>
                </a:lnTo>
                <a:lnTo>
                  <a:pt x="93725" y="353187"/>
                </a:lnTo>
                <a:lnTo>
                  <a:pt x="93725" y="355600"/>
                </a:lnTo>
                <a:lnTo>
                  <a:pt x="92963" y="357759"/>
                </a:lnTo>
                <a:lnTo>
                  <a:pt x="91439" y="359663"/>
                </a:lnTo>
                <a:lnTo>
                  <a:pt x="90042" y="361568"/>
                </a:lnTo>
                <a:lnTo>
                  <a:pt x="87502" y="363092"/>
                </a:lnTo>
                <a:lnTo>
                  <a:pt x="83819" y="364363"/>
                </a:lnTo>
                <a:lnTo>
                  <a:pt x="80263" y="365505"/>
                </a:lnTo>
                <a:lnTo>
                  <a:pt x="75437" y="366522"/>
                </a:lnTo>
                <a:lnTo>
                  <a:pt x="69468" y="367156"/>
                </a:lnTo>
                <a:lnTo>
                  <a:pt x="63626" y="367664"/>
                </a:lnTo>
                <a:lnTo>
                  <a:pt x="56006" y="368046"/>
                </a:lnTo>
                <a:lnTo>
                  <a:pt x="46862" y="368046"/>
                </a:lnTo>
                <a:lnTo>
                  <a:pt x="37591" y="368046"/>
                </a:lnTo>
                <a:lnTo>
                  <a:pt x="30099" y="367664"/>
                </a:lnTo>
                <a:lnTo>
                  <a:pt x="24129" y="367156"/>
                </a:lnTo>
                <a:lnTo>
                  <a:pt x="18161" y="366522"/>
                </a:lnTo>
                <a:lnTo>
                  <a:pt x="13462" y="365505"/>
                </a:lnTo>
                <a:lnTo>
                  <a:pt x="9778" y="364363"/>
                </a:lnTo>
                <a:lnTo>
                  <a:pt x="6222" y="363092"/>
                </a:lnTo>
                <a:lnTo>
                  <a:pt x="3682" y="361568"/>
                </a:lnTo>
                <a:lnTo>
                  <a:pt x="2158" y="359663"/>
                </a:lnTo>
                <a:lnTo>
                  <a:pt x="634" y="357759"/>
                </a:lnTo>
                <a:lnTo>
                  <a:pt x="0" y="355600"/>
                </a:lnTo>
                <a:lnTo>
                  <a:pt x="0" y="353187"/>
                </a:lnTo>
                <a:lnTo>
                  <a:pt x="0" y="21209"/>
                </a:lnTo>
                <a:lnTo>
                  <a:pt x="0" y="18796"/>
                </a:lnTo>
                <a:lnTo>
                  <a:pt x="507" y="16637"/>
                </a:lnTo>
                <a:lnTo>
                  <a:pt x="1777" y="14731"/>
                </a:lnTo>
                <a:lnTo>
                  <a:pt x="3047" y="12953"/>
                </a:lnTo>
                <a:lnTo>
                  <a:pt x="5333" y="11302"/>
                </a:lnTo>
                <a:lnTo>
                  <a:pt x="8508" y="10160"/>
                </a:lnTo>
                <a:lnTo>
                  <a:pt x="11683" y="8889"/>
                </a:lnTo>
                <a:lnTo>
                  <a:pt x="15875" y="7874"/>
                </a:lnTo>
                <a:lnTo>
                  <a:pt x="20954" y="7365"/>
                </a:lnTo>
                <a:lnTo>
                  <a:pt x="26034" y="6730"/>
                </a:lnTo>
                <a:lnTo>
                  <a:pt x="32384" y="6350"/>
                </a:lnTo>
                <a:lnTo>
                  <a:pt x="40131" y="6350"/>
                </a:lnTo>
                <a:lnTo>
                  <a:pt x="48005" y="6350"/>
                </a:lnTo>
                <a:lnTo>
                  <a:pt x="54609" y="6730"/>
                </a:lnTo>
                <a:lnTo>
                  <a:pt x="59816" y="7365"/>
                </a:lnTo>
                <a:lnTo>
                  <a:pt x="65024" y="7874"/>
                </a:lnTo>
                <a:lnTo>
                  <a:pt x="69087" y="8889"/>
                </a:lnTo>
                <a:lnTo>
                  <a:pt x="71881" y="10160"/>
                </a:lnTo>
                <a:lnTo>
                  <a:pt x="74802" y="11302"/>
                </a:lnTo>
                <a:lnTo>
                  <a:pt x="76834" y="12953"/>
                </a:lnTo>
                <a:lnTo>
                  <a:pt x="78104" y="14731"/>
                </a:lnTo>
                <a:lnTo>
                  <a:pt x="79375" y="16637"/>
                </a:lnTo>
                <a:lnTo>
                  <a:pt x="79882" y="18796"/>
                </a:lnTo>
                <a:lnTo>
                  <a:pt x="79882" y="21209"/>
                </a:lnTo>
                <a:lnTo>
                  <a:pt x="79882" y="59562"/>
                </a:lnTo>
                <a:lnTo>
                  <a:pt x="89708" y="49485"/>
                </a:lnTo>
                <a:lnTo>
                  <a:pt x="99582" y="40343"/>
                </a:lnTo>
                <a:lnTo>
                  <a:pt x="109503" y="32137"/>
                </a:lnTo>
                <a:lnTo>
                  <a:pt x="119473" y="24866"/>
                </a:lnTo>
                <a:lnTo>
                  <a:pt x="129490" y="18530"/>
                </a:lnTo>
                <a:lnTo>
                  <a:pt x="135889" y="14986"/>
                </a:lnTo>
                <a:lnTo>
                  <a:pt x="147829" y="9452"/>
                </a:lnTo>
                <a:lnTo>
                  <a:pt x="159964" y="5175"/>
                </a:lnTo>
                <a:lnTo>
                  <a:pt x="172296" y="2168"/>
                </a:lnTo>
                <a:lnTo>
                  <a:pt x="184823" y="445"/>
                </a:lnTo>
                <a:lnTo>
                  <a:pt x="19532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546727" y="977773"/>
            <a:ext cx="234696" cy="454278"/>
          </a:xfrm>
          <a:custGeom>
            <a:avLst/>
            <a:gdLst/>
            <a:ahLst/>
            <a:cxnLst/>
            <a:rect l="l" t="t" r="r" b="b"/>
            <a:pathLst>
              <a:path w="234696" h="454278">
                <a:moveTo>
                  <a:pt x="100837" y="0"/>
                </a:moveTo>
                <a:lnTo>
                  <a:pt x="109982" y="0"/>
                </a:lnTo>
                <a:lnTo>
                  <a:pt x="117601" y="253"/>
                </a:lnTo>
                <a:lnTo>
                  <a:pt x="123698" y="888"/>
                </a:lnTo>
                <a:lnTo>
                  <a:pt x="129794" y="1524"/>
                </a:lnTo>
                <a:lnTo>
                  <a:pt x="134493" y="2539"/>
                </a:lnTo>
                <a:lnTo>
                  <a:pt x="138049" y="3937"/>
                </a:lnTo>
                <a:lnTo>
                  <a:pt x="141477" y="5206"/>
                </a:lnTo>
                <a:lnTo>
                  <a:pt x="144018" y="6857"/>
                </a:lnTo>
                <a:lnTo>
                  <a:pt x="145414" y="8889"/>
                </a:lnTo>
                <a:lnTo>
                  <a:pt x="146938" y="10922"/>
                </a:lnTo>
                <a:lnTo>
                  <a:pt x="147700" y="13080"/>
                </a:lnTo>
                <a:lnTo>
                  <a:pt x="147700" y="15621"/>
                </a:lnTo>
                <a:lnTo>
                  <a:pt x="147700" y="89662"/>
                </a:lnTo>
                <a:lnTo>
                  <a:pt x="219837" y="89662"/>
                </a:lnTo>
                <a:lnTo>
                  <a:pt x="222376" y="89662"/>
                </a:lnTo>
                <a:lnTo>
                  <a:pt x="224536" y="90297"/>
                </a:lnTo>
                <a:lnTo>
                  <a:pt x="226440" y="91439"/>
                </a:lnTo>
                <a:lnTo>
                  <a:pt x="228219" y="92710"/>
                </a:lnTo>
                <a:lnTo>
                  <a:pt x="229743" y="94741"/>
                </a:lnTo>
                <a:lnTo>
                  <a:pt x="231012" y="97662"/>
                </a:lnTo>
                <a:lnTo>
                  <a:pt x="232283" y="100456"/>
                </a:lnTo>
                <a:lnTo>
                  <a:pt x="233172" y="104393"/>
                </a:lnTo>
                <a:lnTo>
                  <a:pt x="233807" y="109347"/>
                </a:lnTo>
                <a:lnTo>
                  <a:pt x="234442" y="114300"/>
                </a:lnTo>
                <a:lnTo>
                  <a:pt x="234696" y="120396"/>
                </a:lnTo>
                <a:lnTo>
                  <a:pt x="234696" y="127635"/>
                </a:lnTo>
                <a:lnTo>
                  <a:pt x="234037" y="143083"/>
                </a:lnTo>
                <a:lnTo>
                  <a:pt x="231980" y="154217"/>
                </a:lnTo>
                <a:lnTo>
                  <a:pt x="231012" y="156844"/>
                </a:lnTo>
                <a:lnTo>
                  <a:pt x="228600" y="162687"/>
                </a:lnTo>
                <a:lnTo>
                  <a:pt x="224917" y="165480"/>
                </a:lnTo>
                <a:lnTo>
                  <a:pt x="220218" y="165480"/>
                </a:lnTo>
                <a:lnTo>
                  <a:pt x="147700" y="165480"/>
                </a:lnTo>
                <a:lnTo>
                  <a:pt x="147700" y="321437"/>
                </a:lnTo>
                <a:lnTo>
                  <a:pt x="148484" y="336776"/>
                </a:lnTo>
                <a:lnTo>
                  <a:pt x="150847" y="349564"/>
                </a:lnTo>
                <a:lnTo>
                  <a:pt x="154813" y="359801"/>
                </a:lnTo>
                <a:lnTo>
                  <a:pt x="164636" y="370538"/>
                </a:lnTo>
                <a:lnTo>
                  <a:pt x="176941" y="374994"/>
                </a:lnTo>
                <a:lnTo>
                  <a:pt x="186817" y="375792"/>
                </a:lnTo>
                <a:lnTo>
                  <a:pt x="191770" y="375792"/>
                </a:lnTo>
                <a:lnTo>
                  <a:pt x="196214" y="375285"/>
                </a:lnTo>
                <a:lnTo>
                  <a:pt x="200151" y="374396"/>
                </a:lnTo>
                <a:lnTo>
                  <a:pt x="204088" y="373634"/>
                </a:lnTo>
                <a:lnTo>
                  <a:pt x="207645" y="372617"/>
                </a:lnTo>
                <a:lnTo>
                  <a:pt x="210693" y="371475"/>
                </a:lnTo>
                <a:lnTo>
                  <a:pt x="213868" y="370331"/>
                </a:lnTo>
                <a:lnTo>
                  <a:pt x="216408" y="369315"/>
                </a:lnTo>
                <a:lnTo>
                  <a:pt x="218567" y="368553"/>
                </a:lnTo>
                <a:lnTo>
                  <a:pt x="220725" y="367664"/>
                </a:lnTo>
                <a:lnTo>
                  <a:pt x="222631" y="367156"/>
                </a:lnTo>
                <a:lnTo>
                  <a:pt x="224282" y="367156"/>
                </a:lnTo>
                <a:lnTo>
                  <a:pt x="225806" y="367156"/>
                </a:lnTo>
                <a:lnTo>
                  <a:pt x="227202" y="367664"/>
                </a:lnTo>
                <a:lnTo>
                  <a:pt x="228600" y="368553"/>
                </a:lnTo>
                <a:lnTo>
                  <a:pt x="229997" y="369315"/>
                </a:lnTo>
                <a:lnTo>
                  <a:pt x="231012" y="371093"/>
                </a:lnTo>
                <a:lnTo>
                  <a:pt x="231775" y="373761"/>
                </a:lnTo>
                <a:lnTo>
                  <a:pt x="232537" y="376300"/>
                </a:lnTo>
                <a:lnTo>
                  <a:pt x="233172" y="379856"/>
                </a:lnTo>
                <a:lnTo>
                  <a:pt x="233807" y="384301"/>
                </a:lnTo>
                <a:lnTo>
                  <a:pt x="234442" y="388747"/>
                </a:lnTo>
                <a:lnTo>
                  <a:pt x="234696" y="394462"/>
                </a:lnTo>
                <a:lnTo>
                  <a:pt x="234696" y="401447"/>
                </a:lnTo>
                <a:lnTo>
                  <a:pt x="234696" y="412368"/>
                </a:lnTo>
                <a:lnTo>
                  <a:pt x="234061" y="420750"/>
                </a:lnTo>
                <a:lnTo>
                  <a:pt x="232663" y="426592"/>
                </a:lnTo>
                <a:lnTo>
                  <a:pt x="231394" y="432435"/>
                </a:lnTo>
                <a:lnTo>
                  <a:pt x="225044" y="441198"/>
                </a:lnTo>
                <a:lnTo>
                  <a:pt x="213106" y="447039"/>
                </a:lnTo>
                <a:lnTo>
                  <a:pt x="202184" y="449961"/>
                </a:lnTo>
                <a:lnTo>
                  <a:pt x="189992" y="452374"/>
                </a:lnTo>
                <a:lnTo>
                  <a:pt x="176402" y="453898"/>
                </a:lnTo>
                <a:lnTo>
                  <a:pt x="169545" y="454278"/>
                </a:lnTo>
                <a:lnTo>
                  <a:pt x="162560" y="454278"/>
                </a:lnTo>
                <a:lnTo>
                  <a:pt x="148603" y="453793"/>
                </a:lnTo>
                <a:lnTo>
                  <a:pt x="135622" y="452344"/>
                </a:lnTo>
                <a:lnTo>
                  <a:pt x="123618" y="449945"/>
                </a:lnTo>
                <a:lnTo>
                  <a:pt x="114173" y="447166"/>
                </a:lnTo>
                <a:lnTo>
                  <a:pt x="101970" y="441947"/>
                </a:lnTo>
                <a:lnTo>
                  <a:pt x="91164" y="435203"/>
                </a:lnTo>
                <a:lnTo>
                  <a:pt x="81778" y="426935"/>
                </a:lnTo>
                <a:lnTo>
                  <a:pt x="72904" y="415889"/>
                </a:lnTo>
                <a:lnTo>
                  <a:pt x="66745" y="404917"/>
                </a:lnTo>
                <a:lnTo>
                  <a:pt x="61851" y="392513"/>
                </a:lnTo>
                <a:lnTo>
                  <a:pt x="57944" y="377264"/>
                </a:lnTo>
                <a:lnTo>
                  <a:pt x="56038" y="365230"/>
                </a:lnTo>
                <a:lnTo>
                  <a:pt x="54849" y="352242"/>
                </a:lnTo>
                <a:lnTo>
                  <a:pt x="54368" y="338280"/>
                </a:lnTo>
                <a:lnTo>
                  <a:pt x="54356" y="335534"/>
                </a:lnTo>
                <a:lnTo>
                  <a:pt x="54356" y="165480"/>
                </a:lnTo>
                <a:lnTo>
                  <a:pt x="14477" y="165480"/>
                </a:lnTo>
                <a:lnTo>
                  <a:pt x="9778" y="165480"/>
                </a:lnTo>
                <a:lnTo>
                  <a:pt x="6223" y="162687"/>
                </a:lnTo>
                <a:lnTo>
                  <a:pt x="3683" y="156844"/>
                </a:lnTo>
                <a:lnTo>
                  <a:pt x="1208" y="147097"/>
                </a:lnTo>
                <a:lnTo>
                  <a:pt x="71" y="133015"/>
                </a:lnTo>
                <a:lnTo>
                  <a:pt x="0" y="127635"/>
                </a:lnTo>
                <a:lnTo>
                  <a:pt x="0" y="120396"/>
                </a:lnTo>
                <a:lnTo>
                  <a:pt x="253" y="114300"/>
                </a:lnTo>
                <a:lnTo>
                  <a:pt x="888" y="109347"/>
                </a:lnTo>
                <a:lnTo>
                  <a:pt x="1524" y="104393"/>
                </a:lnTo>
                <a:lnTo>
                  <a:pt x="2412" y="100456"/>
                </a:lnTo>
                <a:lnTo>
                  <a:pt x="3683" y="97662"/>
                </a:lnTo>
                <a:lnTo>
                  <a:pt x="4952" y="94741"/>
                </a:lnTo>
                <a:lnTo>
                  <a:pt x="6476" y="92710"/>
                </a:lnTo>
                <a:lnTo>
                  <a:pt x="8382" y="91439"/>
                </a:lnTo>
                <a:lnTo>
                  <a:pt x="10160" y="90297"/>
                </a:lnTo>
                <a:lnTo>
                  <a:pt x="12319" y="89662"/>
                </a:lnTo>
                <a:lnTo>
                  <a:pt x="14859" y="89662"/>
                </a:lnTo>
                <a:lnTo>
                  <a:pt x="54356" y="89662"/>
                </a:lnTo>
                <a:lnTo>
                  <a:pt x="54356" y="15621"/>
                </a:lnTo>
                <a:lnTo>
                  <a:pt x="54356" y="13080"/>
                </a:lnTo>
                <a:lnTo>
                  <a:pt x="54990" y="10922"/>
                </a:lnTo>
                <a:lnTo>
                  <a:pt x="56387" y="8889"/>
                </a:lnTo>
                <a:lnTo>
                  <a:pt x="57658" y="6857"/>
                </a:lnTo>
                <a:lnTo>
                  <a:pt x="60198" y="5206"/>
                </a:lnTo>
                <a:lnTo>
                  <a:pt x="63753" y="3937"/>
                </a:lnTo>
                <a:lnTo>
                  <a:pt x="67437" y="2539"/>
                </a:lnTo>
                <a:lnTo>
                  <a:pt x="72262" y="1524"/>
                </a:lnTo>
                <a:lnTo>
                  <a:pt x="78359" y="888"/>
                </a:lnTo>
                <a:lnTo>
                  <a:pt x="84327" y="253"/>
                </a:lnTo>
                <a:lnTo>
                  <a:pt x="91821" y="0"/>
                </a:lnTo>
                <a:lnTo>
                  <a:pt x="100837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104769" y="943101"/>
            <a:ext cx="270002" cy="483743"/>
          </a:xfrm>
          <a:custGeom>
            <a:avLst/>
            <a:gdLst/>
            <a:ahLst/>
            <a:cxnLst/>
            <a:rect l="l" t="t" r="r" b="b"/>
            <a:pathLst>
              <a:path w="270002" h="483743">
                <a:moveTo>
                  <a:pt x="28956" y="0"/>
                </a:moveTo>
                <a:lnTo>
                  <a:pt x="255523" y="0"/>
                </a:lnTo>
                <a:lnTo>
                  <a:pt x="257809" y="0"/>
                </a:lnTo>
                <a:lnTo>
                  <a:pt x="259715" y="762"/>
                </a:lnTo>
                <a:lnTo>
                  <a:pt x="261493" y="2032"/>
                </a:lnTo>
                <a:lnTo>
                  <a:pt x="263270" y="3428"/>
                </a:lnTo>
                <a:lnTo>
                  <a:pt x="264794" y="5714"/>
                </a:lnTo>
                <a:lnTo>
                  <a:pt x="266192" y="8762"/>
                </a:lnTo>
                <a:lnTo>
                  <a:pt x="267461" y="11937"/>
                </a:lnTo>
                <a:lnTo>
                  <a:pt x="268478" y="16001"/>
                </a:lnTo>
                <a:lnTo>
                  <a:pt x="269113" y="21209"/>
                </a:lnTo>
                <a:lnTo>
                  <a:pt x="269747" y="26415"/>
                </a:lnTo>
                <a:lnTo>
                  <a:pt x="270002" y="32765"/>
                </a:lnTo>
                <a:lnTo>
                  <a:pt x="270002" y="40259"/>
                </a:lnTo>
                <a:lnTo>
                  <a:pt x="270002" y="47625"/>
                </a:lnTo>
                <a:lnTo>
                  <a:pt x="269747" y="53975"/>
                </a:lnTo>
                <a:lnTo>
                  <a:pt x="269113" y="59055"/>
                </a:lnTo>
                <a:lnTo>
                  <a:pt x="268478" y="64135"/>
                </a:lnTo>
                <a:lnTo>
                  <a:pt x="267461" y="68072"/>
                </a:lnTo>
                <a:lnTo>
                  <a:pt x="266192" y="71120"/>
                </a:lnTo>
                <a:lnTo>
                  <a:pt x="264794" y="74040"/>
                </a:lnTo>
                <a:lnTo>
                  <a:pt x="263270" y="76326"/>
                </a:lnTo>
                <a:lnTo>
                  <a:pt x="261493" y="77850"/>
                </a:lnTo>
                <a:lnTo>
                  <a:pt x="259715" y="79248"/>
                </a:lnTo>
                <a:lnTo>
                  <a:pt x="257809" y="80010"/>
                </a:lnTo>
                <a:lnTo>
                  <a:pt x="255523" y="80010"/>
                </a:lnTo>
                <a:lnTo>
                  <a:pt x="98170" y="80010"/>
                </a:lnTo>
                <a:lnTo>
                  <a:pt x="98170" y="209550"/>
                </a:lnTo>
                <a:lnTo>
                  <a:pt x="245871" y="209550"/>
                </a:lnTo>
                <a:lnTo>
                  <a:pt x="248157" y="209550"/>
                </a:lnTo>
                <a:lnTo>
                  <a:pt x="250063" y="210185"/>
                </a:lnTo>
                <a:lnTo>
                  <a:pt x="251841" y="211327"/>
                </a:lnTo>
                <a:lnTo>
                  <a:pt x="253619" y="212598"/>
                </a:lnTo>
                <a:lnTo>
                  <a:pt x="255143" y="214757"/>
                </a:lnTo>
                <a:lnTo>
                  <a:pt x="256540" y="217677"/>
                </a:lnTo>
                <a:lnTo>
                  <a:pt x="257809" y="220725"/>
                </a:lnTo>
                <a:lnTo>
                  <a:pt x="258826" y="224662"/>
                </a:lnTo>
                <a:lnTo>
                  <a:pt x="259460" y="229615"/>
                </a:lnTo>
                <a:lnTo>
                  <a:pt x="260095" y="234569"/>
                </a:lnTo>
                <a:lnTo>
                  <a:pt x="260350" y="240792"/>
                </a:lnTo>
                <a:lnTo>
                  <a:pt x="260350" y="248158"/>
                </a:lnTo>
                <a:lnTo>
                  <a:pt x="260350" y="255650"/>
                </a:lnTo>
                <a:lnTo>
                  <a:pt x="260095" y="261874"/>
                </a:lnTo>
                <a:lnTo>
                  <a:pt x="259460" y="266826"/>
                </a:lnTo>
                <a:lnTo>
                  <a:pt x="258826" y="271780"/>
                </a:lnTo>
                <a:lnTo>
                  <a:pt x="257809" y="275844"/>
                </a:lnTo>
                <a:lnTo>
                  <a:pt x="256540" y="279146"/>
                </a:lnTo>
                <a:lnTo>
                  <a:pt x="255143" y="282321"/>
                </a:lnTo>
                <a:lnTo>
                  <a:pt x="253619" y="284607"/>
                </a:lnTo>
                <a:lnTo>
                  <a:pt x="251841" y="286003"/>
                </a:lnTo>
                <a:lnTo>
                  <a:pt x="250063" y="287400"/>
                </a:lnTo>
                <a:lnTo>
                  <a:pt x="248157" y="288036"/>
                </a:lnTo>
                <a:lnTo>
                  <a:pt x="245871" y="288036"/>
                </a:lnTo>
                <a:lnTo>
                  <a:pt x="98170" y="288036"/>
                </a:lnTo>
                <a:lnTo>
                  <a:pt x="98170" y="467360"/>
                </a:lnTo>
                <a:lnTo>
                  <a:pt x="98170" y="470026"/>
                </a:lnTo>
                <a:lnTo>
                  <a:pt x="97408" y="472439"/>
                </a:lnTo>
                <a:lnTo>
                  <a:pt x="95885" y="474472"/>
                </a:lnTo>
                <a:lnTo>
                  <a:pt x="94487" y="476376"/>
                </a:lnTo>
                <a:lnTo>
                  <a:pt x="91820" y="478027"/>
                </a:lnTo>
                <a:lnTo>
                  <a:pt x="87883" y="479425"/>
                </a:lnTo>
                <a:lnTo>
                  <a:pt x="84074" y="480822"/>
                </a:lnTo>
                <a:lnTo>
                  <a:pt x="79120" y="481838"/>
                </a:lnTo>
                <a:lnTo>
                  <a:pt x="72898" y="482600"/>
                </a:lnTo>
                <a:lnTo>
                  <a:pt x="66675" y="483362"/>
                </a:lnTo>
                <a:lnTo>
                  <a:pt x="58674" y="483743"/>
                </a:lnTo>
                <a:lnTo>
                  <a:pt x="49022" y="483743"/>
                </a:lnTo>
                <a:lnTo>
                  <a:pt x="39624" y="483743"/>
                </a:lnTo>
                <a:lnTo>
                  <a:pt x="31750" y="483362"/>
                </a:lnTo>
                <a:lnTo>
                  <a:pt x="25400" y="482600"/>
                </a:lnTo>
                <a:lnTo>
                  <a:pt x="19050" y="481838"/>
                </a:lnTo>
                <a:lnTo>
                  <a:pt x="14097" y="480822"/>
                </a:lnTo>
                <a:lnTo>
                  <a:pt x="10413" y="479425"/>
                </a:lnTo>
                <a:lnTo>
                  <a:pt x="6604" y="478027"/>
                </a:lnTo>
                <a:lnTo>
                  <a:pt x="3937" y="476376"/>
                </a:lnTo>
                <a:lnTo>
                  <a:pt x="2412" y="474472"/>
                </a:lnTo>
                <a:lnTo>
                  <a:pt x="762" y="472439"/>
                </a:lnTo>
                <a:lnTo>
                  <a:pt x="0" y="470026"/>
                </a:lnTo>
                <a:lnTo>
                  <a:pt x="0" y="467360"/>
                </a:lnTo>
                <a:lnTo>
                  <a:pt x="0" y="30861"/>
                </a:lnTo>
                <a:lnTo>
                  <a:pt x="0" y="20065"/>
                </a:lnTo>
                <a:lnTo>
                  <a:pt x="2793" y="12192"/>
                </a:lnTo>
                <a:lnTo>
                  <a:pt x="8255" y="7238"/>
                </a:lnTo>
                <a:lnTo>
                  <a:pt x="13843" y="2412"/>
                </a:lnTo>
                <a:lnTo>
                  <a:pt x="20828" y="0"/>
                </a:lnTo>
                <a:lnTo>
                  <a:pt x="2895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841621" y="919352"/>
            <a:ext cx="107950" cy="98171"/>
          </a:xfrm>
          <a:custGeom>
            <a:avLst/>
            <a:gdLst/>
            <a:ahLst/>
            <a:cxnLst/>
            <a:rect l="l" t="t" r="r" b="b"/>
            <a:pathLst>
              <a:path w="107950" h="98171">
                <a:moveTo>
                  <a:pt x="54355" y="0"/>
                </a:moveTo>
                <a:lnTo>
                  <a:pt x="70809" y="897"/>
                </a:lnTo>
                <a:lnTo>
                  <a:pt x="83872" y="3577"/>
                </a:lnTo>
                <a:lnTo>
                  <a:pt x="93563" y="8021"/>
                </a:lnTo>
                <a:lnTo>
                  <a:pt x="96774" y="10541"/>
                </a:lnTo>
                <a:lnTo>
                  <a:pt x="102772" y="19108"/>
                </a:lnTo>
                <a:lnTo>
                  <a:pt x="106510" y="31095"/>
                </a:lnTo>
                <a:lnTo>
                  <a:pt x="107936" y="46526"/>
                </a:lnTo>
                <a:lnTo>
                  <a:pt x="107950" y="48387"/>
                </a:lnTo>
                <a:lnTo>
                  <a:pt x="106805" y="64317"/>
                </a:lnTo>
                <a:lnTo>
                  <a:pt x="103404" y="76856"/>
                </a:lnTo>
                <a:lnTo>
                  <a:pt x="97791" y="85958"/>
                </a:lnTo>
                <a:lnTo>
                  <a:pt x="88094" y="92712"/>
                </a:lnTo>
                <a:lnTo>
                  <a:pt x="76560" y="96238"/>
                </a:lnTo>
                <a:lnTo>
                  <a:pt x="61772" y="97970"/>
                </a:lnTo>
                <a:lnTo>
                  <a:pt x="53593" y="98171"/>
                </a:lnTo>
                <a:lnTo>
                  <a:pt x="37027" y="97307"/>
                </a:lnTo>
                <a:lnTo>
                  <a:pt x="23900" y="94706"/>
                </a:lnTo>
                <a:lnTo>
                  <a:pt x="14213" y="90348"/>
                </a:lnTo>
                <a:lnTo>
                  <a:pt x="10921" y="87757"/>
                </a:lnTo>
                <a:lnTo>
                  <a:pt x="5003" y="79282"/>
                </a:lnTo>
                <a:lnTo>
                  <a:pt x="1356" y="67224"/>
                </a:lnTo>
                <a:lnTo>
                  <a:pt x="7" y="51609"/>
                </a:lnTo>
                <a:lnTo>
                  <a:pt x="0" y="50164"/>
                </a:lnTo>
                <a:lnTo>
                  <a:pt x="1101" y="34287"/>
                </a:lnTo>
                <a:lnTo>
                  <a:pt x="4391" y="21726"/>
                </a:lnTo>
                <a:lnTo>
                  <a:pt x="9845" y="12480"/>
                </a:lnTo>
                <a:lnTo>
                  <a:pt x="19490" y="5587"/>
                </a:lnTo>
                <a:lnTo>
                  <a:pt x="30979" y="2015"/>
                </a:lnTo>
                <a:lnTo>
                  <a:pt x="45769" y="223"/>
                </a:lnTo>
                <a:lnTo>
                  <a:pt x="5435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10260" y="1867339"/>
            <a:ext cx="7854460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Dif</a:t>
            </a:r>
            <a:r>
              <a:rPr sz="3900" spc="-29" baseline="3150" dirty="0" smtClean="0">
                <a:latin typeface="Constantia"/>
                <a:cs typeface="Constantia"/>
              </a:rPr>
              <a:t>f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r>
              <a:rPr sz="3900" spc="-3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ent</a:t>
            </a:r>
            <a:r>
              <a:rPr sz="3900" spc="420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critic</a:t>
            </a:r>
            <a:r>
              <a:rPr sz="3900" spc="-14" baseline="3150" dirty="0" smtClean="0">
                <a:latin typeface="Constantia"/>
                <a:cs typeface="Constantia"/>
              </a:rPr>
              <a:t>a</a:t>
            </a:r>
            <a:r>
              <a:rPr sz="3900" spc="0" baseline="3150" dirty="0" smtClean="0">
                <a:latin typeface="Constantia"/>
                <a:cs typeface="Constantia"/>
              </a:rPr>
              <a:t>l</a:t>
            </a:r>
            <a:r>
              <a:rPr sz="3900" spc="495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a</a:t>
            </a:r>
            <a:r>
              <a:rPr sz="3900" spc="-4" baseline="3150" dirty="0" smtClean="0">
                <a:latin typeface="Constantia"/>
                <a:cs typeface="Constantia"/>
              </a:rPr>
              <a:t>p</a:t>
            </a:r>
            <a:r>
              <a:rPr sz="3900" spc="0" baseline="3150" dirty="0" smtClean="0">
                <a:latin typeface="Constantia"/>
                <a:cs typeface="Constantia"/>
              </a:rPr>
              <a:t>p</a:t>
            </a:r>
            <a:r>
              <a:rPr sz="3900" spc="-4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oaches</a:t>
            </a:r>
            <a:r>
              <a:rPr sz="3900" spc="430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a</a:t>
            </a:r>
            <a:r>
              <a:rPr sz="3900" spc="-39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r>
              <a:rPr sz="3900" spc="430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li</a:t>
            </a:r>
            <a:r>
              <a:rPr sz="3900" spc="-64" baseline="3150" dirty="0" smtClean="0">
                <a:latin typeface="Constantia"/>
                <a:cs typeface="Constantia"/>
              </a:rPr>
              <a:t>k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r>
              <a:rPr sz="3900" spc="430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di</a:t>
            </a:r>
            <a:r>
              <a:rPr sz="3900" spc="-9" baseline="3150" dirty="0" smtClean="0">
                <a:latin typeface="Constantia"/>
                <a:cs typeface="Constantia"/>
              </a:rPr>
              <a:t>f</a:t>
            </a:r>
            <a:r>
              <a:rPr sz="3900" spc="-25" baseline="3150" dirty="0" smtClean="0">
                <a:latin typeface="Constantia"/>
                <a:cs typeface="Constantia"/>
              </a:rPr>
              <a:t>f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r>
              <a:rPr sz="3900" spc="-3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ent</a:t>
            </a:r>
            <a:r>
              <a:rPr sz="3900" spc="420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lens</a:t>
            </a:r>
            <a:r>
              <a:rPr sz="3900" spc="-9" baseline="3150" dirty="0" smtClean="0">
                <a:latin typeface="Constantia"/>
                <a:cs typeface="Constantia"/>
              </a:rPr>
              <a:t>e</a:t>
            </a:r>
            <a:r>
              <a:rPr sz="3900" spc="0" baseline="3150" dirty="0" smtClean="0">
                <a:latin typeface="Constantia"/>
                <a:cs typeface="Constantia"/>
              </a:rPr>
              <a:t>s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0260" y="2263579"/>
            <a:ext cx="658912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that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21282" y="2263579"/>
            <a:ext cx="942051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criti</a:t>
            </a:r>
            <a:r>
              <a:rPr sz="3900" spc="-19" baseline="3150" dirty="0" smtClean="0">
                <a:latin typeface="Constantia"/>
                <a:cs typeface="Constantia"/>
              </a:rPr>
              <a:t>c</a:t>
            </a:r>
            <a:r>
              <a:rPr sz="3900" spc="0" baseline="3150" dirty="0" smtClean="0">
                <a:latin typeface="Constantia"/>
                <a:cs typeface="Constantia"/>
              </a:rPr>
              <a:t>s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15514" y="2263579"/>
            <a:ext cx="1068580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use </a:t>
            </a:r>
            <a:r>
              <a:rPr sz="3900" spc="475" baseline="3150" dirty="0" smtClean="0">
                <a:latin typeface="Constantia"/>
                <a:cs typeface="Constantia"/>
              </a:rPr>
              <a:t> </a:t>
            </a:r>
            <a:r>
              <a:rPr sz="3900" spc="-29" baseline="3150" dirty="0" smtClean="0">
                <a:latin typeface="Constantia"/>
                <a:cs typeface="Constantia"/>
              </a:rPr>
              <a:t>to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38142" y="2263579"/>
            <a:ext cx="728832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view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20539" y="2263579"/>
            <a:ext cx="611541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a</a:t>
            </a:r>
            <a:r>
              <a:rPr sz="3900" spc="-19" baseline="3150" dirty="0" smtClean="0">
                <a:latin typeface="Constantia"/>
                <a:cs typeface="Constantia"/>
              </a:rPr>
              <a:t>n</a:t>
            </a:r>
            <a:r>
              <a:rPr sz="3900" spc="0" baseline="3150" dirty="0" smtClean="0">
                <a:latin typeface="Constantia"/>
                <a:cs typeface="Constantia"/>
              </a:rPr>
              <a:t>d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91937" y="2263579"/>
            <a:ext cx="618832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t</a:t>
            </a:r>
            <a:r>
              <a:rPr sz="3900" spc="-9" baseline="3150" dirty="0" smtClean="0">
                <a:latin typeface="Constantia"/>
                <a:cs typeface="Constantia"/>
              </a:rPr>
              <a:t>a</a:t>
            </a:r>
            <a:r>
              <a:rPr sz="3900" spc="0" baseline="3150" dirty="0" smtClean="0">
                <a:latin typeface="Constantia"/>
                <a:cs typeface="Constantia"/>
              </a:rPr>
              <a:t>lk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67653" y="2263579"/>
            <a:ext cx="898808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a</a:t>
            </a:r>
            <a:r>
              <a:rPr sz="3900" spc="-14" baseline="3150" dirty="0" smtClean="0">
                <a:latin typeface="Constantia"/>
                <a:cs typeface="Constantia"/>
              </a:rPr>
              <a:t>b</a:t>
            </a:r>
            <a:r>
              <a:rPr sz="3900" spc="0" baseline="3150" dirty="0" smtClean="0">
                <a:latin typeface="Constantia"/>
                <a:cs typeface="Constantia"/>
              </a:rPr>
              <a:t>o</a:t>
            </a:r>
            <a:r>
              <a:rPr sz="3900" spc="-9" baseline="3150" dirty="0" smtClean="0">
                <a:latin typeface="Constantia"/>
                <a:cs typeface="Constantia"/>
              </a:rPr>
              <a:t>u</a:t>
            </a:r>
            <a:r>
              <a:rPr sz="3900" spc="0" baseline="3150" dirty="0" smtClean="0">
                <a:latin typeface="Constantia"/>
                <a:cs typeface="Constantia"/>
              </a:rPr>
              <a:t>t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18070" y="2263579"/>
            <a:ext cx="475171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a</a:t>
            </a:r>
            <a:r>
              <a:rPr sz="3900" spc="-1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t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45958" y="2263579"/>
            <a:ext cx="613860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and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0260" y="2659819"/>
            <a:ext cx="1479658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li</a:t>
            </a:r>
            <a:r>
              <a:rPr sz="3900" spc="-34" baseline="3150" dirty="0" smtClean="0">
                <a:latin typeface="Constantia"/>
                <a:cs typeface="Constantia"/>
              </a:rPr>
              <a:t>t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r>
              <a:rPr sz="3900" spc="-50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a</a:t>
            </a:r>
            <a:r>
              <a:rPr sz="3900" spc="-9" baseline="3150" dirty="0" smtClean="0">
                <a:latin typeface="Constantia"/>
                <a:cs typeface="Constantia"/>
              </a:rPr>
              <a:t>t</a:t>
            </a:r>
            <a:r>
              <a:rPr sz="3900" spc="0" baseline="3150" dirty="0" smtClean="0">
                <a:latin typeface="Constantia"/>
                <a:cs typeface="Constantia"/>
              </a:rPr>
              <a:t>u</a:t>
            </a:r>
            <a:r>
              <a:rPr sz="3900" spc="-34" baseline="3150" dirty="0" smtClean="0">
                <a:latin typeface="Constantia"/>
                <a:cs typeface="Constantia"/>
              </a:rPr>
              <a:t>r</a:t>
            </a:r>
            <a:r>
              <a:rPr sz="3900" spc="-4" baseline="3150" dirty="0" smtClean="0">
                <a:latin typeface="Constantia"/>
                <a:cs typeface="Constantia"/>
              </a:rPr>
              <a:t>e</a:t>
            </a:r>
            <a:r>
              <a:rPr sz="3900" spc="0" baseline="3150" dirty="0" smtClean="0"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73198" y="2659819"/>
            <a:ext cx="3522634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These  </a:t>
            </a:r>
            <a:r>
              <a:rPr sz="3900" spc="39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di</a:t>
            </a:r>
            <a:r>
              <a:rPr sz="3900" spc="-9" baseline="3150" dirty="0" smtClean="0">
                <a:latin typeface="Constantia"/>
                <a:cs typeface="Constantia"/>
              </a:rPr>
              <a:t>f</a:t>
            </a:r>
            <a:r>
              <a:rPr sz="3900" spc="-25" baseline="3150" dirty="0" smtClean="0">
                <a:latin typeface="Constantia"/>
                <a:cs typeface="Constantia"/>
              </a:rPr>
              <a:t>f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r>
              <a:rPr sz="3900" spc="-3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ent  </a:t>
            </a:r>
            <a:r>
              <a:rPr sz="3900" spc="29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l</a:t>
            </a:r>
            <a:r>
              <a:rPr sz="3900" spc="-9" baseline="3150" dirty="0" smtClean="0">
                <a:latin typeface="Constantia"/>
                <a:cs typeface="Constantia"/>
              </a:rPr>
              <a:t>e</a:t>
            </a:r>
            <a:r>
              <a:rPr sz="3900" spc="0" baseline="3150" dirty="0" smtClean="0">
                <a:latin typeface="Constantia"/>
                <a:cs typeface="Constantia"/>
              </a:rPr>
              <a:t>nses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74105" y="2659819"/>
            <a:ext cx="829329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-14" baseline="3150" dirty="0" smtClean="0">
                <a:latin typeface="Constantia"/>
                <a:cs typeface="Constantia"/>
              </a:rPr>
              <a:t>a</a:t>
            </a:r>
            <a:r>
              <a:rPr sz="3900" spc="0" baseline="3150" dirty="0" smtClean="0">
                <a:latin typeface="Constantia"/>
                <a:cs typeface="Constantia"/>
              </a:rPr>
              <a:t>l</a:t>
            </a:r>
            <a:r>
              <a:rPr sz="3900" spc="-9" baseline="3150" dirty="0" smtClean="0">
                <a:latin typeface="Constantia"/>
                <a:cs typeface="Constantia"/>
              </a:rPr>
              <a:t>l</a:t>
            </a:r>
            <a:r>
              <a:rPr sz="3900" spc="-64" baseline="3150" dirty="0" smtClean="0">
                <a:latin typeface="Constantia"/>
                <a:cs typeface="Constantia"/>
              </a:rPr>
              <a:t>o</a:t>
            </a:r>
            <a:r>
              <a:rPr sz="3900" spc="0" baseline="3150" dirty="0" smtClean="0">
                <a:latin typeface="Constantia"/>
                <a:cs typeface="Constantia"/>
              </a:rPr>
              <a:t>w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81469" y="2659819"/>
            <a:ext cx="944890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critics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01990" y="2659819"/>
            <a:ext cx="359539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-44" baseline="3150" dirty="0" smtClean="0">
                <a:latin typeface="Constantia"/>
                <a:cs typeface="Constantia"/>
              </a:rPr>
              <a:t>to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0260" y="3056059"/>
            <a:ext cx="7847946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-50" baseline="3150" dirty="0" smtClean="0">
                <a:latin typeface="Constantia"/>
                <a:cs typeface="Constantia"/>
              </a:rPr>
              <a:t>c</a:t>
            </a:r>
            <a:r>
              <a:rPr sz="3900" spc="0" baseline="3150" dirty="0" smtClean="0">
                <a:latin typeface="Constantia"/>
                <a:cs typeface="Constantia"/>
              </a:rPr>
              <a:t>o</a:t>
            </a:r>
            <a:r>
              <a:rPr sz="3900" spc="-4" baseline="3150" dirty="0" smtClean="0">
                <a:latin typeface="Constantia"/>
                <a:cs typeface="Constantia"/>
              </a:rPr>
              <a:t>n</a:t>
            </a:r>
            <a:r>
              <a:rPr sz="3900" spc="0" baseline="3150" dirty="0" smtClean="0">
                <a:latin typeface="Constantia"/>
                <a:cs typeface="Constantia"/>
              </a:rPr>
              <a:t>sider</a:t>
            </a:r>
            <a:r>
              <a:rPr sz="3900" spc="380" baseline="3150" dirty="0" smtClean="0">
                <a:latin typeface="Constantia"/>
                <a:cs typeface="Constantia"/>
              </a:rPr>
              <a:t> </a:t>
            </a:r>
            <a:r>
              <a:rPr sz="3900" spc="-54" baseline="3150" dirty="0" smtClean="0">
                <a:latin typeface="Constantia"/>
                <a:cs typeface="Constantia"/>
              </a:rPr>
              <a:t>w</a:t>
            </a:r>
            <a:r>
              <a:rPr sz="3900" spc="0" baseline="3150" dirty="0" smtClean="0">
                <a:latin typeface="Constantia"/>
                <a:cs typeface="Constantia"/>
              </a:rPr>
              <a:t>o</a:t>
            </a:r>
            <a:r>
              <a:rPr sz="3900" spc="-29" baseline="3150" dirty="0" smtClean="0">
                <a:latin typeface="Constantia"/>
                <a:cs typeface="Constantia"/>
              </a:rPr>
              <a:t>r</a:t>
            </a:r>
            <a:r>
              <a:rPr sz="3900" spc="-9" baseline="3150" dirty="0" smtClean="0">
                <a:latin typeface="Constantia"/>
                <a:cs typeface="Constantia"/>
              </a:rPr>
              <a:t>k</a:t>
            </a:r>
            <a:r>
              <a:rPr sz="3900" spc="0" baseline="3150" dirty="0" smtClean="0">
                <a:latin typeface="Constantia"/>
                <a:cs typeface="Constantia"/>
              </a:rPr>
              <a:t>s</a:t>
            </a:r>
            <a:r>
              <a:rPr sz="3900" spc="425" baseline="3150" dirty="0" smtClean="0">
                <a:latin typeface="Constantia"/>
                <a:cs typeface="Constantia"/>
              </a:rPr>
              <a:t> </a:t>
            </a:r>
            <a:r>
              <a:rPr sz="3900" spc="-4" baseline="3150" dirty="0" smtClean="0">
                <a:latin typeface="Constantia"/>
                <a:cs typeface="Constantia"/>
              </a:rPr>
              <a:t>o</a:t>
            </a:r>
            <a:r>
              <a:rPr sz="3900" spc="0" baseline="3150" dirty="0" smtClean="0">
                <a:latin typeface="Constantia"/>
                <a:cs typeface="Constantia"/>
              </a:rPr>
              <a:t>f</a:t>
            </a:r>
            <a:r>
              <a:rPr sz="3900" spc="525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art</a:t>
            </a:r>
            <a:r>
              <a:rPr sz="3900" spc="410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based</a:t>
            </a:r>
            <a:r>
              <a:rPr sz="3900" spc="465" baseline="3150" dirty="0" smtClean="0">
                <a:latin typeface="Constantia"/>
                <a:cs typeface="Constantia"/>
              </a:rPr>
              <a:t> </a:t>
            </a:r>
            <a:r>
              <a:rPr sz="3900" spc="-4" baseline="3150" dirty="0" smtClean="0">
                <a:latin typeface="Constantia"/>
                <a:cs typeface="Constantia"/>
              </a:rPr>
              <a:t>o</a:t>
            </a:r>
            <a:r>
              <a:rPr sz="3900" spc="0" baseline="3150" dirty="0" smtClean="0">
                <a:latin typeface="Constantia"/>
                <a:cs typeface="Constantia"/>
              </a:rPr>
              <a:t>n</a:t>
            </a:r>
            <a:r>
              <a:rPr sz="3900" spc="430" baseline="3150" dirty="0" smtClean="0">
                <a:latin typeface="Constantia"/>
                <a:cs typeface="Constantia"/>
              </a:rPr>
              <a:t> </a:t>
            </a:r>
            <a:r>
              <a:rPr sz="3900" spc="-50" baseline="3150" dirty="0" smtClean="0">
                <a:latin typeface="Constantia"/>
                <a:cs typeface="Constantia"/>
              </a:rPr>
              <a:t>c</a:t>
            </a:r>
            <a:r>
              <a:rPr sz="3900" spc="0" baseline="3150" dirty="0" smtClean="0">
                <a:latin typeface="Constantia"/>
                <a:cs typeface="Constantia"/>
              </a:rPr>
              <a:t>ertain</a:t>
            </a:r>
            <a:r>
              <a:rPr sz="3900" spc="425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assum</a:t>
            </a:r>
            <a:r>
              <a:rPr sz="3900" spc="-25" baseline="3150" dirty="0" smtClean="0">
                <a:latin typeface="Constantia"/>
                <a:cs typeface="Constantia"/>
              </a:rPr>
              <a:t>p</a:t>
            </a:r>
            <a:r>
              <a:rPr sz="3900" spc="0" baseline="3150" dirty="0" smtClean="0">
                <a:latin typeface="Constantia"/>
                <a:cs typeface="Constantia"/>
              </a:rPr>
              <a:t>t</a:t>
            </a:r>
            <a:r>
              <a:rPr sz="3900" spc="-14" baseline="3150" dirty="0" smtClean="0">
                <a:latin typeface="Constantia"/>
                <a:cs typeface="Constantia"/>
              </a:rPr>
              <a:t>i</a:t>
            </a:r>
            <a:r>
              <a:rPr sz="3900" spc="0" baseline="3150" dirty="0" smtClean="0">
                <a:latin typeface="Constantia"/>
                <a:cs typeface="Constantia"/>
              </a:rPr>
              <a:t>o</a:t>
            </a:r>
            <a:r>
              <a:rPr sz="3900" spc="-4" baseline="3150" dirty="0" smtClean="0">
                <a:latin typeface="Constantia"/>
                <a:cs typeface="Constantia"/>
              </a:rPr>
              <a:t>n</a:t>
            </a:r>
            <a:r>
              <a:rPr sz="3900" spc="-39" baseline="3150" dirty="0" smtClean="0">
                <a:latin typeface="Constantia"/>
                <a:cs typeface="Constantia"/>
              </a:rPr>
              <a:t>s</a:t>
            </a:r>
            <a:r>
              <a:rPr sz="3900" spc="0" baseline="3150" dirty="0" smtClean="0"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0260" y="3452680"/>
            <a:ext cx="1386215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Cr</a:t>
            </a:r>
            <a:r>
              <a:rPr sz="3900" spc="-14" baseline="3150" dirty="0" smtClean="0">
                <a:latin typeface="Constantia"/>
                <a:cs typeface="Constantia"/>
              </a:rPr>
              <a:t>i</a:t>
            </a:r>
            <a:r>
              <a:rPr sz="3900" spc="0" baseline="3150" dirty="0" smtClean="0">
                <a:latin typeface="Constantia"/>
                <a:cs typeface="Constantia"/>
              </a:rPr>
              <a:t>ticism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5746" y="3452680"/>
            <a:ext cx="578819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can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54782" y="3452680"/>
            <a:ext cx="702996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help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46119" y="3452680"/>
            <a:ext cx="766198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-25" baseline="3150" dirty="0" smtClean="0">
                <a:latin typeface="Constantia"/>
                <a:cs typeface="Constantia"/>
              </a:rPr>
              <a:t>f</a:t>
            </a:r>
            <a:r>
              <a:rPr sz="3900" spc="0" baseline="3150" dirty="0" smtClean="0">
                <a:latin typeface="Constantia"/>
                <a:cs typeface="Constantia"/>
              </a:rPr>
              <a:t>orm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02607" y="3452680"/>
            <a:ext cx="2580034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jud</a:t>
            </a:r>
            <a:r>
              <a:rPr sz="3900" spc="-14" baseline="3150" dirty="0" smtClean="0">
                <a:latin typeface="Constantia"/>
                <a:cs typeface="Constantia"/>
              </a:rPr>
              <a:t>g</a:t>
            </a:r>
            <a:r>
              <a:rPr sz="3900" spc="0" baseline="3150" dirty="0" smtClean="0">
                <a:latin typeface="Constantia"/>
                <a:cs typeface="Constantia"/>
              </a:rPr>
              <a:t>men</a:t>
            </a:r>
            <a:r>
              <a:rPr sz="3900" spc="-9" baseline="3150" dirty="0" smtClean="0">
                <a:latin typeface="Constantia"/>
                <a:cs typeface="Constantia"/>
              </a:rPr>
              <a:t>t</a:t>
            </a:r>
            <a:r>
              <a:rPr sz="3900" spc="0" baseline="3150" dirty="0" smtClean="0">
                <a:latin typeface="Constantia"/>
                <a:cs typeface="Constantia"/>
              </a:rPr>
              <a:t>s  a</a:t>
            </a:r>
            <a:r>
              <a:rPr sz="3900" spc="-14" baseline="3150" dirty="0" smtClean="0">
                <a:latin typeface="Constantia"/>
                <a:cs typeface="Constantia"/>
              </a:rPr>
              <a:t>b</a:t>
            </a:r>
            <a:r>
              <a:rPr sz="3900" spc="0" baseline="3150" dirty="0" smtClean="0">
                <a:latin typeface="Constantia"/>
                <a:cs typeface="Constantia"/>
              </a:rPr>
              <a:t>o</a:t>
            </a:r>
            <a:r>
              <a:rPr sz="3900" spc="-9" baseline="3150" dirty="0" smtClean="0">
                <a:latin typeface="Constantia"/>
                <a:cs typeface="Constantia"/>
              </a:rPr>
              <a:t>u</a:t>
            </a:r>
            <a:r>
              <a:rPr sz="3900" spc="0" baseline="3150" dirty="0" smtClean="0">
                <a:latin typeface="Constantia"/>
                <a:cs typeface="Constantia"/>
              </a:rPr>
              <a:t>t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70242" y="3452680"/>
            <a:ext cx="1394532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l</a:t>
            </a:r>
            <a:r>
              <a:rPr sz="3900" spc="-14" baseline="3150" dirty="0" smtClean="0">
                <a:latin typeface="Constantia"/>
                <a:cs typeface="Constantia"/>
              </a:rPr>
              <a:t>i</a:t>
            </a:r>
            <a:r>
              <a:rPr sz="3900" spc="-29" baseline="3150" dirty="0" smtClean="0">
                <a:latin typeface="Constantia"/>
                <a:cs typeface="Constantia"/>
              </a:rPr>
              <a:t>t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r>
              <a:rPr sz="3900" spc="-50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a</a:t>
            </a:r>
            <a:r>
              <a:rPr sz="3900" spc="-9" baseline="3150" dirty="0" smtClean="0">
                <a:latin typeface="Constantia"/>
                <a:cs typeface="Constantia"/>
              </a:rPr>
              <a:t>t</a:t>
            </a:r>
            <a:r>
              <a:rPr sz="3900" spc="0" baseline="3150" dirty="0" smtClean="0">
                <a:latin typeface="Constantia"/>
                <a:cs typeface="Constantia"/>
              </a:rPr>
              <a:t>u</a:t>
            </a:r>
            <a:r>
              <a:rPr sz="3900" spc="-3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10260" y="3848920"/>
            <a:ext cx="7628490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and</a:t>
            </a:r>
            <a:r>
              <a:rPr sz="3900" spc="-19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help</a:t>
            </a:r>
            <a:r>
              <a:rPr sz="3900" spc="-109" baseline="3150" dirty="0" smtClean="0">
                <a:latin typeface="Constantia"/>
                <a:cs typeface="Constantia"/>
              </a:rPr>
              <a:t> </a:t>
            </a:r>
            <a:r>
              <a:rPr sz="3900" spc="-3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eaders</a:t>
            </a:r>
            <a:r>
              <a:rPr sz="3900" spc="-100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a</a:t>
            </a:r>
            <a:r>
              <a:rPr sz="3900" spc="-4" baseline="3150" dirty="0" smtClean="0">
                <a:latin typeface="Constantia"/>
                <a:cs typeface="Constantia"/>
              </a:rPr>
              <a:t>p</a:t>
            </a:r>
            <a:r>
              <a:rPr sz="3900" spc="0" baseline="3150" dirty="0" smtClean="0">
                <a:latin typeface="Constantia"/>
                <a:cs typeface="Constantia"/>
              </a:rPr>
              <a:t>p</a:t>
            </a:r>
            <a:r>
              <a:rPr sz="3900" spc="-4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ecia</a:t>
            </a:r>
            <a:r>
              <a:rPr sz="3900" spc="-39" baseline="3150" dirty="0" smtClean="0">
                <a:latin typeface="Constantia"/>
                <a:cs typeface="Constantia"/>
              </a:rPr>
              <a:t>t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r>
              <a:rPr sz="3900" spc="-129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and</a:t>
            </a:r>
            <a:r>
              <a:rPr sz="3900" spc="-64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enj</a:t>
            </a:r>
            <a:r>
              <a:rPr sz="3900" spc="-34" baseline="3150" dirty="0" smtClean="0">
                <a:latin typeface="Constantia"/>
                <a:cs typeface="Constantia"/>
              </a:rPr>
              <a:t>o</a:t>
            </a:r>
            <a:r>
              <a:rPr sz="3900" spc="0" baseline="3150" dirty="0" smtClean="0">
                <a:latin typeface="Constantia"/>
                <a:cs typeface="Constantia"/>
              </a:rPr>
              <a:t>y</a:t>
            </a:r>
            <a:r>
              <a:rPr sz="3900" spc="-139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a</a:t>
            </a:r>
            <a:r>
              <a:rPr sz="3900" spc="-64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li</a:t>
            </a:r>
            <a:r>
              <a:rPr sz="3900" spc="-34" baseline="3150" dirty="0" smtClean="0">
                <a:latin typeface="Constantia"/>
                <a:cs typeface="Constantia"/>
              </a:rPr>
              <a:t>t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r>
              <a:rPr sz="3900" spc="-50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a</a:t>
            </a:r>
            <a:r>
              <a:rPr sz="3900" spc="29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y</a:t>
            </a:r>
            <a:r>
              <a:rPr sz="3900" spc="-119" baseline="3150" dirty="0" smtClean="0">
                <a:latin typeface="Constantia"/>
                <a:cs typeface="Constantia"/>
              </a:rPr>
              <a:t> </a:t>
            </a:r>
            <a:r>
              <a:rPr sz="3900" spc="-54" baseline="3150" dirty="0" smtClean="0">
                <a:latin typeface="Constantia"/>
                <a:cs typeface="Constantia"/>
              </a:rPr>
              <a:t>w</a:t>
            </a:r>
            <a:r>
              <a:rPr sz="3900" spc="0" baseline="3150" dirty="0" smtClean="0">
                <a:latin typeface="Constantia"/>
                <a:cs typeface="Constantia"/>
              </a:rPr>
              <a:t>o</a:t>
            </a:r>
            <a:r>
              <a:rPr sz="3900" spc="-29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k.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50537" y="1286255"/>
            <a:ext cx="253364" cy="3742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55516" y="1286255"/>
            <a:ext cx="223266" cy="36804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61790" y="1292605"/>
            <a:ext cx="99600" cy="3616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34868" y="1293876"/>
            <a:ext cx="79756" cy="36042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911475" y="1286255"/>
            <a:ext cx="225806" cy="3738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16123" y="1582420"/>
            <a:ext cx="38487" cy="781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41348" y="1293876"/>
            <a:ext cx="79756" cy="36042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17955" y="1286255"/>
            <a:ext cx="225806" cy="37380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22603" y="1582420"/>
            <a:ext cx="38487" cy="781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925816" y="1209039"/>
            <a:ext cx="63880" cy="38455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986522" y="1205102"/>
            <a:ext cx="174117" cy="45440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81065" y="1526666"/>
            <a:ext cx="87122" cy="13284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833364" y="1205102"/>
            <a:ext cx="234823" cy="45391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10077" y="1526666"/>
            <a:ext cx="87122" cy="13284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62376" y="1205102"/>
            <a:ext cx="234823" cy="45391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84059" y="1162685"/>
            <a:ext cx="354584" cy="47672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193847" y="1465272"/>
            <a:ext cx="246320" cy="19461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79785" y="1598040"/>
            <a:ext cx="111499" cy="14109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90105" y="1162050"/>
            <a:ext cx="455790" cy="53874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91314" y="1422540"/>
            <a:ext cx="11856" cy="21895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220709" y="1146683"/>
            <a:ext cx="107950" cy="9829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769606" y="1146683"/>
            <a:ext cx="107950" cy="9829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557270" y="1146683"/>
            <a:ext cx="107950" cy="9829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423414" y="1146683"/>
            <a:ext cx="107950" cy="9829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995170" y="1146683"/>
            <a:ext cx="107950" cy="9829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135370" y="1134110"/>
            <a:ext cx="95861" cy="52019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229096" y="1286255"/>
            <a:ext cx="223265" cy="36804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814830" y="1134110"/>
            <a:ext cx="93725" cy="520191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419598" y="1131062"/>
            <a:ext cx="237743" cy="52323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52142" y="1239665"/>
            <a:ext cx="57912" cy="40625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209121" y="1131062"/>
            <a:ext cx="180764" cy="523239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505446" y="1286255"/>
            <a:ext cx="213232" cy="36804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28090" y="1292605"/>
            <a:ext cx="316585" cy="367919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027168" y="1286255"/>
            <a:ext cx="355600" cy="37426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123761" y="1486116"/>
            <a:ext cx="2622" cy="162786"/>
          </a:xfrm>
          <a:custGeom>
            <a:avLst/>
            <a:gdLst/>
            <a:ahLst/>
            <a:cxnLst/>
            <a:rect l="l" t="t" r="r" b="b"/>
            <a:pathLst>
              <a:path w="2622" h="162786">
                <a:moveTo>
                  <a:pt x="983" y="12802"/>
                </a:moveTo>
                <a:lnTo>
                  <a:pt x="0" y="0"/>
                </a:lnTo>
                <a:lnTo>
                  <a:pt x="53" y="162216"/>
                </a:lnTo>
                <a:lnTo>
                  <a:pt x="1610" y="162786"/>
                </a:lnTo>
                <a:lnTo>
                  <a:pt x="2622" y="25015"/>
                </a:lnTo>
                <a:lnTo>
                  <a:pt x="983" y="12802"/>
                </a:lnTo>
                <a:close/>
              </a:path>
            </a:pathLst>
          </a:cu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731767" y="1286255"/>
            <a:ext cx="355600" cy="374269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828361" y="1486116"/>
            <a:ext cx="2622" cy="162786"/>
          </a:xfrm>
          <a:custGeom>
            <a:avLst/>
            <a:gdLst/>
            <a:ahLst/>
            <a:cxnLst/>
            <a:rect l="l" t="t" r="r" b="b"/>
            <a:pathLst>
              <a:path w="2622" h="162786">
                <a:moveTo>
                  <a:pt x="983" y="12802"/>
                </a:moveTo>
                <a:lnTo>
                  <a:pt x="0" y="0"/>
                </a:lnTo>
                <a:lnTo>
                  <a:pt x="53" y="162216"/>
                </a:lnTo>
                <a:lnTo>
                  <a:pt x="1610" y="162786"/>
                </a:lnTo>
                <a:lnTo>
                  <a:pt x="2622" y="25015"/>
                </a:lnTo>
                <a:lnTo>
                  <a:pt x="983" y="12802"/>
                </a:lnTo>
                <a:close/>
              </a:path>
            </a:pathLst>
          </a:cu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227822" y="1292605"/>
            <a:ext cx="93725" cy="3616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776718" y="1292605"/>
            <a:ext cx="93725" cy="3616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564382" y="1292605"/>
            <a:ext cx="93725" cy="3616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430526" y="1292605"/>
            <a:ext cx="93725" cy="3616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002282" y="1292605"/>
            <a:ext cx="93725" cy="3616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395208" y="1286637"/>
            <a:ext cx="271145" cy="373507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97912" y="1286637"/>
            <a:ext cx="271144" cy="373507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19748" y="1299337"/>
            <a:ext cx="5333" cy="137667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524498" y="1286255"/>
            <a:ext cx="325881" cy="374269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002915" y="1498346"/>
            <a:ext cx="119887" cy="96012"/>
          </a:xfrm>
          <a:custGeom>
            <a:avLst/>
            <a:gdLst/>
            <a:ahLst/>
            <a:cxnLst/>
            <a:rect l="l" t="t" r="r" b="b"/>
            <a:pathLst>
              <a:path w="119887" h="96012">
                <a:moveTo>
                  <a:pt x="84201" y="0"/>
                </a:moveTo>
                <a:lnTo>
                  <a:pt x="70028" y="361"/>
                </a:lnTo>
                <a:lnTo>
                  <a:pt x="57348" y="1428"/>
                </a:lnTo>
                <a:lnTo>
                  <a:pt x="46106" y="3174"/>
                </a:lnTo>
                <a:lnTo>
                  <a:pt x="32169" y="7071"/>
                </a:lnTo>
                <a:lnTo>
                  <a:pt x="21319" y="12243"/>
                </a:lnTo>
                <a:lnTo>
                  <a:pt x="12700" y="17906"/>
                </a:lnTo>
                <a:lnTo>
                  <a:pt x="7747" y="23240"/>
                </a:lnTo>
                <a:lnTo>
                  <a:pt x="4699" y="29590"/>
                </a:lnTo>
                <a:lnTo>
                  <a:pt x="1651" y="35940"/>
                </a:lnTo>
                <a:lnTo>
                  <a:pt x="0" y="43179"/>
                </a:lnTo>
                <a:lnTo>
                  <a:pt x="0" y="51307"/>
                </a:lnTo>
                <a:lnTo>
                  <a:pt x="1717" y="65192"/>
                </a:lnTo>
                <a:lnTo>
                  <a:pt x="6846" y="76713"/>
                </a:lnTo>
                <a:lnTo>
                  <a:pt x="13208" y="84074"/>
                </a:lnTo>
                <a:lnTo>
                  <a:pt x="23060" y="90656"/>
                </a:lnTo>
                <a:lnTo>
                  <a:pt x="35086" y="94626"/>
                </a:lnTo>
                <a:lnTo>
                  <a:pt x="49310" y="96010"/>
                </a:lnTo>
                <a:lnTo>
                  <a:pt x="49911" y="96012"/>
                </a:lnTo>
                <a:lnTo>
                  <a:pt x="62880" y="94881"/>
                </a:lnTo>
                <a:lnTo>
                  <a:pt x="75100" y="91472"/>
                </a:lnTo>
                <a:lnTo>
                  <a:pt x="86233" y="85978"/>
                </a:lnTo>
                <a:lnTo>
                  <a:pt x="95677" y="79505"/>
                </a:lnTo>
                <a:lnTo>
                  <a:pt x="105201" y="71540"/>
                </a:lnTo>
                <a:lnTo>
                  <a:pt x="114821" y="62066"/>
                </a:lnTo>
                <a:lnTo>
                  <a:pt x="119887" y="56514"/>
                </a:lnTo>
                <a:lnTo>
                  <a:pt x="119887" y="0"/>
                </a:lnTo>
                <a:lnTo>
                  <a:pt x="8420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509395" y="1498346"/>
            <a:ext cx="119887" cy="96012"/>
          </a:xfrm>
          <a:custGeom>
            <a:avLst/>
            <a:gdLst/>
            <a:ahLst/>
            <a:cxnLst/>
            <a:rect l="l" t="t" r="r" b="b"/>
            <a:pathLst>
              <a:path w="119887" h="96012">
                <a:moveTo>
                  <a:pt x="84201" y="0"/>
                </a:moveTo>
                <a:lnTo>
                  <a:pt x="70028" y="361"/>
                </a:lnTo>
                <a:lnTo>
                  <a:pt x="57348" y="1428"/>
                </a:lnTo>
                <a:lnTo>
                  <a:pt x="46106" y="3174"/>
                </a:lnTo>
                <a:lnTo>
                  <a:pt x="32169" y="7071"/>
                </a:lnTo>
                <a:lnTo>
                  <a:pt x="21319" y="12243"/>
                </a:lnTo>
                <a:lnTo>
                  <a:pt x="12700" y="17906"/>
                </a:lnTo>
                <a:lnTo>
                  <a:pt x="7746" y="23240"/>
                </a:lnTo>
                <a:lnTo>
                  <a:pt x="4699" y="29590"/>
                </a:lnTo>
                <a:lnTo>
                  <a:pt x="1651" y="35940"/>
                </a:lnTo>
                <a:lnTo>
                  <a:pt x="0" y="43179"/>
                </a:lnTo>
                <a:lnTo>
                  <a:pt x="0" y="51307"/>
                </a:lnTo>
                <a:lnTo>
                  <a:pt x="1717" y="65192"/>
                </a:lnTo>
                <a:lnTo>
                  <a:pt x="6846" y="76713"/>
                </a:lnTo>
                <a:lnTo>
                  <a:pt x="13208" y="84074"/>
                </a:lnTo>
                <a:lnTo>
                  <a:pt x="23060" y="90656"/>
                </a:lnTo>
                <a:lnTo>
                  <a:pt x="35086" y="94626"/>
                </a:lnTo>
                <a:lnTo>
                  <a:pt x="49310" y="96010"/>
                </a:lnTo>
                <a:lnTo>
                  <a:pt x="49911" y="96012"/>
                </a:lnTo>
                <a:lnTo>
                  <a:pt x="62880" y="94881"/>
                </a:lnTo>
                <a:lnTo>
                  <a:pt x="75100" y="91472"/>
                </a:lnTo>
                <a:lnTo>
                  <a:pt x="86233" y="85978"/>
                </a:lnTo>
                <a:lnTo>
                  <a:pt x="95677" y="79505"/>
                </a:lnTo>
                <a:lnTo>
                  <a:pt x="105201" y="71540"/>
                </a:lnTo>
                <a:lnTo>
                  <a:pt x="114821" y="62066"/>
                </a:lnTo>
                <a:lnTo>
                  <a:pt x="119887" y="56514"/>
                </a:lnTo>
                <a:lnTo>
                  <a:pt x="119887" y="0"/>
                </a:lnTo>
                <a:lnTo>
                  <a:pt x="8420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123434" y="1360297"/>
            <a:ext cx="163067" cy="225551"/>
          </a:xfrm>
          <a:custGeom>
            <a:avLst/>
            <a:gdLst/>
            <a:ahLst/>
            <a:cxnLst/>
            <a:rect l="l" t="t" r="r" b="b"/>
            <a:pathLst>
              <a:path w="163067" h="225551">
                <a:moveTo>
                  <a:pt x="82295" y="0"/>
                </a:moveTo>
                <a:lnTo>
                  <a:pt x="68713" y="886"/>
                </a:lnTo>
                <a:lnTo>
                  <a:pt x="56313" y="3545"/>
                </a:lnTo>
                <a:lnTo>
                  <a:pt x="45846" y="7619"/>
                </a:lnTo>
                <a:lnTo>
                  <a:pt x="34942" y="14310"/>
                </a:lnTo>
                <a:lnTo>
                  <a:pt x="25603" y="22977"/>
                </a:lnTo>
                <a:lnTo>
                  <a:pt x="20192" y="29972"/>
                </a:lnTo>
                <a:lnTo>
                  <a:pt x="14061" y="40335"/>
                </a:lnTo>
                <a:lnTo>
                  <a:pt x="9041" y="52004"/>
                </a:lnTo>
                <a:lnTo>
                  <a:pt x="5158" y="64951"/>
                </a:lnTo>
                <a:lnTo>
                  <a:pt x="2758" y="76795"/>
                </a:lnTo>
                <a:lnTo>
                  <a:pt x="1123" y="89108"/>
                </a:lnTo>
                <a:lnTo>
                  <a:pt x="203" y="102245"/>
                </a:lnTo>
                <a:lnTo>
                  <a:pt x="0" y="112394"/>
                </a:lnTo>
                <a:lnTo>
                  <a:pt x="327" y="125819"/>
                </a:lnTo>
                <a:lnTo>
                  <a:pt x="1311" y="138621"/>
                </a:lnTo>
                <a:lnTo>
                  <a:pt x="2950" y="150835"/>
                </a:lnTo>
                <a:lnTo>
                  <a:pt x="7426" y="170672"/>
                </a:lnTo>
                <a:lnTo>
                  <a:pt x="11808" y="182592"/>
                </a:lnTo>
                <a:lnTo>
                  <a:pt x="17307" y="193393"/>
                </a:lnTo>
                <a:lnTo>
                  <a:pt x="25044" y="203914"/>
                </a:lnTo>
                <a:lnTo>
                  <a:pt x="34485" y="212391"/>
                </a:lnTo>
                <a:lnTo>
                  <a:pt x="42163" y="217169"/>
                </a:lnTo>
                <a:lnTo>
                  <a:pt x="52959" y="221692"/>
                </a:lnTo>
                <a:lnTo>
                  <a:pt x="65275" y="224483"/>
                </a:lnTo>
                <a:lnTo>
                  <a:pt x="79139" y="225541"/>
                </a:lnTo>
                <a:lnTo>
                  <a:pt x="80771" y="225551"/>
                </a:lnTo>
                <a:lnTo>
                  <a:pt x="94487" y="224650"/>
                </a:lnTo>
                <a:lnTo>
                  <a:pt x="106872" y="221985"/>
                </a:lnTo>
                <a:lnTo>
                  <a:pt x="117601" y="217804"/>
                </a:lnTo>
                <a:lnTo>
                  <a:pt x="128556" y="211123"/>
                </a:lnTo>
                <a:lnTo>
                  <a:pt x="137929" y="202513"/>
                </a:lnTo>
                <a:lnTo>
                  <a:pt x="143255" y="195706"/>
                </a:lnTo>
                <a:lnTo>
                  <a:pt x="149378" y="185412"/>
                </a:lnTo>
                <a:lnTo>
                  <a:pt x="154353" y="173745"/>
                </a:lnTo>
                <a:lnTo>
                  <a:pt x="158206" y="160677"/>
                </a:lnTo>
                <a:lnTo>
                  <a:pt x="160469" y="149029"/>
                </a:lnTo>
                <a:lnTo>
                  <a:pt x="162022" y="136679"/>
                </a:lnTo>
                <a:lnTo>
                  <a:pt x="162883" y="123506"/>
                </a:lnTo>
                <a:lnTo>
                  <a:pt x="163067" y="113537"/>
                </a:lnTo>
                <a:lnTo>
                  <a:pt x="162745" y="100085"/>
                </a:lnTo>
                <a:lnTo>
                  <a:pt x="161799" y="87246"/>
                </a:lnTo>
                <a:lnTo>
                  <a:pt x="160264" y="75036"/>
                </a:lnTo>
                <a:lnTo>
                  <a:pt x="155923" y="55176"/>
                </a:lnTo>
                <a:lnTo>
                  <a:pt x="151570" y="43255"/>
                </a:lnTo>
                <a:lnTo>
                  <a:pt x="146016" y="32537"/>
                </a:lnTo>
                <a:lnTo>
                  <a:pt x="138177" y="22003"/>
                </a:lnTo>
                <a:lnTo>
                  <a:pt x="128762" y="13474"/>
                </a:lnTo>
                <a:lnTo>
                  <a:pt x="121157" y="8636"/>
                </a:lnTo>
                <a:lnTo>
                  <a:pt x="110498" y="4023"/>
                </a:lnTo>
                <a:lnTo>
                  <a:pt x="98210" y="1142"/>
                </a:lnTo>
                <a:lnTo>
                  <a:pt x="84294" y="16"/>
                </a:lnTo>
                <a:lnTo>
                  <a:pt x="8229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828034" y="1360297"/>
            <a:ext cx="163067" cy="225551"/>
          </a:xfrm>
          <a:custGeom>
            <a:avLst/>
            <a:gdLst/>
            <a:ahLst/>
            <a:cxnLst/>
            <a:rect l="l" t="t" r="r" b="b"/>
            <a:pathLst>
              <a:path w="163067" h="225551">
                <a:moveTo>
                  <a:pt x="82295" y="0"/>
                </a:moveTo>
                <a:lnTo>
                  <a:pt x="68713" y="886"/>
                </a:lnTo>
                <a:lnTo>
                  <a:pt x="56313" y="3545"/>
                </a:lnTo>
                <a:lnTo>
                  <a:pt x="45846" y="7619"/>
                </a:lnTo>
                <a:lnTo>
                  <a:pt x="34942" y="14310"/>
                </a:lnTo>
                <a:lnTo>
                  <a:pt x="25603" y="22977"/>
                </a:lnTo>
                <a:lnTo>
                  <a:pt x="20192" y="29972"/>
                </a:lnTo>
                <a:lnTo>
                  <a:pt x="14061" y="40335"/>
                </a:lnTo>
                <a:lnTo>
                  <a:pt x="9041" y="52004"/>
                </a:lnTo>
                <a:lnTo>
                  <a:pt x="5158" y="64951"/>
                </a:lnTo>
                <a:lnTo>
                  <a:pt x="2758" y="76795"/>
                </a:lnTo>
                <a:lnTo>
                  <a:pt x="1123" y="89108"/>
                </a:lnTo>
                <a:lnTo>
                  <a:pt x="203" y="102245"/>
                </a:lnTo>
                <a:lnTo>
                  <a:pt x="0" y="112394"/>
                </a:lnTo>
                <a:lnTo>
                  <a:pt x="327" y="125819"/>
                </a:lnTo>
                <a:lnTo>
                  <a:pt x="1311" y="138621"/>
                </a:lnTo>
                <a:lnTo>
                  <a:pt x="2950" y="150835"/>
                </a:lnTo>
                <a:lnTo>
                  <a:pt x="7426" y="170672"/>
                </a:lnTo>
                <a:lnTo>
                  <a:pt x="11808" y="182592"/>
                </a:lnTo>
                <a:lnTo>
                  <a:pt x="17307" y="193393"/>
                </a:lnTo>
                <a:lnTo>
                  <a:pt x="25044" y="203914"/>
                </a:lnTo>
                <a:lnTo>
                  <a:pt x="34485" y="212391"/>
                </a:lnTo>
                <a:lnTo>
                  <a:pt x="42163" y="217169"/>
                </a:lnTo>
                <a:lnTo>
                  <a:pt x="52959" y="221692"/>
                </a:lnTo>
                <a:lnTo>
                  <a:pt x="65275" y="224483"/>
                </a:lnTo>
                <a:lnTo>
                  <a:pt x="79139" y="225541"/>
                </a:lnTo>
                <a:lnTo>
                  <a:pt x="80771" y="225551"/>
                </a:lnTo>
                <a:lnTo>
                  <a:pt x="94487" y="224650"/>
                </a:lnTo>
                <a:lnTo>
                  <a:pt x="106872" y="221985"/>
                </a:lnTo>
                <a:lnTo>
                  <a:pt x="117601" y="217804"/>
                </a:lnTo>
                <a:lnTo>
                  <a:pt x="128556" y="211123"/>
                </a:lnTo>
                <a:lnTo>
                  <a:pt x="137929" y="202513"/>
                </a:lnTo>
                <a:lnTo>
                  <a:pt x="143255" y="195706"/>
                </a:lnTo>
                <a:lnTo>
                  <a:pt x="149378" y="185412"/>
                </a:lnTo>
                <a:lnTo>
                  <a:pt x="154353" y="173745"/>
                </a:lnTo>
                <a:lnTo>
                  <a:pt x="158206" y="160677"/>
                </a:lnTo>
                <a:lnTo>
                  <a:pt x="160469" y="149029"/>
                </a:lnTo>
                <a:lnTo>
                  <a:pt x="162022" y="136679"/>
                </a:lnTo>
                <a:lnTo>
                  <a:pt x="162883" y="123506"/>
                </a:lnTo>
                <a:lnTo>
                  <a:pt x="163067" y="113537"/>
                </a:lnTo>
                <a:lnTo>
                  <a:pt x="162745" y="100085"/>
                </a:lnTo>
                <a:lnTo>
                  <a:pt x="161799" y="87246"/>
                </a:lnTo>
                <a:lnTo>
                  <a:pt x="160264" y="75036"/>
                </a:lnTo>
                <a:lnTo>
                  <a:pt x="155923" y="55176"/>
                </a:lnTo>
                <a:lnTo>
                  <a:pt x="151570" y="43255"/>
                </a:lnTo>
                <a:lnTo>
                  <a:pt x="146016" y="32537"/>
                </a:lnTo>
                <a:lnTo>
                  <a:pt x="138177" y="22003"/>
                </a:lnTo>
                <a:lnTo>
                  <a:pt x="128762" y="13474"/>
                </a:lnTo>
                <a:lnTo>
                  <a:pt x="121157" y="8636"/>
                </a:lnTo>
                <a:lnTo>
                  <a:pt x="110498" y="4023"/>
                </a:lnTo>
                <a:lnTo>
                  <a:pt x="98210" y="1142"/>
                </a:lnTo>
                <a:lnTo>
                  <a:pt x="84294" y="16"/>
                </a:lnTo>
                <a:lnTo>
                  <a:pt x="8229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619748" y="1352550"/>
            <a:ext cx="139826" cy="84454"/>
          </a:xfrm>
          <a:custGeom>
            <a:avLst/>
            <a:gdLst/>
            <a:ahLst/>
            <a:cxnLst/>
            <a:rect l="l" t="t" r="r" b="b"/>
            <a:pathLst>
              <a:path w="139826" h="84454">
                <a:moveTo>
                  <a:pt x="71754" y="0"/>
                </a:moveTo>
                <a:lnTo>
                  <a:pt x="58228" y="1040"/>
                </a:lnTo>
                <a:lnTo>
                  <a:pt x="46185" y="4194"/>
                </a:lnTo>
                <a:lnTo>
                  <a:pt x="40640" y="6603"/>
                </a:lnTo>
                <a:lnTo>
                  <a:pt x="29742" y="13528"/>
                </a:lnTo>
                <a:lnTo>
                  <a:pt x="20585" y="22293"/>
                </a:lnTo>
                <a:lnTo>
                  <a:pt x="12040" y="35033"/>
                </a:lnTo>
                <a:lnTo>
                  <a:pt x="6821" y="46858"/>
                </a:lnTo>
                <a:lnTo>
                  <a:pt x="5333" y="51435"/>
                </a:lnTo>
                <a:lnTo>
                  <a:pt x="2377" y="63475"/>
                </a:lnTo>
                <a:lnTo>
                  <a:pt x="534" y="76133"/>
                </a:lnTo>
                <a:lnTo>
                  <a:pt x="0" y="84454"/>
                </a:lnTo>
                <a:lnTo>
                  <a:pt x="139826" y="84454"/>
                </a:lnTo>
                <a:lnTo>
                  <a:pt x="139567" y="69541"/>
                </a:lnTo>
                <a:lnTo>
                  <a:pt x="137894" y="55939"/>
                </a:lnTo>
                <a:lnTo>
                  <a:pt x="134820" y="43656"/>
                </a:lnTo>
                <a:lnTo>
                  <a:pt x="130355" y="32696"/>
                </a:lnTo>
                <a:lnTo>
                  <a:pt x="124512" y="23067"/>
                </a:lnTo>
                <a:lnTo>
                  <a:pt x="115606" y="13570"/>
                </a:lnTo>
                <a:lnTo>
                  <a:pt x="105305" y="6898"/>
                </a:lnTo>
                <a:lnTo>
                  <a:pt x="93169" y="2462"/>
                </a:lnTo>
                <a:lnTo>
                  <a:pt x="79188" y="262"/>
                </a:lnTo>
                <a:lnTo>
                  <a:pt x="7175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227822" y="1292605"/>
            <a:ext cx="93725" cy="361696"/>
          </a:xfrm>
          <a:custGeom>
            <a:avLst/>
            <a:gdLst/>
            <a:ahLst/>
            <a:cxnLst/>
            <a:rect l="l" t="t" r="r" b="b"/>
            <a:pathLst>
              <a:path w="93725" h="361696">
                <a:moveTo>
                  <a:pt x="46862" y="0"/>
                </a:moveTo>
                <a:lnTo>
                  <a:pt x="56006" y="0"/>
                </a:lnTo>
                <a:lnTo>
                  <a:pt x="63626" y="381"/>
                </a:lnTo>
                <a:lnTo>
                  <a:pt x="69596" y="1143"/>
                </a:lnTo>
                <a:lnTo>
                  <a:pt x="75564" y="1905"/>
                </a:lnTo>
                <a:lnTo>
                  <a:pt x="80263" y="2921"/>
                </a:lnTo>
                <a:lnTo>
                  <a:pt x="83947" y="4318"/>
                </a:lnTo>
                <a:lnTo>
                  <a:pt x="87502" y="5588"/>
                </a:lnTo>
                <a:lnTo>
                  <a:pt x="90043" y="7239"/>
                </a:lnTo>
                <a:lnTo>
                  <a:pt x="91567" y="9144"/>
                </a:lnTo>
                <a:lnTo>
                  <a:pt x="92963" y="10922"/>
                </a:lnTo>
                <a:lnTo>
                  <a:pt x="93725" y="13081"/>
                </a:lnTo>
                <a:lnTo>
                  <a:pt x="93725" y="15621"/>
                </a:lnTo>
                <a:lnTo>
                  <a:pt x="93725" y="346710"/>
                </a:lnTo>
                <a:lnTo>
                  <a:pt x="93725" y="349250"/>
                </a:lnTo>
                <a:lnTo>
                  <a:pt x="92963" y="351409"/>
                </a:lnTo>
                <a:lnTo>
                  <a:pt x="91567" y="353314"/>
                </a:lnTo>
                <a:lnTo>
                  <a:pt x="90043" y="355092"/>
                </a:lnTo>
                <a:lnTo>
                  <a:pt x="87502" y="356743"/>
                </a:lnTo>
                <a:lnTo>
                  <a:pt x="83947" y="357886"/>
                </a:lnTo>
                <a:lnTo>
                  <a:pt x="80263" y="359156"/>
                </a:lnTo>
                <a:lnTo>
                  <a:pt x="75564" y="360045"/>
                </a:lnTo>
                <a:lnTo>
                  <a:pt x="69596" y="360680"/>
                </a:lnTo>
                <a:lnTo>
                  <a:pt x="63626" y="361315"/>
                </a:lnTo>
                <a:lnTo>
                  <a:pt x="56006" y="361696"/>
                </a:lnTo>
                <a:lnTo>
                  <a:pt x="46862" y="361696"/>
                </a:lnTo>
                <a:lnTo>
                  <a:pt x="37719" y="361696"/>
                </a:lnTo>
                <a:lnTo>
                  <a:pt x="30099" y="361315"/>
                </a:lnTo>
                <a:lnTo>
                  <a:pt x="24129" y="360680"/>
                </a:lnTo>
                <a:lnTo>
                  <a:pt x="18160" y="360045"/>
                </a:lnTo>
                <a:lnTo>
                  <a:pt x="13461" y="359156"/>
                </a:lnTo>
                <a:lnTo>
                  <a:pt x="9905" y="357886"/>
                </a:lnTo>
                <a:lnTo>
                  <a:pt x="6223" y="356743"/>
                </a:lnTo>
                <a:lnTo>
                  <a:pt x="3682" y="355092"/>
                </a:lnTo>
                <a:lnTo>
                  <a:pt x="2158" y="353314"/>
                </a:lnTo>
                <a:lnTo>
                  <a:pt x="761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1" y="10922"/>
                </a:lnTo>
                <a:lnTo>
                  <a:pt x="2158" y="9144"/>
                </a:lnTo>
                <a:lnTo>
                  <a:pt x="3682" y="7239"/>
                </a:lnTo>
                <a:lnTo>
                  <a:pt x="6223" y="5588"/>
                </a:lnTo>
                <a:lnTo>
                  <a:pt x="9905" y="4318"/>
                </a:lnTo>
                <a:lnTo>
                  <a:pt x="13461" y="2921"/>
                </a:lnTo>
                <a:lnTo>
                  <a:pt x="18160" y="1905"/>
                </a:lnTo>
                <a:lnTo>
                  <a:pt x="24129" y="1143"/>
                </a:lnTo>
                <a:lnTo>
                  <a:pt x="30099" y="381"/>
                </a:lnTo>
                <a:lnTo>
                  <a:pt x="37719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776718" y="1292605"/>
            <a:ext cx="93725" cy="361696"/>
          </a:xfrm>
          <a:custGeom>
            <a:avLst/>
            <a:gdLst/>
            <a:ahLst/>
            <a:cxnLst/>
            <a:rect l="l" t="t" r="r" b="b"/>
            <a:pathLst>
              <a:path w="93725" h="361696">
                <a:moveTo>
                  <a:pt x="46862" y="0"/>
                </a:moveTo>
                <a:lnTo>
                  <a:pt x="56006" y="0"/>
                </a:lnTo>
                <a:lnTo>
                  <a:pt x="63626" y="381"/>
                </a:lnTo>
                <a:lnTo>
                  <a:pt x="69596" y="1143"/>
                </a:lnTo>
                <a:lnTo>
                  <a:pt x="75564" y="1905"/>
                </a:lnTo>
                <a:lnTo>
                  <a:pt x="80263" y="2921"/>
                </a:lnTo>
                <a:lnTo>
                  <a:pt x="83947" y="4318"/>
                </a:lnTo>
                <a:lnTo>
                  <a:pt x="87502" y="5588"/>
                </a:lnTo>
                <a:lnTo>
                  <a:pt x="90042" y="7239"/>
                </a:lnTo>
                <a:lnTo>
                  <a:pt x="91566" y="9144"/>
                </a:lnTo>
                <a:lnTo>
                  <a:pt x="92963" y="10922"/>
                </a:lnTo>
                <a:lnTo>
                  <a:pt x="93725" y="13081"/>
                </a:lnTo>
                <a:lnTo>
                  <a:pt x="93725" y="15621"/>
                </a:lnTo>
                <a:lnTo>
                  <a:pt x="93725" y="346710"/>
                </a:lnTo>
                <a:lnTo>
                  <a:pt x="93725" y="349250"/>
                </a:lnTo>
                <a:lnTo>
                  <a:pt x="92963" y="351409"/>
                </a:lnTo>
                <a:lnTo>
                  <a:pt x="91566" y="353314"/>
                </a:lnTo>
                <a:lnTo>
                  <a:pt x="90042" y="355092"/>
                </a:lnTo>
                <a:lnTo>
                  <a:pt x="87502" y="356743"/>
                </a:lnTo>
                <a:lnTo>
                  <a:pt x="83947" y="357886"/>
                </a:lnTo>
                <a:lnTo>
                  <a:pt x="80263" y="359156"/>
                </a:lnTo>
                <a:lnTo>
                  <a:pt x="75564" y="360045"/>
                </a:lnTo>
                <a:lnTo>
                  <a:pt x="69596" y="360680"/>
                </a:lnTo>
                <a:lnTo>
                  <a:pt x="63626" y="361315"/>
                </a:lnTo>
                <a:lnTo>
                  <a:pt x="56006" y="361696"/>
                </a:lnTo>
                <a:lnTo>
                  <a:pt x="46862" y="361696"/>
                </a:lnTo>
                <a:lnTo>
                  <a:pt x="37718" y="361696"/>
                </a:lnTo>
                <a:lnTo>
                  <a:pt x="30099" y="361315"/>
                </a:lnTo>
                <a:lnTo>
                  <a:pt x="24129" y="360680"/>
                </a:lnTo>
                <a:lnTo>
                  <a:pt x="18160" y="360045"/>
                </a:lnTo>
                <a:lnTo>
                  <a:pt x="13461" y="359156"/>
                </a:lnTo>
                <a:lnTo>
                  <a:pt x="9905" y="357886"/>
                </a:lnTo>
                <a:lnTo>
                  <a:pt x="6223" y="356743"/>
                </a:lnTo>
                <a:lnTo>
                  <a:pt x="3682" y="355092"/>
                </a:lnTo>
                <a:lnTo>
                  <a:pt x="2158" y="353314"/>
                </a:lnTo>
                <a:lnTo>
                  <a:pt x="761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1" y="10922"/>
                </a:lnTo>
                <a:lnTo>
                  <a:pt x="2158" y="9144"/>
                </a:lnTo>
                <a:lnTo>
                  <a:pt x="3682" y="7239"/>
                </a:lnTo>
                <a:lnTo>
                  <a:pt x="6223" y="5588"/>
                </a:lnTo>
                <a:lnTo>
                  <a:pt x="9905" y="4318"/>
                </a:lnTo>
                <a:lnTo>
                  <a:pt x="13461" y="2921"/>
                </a:lnTo>
                <a:lnTo>
                  <a:pt x="18160" y="1905"/>
                </a:lnTo>
                <a:lnTo>
                  <a:pt x="24129" y="1143"/>
                </a:lnTo>
                <a:lnTo>
                  <a:pt x="30099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564382" y="1292605"/>
            <a:ext cx="93725" cy="361696"/>
          </a:xfrm>
          <a:custGeom>
            <a:avLst/>
            <a:gdLst/>
            <a:ahLst/>
            <a:cxnLst/>
            <a:rect l="l" t="t" r="r" b="b"/>
            <a:pathLst>
              <a:path w="93725" h="361696">
                <a:moveTo>
                  <a:pt x="46862" y="0"/>
                </a:moveTo>
                <a:lnTo>
                  <a:pt x="56006" y="0"/>
                </a:lnTo>
                <a:lnTo>
                  <a:pt x="63626" y="381"/>
                </a:lnTo>
                <a:lnTo>
                  <a:pt x="69595" y="1143"/>
                </a:lnTo>
                <a:lnTo>
                  <a:pt x="75564" y="1905"/>
                </a:lnTo>
                <a:lnTo>
                  <a:pt x="80263" y="2921"/>
                </a:lnTo>
                <a:lnTo>
                  <a:pt x="83946" y="4318"/>
                </a:lnTo>
                <a:lnTo>
                  <a:pt x="87502" y="5588"/>
                </a:lnTo>
                <a:lnTo>
                  <a:pt x="90042" y="7239"/>
                </a:lnTo>
                <a:lnTo>
                  <a:pt x="91566" y="9144"/>
                </a:lnTo>
                <a:lnTo>
                  <a:pt x="92963" y="10922"/>
                </a:lnTo>
                <a:lnTo>
                  <a:pt x="93725" y="13081"/>
                </a:lnTo>
                <a:lnTo>
                  <a:pt x="93725" y="15621"/>
                </a:lnTo>
                <a:lnTo>
                  <a:pt x="93725" y="346710"/>
                </a:lnTo>
                <a:lnTo>
                  <a:pt x="93725" y="349250"/>
                </a:lnTo>
                <a:lnTo>
                  <a:pt x="92963" y="351409"/>
                </a:lnTo>
                <a:lnTo>
                  <a:pt x="91566" y="353314"/>
                </a:lnTo>
                <a:lnTo>
                  <a:pt x="90042" y="355092"/>
                </a:lnTo>
                <a:lnTo>
                  <a:pt x="87502" y="356743"/>
                </a:lnTo>
                <a:lnTo>
                  <a:pt x="83946" y="357886"/>
                </a:lnTo>
                <a:lnTo>
                  <a:pt x="80263" y="359156"/>
                </a:lnTo>
                <a:lnTo>
                  <a:pt x="75564" y="360045"/>
                </a:lnTo>
                <a:lnTo>
                  <a:pt x="69595" y="360680"/>
                </a:lnTo>
                <a:lnTo>
                  <a:pt x="63626" y="361315"/>
                </a:lnTo>
                <a:lnTo>
                  <a:pt x="56006" y="361696"/>
                </a:lnTo>
                <a:lnTo>
                  <a:pt x="46862" y="361696"/>
                </a:lnTo>
                <a:lnTo>
                  <a:pt x="37718" y="361696"/>
                </a:lnTo>
                <a:lnTo>
                  <a:pt x="30098" y="361315"/>
                </a:lnTo>
                <a:lnTo>
                  <a:pt x="24129" y="360680"/>
                </a:lnTo>
                <a:lnTo>
                  <a:pt x="18160" y="360045"/>
                </a:lnTo>
                <a:lnTo>
                  <a:pt x="13462" y="359156"/>
                </a:lnTo>
                <a:lnTo>
                  <a:pt x="9905" y="357886"/>
                </a:lnTo>
                <a:lnTo>
                  <a:pt x="6222" y="356743"/>
                </a:lnTo>
                <a:lnTo>
                  <a:pt x="3682" y="355092"/>
                </a:lnTo>
                <a:lnTo>
                  <a:pt x="2158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158" y="9144"/>
                </a:lnTo>
                <a:lnTo>
                  <a:pt x="3682" y="7239"/>
                </a:lnTo>
                <a:lnTo>
                  <a:pt x="6222" y="5588"/>
                </a:lnTo>
                <a:lnTo>
                  <a:pt x="9905" y="4318"/>
                </a:lnTo>
                <a:lnTo>
                  <a:pt x="13462" y="2921"/>
                </a:lnTo>
                <a:lnTo>
                  <a:pt x="18160" y="1905"/>
                </a:lnTo>
                <a:lnTo>
                  <a:pt x="24129" y="1143"/>
                </a:lnTo>
                <a:lnTo>
                  <a:pt x="30098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430526" y="1292605"/>
            <a:ext cx="93725" cy="361696"/>
          </a:xfrm>
          <a:custGeom>
            <a:avLst/>
            <a:gdLst/>
            <a:ahLst/>
            <a:cxnLst/>
            <a:rect l="l" t="t" r="r" b="b"/>
            <a:pathLst>
              <a:path w="93725" h="361696">
                <a:moveTo>
                  <a:pt x="46862" y="0"/>
                </a:moveTo>
                <a:lnTo>
                  <a:pt x="56006" y="0"/>
                </a:lnTo>
                <a:lnTo>
                  <a:pt x="63626" y="381"/>
                </a:lnTo>
                <a:lnTo>
                  <a:pt x="69596" y="1143"/>
                </a:lnTo>
                <a:lnTo>
                  <a:pt x="75565" y="1905"/>
                </a:lnTo>
                <a:lnTo>
                  <a:pt x="80263" y="2921"/>
                </a:lnTo>
                <a:lnTo>
                  <a:pt x="83947" y="4318"/>
                </a:lnTo>
                <a:lnTo>
                  <a:pt x="87503" y="5588"/>
                </a:lnTo>
                <a:lnTo>
                  <a:pt x="90043" y="7239"/>
                </a:lnTo>
                <a:lnTo>
                  <a:pt x="91567" y="9144"/>
                </a:lnTo>
                <a:lnTo>
                  <a:pt x="92963" y="10922"/>
                </a:lnTo>
                <a:lnTo>
                  <a:pt x="93725" y="13081"/>
                </a:lnTo>
                <a:lnTo>
                  <a:pt x="93725" y="15621"/>
                </a:lnTo>
                <a:lnTo>
                  <a:pt x="93725" y="346710"/>
                </a:lnTo>
                <a:lnTo>
                  <a:pt x="93725" y="349250"/>
                </a:lnTo>
                <a:lnTo>
                  <a:pt x="92963" y="351409"/>
                </a:lnTo>
                <a:lnTo>
                  <a:pt x="91567" y="353314"/>
                </a:lnTo>
                <a:lnTo>
                  <a:pt x="90043" y="355092"/>
                </a:lnTo>
                <a:lnTo>
                  <a:pt x="87503" y="356743"/>
                </a:lnTo>
                <a:lnTo>
                  <a:pt x="83947" y="357886"/>
                </a:lnTo>
                <a:lnTo>
                  <a:pt x="80263" y="359156"/>
                </a:lnTo>
                <a:lnTo>
                  <a:pt x="75565" y="360045"/>
                </a:lnTo>
                <a:lnTo>
                  <a:pt x="69596" y="360680"/>
                </a:lnTo>
                <a:lnTo>
                  <a:pt x="63626" y="361315"/>
                </a:lnTo>
                <a:lnTo>
                  <a:pt x="56006" y="361696"/>
                </a:lnTo>
                <a:lnTo>
                  <a:pt x="46862" y="361696"/>
                </a:lnTo>
                <a:lnTo>
                  <a:pt x="37718" y="361696"/>
                </a:lnTo>
                <a:lnTo>
                  <a:pt x="30099" y="361315"/>
                </a:lnTo>
                <a:lnTo>
                  <a:pt x="24130" y="360680"/>
                </a:lnTo>
                <a:lnTo>
                  <a:pt x="18161" y="360045"/>
                </a:lnTo>
                <a:lnTo>
                  <a:pt x="13462" y="359156"/>
                </a:lnTo>
                <a:lnTo>
                  <a:pt x="9906" y="357886"/>
                </a:lnTo>
                <a:lnTo>
                  <a:pt x="6223" y="356743"/>
                </a:lnTo>
                <a:lnTo>
                  <a:pt x="3682" y="355092"/>
                </a:lnTo>
                <a:lnTo>
                  <a:pt x="2159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159" y="9144"/>
                </a:lnTo>
                <a:lnTo>
                  <a:pt x="3682" y="7239"/>
                </a:lnTo>
                <a:lnTo>
                  <a:pt x="6223" y="5588"/>
                </a:lnTo>
                <a:lnTo>
                  <a:pt x="9906" y="4318"/>
                </a:lnTo>
                <a:lnTo>
                  <a:pt x="13462" y="2921"/>
                </a:lnTo>
                <a:lnTo>
                  <a:pt x="18161" y="1905"/>
                </a:lnTo>
                <a:lnTo>
                  <a:pt x="24130" y="1143"/>
                </a:lnTo>
                <a:lnTo>
                  <a:pt x="30099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002282" y="1292605"/>
            <a:ext cx="93725" cy="361696"/>
          </a:xfrm>
          <a:custGeom>
            <a:avLst/>
            <a:gdLst/>
            <a:ahLst/>
            <a:cxnLst/>
            <a:rect l="l" t="t" r="r" b="b"/>
            <a:pathLst>
              <a:path w="93725" h="361696">
                <a:moveTo>
                  <a:pt x="46862" y="0"/>
                </a:moveTo>
                <a:lnTo>
                  <a:pt x="56006" y="0"/>
                </a:lnTo>
                <a:lnTo>
                  <a:pt x="63626" y="381"/>
                </a:lnTo>
                <a:lnTo>
                  <a:pt x="69595" y="1143"/>
                </a:lnTo>
                <a:lnTo>
                  <a:pt x="75565" y="1905"/>
                </a:lnTo>
                <a:lnTo>
                  <a:pt x="80263" y="2921"/>
                </a:lnTo>
                <a:lnTo>
                  <a:pt x="83947" y="4318"/>
                </a:lnTo>
                <a:lnTo>
                  <a:pt x="87503" y="5588"/>
                </a:lnTo>
                <a:lnTo>
                  <a:pt x="90043" y="7239"/>
                </a:lnTo>
                <a:lnTo>
                  <a:pt x="91567" y="9144"/>
                </a:lnTo>
                <a:lnTo>
                  <a:pt x="92963" y="10922"/>
                </a:lnTo>
                <a:lnTo>
                  <a:pt x="93725" y="13081"/>
                </a:lnTo>
                <a:lnTo>
                  <a:pt x="93725" y="15621"/>
                </a:lnTo>
                <a:lnTo>
                  <a:pt x="93725" y="346710"/>
                </a:lnTo>
                <a:lnTo>
                  <a:pt x="93725" y="349250"/>
                </a:lnTo>
                <a:lnTo>
                  <a:pt x="92963" y="351409"/>
                </a:lnTo>
                <a:lnTo>
                  <a:pt x="91567" y="353314"/>
                </a:lnTo>
                <a:lnTo>
                  <a:pt x="90043" y="355092"/>
                </a:lnTo>
                <a:lnTo>
                  <a:pt x="87503" y="356743"/>
                </a:lnTo>
                <a:lnTo>
                  <a:pt x="83947" y="357886"/>
                </a:lnTo>
                <a:lnTo>
                  <a:pt x="80263" y="359156"/>
                </a:lnTo>
                <a:lnTo>
                  <a:pt x="75565" y="360045"/>
                </a:lnTo>
                <a:lnTo>
                  <a:pt x="69595" y="360680"/>
                </a:lnTo>
                <a:lnTo>
                  <a:pt x="63626" y="361315"/>
                </a:lnTo>
                <a:lnTo>
                  <a:pt x="56006" y="361696"/>
                </a:lnTo>
                <a:lnTo>
                  <a:pt x="46862" y="361696"/>
                </a:lnTo>
                <a:lnTo>
                  <a:pt x="37718" y="361696"/>
                </a:lnTo>
                <a:lnTo>
                  <a:pt x="30099" y="361315"/>
                </a:lnTo>
                <a:lnTo>
                  <a:pt x="24130" y="360680"/>
                </a:lnTo>
                <a:lnTo>
                  <a:pt x="18161" y="360045"/>
                </a:lnTo>
                <a:lnTo>
                  <a:pt x="13462" y="359156"/>
                </a:lnTo>
                <a:lnTo>
                  <a:pt x="9906" y="357886"/>
                </a:lnTo>
                <a:lnTo>
                  <a:pt x="6223" y="356743"/>
                </a:lnTo>
                <a:lnTo>
                  <a:pt x="3682" y="355092"/>
                </a:lnTo>
                <a:lnTo>
                  <a:pt x="2159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159" y="9144"/>
                </a:lnTo>
                <a:lnTo>
                  <a:pt x="3682" y="7239"/>
                </a:lnTo>
                <a:lnTo>
                  <a:pt x="6223" y="5588"/>
                </a:lnTo>
                <a:lnTo>
                  <a:pt x="9906" y="4318"/>
                </a:lnTo>
                <a:lnTo>
                  <a:pt x="13462" y="2921"/>
                </a:lnTo>
                <a:lnTo>
                  <a:pt x="18161" y="1905"/>
                </a:lnTo>
                <a:lnTo>
                  <a:pt x="24130" y="1143"/>
                </a:lnTo>
                <a:lnTo>
                  <a:pt x="30099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28090" y="1292605"/>
            <a:ext cx="316585" cy="367919"/>
          </a:xfrm>
          <a:custGeom>
            <a:avLst/>
            <a:gdLst/>
            <a:ahLst/>
            <a:cxnLst/>
            <a:rect l="l" t="t" r="r" b="b"/>
            <a:pathLst>
              <a:path w="316585" h="367919">
                <a:moveTo>
                  <a:pt x="46520" y="0"/>
                </a:moveTo>
                <a:lnTo>
                  <a:pt x="55689" y="0"/>
                </a:lnTo>
                <a:lnTo>
                  <a:pt x="63258" y="254"/>
                </a:lnTo>
                <a:lnTo>
                  <a:pt x="69215" y="889"/>
                </a:lnTo>
                <a:lnTo>
                  <a:pt x="75158" y="1524"/>
                </a:lnTo>
                <a:lnTo>
                  <a:pt x="79933" y="2413"/>
                </a:lnTo>
                <a:lnTo>
                  <a:pt x="83540" y="3683"/>
                </a:lnTo>
                <a:lnTo>
                  <a:pt x="87134" y="4953"/>
                </a:lnTo>
                <a:lnTo>
                  <a:pt x="89674" y="6477"/>
                </a:lnTo>
                <a:lnTo>
                  <a:pt x="91160" y="8382"/>
                </a:lnTo>
                <a:lnTo>
                  <a:pt x="92646" y="10160"/>
                </a:lnTo>
                <a:lnTo>
                  <a:pt x="93395" y="12446"/>
                </a:lnTo>
                <a:lnTo>
                  <a:pt x="93395" y="14859"/>
                </a:lnTo>
                <a:lnTo>
                  <a:pt x="93395" y="202438"/>
                </a:lnTo>
                <a:lnTo>
                  <a:pt x="93735" y="217728"/>
                </a:lnTo>
                <a:lnTo>
                  <a:pt x="94755" y="230576"/>
                </a:lnTo>
                <a:lnTo>
                  <a:pt x="96454" y="240931"/>
                </a:lnTo>
                <a:lnTo>
                  <a:pt x="100907" y="254796"/>
                </a:lnTo>
                <a:lnTo>
                  <a:pt x="106791" y="265549"/>
                </a:lnTo>
                <a:lnTo>
                  <a:pt x="111569" y="272415"/>
                </a:lnTo>
                <a:lnTo>
                  <a:pt x="117398" y="277495"/>
                </a:lnTo>
                <a:lnTo>
                  <a:pt x="124459" y="281051"/>
                </a:lnTo>
                <a:lnTo>
                  <a:pt x="131533" y="284734"/>
                </a:lnTo>
                <a:lnTo>
                  <a:pt x="139776" y="286512"/>
                </a:lnTo>
                <a:lnTo>
                  <a:pt x="149199" y="286512"/>
                </a:lnTo>
                <a:lnTo>
                  <a:pt x="161091" y="285077"/>
                </a:lnTo>
                <a:lnTo>
                  <a:pt x="173022" y="280754"/>
                </a:lnTo>
                <a:lnTo>
                  <a:pt x="185115" y="273431"/>
                </a:lnTo>
                <a:lnTo>
                  <a:pt x="193722" y="266676"/>
                </a:lnTo>
                <a:lnTo>
                  <a:pt x="202597" y="258586"/>
                </a:lnTo>
                <a:lnTo>
                  <a:pt x="211740" y="249171"/>
                </a:lnTo>
                <a:lnTo>
                  <a:pt x="221148" y="238442"/>
                </a:lnTo>
                <a:lnTo>
                  <a:pt x="223621" y="235458"/>
                </a:lnTo>
                <a:lnTo>
                  <a:pt x="223621" y="14859"/>
                </a:lnTo>
                <a:lnTo>
                  <a:pt x="223621" y="12446"/>
                </a:lnTo>
                <a:lnTo>
                  <a:pt x="224307" y="10160"/>
                </a:lnTo>
                <a:lnTo>
                  <a:pt x="225666" y="8382"/>
                </a:lnTo>
                <a:lnTo>
                  <a:pt x="227025" y="6477"/>
                </a:lnTo>
                <a:lnTo>
                  <a:pt x="229514" y="4953"/>
                </a:lnTo>
                <a:lnTo>
                  <a:pt x="233108" y="3683"/>
                </a:lnTo>
                <a:lnTo>
                  <a:pt x="236702" y="2413"/>
                </a:lnTo>
                <a:lnTo>
                  <a:pt x="241477" y="1524"/>
                </a:lnTo>
                <a:lnTo>
                  <a:pt x="247370" y="889"/>
                </a:lnTo>
                <a:lnTo>
                  <a:pt x="253339" y="254"/>
                </a:lnTo>
                <a:lnTo>
                  <a:pt x="260959" y="0"/>
                </a:lnTo>
                <a:lnTo>
                  <a:pt x="270103" y="0"/>
                </a:lnTo>
                <a:lnTo>
                  <a:pt x="279247" y="0"/>
                </a:lnTo>
                <a:lnTo>
                  <a:pt x="286867" y="254"/>
                </a:lnTo>
                <a:lnTo>
                  <a:pt x="292836" y="889"/>
                </a:lnTo>
                <a:lnTo>
                  <a:pt x="298805" y="1524"/>
                </a:lnTo>
                <a:lnTo>
                  <a:pt x="303504" y="2413"/>
                </a:lnTo>
                <a:lnTo>
                  <a:pt x="306933" y="3683"/>
                </a:lnTo>
                <a:lnTo>
                  <a:pt x="310489" y="4953"/>
                </a:lnTo>
                <a:lnTo>
                  <a:pt x="312902" y="6477"/>
                </a:lnTo>
                <a:lnTo>
                  <a:pt x="314426" y="8382"/>
                </a:lnTo>
                <a:lnTo>
                  <a:pt x="315950" y="10160"/>
                </a:lnTo>
                <a:lnTo>
                  <a:pt x="316585" y="12446"/>
                </a:lnTo>
                <a:lnTo>
                  <a:pt x="316585" y="14859"/>
                </a:lnTo>
                <a:lnTo>
                  <a:pt x="316585" y="346710"/>
                </a:lnTo>
                <a:lnTo>
                  <a:pt x="316585" y="349250"/>
                </a:lnTo>
                <a:lnTo>
                  <a:pt x="316077" y="351409"/>
                </a:lnTo>
                <a:lnTo>
                  <a:pt x="314807" y="353314"/>
                </a:lnTo>
                <a:lnTo>
                  <a:pt x="313537" y="355092"/>
                </a:lnTo>
                <a:lnTo>
                  <a:pt x="311378" y="356743"/>
                </a:lnTo>
                <a:lnTo>
                  <a:pt x="308203" y="357886"/>
                </a:lnTo>
                <a:lnTo>
                  <a:pt x="305155" y="359156"/>
                </a:lnTo>
                <a:lnTo>
                  <a:pt x="301091" y="360045"/>
                </a:lnTo>
                <a:lnTo>
                  <a:pt x="296011" y="360680"/>
                </a:lnTo>
                <a:lnTo>
                  <a:pt x="290931" y="361315"/>
                </a:lnTo>
                <a:lnTo>
                  <a:pt x="284454" y="361696"/>
                </a:lnTo>
                <a:lnTo>
                  <a:pt x="276834" y="361696"/>
                </a:lnTo>
                <a:lnTo>
                  <a:pt x="268579" y="361696"/>
                </a:lnTo>
                <a:lnTo>
                  <a:pt x="261975" y="361315"/>
                </a:lnTo>
                <a:lnTo>
                  <a:pt x="256895" y="360680"/>
                </a:lnTo>
                <a:lnTo>
                  <a:pt x="251815" y="360045"/>
                </a:lnTo>
                <a:lnTo>
                  <a:pt x="247751" y="359156"/>
                </a:lnTo>
                <a:lnTo>
                  <a:pt x="244830" y="357886"/>
                </a:lnTo>
                <a:lnTo>
                  <a:pt x="241846" y="356743"/>
                </a:lnTo>
                <a:lnTo>
                  <a:pt x="239737" y="355092"/>
                </a:lnTo>
                <a:lnTo>
                  <a:pt x="238506" y="353314"/>
                </a:lnTo>
                <a:lnTo>
                  <a:pt x="237261" y="351409"/>
                </a:lnTo>
                <a:lnTo>
                  <a:pt x="236639" y="349250"/>
                </a:lnTo>
                <a:lnTo>
                  <a:pt x="236639" y="346710"/>
                </a:lnTo>
                <a:lnTo>
                  <a:pt x="236639" y="308483"/>
                </a:lnTo>
                <a:lnTo>
                  <a:pt x="226840" y="318561"/>
                </a:lnTo>
                <a:lnTo>
                  <a:pt x="216981" y="327704"/>
                </a:lnTo>
                <a:lnTo>
                  <a:pt x="207063" y="335912"/>
                </a:lnTo>
                <a:lnTo>
                  <a:pt x="197087" y="343183"/>
                </a:lnTo>
                <a:lnTo>
                  <a:pt x="187052" y="349519"/>
                </a:lnTo>
                <a:lnTo>
                  <a:pt x="168669" y="358617"/>
                </a:lnTo>
                <a:lnTo>
                  <a:pt x="156514" y="362879"/>
                </a:lnTo>
                <a:lnTo>
                  <a:pt x="144180" y="365845"/>
                </a:lnTo>
                <a:lnTo>
                  <a:pt x="131667" y="367515"/>
                </a:lnTo>
                <a:lnTo>
                  <a:pt x="121665" y="367919"/>
                </a:lnTo>
                <a:lnTo>
                  <a:pt x="107339" y="367397"/>
                </a:lnTo>
                <a:lnTo>
                  <a:pt x="94042" y="365829"/>
                </a:lnTo>
                <a:lnTo>
                  <a:pt x="81776" y="363206"/>
                </a:lnTo>
                <a:lnTo>
                  <a:pt x="70540" y="359520"/>
                </a:lnTo>
                <a:lnTo>
                  <a:pt x="52592" y="350365"/>
                </a:lnTo>
                <a:lnTo>
                  <a:pt x="42230" y="342833"/>
                </a:lnTo>
                <a:lnTo>
                  <a:pt x="33100" y="334145"/>
                </a:lnTo>
                <a:lnTo>
                  <a:pt x="19766" y="315917"/>
                </a:lnTo>
                <a:lnTo>
                  <a:pt x="14014" y="304725"/>
                </a:lnTo>
                <a:lnTo>
                  <a:pt x="9351" y="292698"/>
                </a:lnTo>
                <a:lnTo>
                  <a:pt x="3942" y="270762"/>
                </a:lnTo>
                <a:lnTo>
                  <a:pt x="2224" y="259116"/>
                </a:lnTo>
                <a:lnTo>
                  <a:pt x="993" y="246488"/>
                </a:lnTo>
                <a:lnTo>
                  <a:pt x="251" y="232872"/>
                </a:lnTo>
                <a:lnTo>
                  <a:pt x="0" y="218261"/>
                </a:lnTo>
                <a:lnTo>
                  <a:pt x="0" y="218059"/>
                </a:lnTo>
                <a:lnTo>
                  <a:pt x="0" y="14859"/>
                </a:lnTo>
                <a:lnTo>
                  <a:pt x="0" y="12446"/>
                </a:lnTo>
                <a:lnTo>
                  <a:pt x="685" y="10160"/>
                </a:lnTo>
                <a:lnTo>
                  <a:pt x="2057" y="8382"/>
                </a:lnTo>
                <a:lnTo>
                  <a:pt x="3416" y="6477"/>
                </a:lnTo>
                <a:lnTo>
                  <a:pt x="5892" y="4953"/>
                </a:lnTo>
                <a:lnTo>
                  <a:pt x="9486" y="3683"/>
                </a:lnTo>
                <a:lnTo>
                  <a:pt x="13093" y="2413"/>
                </a:lnTo>
                <a:lnTo>
                  <a:pt x="17932" y="1524"/>
                </a:lnTo>
                <a:lnTo>
                  <a:pt x="24003" y="889"/>
                </a:lnTo>
                <a:lnTo>
                  <a:pt x="30086" y="254"/>
                </a:lnTo>
                <a:lnTo>
                  <a:pt x="37579" y="0"/>
                </a:lnTo>
                <a:lnTo>
                  <a:pt x="4652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395208" y="1286637"/>
            <a:ext cx="271145" cy="373507"/>
          </a:xfrm>
          <a:custGeom>
            <a:avLst/>
            <a:gdLst/>
            <a:ahLst/>
            <a:cxnLst/>
            <a:rect l="l" t="t" r="r" b="b"/>
            <a:pathLst>
              <a:path w="271145" h="373507">
                <a:moveTo>
                  <a:pt x="167005" y="0"/>
                </a:moveTo>
                <a:lnTo>
                  <a:pt x="179790" y="499"/>
                </a:lnTo>
                <a:lnTo>
                  <a:pt x="192371" y="1999"/>
                </a:lnTo>
                <a:lnTo>
                  <a:pt x="196215" y="2666"/>
                </a:lnTo>
                <a:lnTo>
                  <a:pt x="208974" y="5394"/>
                </a:lnTo>
                <a:lnTo>
                  <a:pt x="220946" y="8937"/>
                </a:lnTo>
                <a:lnTo>
                  <a:pt x="231267" y="12700"/>
                </a:lnTo>
                <a:lnTo>
                  <a:pt x="238760" y="16001"/>
                </a:lnTo>
                <a:lnTo>
                  <a:pt x="245364" y="19685"/>
                </a:lnTo>
                <a:lnTo>
                  <a:pt x="251968" y="23495"/>
                </a:lnTo>
                <a:lnTo>
                  <a:pt x="256540" y="26670"/>
                </a:lnTo>
                <a:lnTo>
                  <a:pt x="259334" y="29337"/>
                </a:lnTo>
                <a:lnTo>
                  <a:pt x="262000" y="32130"/>
                </a:lnTo>
                <a:lnTo>
                  <a:pt x="265049" y="36322"/>
                </a:lnTo>
                <a:lnTo>
                  <a:pt x="266192" y="38100"/>
                </a:lnTo>
                <a:lnTo>
                  <a:pt x="267081" y="40512"/>
                </a:lnTo>
                <a:lnTo>
                  <a:pt x="267716" y="43561"/>
                </a:lnTo>
                <a:lnTo>
                  <a:pt x="268224" y="46482"/>
                </a:lnTo>
                <a:lnTo>
                  <a:pt x="268732" y="50164"/>
                </a:lnTo>
                <a:lnTo>
                  <a:pt x="269113" y="54483"/>
                </a:lnTo>
                <a:lnTo>
                  <a:pt x="269494" y="58800"/>
                </a:lnTo>
                <a:lnTo>
                  <a:pt x="269748" y="64135"/>
                </a:lnTo>
                <a:lnTo>
                  <a:pt x="269748" y="70358"/>
                </a:lnTo>
                <a:lnTo>
                  <a:pt x="269091" y="86055"/>
                </a:lnTo>
                <a:lnTo>
                  <a:pt x="267121" y="97364"/>
                </a:lnTo>
                <a:lnTo>
                  <a:pt x="265938" y="100711"/>
                </a:lnTo>
                <a:lnTo>
                  <a:pt x="263525" y="106425"/>
                </a:lnTo>
                <a:lnTo>
                  <a:pt x="260223" y="109347"/>
                </a:lnTo>
                <a:lnTo>
                  <a:pt x="256286" y="109347"/>
                </a:lnTo>
                <a:lnTo>
                  <a:pt x="252095" y="109347"/>
                </a:lnTo>
                <a:lnTo>
                  <a:pt x="247650" y="107696"/>
                </a:lnTo>
                <a:lnTo>
                  <a:pt x="242950" y="104139"/>
                </a:lnTo>
                <a:lnTo>
                  <a:pt x="238251" y="100711"/>
                </a:lnTo>
                <a:lnTo>
                  <a:pt x="226187" y="92710"/>
                </a:lnTo>
                <a:lnTo>
                  <a:pt x="215779" y="86696"/>
                </a:lnTo>
                <a:lnTo>
                  <a:pt x="203534" y="81329"/>
                </a:lnTo>
                <a:lnTo>
                  <a:pt x="191808" y="77836"/>
                </a:lnTo>
                <a:lnTo>
                  <a:pt x="178907" y="76181"/>
                </a:lnTo>
                <a:lnTo>
                  <a:pt x="171069" y="75946"/>
                </a:lnTo>
                <a:lnTo>
                  <a:pt x="156958" y="77099"/>
                </a:lnTo>
                <a:lnTo>
                  <a:pt x="144249" y="80568"/>
                </a:lnTo>
                <a:lnTo>
                  <a:pt x="132953" y="86366"/>
                </a:lnTo>
                <a:lnTo>
                  <a:pt x="123084" y="94505"/>
                </a:lnTo>
                <a:lnTo>
                  <a:pt x="115316" y="104012"/>
                </a:lnTo>
                <a:lnTo>
                  <a:pt x="109930" y="113014"/>
                </a:lnTo>
                <a:lnTo>
                  <a:pt x="105432" y="123211"/>
                </a:lnTo>
                <a:lnTo>
                  <a:pt x="101815" y="134599"/>
                </a:lnTo>
                <a:lnTo>
                  <a:pt x="99074" y="147171"/>
                </a:lnTo>
                <a:lnTo>
                  <a:pt x="97205" y="160924"/>
                </a:lnTo>
                <a:lnTo>
                  <a:pt x="96202" y="175851"/>
                </a:lnTo>
                <a:lnTo>
                  <a:pt x="96012" y="186436"/>
                </a:lnTo>
                <a:lnTo>
                  <a:pt x="96343" y="200264"/>
                </a:lnTo>
                <a:lnTo>
                  <a:pt x="97358" y="213221"/>
                </a:lnTo>
                <a:lnTo>
                  <a:pt x="99085" y="225305"/>
                </a:lnTo>
                <a:lnTo>
                  <a:pt x="100838" y="233679"/>
                </a:lnTo>
                <a:lnTo>
                  <a:pt x="104679" y="246902"/>
                </a:lnTo>
                <a:lnTo>
                  <a:pt x="109627" y="258569"/>
                </a:lnTo>
                <a:lnTo>
                  <a:pt x="115062" y="267842"/>
                </a:lnTo>
                <a:lnTo>
                  <a:pt x="123509" y="277859"/>
                </a:lnTo>
                <a:lnTo>
                  <a:pt x="133508" y="285587"/>
                </a:lnTo>
                <a:lnTo>
                  <a:pt x="150298" y="292712"/>
                </a:lnTo>
                <a:lnTo>
                  <a:pt x="162964" y="294965"/>
                </a:lnTo>
                <a:lnTo>
                  <a:pt x="172212" y="295401"/>
                </a:lnTo>
                <a:lnTo>
                  <a:pt x="186028" y="294593"/>
                </a:lnTo>
                <a:lnTo>
                  <a:pt x="198268" y="292167"/>
                </a:lnTo>
                <a:lnTo>
                  <a:pt x="205486" y="289687"/>
                </a:lnTo>
                <a:lnTo>
                  <a:pt x="217672" y="284107"/>
                </a:lnTo>
                <a:lnTo>
                  <a:pt x="228239" y="277954"/>
                </a:lnTo>
                <a:lnTo>
                  <a:pt x="236855" y="272161"/>
                </a:lnTo>
                <a:lnTo>
                  <a:pt x="247396" y="264033"/>
                </a:lnTo>
                <a:lnTo>
                  <a:pt x="252095" y="260096"/>
                </a:lnTo>
                <a:lnTo>
                  <a:pt x="256032" y="258190"/>
                </a:lnTo>
                <a:lnTo>
                  <a:pt x="259334" y="258190"/>
                </a:lnTo>
                <a:lnTo>
                  <a:pt x="261493" y="258190"/>
                </a:lnTo>
                <a:lnTo>
                  <a:pt x="263398" y="258825"/>
                </a:lnTo>
                <a:lnTo>
                  <a:pt x="264922" y="260096"/>
                </a:lnTo>
                <a:lnTo>
                  <a:pt x="266319" y="261365"/>
                </a:lnTo>
                <a:lnTo>
                  <a:pt x="267589" y="263651"/>
                </a:lnTo>
                <a:lnTo>
                  <a:pt x="268350" y="266953"/>
                </a:lnTo>
                <a:lnTo>
                  <a:pt x="269240" y="270255"/>
                </a:lnTo>
                <a:lnTo>
                  <a:pt x="270001" y="274574"/>
                </a:lnTo>
                <a:lnTo>
                  <a:pt x="270510" y="279780"/>
                </a:lnTo>
                <a:lnTo>
                  <a:pt x="270891" y="284988"/>
                </a:lnTo>
                <a:lnTo>
                  <a:pt x="271145" y="291718"/>
                </a:lnTo>
                <a:lnTo>
                  <a:pt x="271145" y="299847"/>
                </a:lnTo>
                <a:lnTo>
                  <a:pt x="271145" y="306324"/>
                </a:lnTo>
                <a:lnTo>
                  <a:pt x="271018" y="311785"/>
                </a:lnTo>
                <a:lnTo>
                  <a:pt x="270637" y="316102"/>
                </a:lnTo>
                <a:lnTo>
                  <a:pt x="270256" y="320421"/>
                </a:lnTo>
                <a:lnTo>
                  <a:pt x="269748" y="324103"/>
                </a:lnTo>
                <a:lnTo>
                  <a:pt x="269113" y="327025"/>
                </a:lnTo>
                <a:lnTo>
                  <a:pt x="268477" y="330073"/>
                </a:lnTo>
                <a:lnTo>
                  <a:pt x="267843" y="332486"/>
                </a:lnTo>
                <a:lnTo>
                  <a:pt x="266953" y="334263"/>
                </a:lnTo>
                <a:lnTo>
                  <a:pt x="266065" y="336168"/>
                </a:lnTo>
                <a:lnTo>
                  <a:pt x="264160" y="338582"/>
                </a:lnTo>
                <a:lnTo>
                  <a:pt x="261112" y="341375"/>
                </a:lnTo>
                <a:lnTo>
                  <a:pt x="258191" y="344170"/>
                </a:lnTo>
                <a:lnTo>
                  <a:pt x="245872" y="351789"/>
                </a:lnTo>
                <a:lnTo>
                  <a:pt x="222819" y="362198"/>
                </a:lnTo>
                <a:lnTo>
                  <a:pt x="209679" y="366405"/>
                </a:lnTo>
                <a:lnTo>
                  <a:pt x="197154" y="369435"/>
                </a:lnTo>
                <a:lnTo>
                  <a:pt x="178958" y="372422"/>
                </a:lnTo>
                <a:lnTo>
                  <a:pt x="166265" y="373350"/>
                </a:lnTo>
                <a:lnTo>
                  <a:pt x="158115" y="373507"/>
                </a:lnTo>
                <a:lnTo>
                  <a:pt x="144298" y="373106"/>
                </a:lnTo>
                <a:lnTo>
                  <a:pt x="131059" y="371904"/>
                </a:lnTo>
                <a:lnTo>
                  <a:pt x="118407" y="369902"/>
                </a:lnTo>
                <a:lnTo>
                  <a:pt x="94906" y="363493"/>
                </a:lnTo>
                <a:lnTo>
                  <a:pt x="78246" y="356204"/>
                </a:lnTo>
                <a:lnTo>
                  <a:pt x="67132" y="349743"/>
                </a:lnTo>
                <a:lnTo>
                  <a:pt x="56843" y="342306"/>
                </a:lnTo>
                <a:lnTo>
                  <a:pt x="47392" y="333885"/>
                </a:lnTo>
                <a:lnTo>
                  <a:pt x="32992" y="316946"/>
                </a:lnTo>
                <a:lnTo>
                  <a:pt x="20198" y="295403"/>
                </a:lnTo>
                <a:lnTo>
                  <a:pt x="14937" y="283430"/>
                </a:lnTo>
                <a:lnTo>
                  <a:pt x="10441" y="270656"/>
                </a:lnTo>
                <a:lnTo>
                  <a:pt x="7108" y="258466"/>
                </a:lnTo>
                <a:lnTo>
                  <a:pt x="2625" y="234359"/>
                </a:lnTo>
                <a:lnTo>
                  <a:pt x="1201" y="221533"/>
                </a:lnTo>
                <a:lnTo>
                  <a:pt x="325" y="208193"/>
                </a:lnTo>
                <a:lnTo>
                  <a:pt x="1" y="194337"/>
                </a:lnTo>
                <a:lnTo>
                  <a:pt x="0" y="193166"/>
                </a:lnTo>
                <a:lnTo>
                  <a:pt x="259" y="178907"/>
                </a:lnTo>
                <a:lnTo>
                  <a:pt x="1042" y="165228"/>
                </a:lnTo>
                <a:lnTo>
                  <a:pt x="2352" y="152127"/>
                </a:lnTo>
                <a:lnTo>
                  <a:pt x="4195" y="139602"/>
                </a:lnTo>
                <a:lnTo>
                  <a:pt x="9495" y="116270"/>
                </a:lnTo>
                <a:lnTo>
                  <a:pt x="17319" y="94099"/>
                </a:lnTo>
                <a:lnTo>
                  <a:pt x="22871" y="82086"/>
                </a:lnTo>
                <a:lnTo>
                  <a:pt x="29093" y="70898"/>
                </a:lnTo>
                <a:lnTo>
                  <a:pt x="43510" y="51017"/>
                </a:lnTo>
                <a:lnTo>
                  <a:pt x="56487" y="37832"/>
                </a:lnTo>
                <a:lnTo>
                  <a:pt x="66393" y="29782"/>
                </a:lnTo>
                <a:lnTo>
                  <a:pt x="76958" y="22717"/>
                </a:lnTo>
                <a:lnTo>
                  <a:pt x="88173" y="16646"/>
                </a:lnTo>
                <a:lnTo>
                  <a:pt x="100075" y="11557"/>
                </a:lnTo>
                <a:lnTo>
                  <a:pt x="123719" y="4510"/>
                </a:lnTo>
                <a:lnTo>
                  <a:pt x="136167" y="2213"/>
                </a:lnTo>
                <a:lnTo>
                  <a:pt x="149027" y="728"/>
                </a:lnTo>
                <a:lnTo>
                  <a:pt x="162294" y="48"/>
                </a:lnTo>
                <a:lnTo>
                  <a:pt x="16700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597912" y="1286637"/>
            <a:ext cx="271144" cy="373507"/>
          </a:xfrm>
          <a:custGeom>
            <a:avLst/>
            <a:gdLst/>
            <a:ahLst/>
            <a:cxnLst/>
            <a:rect l="l" t="t" r="r" b="b"/>
            <a:pathLst>
              <a:path w="271144" h="373507">
                <a:moveTo>
                  <a:pt x="167005" y="0"/>
                </a:moveTo>
                <a:lnTo>
                  <a:pt x="179790" y="499"/>
                </a:lnTo>
                <a:lnTo>
                  <a:pt x="192371" y="1999"/>
                </a:lnTo>
                <a:lnTo>
                  <a:pt x="196214" y="2666"/>
                </a:lnTo>
                <a:lnTo>
                  <a:pt x="208974" y="5394"/>
                </a:lnTo>
                <a:lnTo>
                  <a:pt x="220946" y="8937"/>
                </a:lnTo>
                <a:lnTo>
                  <a:pt x="231267" y="12700"/>
                </a:lnTo>
                <a:lnTo>
                  <a:pt x="238760" y="16001"/>
                </a:lnTo>
                <a:lnTo>
                  <a:pt x="245363" y="19685"/>
                </a:lnTo>
                <a:lnTo>
                  <a:pt x="251968" y="23495"/>
                </a:lnTo>
                <a:lnTo>
                  <a:pt x="256539" y="26670"/>
                </a:lnTo>
                <a:lnTo>
                  <a:pt x="259333" y="29337"/>
                </a:lnTo>
                <a:lnTo>
                  <a:pt x="262000" y="32130"/>
                </a:lnTo>
                <a:lnTo>
                  <a:pt x="265049" y="36322"/>
                </a:lnTo>
                <a:lnTo>
                  <a:pt x="266192" y="38100"/>
                </a:lnTo>
                <a:lnTo>
                  <a:pt x="267081" y="40512"/>
                </a:lnTo>
                <a:lnTo>
                  <a:pt x="267715" y="43561"/>
                </a:lnTo>
                <a:lnTo>
                  <a:pt x="268224" y="46482"/>
                </a:lnTo>
                <a:lnTo>
                  <a:pt x="268731" y="50164"/>
                </a:lnTo>
                <a:lnTo>
                  <a:pt x="269113" y="54483"/>
                </a:lnTo>
                <a:lnTo>
                  <a:pt x="269494" y="58800"/>
                </a:lnTo>
                <a:lnTo>
                  <a:pt x="269748" y="64135"/>
                </a:lnTo>
                <a:lnTo>
                  <a:pt x="269748" y="70358"/>
                </a:lnTo>
                <a:lnTo>
                  <a:pt x="269091" y="86055"/>
                </a:lnTo>
                <a:lnTo>
                  <a:pt x="267121" y="97364"/>
                </a:lnTo>
                <a:lnTo>
                  <a:pt x="265938" y="100711"/>
                </a:lnTo>
                <a:lnTo>
                  <a:pt x="263525" y="106425"/>
                </a:lnTo>
                <a:lnTo>
                  <a:pt x="260223" y="109347"/>
                </a:lnTo>
                <a:lnTo>
                  <a:pt x="256286" y="109347"/>
                </a:lnTo>
                <a:lnTo>
                  <a:pt x="252094" y="109347"/>
                </a:lnTo>
                <a:lnTo>
                  <a:pt x="247650" y="107696"/>
                </a:lnTo>
                <a:lnTo>
                  <a:pt x="242950" y="104139"/>
                </a:lnTo>
                <a:lnTo>
                  <a:pt x="238251" y="100711"/>
                </a:lnTo>
                <a:lnTo>
                  <a:pt x="226187" y="92710"/>
                </a:lnTo>
                <a:lnTo>
                  <a:pt x="215779" y="86696"/>
                </a:lnTo>
                <a:lnTo>
                  <a:pt x="203534" y="81329"/>
                </a:lnTo>
                <a:lnTo>
                  <a:pt x="191808" y="77836"/>
                </a:lnTo>
                <a:lnTo>
                  <a:pt x="178907" y="76181"/>
                </a:lnTo>
                <a:lnTo>
                  <a:pt x="171069" y="75946"/>
                </a:lnTo>
                <a:lnTo>
                  <a:pt x="156958" y="77099"/>
                </a:lnTo>
                <a:lnTo>
                  <a:pt x="144249" y="80568"/>
                </a:lnTo>
                <a:lnTo>
                  <a:pt x="132953" y="86366"/>
                </a:lnTo>
                <a:lnTo>
                  <a:pt x="123084" y="94505"/>
                </a:lnTo>
                <a:lnTo>
                  <a:pt x="115315" y="104012"/>
                </a:lnTo>
                <a:lnTo>
                  <a:pt x="109930" y="113014"/>
                </a:lnTo>
                <a:lnTo>
                  <a:pt x="105432" y="123211"/>
                </a:lnTo>
                <a:lnTo>
                  <a:pt x="101815" y="134599"/>
                </a:lnTo>
                <a:lnTo>
                  <a:pt x="99074" y="147171"/>
                </a:lnTo>
                <a:lnTo>
                  <a:pt x="97205" y="160924"/>
                </a:lnTo>
                <a:lnTo>
                  <a:pt x="96202" y="175851"/>
                </a:lnTo>
                <a:lnTo>
                  <a:pt x="96012" y="186436"/>
                </a:lnTo>
                <a:lnTo>
                  <a:pt x="96343" y="200264"/>
                </a:lnTo>
                <a:lnTo>
                  <a:pt x="97358" y="213221"/>
                </a:lnTo>
                <a:lnTo>
                  <a:pt x="99085" y="225305"/>
                </a:lnTo>
                <a:lnTo>
                  <a:pt x="100837" y="233679"/>
                </a:lnTo>
                <a:lnTo>
                  <a:pt x="104679" y="246902"/>
                </a:lnTo>
                <a:lnTo>
                  <a:pt x="109627" y="258569"/>
                </a:lnTo>
                <a:lnTo>
                  <a:pt x="115062" y="267842"/>
                </a:lnTo>
                <a:lnTo>
                  <a:pt x="123509" y="277859"/>
                </a:lnTo>
                <a:lnTo>
                  <a:pt x="133508" y="285587"/>
                </a:lnTo>
                <a:lnTo>
                  <a:pt x="150298" y="292712"/>
                </a:lnTo>
                <a:lnTo>
                  <a:pt x="162964" y="294965"/>
                </a:lnTo>
                <a:lnTo>
                  <a:pt x="172212" y="295401"/>
                </a:lnTo>
                <a:lnTo>
                  <a:pt x="186028" y="294593"/>
                </a:lnTo>
                <a:lnTo>
                  <a:pt x="198268" y="292167"/>
                </a:lnTo>
                <a:lnTo>
                  <a:pt x="205486" y="289687"/>
                </a:lnTo>
                <a:lnTo>
                  <a:pt x="217672" y="284107"/>
                </a:lnTo>
                <a:lnTo>
                  <a:pt x="228239" y="277954"/>
                </a:lnTo>
                <a:lnTo>
                  <a:pt x="236855" y="272161"/>
                </a:lnTo>
                <a:lnTo>
                  <a:pt x="247395" y="264033"/>
                </a:lnTo>
                <a:lnTo>
                  <a:pt x="252094" y="260096"/>
                </a:lnTo>
                <a:lnTo>
                  <a:pt x="256031" y="258190"/>
                </a:lnTo>
                <a:lnTo>
                  <a:pt x="259333" y="258190"/>
                </a:lnTo>
                <a:lnTo>
                  <a:pt x="261493" y="258190"/>
                </a:lnTo>
                <a:lnTo>
                  <a:pt x="263398" y="258825"/>
                </a:lnTo>
                <a:lnTo>
                  <a:pt x="264921" y="260096"/>
                </a:lnTo>
                <a:lnTo>
                  <a:pt x="266319" y="261365"/>
                </a:lnTo>
                <a:lnTo>
                  <a:pt x="267588" y="263651"/>
                </a:lnTo>
                <a:lnTo>
                  <a:pt x="268350" y="266953"/>
                </a:lnTo>
                <a:lnTo>
                  <a:pt x="269239" y="270255"/>
                </a:lnTo>
                <a:lnTo>
                  <a:pt x="270001" y="274574"/>
                </a:lnTo>
                <a:lnTo>
                  <a:pt x="270510" y="279780"/>
                </a:lnTo>
                <a:lnTo>
                  <a:pt x="270890" y="284988"/>
                </a:lnTo>
                <a:lnTo>
                  <a:pt x="271144" y="291718"/>
                </a:lnTo>
                <a:lnTo>
                  <a:pt x="271144" y="299847"/>
                </a:lnTo>
                <a:lnTo>
                  <a:pt x="271144" y="306324"/>
                </a:lnTo>
                <a:lnTo>
                  <a:pt x="271018" y="311785"/>
                </a:lnTo>
                <a:lnTo>
                  <a:pt x="270637" y="316102"/>
                </a:lnTo>
                <a:lnTo>
                  <a:pt x="270256" y="320421"/>
                </a:lnTo>
                <a:lnTo>
                  <a:pt x="269748" y="324103"/>
                </a:lnTo>
                <a:lnTo>
                  <a:pt x="269113" y="327025"/>
                </a:lnTo>
                <a:lnTo>
                  <a:pt x="268477" y="330073"/>
                </a:lnTo>
                <a:lnTo>
                  <a:pt x="267843" y="332486"/>
                </a:lnTo>
                <a:lnTo>
                  <a:pt x="266954" y="334263"/>
                </a:lnTo>
                <a:lnTo>
                  <a:pt x="266064" y="336168"/>
                </a:lnTo>
                <a:lnTo>
                  <a:pt x="264160" y="338582"/>
                </a:lnTo>
                <a:lnTo>
                  <a:pt x="261112" y="341375"/>
                </a:lnTo>
                <a:lnTo>
                  <a:pt x="258190" y="344170"/>
                </a:lnTo>
                <a:lnTo>
                  <a:pt x="245871" y="351789"/>
                </a:lnTo>
                <a:lnTo>
                  <a:pt x="222819" y="362198"/>
                </a:lnTo>
                <a:lnTo>
                  <a:pt x="209679" y="366405"/>
                </a:lnTo>
                <a:lnTo>
                  <a:pt x="197154" y="369435"/>
                </a:lnTo>
                <a:lnTo>
                  <a:pt x="178958" y="372422"/>
                </a:lnTo>
                <a:lnTo>
                  <a:pt x="166265" y="373350"/>
                </a:lnTo>
                <a:lnTo>
                  <a:pt x="158114" y="373507"/>
                </a:lnTo>
                <a:lnTo>
                  <a:pt x="144298" y="373106"/>
                </a:lnTo>
                <a:lnTo>
                  <a:pt x="131059" y="371904"/>
                </a:lnTo>
                <a:lnTo>
                  <a:pt x="118407" y="369902"/>
                </a:lnTo>
                <a:lnTo>
                  <a:pt x="94906" y="363493"/>
                </a:lnTo>
                <a:lnTo>
                  <a:pt x="78246" y="356204"/>
                </a:lnTo>
                <a:lnTo>
                  <a:pt x="67132" y="349743"/>
                </a:lnTo>
                <a:lnTo>
                  <a:pt x="56843" y="342306"/>
                </a:lnTo>
                <a:lnTo>
                  <a:pt x="47392" y="333885"/>
                </a:lnTo>
                <a:lnTo>
                  <a:pt x="32992" y="316946"/>
                </a:lnTo>
                <a:lnTo>
                  <a:pt x="20198" y="295403"/>
                </a:lnTo>
                <a:lnTo>
                  <a:pt x="14937" y="283430"/>
                </a:lnTo>
                <a:lnTo>
                  <a:pt x="10441" y="270656"/>
                </a:lnTo>
                <a:lnTo>
                  <a:pt x="7108" y="258466"/>
                </a:lnTo>
                <a:lnTo>
                  <a:pt x="2625" y="234359"/>
                </a:lnTo>
                <a:lnTo>
                  <a:pt x="1201" y="221533"/>
                </a:lnTo>
                <a:lnTo>
                  <a:pt x="325" y="208193"/>
                </a:lnTo>
                <a:lnTo>
                  <a:pt x="1" y="194337"/>
                </a:lnTo>
                <a:lnTo>
                  <a:pt x="0" y="193166"/>
                </a:lnTo>
                <a:lnTo>
                  <a:pt x="259" y="178907"/>
                </a:lnTo>
                <a:lnTo>
                  <a:pt x="1042" y="165228"/>
                </a:lnTo>
                <a:lnTo>
                  <a:pt x="2352" y="152127"/>
                </a:lnTo>
                <a:lnTo>
                  <a:pt x="4195" y="139602"/>
                </a:lnTo>
                <a:lnTo>
                  <a:pt x="9495" y="116270"/>
                </a:lnTo>
                <a:lnTo>
                  <a:pt x="17319" y="94099"/>
                </a:lnTo>
                <a:lnTo>
                  <a:pt x="22871" y="82086"/>
                </a:lnTo>
                <a:lnTo>
                  <a:pt x="29093" y="70898"/>
                </a:lnTo>
                <a:lnTo>
                  <a:pt x="43510" y="51017"/>
                </a:lnTo>
                <a:lnTo>
                  <a:pt x="56487" y="37832"/>
                </a:lnTo>
                <a:lnTo>
                  <a:pt x="66393" y="29782"/>
                </a:lnTo>
                <a:lnTo>
                  <a:pt x="76958" y="22717"/>
                </a:lnTo>
                <a:lnTo>
                  <a:pt x="88173" y="16646"/>
                </a:lnTo>
                <a:lnTo>
                  <a:pt x="100075" y="11557"/>
                </a:lnTo>
                <a:lnTo>
                  <a:pt x="123719" y="4510"/>
                </a:lnTo>
                <a:lnTo>
                  <a:pt x="136167" y="2213"/>
                </a:lnTo>
                <a:lnTo>
                  <a:pt x="149027" y="728"/>
                </a:lnTo>
                <a:lnTo>
                  <a:pt x="162294" y="48"/>
                </a:lnTo>
                <a:lnTo>
                  <a:pt x="16700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505446" y="1286255"/>
            <a:ext cx="213232" cy="368046"/>
          </a:xfrm>
          <a:custGeom>
            <a:avLst/>
            <a:gdLst/>
            <a:ahLst/>
            <a:cxnLst/>
            <a:rect l="l" t="t" r="r" b="b"/>
            <a:pathLst>
              <a:path w="213232" h="368046">
                <a:moveTo>
                  <a:pt x="168148" y="0"/>
                </a:moveTo>
                <a:lnTo>
                  <a:pt x="171323" y="0"/>
                </a:lnTo>
                <a:lnTo>
                  <a:pt x="174878" y="254"/>
                </a:lnTo>
                <a:lnTo>
                  <a:pt x="178561" y="635"/>
                </a:lnTo>
                <a:lnTo>
                  <a:pt x="182245" y="889"/>
                </a:lnTo>
                <a:lnTo>
                  <a:pt x="186181" y="1524"/>
                </a:lnTo>
                <a:lnTo>
                  <a:pt x="190119" y="2413"/>
                </a:lnTo>
                <a:lnTo>
                  <a:pt x="194055" y="3302"/>
                </a:lnTo>
                <a:lnTo>
                  <a:pt x="197611" y="4318"/>
                </a:lnTo>
                <a:lnTo>
                  <a:pt x="200532" y="5461"/>
                </a:lnTo>
                <a:lnTo>
                  <a:pt x="203453" y="6477"/>
                </a:lnTo>
                <a:lnTo>
                  <a:pt x="205739" y="7747"/>
                </a:lnTo>
                <a:lnTo>
                  <a:pt x="207009" y="8890"/>
                </a:lnTo>
                <a:lnTo>
                  <a:pt x="208406" y="10160"/>
                </a:lnTo>
                <a:lnTo>
                  <a:pt x="209423" y="11557"/>
                </a:lnTo>
                <a:lnTo>
                  <a:pt x="210057" y="13081"/>
                </a:lnTo>
                <a:lnTo>
                  <a:pt x="210693" y="14478"/>
                </a:lnTo>
                <a:lnTo>
                  <a:pt x="211200" y="16510"/>
                </a:lnTo>
                <a:lnTo>
                  <a:pt x="211708" y="19177"/>
                </a:lnTo>
                <a:lnTo>
                  <a:pt x="212217" y="21844"/>
                </a:lnTo>
                <a:lnTo>
                  <a:pt x="212598" y="25654"/>
                </a:lnTo>
                <a:lnTo>
                  <a:pt x="212851" y="30861"/>
                </a:lnTo>
                <a:lnTo>
                  <a:pt x="213105" y="36068"/>
                </a:lnTo>
                <a:lnTo>
                  <a:pt x="213232" y="43180"/>
                </a:lnTo>
                <a:lnTo>
                  <a:pt x="213232" y="52070"/>
                </a:lnTo>
                <a:lnTo>
                  <a:pt x="213232" y="61087"/>
                </a:lnTo>
                <a:lnTo>
                  <a:pt x="212978" y="68326"/>
                </a:lnTo>
                <a:lnTo>
                  <a:pt x="212471" y="74041"/>
                </a:lnTo>
                <a:lnTo>
                  <a:pt x="211962" y="79756"/>
                </a:lnTo>
                <a:lnTo>
                  <a:pt x="211200" y="84201"/>
                </a:lnTo>
                <a:lnTo>
                  <a:pt x="210184" y="87503"/>
                </a:lnTo>
                <a:lnTo>
                  <a:pt x="209169" y="90678"/>
                </a:lnTo>
                <a:lnTo>
                  <a:pt x="207899" y="92964"/>
                </a:lnTo>
                <a:lnTo>
                  <a:pt x="206248" y="94107"/>
                </a:lnTo>
                <a:lnTo>
                  <a:pt x="204724" y="95377"/>
                </a:lnTo>
                <a:lnTo>
                  <a:pt x="202692" y="96012"/>
                </a:lnTo>
                <a:lnTo>
                  <a:pt x="200151" y="96012"/>
                </a:lnTo>
                <a:lnTo>
                  <a:pt x="198120" y="96012"/>
                </a:lnTo>
                <a:lnTo>
                  <a:pt x="195960" y="95631"/>
                </a:lnTo>
                <a:lnTo>
                  <a:pt x="193421" y="94742"/>
                </a:lnTo>
                <a:lnTo>
                  <a:pt x="191007" y="93853"/>
                </a:lnTo>
                <a:lnTo>
                  <a:pt x="188213" y="92964"/>
                </a:lnTo>
                <a:lnTo>
                  <a:pt x="185038" y="91948"/>
                </a:lnTo>
                <a:lnTo>
                  <a:pt x="181990" y="90932"/>
                </a:lnTo>
                <a:lnTo>
                  <a:pt x="178561" y="90043"/>
                </a:lnTo>
                <a:lnTo>
                  <a:pt x="174878" y="89154"/>
                </a:lnTo>
                <a:lnTo>
                  <a:pt x="171196" y="88265"/>
                </a:lnTo>
                <a:lnTo>
                  <a:pt x="167004" y="87884"/>
                </a:lnTo>
                <a:lnTo>
                  <a:pt x="162559" y="87884"/>
                </a:lnTo>
                <a:lnTo>
                  <a:pt x="157352" y="87884"/>
                </a:lnTo>
                <a:lnTo>
                  <a:pt x="152146" y="88900"/>
                </a:lnTo>
                <a:lnTo>
                  <a:pt x="141731" y="93091"/>
                </a:lnTo>
                <a:lnTo>
                  <a:pt x="130809" y="100838"/>
                </a:lnTo>
                <a:lnTo>
                  <a:pt x="119379" y="111252"/>
                </a:lnTo>
                <a:lnTo>
                  <a:pt x="113283" y="118745"/>
                </a:lnTo>
                <a:lnTo>
                  <a:pt x="106220" y="127866"/>
                </a:lnTo>
                <a:lnTo>
                  <a:pt x="98792" y="138490"/>
                </a:lnTo>
                <a:lnTo>
                  <a:pt x="93725" y="146177"/>
                </a:lnTo>
                <a:lnTo>
                  <a:pt x="93725" y="353060"/>
                </a:lnTo>
                <a:lnTo>
                  <a:pt x="93725" y="355600"/>
                </a:lnTo>
                <a:lnTo>
                  <a:pt x="92963" y="357759"/>
                </a:lnTo>
                <a:lnTo>
                  <a:pt x="91567" y="359664"/>
                </a:lnTo>
                <a:lnTo>
                  <a:pt x="90043" y="361442"/>
                </a:lnTo>
                <a:lnTo>
                  <a:pt x="87502" y="363093"/>
                </a:lnTo>
                <a:lnTo>
                  <a:pt x="83947" y="364236"/>
                </a:lnTo>
                <a:lnTo>
                  <a:pt x="80263" y="365506"/>
                </a:lnTo>
                <a:lnTo>
                  <a:pt x="75564" y="366395"/>
                </a:lnTo>
                <a:lnTo>
                  <a:pt x="69596" y="367030"/>
                </a:lnTo>
                <a:lnTo>
                  <a:pt x="63626" y="367665"/>
                </a:lnTo>
                <a:lnTo>
                  <a:pt x="56006" y="368046"/>
                </a:lnTo>
                <a:lnTo>
                  <a:pt x="46862" y="368046"/>
                </a:lnTo>
                <a:lnTo>
                  <a:pt x="37719" y="368046"/>
                </a:lnTo>
                <a:lnTo>
                  <a:pt x="30099" y="367665"/>
                </a:lnTo>
                <a:lnTo>
                  <a:pt x="24129" y="367030"/>
                </a:lnTo>
                <a:lnTo>
                  <a:pt x="18160" y="366395"/>
                </a:lnTo>
                <a:lnTo>
                  <a:pt x="13461" y="365506"/>
                </a:lnTo>
                <a:lnTo>
                  <a:pt x="9905" y="364236"/>
                </a:lnTo>
                <a:lnTo>
                  <a:pt x="6223" y="363093"/>
                </a:lnTo>
                <a:lnTo>
                  <a:pt x="3682" y="361442"/>
                </a:lnTo>
                <a:lnTo>
                  <a:pt x="2158" y="359664"/>
                </a:lnTo>
                <a:lnTo>
                  <a:pt x="761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4" y="16510"/>
                </a:lnTo>
                <a:lnTo>
                  <a:pt x="1904" y="14732"/>
                </a:lnTo>
                <a:lnTo>
                  <a:pt x="3048" y="12827"/>
                </a:lnTo>
                <a:lnTo>
                  <a:pt x="5333" y="11303"/>
                </a:lnTo>
                <a:lnTo>
                  <a:pt x="8508" y="10033"/>
                </a:lnTo>
                <a:lnTo>
                  <a:pt x="11810" y="8763"/>
                </a:lnTo>
                <a:lnTo>
                  <a:pt x="15875" y="7874"/>
                </a:lnTo>
                <a:lnTo>
                  <a:pt x="20954" y="7239"/>
                </a:lnTo>
                <a:lnTo>
                  <a:pt x="26034" y="6604"/>
                </a:lnTo>
                <a:lnTo>
                  <a:pt x="32511" y="6350"/>
                </a:lnTo>
                <a:lnTo>
                  <a:pt x="40131" y="6350"/>
                </a:lnTo>
                <a:lnTo>
                  <a:pt x="48132" y="6350"/>
                </a:lnTo>
                <a:lnTo>
                  <a:pt x="54736" y="6604"/>
                </a:lnTo>
                <a:lnTo>
                  <a:pt x="59944" y="7239"/>
                </a:lnTo>
                <a:lnTo>
                  <a:pt x="65150" y="7874"/>
                </a:lnTo>
                <a:lnTo>
                  <a:pt x="69087" y="8763"/>
                </a:lnTo>
                <a:lnTo>
                  <a:pt x="72008" y="10033"/>
                </a:lnTo>
                <a:lnTo>
                  <a:pt x="74802" y="11303"/>
                </a:lnTo>
                <a:lnTo>
                  <a:pt x="76834" y="12827"/>
                </a:lnTo>
                <a:lnTo>
                  <a:pt x="78104" y="14732"/>
                </a:lnTo>
                <a:lnTo>
                  <a:pt x="79375" y="16510"/>
                </a:lnTo>
                <a:lnTo>
                  <a:pt x="80009" y="18796"/>
                </a:lnTo>
                <a:lnTo>
                  <a:pt x="80009" y="21209"/>
                </a:lnTo>
                <a:lnTo>
                  <a:pt x="80009" y="62484"/>
                </a:lnTo>
                <a:lnTo>
                  <a:pt x="88272" y="51162"/>
                </a:lnTo>
                <a:lnTo>
                  <a:pt x="96243" y="41171"/>
                </a:lnTo>
                <a:lnTo>
                  <a:pt x="103871" y="32563"/>
                </a:lnTo>
                <a:lnTo>
                  <a:pt x="114374" y="22259"/>
                </a:lnTo>
                <a:lnTo>
                  <a:pt x="123774" y="14601"/>
                </a:lnTo>
                <a:lnTo>
                  <a:pt x="126492" y="12700"/>
                </a:lnTo>
                <a:lnTo>
                  <a:pt x="133476" y="8001"/>
                </a:lnTo>
                <a:lnTo>
                  <a:pt x="140334" y="4699"/>
                </a:lnTo>
                <a:lnTo>
                  <a:pt x="147320" y="2794"/>
                </a:lnTo>
                <a:lnTo>
                  <a:pt x="154304" y="889"/>
                </a:lnTo>
                <a:lnTo>
                  <a:pt x="161162" y="0"/>
                </a:lnTo>
                <a:lnTo>
                  <a:pt x="16814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524498" y="1286255"/>
            <a:ext cx="325881" cy="374269"/>
          </a:xfrm>
          <a:custGeom>
            <a:avLst/>
            <a:gdLst/>
            <a:ahLst/>
            <a:cxnLst/>
            <a:rect l="l" t="t" r="r" b="b"/>
            <a:pathLst>
              <a:path w="325881" h="374269">
                <a:moveTo>
                  <a:pt x="169291" y="0"/>
                </a:moveTo>
                <a:lnTo>
                  <a:pt x="183515" y="376"/>
                </a:lnTo>
                <a:lnTo>
                  <a:pt x="197011" y="1510"/>
                </a:lnTo>
                <a:lnTo>
                  <a:pt x="209778" y="3403"/>
                </a:lnTo>
                <a:lnTo>
                  <a:pt x="221816" y="6062"/>
                </a:lnTo>
                <a:lnTo>
                  <a:pt x="233125" y="9489"/>
                </a:lnTo>
                <a:lnTo>
                  <a:pt x="240537" y="12319"/>
                </a:lnTo>
                <a:lnTo>
                  <a:pt x="252704" y="17996"/>
                </a:lnTo>
                <a:lnTo>
                  <a:pt x="263899" y="24569"/>
                </a:lnTo>
                <a:lnTo>
                  <a:pt x="274128" y="32022"/>
                </a:lnTo>
                <a:lnTo>
                  <a:pt x="283401" y="40339"/>
                </a:lnTo>
                <a:lnTo>
                  <a:pt x="289051" y="46355"/>
                </a:lnTo>
                <a:lnTo>
                  <a:pt x="296821" y="56137"/>
                </a:lnTo>
                <a:lnTo>
                  <a:pt x="303634" y="66677"/>
                </a:lnTo>
                <a:lnTo>
                  <a:pt x="309497" y="77984"/>
                </a:lnTo>
                <a:lnTo>
                  <a:pt x="314418" y="90064"/>
                </a:lnTo>
                <a:lnTo>
                  <a:pt x="316992" y="97917"/>
                </a:lnTo>
                <a:lnTo>
                  <a:pt x="320131" y="109686"/>
                </a:lnTo>
                <a:lnTo>
                  <a:pt x="322584" y="121854"/>
                </a:lnTo>
                <a:lnTo>
                  <a:pt x="324355" y="134414"/>
                </a:lnTo>
                <a:lnTo>
                  <a:pt x="325450" y="147362"/>
                </a:lnTo>
                <a:lnTo>
                  <a:pt x="325875" y="160692"/>
                </a:lnTo>
                <a:lnTo>
                  <a:pt x="325881" y="162560"/>
                </a:lnTo>
                <a:lnTo>
                  <a:pt x="325881" y="177546"/>
                </a:lnTo>
                <a:lnTo>
                  <a:pt x="324118" y="191891"/>
                </a:lnTo>
                <a:lnTo>
                  <a:pt x="318826" y="202187"/>
                </a:lnTo>
                <a:lnTo>
                  <a:pt x="313181" y="208280"/>
                </a:lnTo>
                <a:lnTo>
                  <a:pt x="306197" y="210947"/>
                </a:lnTo>
                <a:lnTo>
                  <a:pt x="297179" y="210947"/>
                </a:lnTo>
                <a:lnTo>
                  <a:pt x="95250" y="210947"/>
                </a:lnTo>
                <a:lnTo>
                  <a:pt x="95780" y="224465"/>
                </a:lnTo>
                <a:lnTo>
                  <a:pt x="97372" y="237086"/>
                </a:lnTo>
                <a:lnTo>
                  <a:pt x="100026" y="248809"/>
                </a:lnTo>
                <a:lnTo>
                  <a:pt x="104829" y="261802"/>
                </a:lnTo>
                <a:lnTo>
                  <a:pt x="111205" y="272687"/>
                </a:lnTo>
                <a:lnTo>
                  <a:pt x="116204" y="278892"/>
                </a:lnTo>
                <a:lnTo>
                  <a:pt x="125380" y="287148"/>
                </a:lnTo>
                <a:lnTo>
                  <a:pt x="136320" y="293816"/>
                </a:lnTo>
                <a:lnTo>
                  <a:pt x="144525" y="297307"/>
                </a:lnTo>
                <a:lnTo>
                  <a:pt x="155640" y="300555"/>
                </a:lnTo>
                <a:lnTo>
                  <a:pt x="167989" y="302661"/>
                </a:lnTo>
                <a:lnTo>
                  <a:pt x="181613" y="303604"/>
                </a:lnTo>
                <a:lnTo>
                  <a:pt x="185927" y="303657"/>
                </a:lnTo>
                <a:lnTo>
                  <a:pt x="199837" y="303336"/>
                </a:lnTo>
                <a:lnTo>
                  <a:pt x="212726" y="302398"/>
                </a:lnTo>
                <a:lnTo>
                  <a:pt x="224556" y="300883"/>
                </a:lnTo>
                <a:lnTo>
                  <a:pt x="242622" y="297262"/>
                </a:lnTo>
                <a:lnTo>
                  <a:pt x="254662" y="294226"/>
                </a:lnTo>
                <a:lnTo>
                  <a:pt x="261366" y="292227"/>
                </a:lnTo>
                <a:lnTo>
                  <a:pt x="270382" y="289433"/>
                </a:lnTo>
                <a:lnTo>
                  <a:pt x="277875" y="286766"/>
                </a:lnTo>
                <a:lnTo>
                  <a:pt x="289813" y="282067"/>
                </a:lnTo>
                <a:lnTo>
                  <a:pt x="294640" y="280924"/>
                </a:lnTo>
                <a:lnTo>
                  <a:pt x="298323" y="280924"/>
                </a:lnTo>
                <a:lnTo>
                  <a:pt x="300608" y="280924"/>
                </a:lnTo>
                <a:lnTo>
                  <a:pt x="302386" y="281305"/>
                </a:lnTo>
                <a:lnTo>
                  <a:pt x="303910" y="282194"/>
                </a:lnTo>
                <a:lnTo>
                  <a:pt x="305434" y="283083"/>
                </a:lnTo>
                <a:lnTo>
                  <a:pt x="306704" y="284607"/>
                </a:lnTo>
                <a:lnTo>
                  <a:pt x="307594" y="286893"/>
                </a:lnTo>
                <a:lnTo>
                  <a:pt x="308609" y="289052"/>
                </a:lnTo>
                <a:lnTo>
                  <a:pt x="309372" y="292227"/>
                </a:lnTo>
                <a:lnTo>
                  <a:pt x="309752" y="296418"/>
                </a:lnTo>
                <a:lnTo>
                  <a:pt x="310006" y="300482"/>
                </a:lnTo>
                <a:lnTo>
                  <a:pt x="310260" y="305562"/>
                </a:lnTo>
                <a:lnTo>
                  <a:pt x="310260" y="311785"/>
                </a:lnTo>
                <a:lnTo>
                  <a:pt x="310260" y="317246"/>
                </a:lnTo>
                <a:lnTo>
                  <a:pt x="310133" y="321945"/>
                </a:lnTo>
                <a:lnTo>
                  <a:pt x="309879" y="325755"/>
                </a:lnTo>
                <a:lnTo>
                  <a:pt x="309625" y="329565"/>
                </a:lnTo>
                <a:lnTo>
                  <a:pt x="309245" y="332867"/>
                </a:lnTo>
                <a:lnTo>
                  <a:pt x="308736" y="335661"/>
                </a:lnTo>
                <a:lnTo>
                  <a:pt x="308228" y="338328"/>
                </a:lnTo>
                <a:lnTo>
                  <a:pt x="307467" y="340614"/>
                </a:lnTo>
                <a:lnTo>
                  <a:pt x="306577" y="342519"/>
                </a:lnTo>
                <a:lnTo>
                  <a:pt x="305561" y="344424"/>
                </a:lnTo>
                <a:lnTo>
                  <a:pt x="304292" y="346202"/>
                </a:lnTo>
                <a:lnTo>
                  <a:pt x="302641" y="347853"/>
                </a:lnTo>
                <a:lnTo>
                  <a:pt x="300990" y="349631"/>
                </a:lnTo>
                <a:lnTo>
                  <a:pt x="289432" y="354965"/>
                </a:lnTo>
                <a:lnTo>
                  <a:pt x="265863" y="362661"/>
                </a:lnTo>
                <a:lnTo>
                  <a:pt x="250479" y="366364"/>
                </a:lnTo>
                <a:lnTo>
                  <a:pt x="238064" y="368787"/>
                </a:lnTo>
                <a:lnTo>
                  <a:pt x="224578" y="370944"/>
                </a:lnTo>
                <a:lnTo>
                  <a:pt x="211457" y="372617"/>
                </a:lnTo>
                <a:lnTo>
                  <a:pt x="198934" y="373639"/>
                </a:lnTo>
                <a:lnTo>
                  <a:pt x="185951" y="374174"/>
                </a:lnTo>
                <a:lnTo>
                  <a:pt x="177419" y="374269"/>
                </a:lnTo>
                <a:lnTo>
                  <a:pt x="163380" y="373978"/>
                </a:lnTo>
                <a:lnTo>
                  <a:pt x="149905" y="373104"/>
                </a:lnTo>
                <a:lnTo>
                  <a:pt x="136996" y="371644"/>
                </a:lnTo>
                <a:lnTo>
                  <a:pt x="124656" y="369595"/>
                </a:lnTo>
                <a:lnTo>
                  <a:pt x="101699" y="363714"/>
                </a:lnTo>
                <a:lnTo>
                  <a:pt x="87231" y="358331"/>
                </a:lnTo>
                <a:lnTo>
                  <a:pt x="75482" y="352676"/>
                </a:lnTo>
                <a:lnTo>
                  <a:pt x="64575" y="346133"/>
                </a:lnTo>
                <a:lnTo>
                  <a:pt x="54509" y="338707"/>
                </a:lnTo>
                <a:lnTo>
                  <a:pt x="44196" y="329311"/>
                </a:lnTo>
                <a:lnTo>
                  <a:pt x="28776" y="310147"/>
                </a:lnTo>
                <a:lnTo>
                  <a:pt x="22313" y="299247"/>
                </a:lnTo>
                <a:lnTo>
                  <a:pt x="16674" y="287484"/>
                </a:lnTo>
                <a:lnTo>
                  <a:pt x="11855" y="274867"/>
                </a:lnTo>
                <a:lnTo>
                  <a:pt x="7768" y="260995"/>
                </a:lnTo>
                <a:lnTo>
                  <a:pt x="3088" y="237212"/>
                </a:lnTo>
                <a:lnTo>
                  <a:pt x="1551" y="224469"/>
                </a:lnTo>
                <a:lnTo>
                  <a:pt x="540" y="211157"/>
                </a:lnTo>
                <a:lnTo>
                  <a:pt x="51" y="197277"/>
                </a:lnTo>
                <a:lnTo>
                  <a:pt x="0" y="190881"/>
                </a:lnTo>
                <a:lnTo>
                  <a:pt x="283" y="177157"/>
                </a:lnTo>
                <a:lnTo>
                  <a:pt x="1135" y="163856"/>
                </a:lnTo>
                <a:lnTo>
                  <a:pt x="2555" y="150983"/>
                </a:lnTo>
                <a:lnTo>
                  <a:pt x="4543" y="138545"/>
                </a:lnTo>
                <a:lnTo>
                  <a:pt x="10223" y="114996"/>
                </a:lnTo>
                <a:lnTo>
                  <a:pt x="16055" y="98387"/>
                </a:lnTo>
                <a:lnTo>
                  <a:pt x="21376" y="86394"/>
                </a:lnTo>
                <a:lnTo>
                  <a:pt x="27395" y="75139"/>
                </a:lnTo>
                <a:lnTo>
                  <a:pt x="34110" y="64618"/>
                </a:lnTo>
                <a:lnTo>
                  <a:pt x="44957" y="50800"/>
                </a:lnTo>
                <a:lnTo>
                  <a:pt x="53835" y="41617"/>
                </a:lnTo>
                <a:lnTo>
                  <a:pt x="63433" y="33328"/>
                </a:lnTo>
                <a:lnTo>
                  <a:pt x="73750" y="25931"/>
                </a:lnTo>
                <a:lnTo>
                  <a:pt x="84788" y="19427"/>
                </a:lnTo>
                <a:lnTo>
                  <a:pt x="96545" y="13815"/>
                </a:lnTo>
                <a:lnTo>
                  <a:pt x="109615" y="8868"/>
                </a:lnTo>
                <a:lnTo>
                  <a:pt x="133774" y="2901"/>
                </a:lnTo>
                <a:lnTo>
                  <a:pt x="146599" y="1140"/>
                </a:lnTo>
                <a:lnTo>
                  <a:pt x="159909" y="187"/>
                </a:lnTo>
                <a:lnTo>
                  <a:pt x="16929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27168" y="1286255"/>
            <a:ext cx="355600" cy="374269"/>
          </a:xfrm>
          <a:custGeom>
            <a:avLst/>
            <a:gdLst/>
            <a:ahLst/>
            <a:cxnLst/>
            <a:rect l="l" t="t" r="r" b="b"/>
            <a:pathLst>
              <a:path w="355600" h="374269">
                <a:moveTo>
                  <a:pt x="181864" y="0"/>
                </a:moveTo>
                <a:lnTo>
                  <a:pt x="196047" y="319"/>
                </a:lnTo>
                <a:lnTo>
                  <a:pt x="209594" y="1275"/>
                </a:lnTo>
                <a:lnTo>
                  <a:pt x="222508" y="2864"/>
                </a:lnTo>
                <a:lnTo>
                  <a:pt x="234792" y="5083"/>
                </a:lnTo>
                <a:lnTo>
                  <a:pt x="257482" y="11399"/>
                </a:lnTo>
                <a:lnTo>
                  <a:pt x="271749" y="17274"/>
                </a:lnTo>
                <a:lnTo>
                  <a:pt x="283284" y="23339"/>
                </a:lnTo>
                <a:lnTo>
                  <a:pt x="293940" y="30267"/>
                </a:lnTo>
                <a:lnTo>
                  <a:pt x="303716" y="38061"/>
                </a:lnTo>
                <a:lnTo>
                  <a:pt x="313436" y="47625"/>
                </a:lnTo>
                <a:lnTo>
                  <a:pt x="328299" y="67339"/>
                </a:lnTo>
                <a:lnTo>
                  <a:pt x="334512" y="78403"/>
                </a:lnTo>
                <a:lnTo>
                  <a:pt x="339898" y="90257"/>
                </a:lnTo>
                <a:lnTo>
                  <a:pt x="344446" y="102890"/>
                </a:lnTo>
                <a:lnTo>
                  <a:pt x="348273" y="116538"/>
                </a:lnTo>
                <a:lnTo>
                  <a:pt x="352813" y="140578"/>
                </a:lnTo>
                <a:lnTo>
                  <a:pt x="354272" y="153363"/>
                </a:lnTo>
                <a:lnTo>
                  <a:pt x="355195" y="166658"/>
                </a:lnTo>
                <a:lnTo>
                  <a:pt x="355585" y="180462"/>
                </a:lnTo>
                <a:lnTo>
                  <a:pt x="355600" y="183769"/>
                </a:lnTo>
                <a:lnTo>
                  <a:pt x="355308" y="197357"/>
                </a:lnTo>
                <a:lnTo>
                  <a:pt x="354435" y="210548"/>
                </a:lnTo>
                <a:lnTo>
                  <a:pt x="352980" y="223343"/>
                </a:lnTo>
                <a:lnTo>
                  <a:pt x="350943" y="235747"/>
                </a:lnTo>
                <a:lnTo>
                  <a:pt x="345123" y="259393"/>
                </a:lnTo>
                <a:lnTo>
                  <a:pt x="340032" y="273743"/>
                </a:lnTo>
                <a:lnTo>
                  <a:pt x="334742" y="285616"/>
                </a:lnTo>
                <a:lnTo>
                  <a:pt x="328679" y="296842"/>
                </a:lnTo>
                <a:lnTo>
                  <a:pt x="321844" y="307408"/>
                </a:lnTo>
                <a:lnTo>
                  <a:pt x="314236" y="317299"/>
                </a:lnTo>
                <a:lnTo>
                  <a:pt x="301904" y="330370"/>
                </a:lnTo>
                <a:lnTo>
                  <a:pt x="292377" y="338525"/>
                </a:lnTo>
                <a:lnTo>
                  <a:pt x="282069" y="345897"/>
                </a:lnTo>
                <a:lnTo>
                  <a:pt x="270991" y="352481"/>
                </a:lnTo>
                <a:lnTo>
                  <a:pt x="259151" y="358273"/>
                </a:lnTo>
                <a:lnTo>
                  <a:pt x="242737" y="364508"/>
                </a:lnTo>
                <a:lnTo>
                  <a:pt x="219040" y="370406"/>
                </a:lnTo>
                <a:lnTo>
                  <a:pt x="206353" y="372348"/>
                </a:lnTo>
                <a:lnTo>
                  <a:pt x="193105" y="373618"/>
                </a:lnTo>
                <a:lnTo>
                  <a:pt x="179299" y="374217"/>
                </a:lnTo>
                <a:lnTo>
                  <a:pt x="173736" y="374269"/>
                </a:lnTo>
                <a:lnTo>
                  <a:pt x="159602" y="373946"/>
                </a:lnTo>
                <a:lnTo>
                  <a:pt x="146091" y="372977"/>
                </a:lnTo>
                <a:lnTo>
                  <a:pt x="133199" y="371363"/>
                </a:lnTo>
                <a:lnTo>
                  <a:pt x="120923" y="369103"/>
                </a:lnTo>
                <a:lnTo>
                  <a:pt x="98204" y="362647"/>
                </a:lnTo>
                <a:lnTo>
                  <a:pt x="84324" y="356815"/>
                </a:lnTo>
                <a:lnTo>
                  <a:pt x="72828" y="350709"/>
                </a:lnTo>
                <a:lnTo>
                  <a:pt x="62169" y="343760"/>
                </a:lnTo>
                <a:lnTo>
                  <a:pt x="52359" y="335967"/>
                </a:lnTo>
                <a:lnTo>
                  <a:pt x="42418" y="326263"/>
                </a:lnTo>
                <a:lnTo>
                  <a:pt x="27384" y="306622"/>
                </a:lnTo>
                <a:lnTo>
                  <a:pt x="21139" y="295602"/>
                </a:lnTo>
                <a:lnTo>
                  <a:pt x="15741" y="283773"/>
                </a:lnTo>
                <a:lnTo>
                  <a:pt x="11192" y="271132"/>
                </a:lnTo>
                <a:lnTo>
                  <a:pt x="7313" y="257355"/>
                </a:lnTo>
                <a:lnTo>
                  <a:pt x="2761" y="233313"/>
                </a:lnTo>
                <a:lnTo>
                  <a:pt x="1304" y="220519"/>
                </a:lnTo>
                <a:lnTo>
                  <a:pt x="388" y="207211"/>
                </a:lnTo>
                <a:lnTo>
                  <a:pt x="11" y="193389"/>
                </a:lnTo>
                <a:lnTo>
                  <a:pt x="0" y="190500"/>
                </a:lnTo>
                <a:lnTo>
                  <a:pt x="290" y="176938"/>
                </a:lnTo>
                <a:lnTo>
                  <a:pt x="1167" y="163770"/>
                </a:lnTo>
                <a:lnTo>
                  <a:pt x="2637" y="150988"/>
                </a:lnTo>
                <a:lnTo>
                  <a:pt x="4706" y="138587"/>
                </a:lnTo>
                <a:lnTo>
                  <a:pt x="10666" y="114900"/>
                </a:lnTo>
                <a:lnTo>
                  <a:pt x="15874" y="100362"/>
                </a:lnTo>
                <a:lnTo>
                  <a:pt x="21196" y="88490"/>
                </a:lnTo>
                <a:lnTo>
                  <a:pt x="27272" y="77286"/>
                </a:lnTo>
                <a:lnTo>
                  <a:pt x="34108" y="66750"/>
                </a:lnTo>
                <a:lnTo>
                  <a:pt x="45339" y="52705"/>
                </a:lnTo>
                <a:lnTo>
                  <a:pt x="54098" y="43810"/>
                </a:lnTo>
                <a:lnTo>
                  <a:pt x="63636" y="35695"/>
                </a:lnTo>
                <a:lnTo>
                  <a:pt x="73953" y="28358"/>
                </a:lnTo>
                <a:lnTo>
                  <a:pt x="85049" y="21801"/>
                </a:lnTo>
                <a:lnTo>
                  <a:pt x="96925" y="16022"/>
                </a:lnTo>
                <a:lnTo>
                  <a:pt x="113089" y="9825"/>
                </a:lnTo>
                <a:lnTo>
                  <a:pt x="136752" y="3861"/>
                </a:lnTo>
                <a:lnTo>
                  <a:pt x="149439" y="1909"/>
                </a:lnTo>
                <a:lnTo>
                  <a:pt x="162701" y="638"/>
                </a:lnTo>
                <a:lnTo>
                  <a:pt x="176540" y="47"/>
                </a:lnTo>
                <a:lnTo>
                  <a:pt x="18186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550537" y="1286255"/>
            <a:ext cx="253364" cy="374269"/>
          </a:xfrm>
          <a:custGeom>
            <a:avLst/>
            <a:gdLst/>
            <a:ahLst/>
            <a:cxnLst/>
            <a:rect l="l" t="t" r="r" b="b"/>
            <a:pathLst>
              <a:path w="253364" h="374269">
                <a:moveTo>
                  <a:pt x="136905" y="0"/>
                </a:moveTo>
                <a:lnTo>
                  <a:pt x="149760" y="397"/>
                </a:lnTo>
                <a:lnTo>
                  <a:pt x="162327" y="1591"/>
                </a:lnTo>
                <a:lnTo>
                  <a:pt x="167259" y="2286"/>
                </a:lnTo>
                <a:lnTo>
                  <a:pt x="180352" y="4569"/>
                </a:lnTo>
                <a:lnTo>
                  <a:pt x="192266" y="7442"/>
                </a:lnTo>
                <a:lnTo>
                  <a:pt x="193801" y="7874"/>
                </a:lnTo>
                <a:lnTo>
                  <a:pt x="201675" y="10033"/>
                </a:lnTo>
                <a:lnTo>
                  <a:pt x="208407" y="12446"/>
                </a:lnTo>
                <a:lnTo>
                  <a:pt x="213867" y="15113"/>
                </a:lnTo>
                <a:lnTo>
                  <a:pt x="219328" y="17653"/>
                </a:lnTo>
                <a:lnTo>
                  <a:pt x="223265" y="19939"/>
                </a:lnTo>
                <a:lnTo>
                  <a:pt x="225551" y="21844"/>
                </a:lnTo>
                <a:lnTo>
                  <a:pt x="227964" y="23622"/>
                </a:lnTo>
                <a:lnTo>
                  <a:pt x="229615" y="25527"/>
                </a:lnTo>
                <a:lnTo>
                  <a:pt x="230632" y="27305"/>
                </a:lnTo>
                <a:lnTo>
                  <a:pt x="231648" y="29210"/>
                </a:lnTo>
                <a:lnTo>
                  <a:pt x="232410" y="31496"/>
                </a:lnTo>
                <a:lnTo>
                  <a:pt x="232917" y="34036"/>
                </a:lnTo>
                <a:lnTo>
                  <a:pt x="233425" y="36703"/>
                </a:lnTo>
                <a:lnTo>
                  <a:pt x="233807" y="39878"/>
                </a:lnTo>
                <a:lnTo>
                  <a:pt x="234187" y="43688"/>
                </a:lnTo>
                <a:lnTo>
                  <a:pt x="234568" y="47625"/>
                </a:lnTo>
                <a:lnTo>
                  <a:pt x="234696" y="52324"/>
                </a:lnTo>
                <a:lnTo>
                  <a:pt x="234696" y="58039"/>
                </a:lnTo>
                <a:lnTo>
                  <a:pt x="234696" y="64770"/>
                </a:lnTo>
                <a:lnTo>
                  <a:pt x="234568" y="70231"/>
                </a:lnTo>
                <a:lnTo>
                  <a:pt x="234187" y="74422"/>
                </a:lnTo>
                <a:lnTo>
                  <a:pt x="233807" y="78613"/>
                </a:lnTo>
                <a:lnTo>
                  <a:pt x="233172" y="82042"/>
                </a:lnTo>
                <a:lnTo>
                  <a:pt x="232283" y="84455"/>
                </a:lnTo>
                <a:lnTo>
                  <a:pt x="231393" y="86995"/>
                </a:lnTo>
                <a:lnTo>
                  <a:pt x="230250" y="88646"/>
                </a:lnTo>
                <a:lnTo>
                  <a:pt x="228726" y="89535"/>
                </a:lnTo>
                <a:lnTo>
                  <a:pt x="227329" y="90424"/>
                </a:lnTo>
                <a:lnTo>
                  <a:pt x="225551" y="90805"/>
                </a:lnTo>
                <a:lnTo>
                  <a:pt x="223520" y="90805"/>
                </a:lnTo>
                <a:lnTo>
                  <a:pt x="221361" y="90805"/>
                </a:lnTo>
                <a:lnTo>
                  <a:pt x="217804" y="89535"/>
                </a:lnTo>
                <a:lnTo>
                  <a:pt x="213105" y="86868"/>
                </a:lnTo>
                <a:lnTo>
                  <a:pt x="208407" y="84328"/>
                </a:lnTo>
                <a:lnTo>
                  <a:pt x="202564" y="81534"/>
                </a:lnTo>
                <a:lnTo>
                  <a:pt x="195452" y="78486"/>
                </a:lnTo>
                <a:lnTo>
                  <a:pt x="184293" y="74281"/>
                </a:lnTo>
                <a:lnTo>
                  <a:pt x="171482" y="70259"/>
                </a:lnTo>
                <a:lnTo>
                  <a:pt x="159291" y="67685"/>
                </a:lnTo>
                <a:lnTo>
                  <a:pt x="146376" y="66460"/>
                </a:lnTo>
                <a:lnTo>
                  <a:pt x="139064" y="66294"/>
                </a:lnTo>
                <a:lnTo>
                  <a:pt x="130683" y="66294"/>
                </a:lnTo>
                <a:lnTo>
                  <a:pt x="123316" y="67056"/>
                </a:lnTo>
                <a:lnTo>
                  <a:pt x="117093" y="68834"/>
                </a:lnTo>
                <a:lnTo>
                  <a:pt x="110998" y="70612"/>
                </a:lnTo>
                <a:lnTo>
                  <a:pt x="105917" y="73025"/>
                </a:lnTo>
                <a:lnTo>
                  <a:pt x="101853" y="76327"/>
                </a:lnTo>
                <a:lnTo>
                  <a:pt x="97916" y="79502"/>
                </a:lnTo>
                <a:lnTo>
                  <a:pt x="94996" y="83312"/>
                </a:lnTo>
                <a:lnTo>
                  <a:pt x="92963" y="87630"/>
                </a:lnTo>
                <a:lnTo>
                  <a:pt x="90932" y="91948"/>
                </a:lnTo>
                <a:lnTo>
                  <a:pt x="90042" y="96647"/>
                </a:lnTo>
                <a:lnTo>
                  <a:pt x="90042" y="101600"/>
                </a:lnTo>
                <a:lnTo>
                  <a:pt x="90042" y="109220"/>
                </a:lnTo>
                <a:lnTo>
                  <a:pt x="92328" y="115697"/>
                </a:lnTo>
                <a:lnTo>
                  <a:pt x="97027" y="120904"/>
                </a:lnTo>
                <a:lnTo>
                  <a:pt x="101726" y="126111"/>
                </a:lnTo>
                <a:lnTo>
                  <a:pt x="107950" y="130683"/>
                </a:lnTo>
                <a:lnTo>
                  <a:pt x="115697" y="134747"/>
                </a:lnTo>
                <a:lnTo>
                  <a:pt x="126573" y="139879"/>
                </a:lnTo>
                <a:lnTo>
                  <a:pt x="138749" y="144775"/>
                </a:lnTo>
                <a:lnTo>
                  <a:pt x="141859" y="145923"/>
                </a:lnTo>
                <a:lnTo>
                  <a:pt x="153638" y="150189"/>
                </a:lnTo>
                <a:lnTo>
                  <a:pt x="165562" y="154770"/>
                </a:lnTo>
                <a:lnTo>
                  <a:pt x="183230" y="162249"/>
                </a:lnTo>
                <a:lnTo>
                  <a:pt x="194644" y="167905"/>
                </a:lnTo>
                <a:lnTo>
                  <a:pt x="212238" y="178388"/>
                </a:lnTo>
                <a:lnTo>
                  <a:pt x="222155" y="186297"/>
                </a:lnTo>
                <a:lnTo>
                  <a:pt x="235667" y="201163"/>
                </a:lnTo>
                <a:lnTo>
                  <a:pt x="242412" y="212030"/>
                </a:lnTo>
                <a:lnTo>
                  <a:pt x="246252" y="220091"/>
                </a:lnTo>
                <a:lnTo>
                  <a:pt x="250042" y="231264"/>
                </a:lnTo>
                <a:lnTo>
                  <a:pt x="252416" y="243674"/>
                </a:lnTo>
                <a:lnTo>
                  <a:pt x="253350" y="257320"/>
                </a:lnTo>
                <a:lnTo>
                  <a:pt x="253364" y="259334"/>
                </a:lnTo>
                <a:lnTo>
                  <a:pt x="252704" y="273017"/>
                </a:lnTo>
                <a:lnTo>
                  <a:pt x="250722" y="285840"/>
                </a:lnTo>
                <a:lnTo>
                  <a:pt x="247420" y="297836"/>
                </a:lnTo>
                <a:lnTo>
                  <a:pt x="242796" y="309042"/>
                </a:lnTo>
                <a:lnTo>
                  <a:pt x="236354" y="320398"/>
                </a:lnTo>
                <a:lnTo>
                  <a:pt x="228684" y="330531"/>
                </a:lnTo>
                <a:lnTo>
                  <a:pt x="219704" y="339628"/>
                </a:lnTo>
                <a:lnTo>
                  <a:pt x="212725" y="345313"/>
                </a:lnTo>
                <a:lnTo>
                  <a:pt x="202613" y="352122"/>
                </a:lnTo>
                <a:lnTo>
                  <a:pt x="191591" y="358020"/>
                </a:lnTo>
                <a:lnTo>
                  <a:pt x="179657" y="363007"/>
                </a:lnTo>
                <a:lnTo>
                  <a:pt x="167004" y="367030"/>
                </a:lnTo>
                <a:lnTo>
                  <a:pt x="155150" y="369864"/>
                </a:lnTo>
                <a:lnTo>
                  <a:pt x="142883" y="371998"/>
                </a:lnTo>
                <a:lnTo>
                  <a:pt x="130193" y="373431"/>
                </a:lnTo>
                <a:lnTo>
                  <a:pt x="117073" y="374164"/>
                </a:lnTo>
                <a:lnTo>
                  <a:pt x="109727" y="374269"/>
                </a:lnTo>
                <a:lnTo>
                  <a:pt x="96669" y="373925"/>
                </a:lnTo>
                <a:lnTo>
                  <a:pt x="84060" y="372870"/>
                </a:lnTo>
                <a:lnTo>
                  <a:pt x="74167" y="371475"/>
                </a:lnTo>
                <a:lnTo>
                  <a:pt x="60957" y="369000"/>
                </a:lnTo>
                <a:lnTo>
                  <a:pt x="48911" y="365995"/>
                </a:lnTo>
                <a:lnTo>
                  <a:pt x="34925" y="361569"/>
                </a:lnTo>
                <a:lnTo>
                  <a:pt x="21589" y="355727"/>
                </a:lnTo>
                <a:lnTo>
                  <a:pt x="11175" y="349885"/>
                </a:lnTo>
                <a:lnTo>
                  <a:pt x="3683" y="340614"/>
                </a:lnTo>
                <a:lnTo>
                  <a:pt x="2159" y="335026"/>
                </a:lnTo>
                <a:lnTo>
                  <a:pt x="635" y="329438"/>
                </a:lnTo>
                <a:lnTo>
                  <a:pt x="0" y="321183"/>
                </a:lnTo>
                <a:lnTo>
                  <a:pt x="0" y="310261"/>
                </a:lnTo>
                <a:lnTo>
                  <a:pt x="0" y="303149"/>
                </a:lnTo>
                <a:lnTo>
                  <a:pt x="253" y="297307"/>
                </a:lnTo>
                <a:lnTo>
                  <a:pt x="635" y="292989"/>
                </a:lnTo>
                <a:lnTo>
                  <a:pt x="1142" y="288671"/>
                </a:lnTo>
                <a:lnTo>
                  <a:pt x="1904" y="285242"/>
                </a:lnTo>
                <a:lnTo>
                  <a:pt x="2921" y="282575"/>
                </a:lnTo>
                <a:lnTo>
                  <a:pt x="3937" y="280035"/>
                </a:lnTo>
                <a:lnTo>
                  <a:pt x="5207" y="278257"/>
                </a:lnTo>
                <a:lnTo>
                  <a:pt x="6603" y="277368"/>
                </a:lnTo>
                <a:lnTo>
                  <a:pt x="8127" y="276479"/>
                </a:lnTo>
                <a:lnTo>
                  <a:pt x="10033" y="276098"/>
                </a:lnTo>
                <a:lnTo>
                  <a:pt x="12191" y="276098"/>
                </a:lnTo>
                <a:lnTo>
                  <a:pt x="14986" y="276098"/>
                </a:lnTo>
                <a:lnTo>
                  <a:pt x="19050" y="277622"/>
                </a:lnTo>
                <a:lnTo>
                  <a:pt x="24384" y="280797"/>
                </a:lnTo>
                <a:lnTo>
                  <a:pt x="29590" y="283845"/>
                </a:lnTo>
                <a:lnTo>
                  <a:pt x="36322" y="287274"/>
                </a:lnTo>
                <a:lnTo>
                  <a:pt x="44196" y="290957"/>
                </a:lnTo>
                <a:lnTo>
                  <a:pt x="55157" y="295592"/>
                </a:lnTo>
                <a:lnTo>
                  <a:pt x="67511" y="299969"/>
                </a:lnTo>
                <a:lnTo>
                  <a:pt x="72009" y="301371"/>
                </a:lnTo>
                <a:lnTo>
                  <a:pt x="83639" y="304204"/>
                </a:lnTo>
                <a:lnTo>
                  <a:pt x="96306" y="305786"/>
                </a:lnTo>
                <a:lnTo>
                  <a:pt x="107823" y="306197"/>
                </a:lnTo>
                <a:lnTo>
                  <a:pt x="116332" y="306197"/>
                </a:lnTo>
                <a:lnTo>
                  <a:pt x="123825" y="305308"/>
                </a:lnTo>
                <a:lnTo>
                  <a:pt x="130301" y="303657"/>
                </a:lnTo>
                <a:lnTo>
                  <a:pt x="136905" y="301879"/>
                </a:lnTo>
                <a:lnTo>
                  <a:pt x="142621" y="299466"/>
                </a:lnTo>
                <a:lnTo>
                  <a:pt x="147447" y="296164"/>
                </a:lnTo>
                <a:lnTo>
                  <a:pt x="152273" y="292989"/>
                </a:lnTo>
                <a:lnTo>
                  <a:pt x="155955" y="288925"/>
                </a:lnTo>
                <a:lnTo>
                  <a:pt x="158496" y="283845"/>
                </a:lnTo>
                <a:lnTo>
                  <a:pt x="160909" y="278892"/>
                </a:lnTo>
                <a:lnTo>
                  <a:pt x="162178" y="273177"/>
                </a:lnTo>
                <a:lnTo>
                  <a:pt x="162178" y="266827"/>
                </a:lnTo>
                <a:lnTo>
                  <a:pt x="162178" y="259334"/>
                </a:lnTo>
                <a:lnTo>
                  <a:pt x="159892" y="252984"/>
                </a:lnTo>
                <a:lnTo>
                  <a:pt x="155321" y="247650"/>
                </a:lnTo>
                <a:lnTo>
                  <a:pt x="150749" y="242316"/>
                </a:lnTo>
                <a:lnTo>
                  <a:pt x="144652" y="237617"/>
                </a:lnTo>
                <a:lnTo>
                  <a:pt x="137033" y="233680"/>
                </a:lnTo>
                <a:lnTo>
                  <a:pt x="126148" y="228421"/>
                </a:lnTo>
                <a:lnTo>
                  <a:pt x="113993" y="223462"/>
                </a:lnTo>
                <a:lnTo>
                  <a:pt x="111378" y="222504"/>
                </a:lnTo>
                <a:lnTo>
                  <a:pt x="99746" y="218130"/>
                </a:lnTo>
                <a:lnTo>
                  <a:pt x="87865" y="213361"/>
                </a:lnTo>
                <a:lnTo>
                  <a:pt x="70469" y="205797"/>
                </a:lnTo>
                <a:lnTo>
                  <a:pt x="59099" y="200078"/>
                </a:lnTo>
                <a:lnTo>
                  <a:pt x="52577" y="196469"/>
                </a:lnTo>
                <a:lnTo>
                  <a:pt x="41891" y="189508"/>
                </a:lnTo>
                <a:lnTo>
                  <a:pt x="32086" y="181435"/>
                </a:lnTo>
                <a:lnTo>
                  <a:pt x="19063" y="166802"/>
                </a:lnTo>
                <a:lnTo>
                  <a:pt x="12463" y="155889"/>
                </a:lnTo>
                <a:lnTo>
                  <a:pt x="8636" y="147701"/>
                </a:lnTo>
                <a:lnTo>
                  <a:pt x="5024" y="136608"/>
                </a:lnTo>
                <a:lnTo>
                  <a:pt x="2748" y="124232"/>
                </a:lnTo>
                <a:lnTo>
                  <a:pt x="1806" y="110549"/>
                </a:lnTo>
                <a:lnTo>
                  <a:pt x="1777" y="107569"/>
                </a:lnTo>
                <a:lnTo>
                  <a:pt x="2544" y="94344"/>
                </a:lnTo>
                <a:lnTo>
                  <a:pt x="4831" y="81753"/>
                </a:lnTo>
                <a:lnTo>
                  <a:pt x="8623" y="69812"/>
                </a:lnTo>
                <a:lnTo>
                  <a:pt x="17277" y="52675"/>
                </a:lnTo>
                <a:lnTo>
                  <a:pt x="24826" y="42478"/>
                </a:lnTo>
                <a:lnTo>
                  <a:pt x="33765" y="33251"/>
                </a:lnTo>
                <a:lnTo>
                  <a:pt x="47666" y="22700"/>
                </a:lnTo>
                <a:lnTo>
                  <a:pt x="58557" y="16578"/>
                </a:lnTo>
                <a:lnTo>
                  <a:pt x="70517" y="11337"/>
                </a:lnTo>
                <a:lnTo>
                  <a:pt x="80517" y="7874"/>
                </a:lnTo>
                <a:lnTo>
                  <a:pt x="92039" y="4770"/>
                </a:lnTo>
                <a:lnTo>
                  <a:pt x="104167" y="2432"/>
                </a:lnTo>
                <a:lnTo>
                  <a:pt x="116902" y="871"/>
                </a:lnTo>
                <a:lnTo>
                  <a:pt x="130243" y="92"/>
                </a:lnTo>
                <a:lnTo>
                  <a:pt x="136905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161790" y="1286255"/>
            <a:ext cx="316992" cy="368046"/>
          </a:xfrm>
          <a:custGeom>
            <a:avLst/>
            <a:gdLst/>
            <a:ahLst/>
            <a:cxnLst/>
            <a:rect l="l" t="t" r="r" b="b"/>
            <a:pathLst>
              <a:path w="316992" h="368046">
                <a:moveTo>
                  <a:pt x="195325" y="0"/>
                </a:moveTo>
                <a:lnTo>
                  <a:pt x="209609" y="526"/>
                </a:lnTo>
                <a:lnTo>
                  <a:pt x="222877" y="2112"/>
                </a:lnTo>
                <a:lnTo>
                  <a:pt x="235130" y="4765"/>
                </a:lnTo>
                <a:lnTo>
                  <a:pt x="246369" y="8492"/>
                </a:lnTo>
                <a:lnTo>
                  <a:pt x="264066" y="17615"/>
                </a:lnTo>
                <a:lnTo>
                  <a:pt x="274421" y="25136"/>
                </a:lnTo>
                <a:lnTo>
                  <a:pt x="283568" y="33764"/>
                </a:lnTo>
                <a:lnTo>
                  <a:pt x="296894" y="51790"/>
                </a:lnTo>
                <a:lnTo>
                  <a:pt x="302660" y="62949"/>
                </a:lnTo>
                <a:lnTo>
                  <a:pt x="307365" y="74990"/>
                </a:lnTo>
                <a:lnTo>
                  <a:pt x="310642" y="86360"/>
                </a:lnTo>
                <a:lnTo>
                  <a:pt x="314758" y="109139"/>
                </a:lnTo>
                <a:lnTo>
                  <a:pt x="316034" y="121821"/>
                </a:lnTo>
                <a:lnTo>
                  <a:pt x="316779" y="135366"/>
                </a:lnTo>
                <a:lnTo>
                  <a:pt x="316992" y="148082"/>
                </a:lnTo>
                <a:lnTo>
                  <a:pt x="316992" y="353060"/>
                </a:lnTo>
                <a:lnTo>
                  <a:pt x="316992" y="355600"/>
                </a:lnTo>
                <a:lnTo>
                  <a:pt x="316230" y="357759"/>
                </a:lnTo>
                <a:lnTo>
                  <a:pt x="314706" y="359664"/>
                </a:lnTo>
                <a:lnTo>
                  <a:pt x="313309" y="361442"/>
                </a:lnTo>
                <a:lnTo>
                  <a:pt x="310769" y="363093"/>
                </a:lnTo>
                <a:lnTo>
                  <a:pt x="307339" y="364236"/>
                </a:lnTo>
                <a:lnTo>
                  <a:pt x="303784" y="365506"/>
                </a:lnTo>
                <a:lnTo>
                  <a:pt x="299085" y="366395"/>
                </a:lnTo>
                <a:lnTo>
                  <a:pt x="292988" y="367030"/>
                </a:lnTo>
                <a:lnTo>
                  <a:pt x="286893" y="367665"/>
                </a:lnTo>
                <a:lnTo>
                  <a:pt x="279400" y="368046"/>
                </a:lnTo>
                <a:lnTo>
                  <a:pt x="270510" y="368046"/>
                </a:lnTo>
                <a:lnTo>
                  <a:pt x="261365" y="368046"/>
                </a:lnTo>
                <a:lnTo>
                  <a:pt x="253619" y="367665"/>
                </a:lnTo>
                <a:lnTo>
                  <a:pt x="247650" y="367030"/>
                </a:lnTo>
                <a:lnTo>
                  <a:pt x="241554" y="366395"/>
                </a:lnTo>
                <a:lnTo>
                  <a:pt x="236727" y="365506"/>
                </a:lnTo>
                <a:lnTo>
                  <a:pt x="233299" y="364236"/>
                </a:lnTo>
                <a:lnTo>
                  <a:pt x="229743" y="363093"/>
                </a:lnTo>
                <a:lnTo>
                  <a:pt x="227330" y="361442"/>
                </a:lnTo>
                <a:lnTo>
                  <a:pt x="225806" y="359664"/>
                </a:lnTo>
                <a:lnTo>
                  <a:pt x="224282" y="357759"/>
                </a:lnTo>
                <a:lnTo>
                  <a:pt x="223647" y="355600"/>
                </a:lnTo>
                <a:lnTo>
                  <a:pt x="223647" y="353060"/>
                </a:lnTo>
                <a:lnTo>
                  <a:pt x="223647" y="163703"/>
                </a:lnTo>
                <a:lnTo>
                  <a:pt x="223233" y="148764"/>
                </a:lnTo>
                <a:lnTo>
                  <a:pt x="222032" y="136134"/>
                </a:lnTo>
                <a:lnTo>
                  <a:pt x="220090" y="125730"/>
                </a:lnTo>
                <a:lnTo>
                  <a:pt x="215782" y="113133"/>
                </a:lnTo>
                <a:lnTo>
                  <a:pt x="209992" y="102389"/>
                </a:lnTo>
                <a:lnTo>
                  <a:pt x="199644" y="90551"/>
                </a:lnTo>
                <a:lnTo>
                  <a:pt x="185420" y="83312"/>
                </a:lnTo>
                <a:lnTo>
                  <a:pt x="177164" y="81534"/>
                </a:lnTo>
                <a:lnTo>
                  <a:pt x="167767" y="81534"/>
                </a:lnTo>
                <a:lnTo>
                  <a:pt x="155889" y="82956"/>
                </a:lnTo>
                <a:lnTo>
                  <a:pt x="143956" y="87224"/>
                </a:lnTo>
                <a:lnTo>
                  <a:pt x="131912" y="94337"/>
                </a:lnTo>
                <a:lnTo>
                  <a:pt x="122981" y="101347"/>
                </a:lnTo>
                <a:lnTo>
                  <a:pt x="114116" y="109506"/>
                </a:lnTo>
                <a:lnTo>
                  <a:pt x="105083" y="118983"/>
                </a:lnTo>
                <a:lnTo>
                  <a:pt x="95861" y="129799"/>
                </a:lnTo>
                <a:lnTo>
                  <a:pt x="93725" y="132461"/>
                </a:lnTo>
                <a:lnTo>
                  <a:pt x="93725" y="353060"/>
                </a:lnTo>
                <a:lnTo>
                  <a:pt x="93725" y="355600"/>
                </a:lnTo>
                <a:lnTo>
                  <a:pt x="92963" y="357759"/>
                </a:lnTo>
                <a:lnTo>
                  <a:pt x="91567" y="359664"/>
                </a:lnTo>
                <a:lnTo>
                  <a:pt x="90043" y="361442"/>
                </a:lnTo>
                <a:lnTo>
                  <a:pt x="87502" y="363093"/>
                </a:lnTo>
                <a:lnTo>
                  <a:pt x="83947" y="364236"/>
                </a:lnTo>
                <a:lnTo>
                  <a:pt x="80263" y="365506"/>
                </a:lnTo>
                <a:lnTo>
                  <a:pt x="75564" y="366395"/>
                </a:lnTo>
                <a:lnTo>
                  <a:pt x="69596" y="367030"/>
                </a:lnTo>
                <a:lnTo>
                  <a:pt x="63626" y="367665"/>
                </a:lnTo>
                <a:lnTo>
                  <a:pt x="56007" y="368046"/>
                </a:lnTo>
                <a:lnTo>
                  <a:pt x="46862" y="368046"/>
                </a:lnTo>
                <a:lnTo>
                  <a:pt x="37719" y="368046"/>
                </a:lnTo>
                <a:lnTo>
                  <a:pt x="30099" y="367665"/>
                </a:lnTo>
                <a:lnTo>
                  <a:pt x="24130" y="367030"/>
                </a:lnTo>
                <a:lnTo>
                  <a:pt x="18161" y="366395"/>
                </a:lnTo>
                <a:lnTo>
                  <a:pt x="13462" y="365506"/>
                </a:lnTo>
                <a:lnTo>
                  <a:pt x="9906" y="364236"/>
                </a:lnTo>
                <a:lnTo>
                  <a:pt x="6223" y="363093"/>
                </a:lnTo>
                <a:lnTo>
                  <a:pt x="3683" y="361442"/>
                </a:lnTo>
                <a:lnTo>
                  <a:pt x="2159" y="359664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5" y="16510"/>
                </a:lnTo>
                <a:lnTo>
                  <a:pt x="1905" y="14732"/>
                </a:lnTo>
                <a:lnTo>
                  <a:pt x="3048" y="12827"/>
                </a:lnTo>
                <a:lnTo>
                  <a:pt x="5334" y="11303"/>
                </a:lnTo>
                <a:lnTo>
                  <a:pt x="8509" y="10033"/>
                </a:lnTo>
                <a:lnTo>
                  <a:pt x="11811" y="8763"/>
                </a:lnTo>
                <a:lnTo>
                  <a:pt x="15875" y="7874"/>
                </a:lnTo>
                <a:lnTo>
                  <a:pt x="20955" y="7239"/>
                </a:lnTo>
                <a:lnTo>
                  <a:pt x="26035" y="6604"/>
                </a:lnTo>
                <a:lnTo>
                  <a:pt x="32512" y="6350"/>
                </a:lnTo>
                <a:lnTo>
                  <a:pt x="40132" y="6350"/>
                </a:lnTo>
                <a:lnTo>
                  <a:pt x="48133" y="6350"/>
                </a:lnTo>
                <a:lnTo>
                  <a:pt x="54737" y="6604"/>
                </a:lnTo>
                <a:lnTo>
                  <a:pt x="59944" y="7239"/>
                </a:lnTo>
                <a:lnTo>
                  <a:pt x="65150" y="7874"/>
                </a:lnTo>
                <a:lnTo>
                  <a:pt x="69087" y="8763"/>
                </a:lnTo>
                <a:lnTo>
                  <a:pt x="72009" y="10033"/>
                </a:lnTo>
                <a:lnTo>
                  <a:pt x="74802" y="11303"/>
                </a:lnTo>
                <a:lnTo>
                  <a:pt x="76835" y="12827"/>
                </a:lnTo>
                <a:lnTo>
                  <a:pt x="78105" y="14732"/>
                </a:lnTo>
                <a:lnTo>
                  <a:pt x="79375" y="16510"/>
                </a:lnTo>
                <a:lnTo>
                  <a:pt x="80010" y="18796"/>
                </a:lnTo>
                <a:lnTo>
                  <a:pt x="80010" y="21209"/>
                </a:lnTo>
                <a:lnTo>
                  <a:pt x="80010" y="59563"/>
                </a:lnTo>
                <a:lnTo>
                  <a:pt x="89769" y="49485"/>
                </a:lnTo>
                <a:lnTo>
                  <a:pt x="99600" y="40326"/>
                </a:lnTo>
                <a:lnTo>
                  <a:pt x="109502" y="32093"/>
                </a:lnTo>
                <a:lnTo>
                  <a:pt x="119477" y="24795"/>
                </a:lnTo>
                <a:lnTo>
                  <a:pt x="129523" y="18440"/>
                </a:lnTo>
                <a:lnTo>
                  <a:pt x="136017" y="14859"/>
                </a:lnTo>
                <a:lnTo>
                  <a:pt x="147922" y="9327"/>
                </a:lnTo>
                <a:lnTo>
                  <a:pt x="160051" y="5077"/>
                </a:lnTo>
                <a:lnTo>
                  <a:pt x="172396" y="2110"/>
                </a:lnTo>
                <a:lnTo>
                  <a:pt x="184951" y="425"/>
                </a:lnTo>
                <a:lnTo>
                  <a:pt x="19532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731767" y="1286255"/>
            <a:ext cx="355600" cy="374269"/>
          </a:xfrm>
          <a:custGeom>
            <a:avLst/>
            <a:gdLst/>
            <a:ahLst/>
            <a:cxnLst/>
            <a:rect l="l" t="t" r="r" b="b"/>
            <a:pathLst>
              <a:path w="355600" h="374269">
                <a:moveTo>
                  <a:pt x="181864" y="0"/>
                </a:moveTo>
                <a:lnTo>
                  <a:pt x="196047" y="319"/>
                </a:lnTo>
                <a:lnTo>
                  <a:pt x="209594" y="1275"/>
                </a:lnTo>
                <a:lnTo>
                  <a:pt x="222508" y="2864"/>
                </a:lnTo>
                <a:lnTo>
                  <a:pt x="234792" y="5083"/>
                </a:lnTo>
                <a:lnTo>
                  <a:pt x="257482" y="11399"/>
                </a:lnTo>
                <a:lnTo>
                  <a:pt x="271749" y="17274"/>
                </a:lnTo>
                <a:lnTo>
                  <a:pt x="283284" y="23339"/>
                </a:lnTo>
                <a:lnTo>
                  <a:pt x="293940" y="30267"/>
                </a:lnTo>
                <a:lnTo>
                  <a:pt x="303716" y="38061"/>
                </a:lnTo>
                <a:lnTo>
                  <a:pt x="313436" y="47625"/>
                </a:lnTo>
                <a:lnTo>
                  <a:pt x="328299" y="67339"/>
                </a:lnTo>
                <a:lnTo>
                  <a:pt x="334512" y="78403"/>
                </a:lnTo>
                <a:lnTo>
                  <a:pt x="339898" y="90257"/>
                </a:lnTo>
                <a:lnTo>
                  <a:pt x="344446" y="102890"/>
                </a:lnTo>
                <a:lnTo>
                  <a:pt x="348273" y="116538"/>
                </a:lnTo>
                <a:lnTo>
                  <a:pt x="352813" y="140578"/>
                </a:lnTo>
                <a:lnTo>
                  <a:pt x="354272" y="153363"/>
                </a:lnTo>
                <a:lnTo>
                  <a:pt x="355195" y="166658"/>
                </a:lnTo>
                <a:lnTo>
                  <a:pt x="355585" y="180462"/>
                </a:lnTo>
                <a:lnTo>
                  <a:pt x="355600" y="183769"/>
                </a:lnTo>
                <a:lnTo>
                  <a:pt x="355308" y="197357"/>
                </a:lnTo>
                <a:lnTo>
                  <a:pt x="354435" y="210548"/>
                </a:lnTo>
                <a:lnTo>
                  <a:pt x="352980" y="223343"/>
                </a:lnTo>
                <a:lnTo>
                  <a:pt x="350943" y="235747"/>
                </a:lnTo>
                <a:lnTo>
                  <a:pt x="345123" y="259393"/>
                </a:lnTo>
                <a:lnTo>
                  <a:pt x="340032" y="273743"/>
                </a:lnTo>
                <a:lnTo>
                  <a:pt x="334742" y="285616"/>
                </a:lnTo>
                <a:lnTo>
                  <a:pt x="328679" y="296842"/>
                </a:lnTo>
                <a:lnTo>
                  <a:pt x="321844" y="307408"/>
                </a:lnTo>
                <a:lnTo>
                  <a:pt x="314236" y="317299"/>
                </a:lnTo>
                <a:lnTo>
                  <a:pt x="301904" y="330370"/>
                </a:lnTo>
                <a:lnTo>
                  <a:pt x="292377" y="338525"/>
                </a:lnTo>
                <a:lnTo>
                  <a:pt x="282069" y="345897"/>
                </a:lnTo>
                <a:lnTo>
                  <a:pt x="270991" y="352481"/>
                </a:lnTo>
                <a:lnTo>
                  <a:pt x="259151" y="358273"/>
                </a:lnTo>
                <a:lnTo>
                  <a:pt x="242737" y="364508"/>
                </a:lnTo>
                <a:lnTo>
                  <a:pt x="219040" y="370406"/>
                </a:lnTo>
                <a:lnTo>
                  <a:pt x="206353" y="372348"/>
                </a:lnTo>
                <a:lnTo>
                  <a:pt x="193105" y="373618"/>
                </a:lnTo>
                <a:lnTo>
                  <a:pt x="179299" y="374217"/>
                </a:lnTo>
                <a:lnTo>
                  <a:pt x="173736" y="374269"/>
                </a:lnTo>
                <a:lnTo>
                  <a:pt x="159602" y="373946"/>
                </a:lnTo>
                <a:lnTo>
                  <a:pt x="146091" y="372977"/>
                </a:lnTo>
                <a:lnTo>
                  <a:pt x="133199" y="371363"/>
                </a:lnTo>
                <a:lnTo>
                  <a:pt x="120923" y="369103"/>
                </a:lnTo>
                <a:lnTo>
                  <a:pt x="98204" y="362647"/>
                </a:lnTo>
                <a:lnTo>
                  <a:pt x="84324" y="356815"/>
                </a:lnTo>
                <a:lnTo>
                  <a:pt x="72828" y="350709"/>
                </a:lnTo>
                <a:lnTo>
                  <a:pt x="62169" y="343760"/>
                </a:lnTo>
                <a:lnTo>
                  <a:pt x="52359" y="335967"/>
                </a:lnTo>
                <a:lnTo>
                  <a:pt x="42418" y="326263"/>
                </a:lnTo>
                <a:lnTo>
                  <a:pt x="27384" y="306622"/>
                </a:lnTo>
                <a:lnTo>
                  <a:pt x="21139" y="295602"/>
                </a:lnTo>
                <a:lnTo>
                  <a:pt x="15741" y="283773"/>
                </a:lnTo>
                <a:lnTo>
                  <a:pt x="11192" y="271132"/>
                </a:lnTo>
                <a:lnTo>
                  <a:pt x="7313" y="257355"/>
                </a:lnTo>
                <a:lnTo>
                  <a:pt x="2761" y="233313"/>
                </a:lnTo>
                <a:lnTo>
                  <a:pt x="1304" y="220519"/>
                </a:lnTo>
                <a:lnTo>
                  <a:pt x="388" y="207211"/>
                </a:lnTo>
                <a:lnTo>
                  <a:pt x="11" y="193389"/>
                </a:lnTo>
                <a:lnTo>
                  <a:pt x="0" y="190500"/>
                </a:lnTo>
                <a:lnTo>
                  <a:pt x="290" y="176938"/>
                </a:lnTo>
                <a:lnTo>
                  <a:pt x="1167" y="163770"/>
                </a:lnTo>
                <a:lnTo>
                  <a:pt x="2637" y="150988"/>
                </a:lnTo>
                <a:lnTo>
                  <a:pt x="4706" y="138587"/>
                </a:lnTo>
                <a:lnTo>
                  <a:pt x="10666" y="114900"/>
                </a:lnTo>
                <a:lnTo>
                  <a:pt x="15874" y="100362"/>
                </a:lnTo>
                <a:lnTo>
                  <a:pt x="21196" y="88490"/>
                </a:lnTo>
                <a:lnTo>
                  <a:pt x="27272" y="77286"/>
                </a:lnTo>
                <a:lnTo>
                  <a:pt x="34108" y="66750"/>
                </a:lnTo>
                <a:lnTo>
                  <a:pt x="45339" y="52705"/>
                </a:lnTo>
                <a:lnTo>
                  <a:pt x="54098" y="43810"/>
                </a:lnTo>
                <a:lnTo>
                  <a:pt x="63636" y="35695"/>
                </a:lnTo>
                <a:lnTo>
                  <a:pt x="73953" y="28358"/>
                </a:lnTo>
                <a:lnTo>
                  <a:pt x="85049" y="21801"/>
                </a:lnTo>
                <a:lnTo>
                  <a:pt x="96925" y="16022"/>
                </a:lnTo>
                <a:lnTo>
                  <a:pt x="113089" y="9825"/>
                </a:lnTo>
                <a:lnTo>
                  <a:pt x="136752" y="3861"/>
                </a:lnTo>
                <a:lnTo>
                  <a:pt x="149439" y="1909"/>
                </a:lnTo>
                <a:lnTo>
                  <a:pt x="162701" y="638"/>
                </a:lnTo>
                <a:lnTo>
                  <a:pt x="176540" y="47"/>
                </a:lnTo>
                <a:lnTo>
                  <a:pt x="18186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911475" y="1286255"/>
            <a:ext cx="303149" cy="374269"/>
          </a:xfrm>
          <a:custGeom>
            <a:avLst/>
            <a:gdLst/>
            <a:ahLst/>
            <a:cxnLst/>
            <a:rect l="l" t="t" r="r" b="b"/>
            <a:pathLst>
              <a:path w="303149" h="374269">
                <a:moveTo>
                  <a:pt x="156591" y="0"/>
                </a:moveTo>
                <a:lnTo>
                  <a:pt x="170948" y="271"/>
                </a:lnTo>
                <a:lnTo>
                  <a:pt x="184506" y="1087"/>
                </a:lnTo>
                <a:lnTo>
                  <a:pt x="197256" y="2446"/>
                </a:lnTo>
                <a:lnTo>
                  <a:pt x="209186" y="4349"/>
                </a:lnTo>
                <a:lnTo>
                  <a:pt x="223393" y="7620"/>
                </a:lnTo>
                <a:lnTo>
                  <a:pt x="236539" y="11905"/>
                </a:lnTo>
                <a:lnTo>
                  <a:pt x="248447" y="17207"/>
                </a:lnTo>
                <a:lnTo>
                  <a:pt x="259141" y="23513"/>
                </a:lnTo>
                <a:lnTo>
                  <a:pt x="268642" y="30813"/>
                </a:lnTo>
                <a:lnTo>
                  <a:pt x="277708" y="40048"/>
                </a:lnTo>
                <a:lnTo>
                  <a:pt x="285079" y="50241"/>
                </a:lnTo>
                <a:lnTo>
                  <a:pt x="291111" y="61696"/>
                </a:lnTo>
                <a:lnTo>
                  <a:pt x="298132" y="82880"/>
                </a:lnTo>
                <a:lnTo>
                  <a:pt x="300489" y="94755"/>
                </a:lnTo>
                <a:lnTo>
                  <a:pt x="302101" y="107485"/>
                </a:lnTo>
                <a:lnTo>
                  <a:pt x="302973" y="121048"/>
                </a:lnTo>
                <a:lnTo>
                  <a:pt x="303149" y="130937"/>
                </a:lnTo>
                <a:lnTo>
                  <a:pt x="303149" y="354203"/>
                </a:lnTo>
                <a:lnTo>
                  <a:pt x="303149" y="357759"/>
                </a:lnTo>
                <a:lnTo>
                  <a:pt x="302006" y="360426"/>
                </a:lnTo>
                <a:lnTo>
                  <a:pt x="299466" y="362458"/>
                </a:lnTo>
                <a:lnTo>
                  <a:pt x="297052" y="364363"/>
                </a:lnTo>
                <a:lnTo>
                  <a:pt x="293116" y="365760"/>
                </a:lnTo>
                <a:lnTo>
                  <a:pt x="287781" y="366649"/>
                </a:lnTo>
                <a:lnTo>
                  <a:pt x="282448" y="367538"/>
                </a:lnTo>
                <a:lnTo>
                  <a:pt x="274574" y="368046"/>
                </a:lnTo>
                <a:lnTo>
                  <a:pt x="264160" y="368046"/>
                </a:lnTo>
                <a:lnTo>
                  <a:pt x="252983" y="368046"/>
                </a:lnTo>
                <a:lnTo>
                  <a:pt x="244856" y="367538"/>
                </a:lnTo>
                <a:lnTo>
                  <a:pt x="239775" y="366649"/>
                </a:lnTo>
                <a:lnTo>
                  <a:pt x="234695" y="365760"/>
                </a:lnTo>
                <a:lnTo>
                  <a:pt x="231139" y="364363"/>
                </a:lnTo>
                <a:lnTo>
                  <a:pt x="228981" y="362458"/>
                </a:lnTo>
                <a:lnTo>
                  <a:pt x="226822" y="360426"/>
                </a:lnTo>
                <a:lnTo>
                  <a:pt x="225806" y="357759"/>
                </a:lnTo>
                <a:lnTo>
                  <a:pt x="225806" y="354203"/>
                </a:lnTo>
                <a:lnTo>
                  <a:pt x="225806" y="327787"/>
                </a:lnTo>
                <a:lnTo>
                  <a:pt x="216582" y="336929"/>
                </a:lnTo>
                <a:lnTo>
                  <a:pt x="206782" y="345157"/>
                </a:lnTo>
                <a:lnTo>
                  <a:pt x="196413" y="352470"/>
                </a:lnTo>
                <a:lnTo>
                  <a:pt x="185482" y="358869"/>
                </a:lnTo>
                <a:lnTo>
                  <a:pt x="167638" y="366731"/>
                </a:lnTo>
                <a:lnTo>
                  <a:pt x="155657" y="370271"/>
                </a:lnTo>
                <a:lnTo>
                  <a:pt x="143135" y="372698"/>
                </a:lnTo>
                <a:lnTo>
                  <a:pt x="130077" y="374011"/>
                </a:lnTo>
                <a:lnTo>
                  <a:pt x="120904" y="374269"/>
                </a:lnTo>
                <a:lnTo>
                  <a:pt x="107481" y="373808"/>
                </a:lnTo>
                <a:lnTo>
                  <a:pt x="94660" y="372425"/>
                </a:lnTo>
                <a:lnTo>
                  <a:pt x="82427" y="370122"/>
                </a:lnTo>
                <a:lnTo>
                  <a:pt x="72389" y="367411"/>
                </a:lnTo>
                <a:lnTo>
                  <a:pt x="59911" y="362820"/>
                </a:lnTo>
                <a:lnTo>
                  <a:pt x="48500" y="357078"/>
                </a:lnTo>
                <a:lnTo>
                  <a:pt x="38120" y="350203"/>
                </a:lnTo>
                <a:lnTo>
                  <a:pt x="24907" y="338166"/>
                </a:lnTo>
                <a:lnTo>
                  <a:pt x="17102" y="328158"/>
                </a:lnTo>
                <a:lnTo>
                  <a:pt x="10620" y="316980"/>
                </a:lnTo>
                <a:lnTo>
                  <a:pt x="4768" y="302096"/>
                </a:lnTo>
                <a:lnTo>
                  <a:pt x="1928" y="289966"/>
                </a:lnTo>
                <a:lnTo>
                  <a:pt x="355" y="276917"/>
                </a:lnTo>
                <a:lnTo>
                  <a:pt x="0" y="266446"/>
                </a:lnTo>
                <a:lnTo>
                  <a:pt x="688" y="252599"/>
                </a:lnTo>
                <a:lnTo>
                  <a:pt x="2746" y="239708"/>
                </a:lnTo>
                <a:lnTo>
                  <a:pt x="6163" y="227762"/>
                </a:lnTo>
                <a:lnTo>
                  <a:pt x="10927" y="216748"/>
                </a:lnTo>
                <a:lnTo>
                  <a:pt x="17963" y="205408"/>
                </a:lnTo>
                <a:lnTo>
                  <a:pt x="26105" y="195822"/>
                </a:lnTo>
                <a:lnTo>
                  <a:pt x="35729" y="187231"/>
                </a:lnTo>
                <a:lnTo>
                  <a:pt x="45212" y="180594"/>
                </a:lnTo>
                <a:lnTo>
                  <a:pt x="55281" y="175001"/>
                </a:lnTo>
                <a:lnTo>
                  <a:pt x="66352" y="170065"/>
                </a:lnTo>
                <a:lnTo>
                  <a:pt x="78425" y="165785"/>
                </a:lnTo>
                <a:lnTo>
                  <a:pt x="91498" y="162161"/>
                </a:lnTo>
                <a:lnTo>
                  <a:pt x="101218" y="160020"/>
                </a:lnTo>
                <a:lnTo>
                  <a:pt x="112374" y="158021"/>
                </a:lnTo>
                <a:lnTo>
                  <a:pt x="124125" y="156369"/>
                </a:lnTo>
                <a:lnTo>
                  <a:pt x="136462" y="155067"/>
                </a:lnTo>
                <a:lnTo>
                  <a:pt x="149376" y="154118"/>
                </a:lnTo>
                <a:lnTo>
                  <a:pt x="162855" y="153525"/>
                </a:lnTo>
                <a:lnTo>
                  <a:pt x="176892" y="153292"/>
                </a:lnTo>
                <a:lnTo>
                  <a:pt x="178943" y="153289"/>
                </a:lnTo>
                <a:lnTo>
                  <a:pt x="211327" y="153289"/>
                </a:lnTo>
                <a:lnTo>
                  <a:pt x="211327" y="133223"/>
                </a:lnTo>
                <a:lnTo>
                  <a:pt x="210664" y="119614"/>
                </a:lnTo>
                <a:lnTo>
                  <a:pt x="208625" y="107708"/>
                </a:lnTo>
                <a:lnTo>
                  <a:pt x="205994" y="98044"/>
                </a:lnTo>
                <a:lnTo>
                  <a:pt x="202564" y="91567"/>
                </a:lnTo>
                <a:lnTo>
                  <a:pt x="197738" y="86360"/>
                </a:lnTo>
                <a:lnTo>
                  <a:pt x="192912" y="81153"/>
                </a:lnTo>
                <a:lnTo>
                  <a:pt x="186436" y="77343"/>
                </a:lnTo>
                <a:lnTo>
                  <a:pt x="178435" y="74803"/>
                </a:lnTo>
                <a:lnTo>
                  <a:pt x="167178" y="72320"/>
                </a:lnTo>
                <a:lnTo>
                  <a:pt x="153957" y="71207"/>
                </a:lnTo>
                <a:lnTo>
                  <a:pt x="148462" y="71120"/>
                </a:lnTo>
                <a:lnTo>
                  <a:pt x="134818" y="71574"/>
                </a:lnTo>
                <a:lnTo>
                  <a:pt x="122069" y="72966"/>
                </a:lnTo>
                <a:lnTo>
                  <a:pt x="110216" y="75337"/>
                </a:lnTo>
                <a:lnTo>
                  <a:pt x="93563" y="80274"/>
                </a:lnTo>
                <a:lnTo>
                  <a:pt x="81774" y="84569"/>
                </a:lnTo>
                <a:lnTo>
                  <a:pt x="74041" y="87884"/>
                </a:lnTo>
                <a:lnTo>
                  <a:pt x="61467" y="93701"/>
                </a:lnTo>
                <a:lnTo>
                  <a:pt x="51034" y="98982"/>
                </a:lnTo>
                <a:lnTo>
                  <a:pt x="44068" y="102870"/>
                </a:lnTo>
                <a:lnTo>
                  <a:pt x="38862" y="104521"/>
                </a:lnTo>
                <a:lnTo>
                  <a:pt x="34925" y="104521"/>
                </a:lnTo>
                <a:lnTo>
                  <a:pt x="32257" y="104521"/>
                </a:lnTo>
                <a:lnTo>
                  <a:pt x="29844" y="103759"/>
                </a:lnTo>
                <a:lnTo>
                  <a:pt x="27686" y="101981"/>
                </a:lnTo>
                <a:lnTo>
                  <a:pt x="25526" y="100203"/>
                </a:lnTo>
                <a:lnTo>
                  <a:pt x="23875" y="97790"/>
                </a:lnTo>
                <a:lnTo>
                  <a:pt x="22479" y="94488"/>
                </a:lnTo>
                <a:lnTo>
                  <a:pt x="21081" y="91313"/>
                </a:lnTo>
                <a:lnTo>
                  <a:pt x="20066" y="87376"/>
                </a:lnTo>
                <a:lnTo>
                  <a:pt x="19304" y="82677"/>
                </a:lnTo>
                <a:lnTo>
                  <a:pt x="18542" y="77851"/>
                </a:lnTo>
                <a:lnTo>
                  <a:pt x="18161" y="72644"/>
                </a:lnTo>
                <a:lnTo>
                  <a:pt x="18161" y="66929"/>
                </a:lnTo>
                <a:lnTo>
                  <a:pt x="18161" y="59309"/>
                </a:lnTo>
                <a:lnTo>
                  <a:pt x="18795" y="53213"/>
                </a:lnTo>
                <a:lnTo>
                  <a:pt x="20066" y="48768"/>
                </a:lnTo>
                <a:lnTo>
                  <a:pt x="21336" y="44323"/>
                </a:lnTo>
                <a:lnTo>
                  <a:pt x="23622" y="40259"/>
                </a:lnTo>
                <a:lnTo>
                  <a:pt x="27177" y="36703"/>
                </a:lnTo>
                <a:lnTo>
                  <a:pt x="30606" y="33020"/>
                </a:lnTo>
                <a:lnTo>
                  <a:pt x="36702" y="29083"/>
                </a:lnTo>
                <a:lnTo>
                  <a:pt x="45338" y="24765"/>
                </a:lnTo>
                <a:lnTo>
                  <a:pt x="56152" y="19868"/>
                </a:lnTo>
                <a:lnTo>
                  <a:pt x="68224" y="15244"/>
                </a:lnTo>
                <a:lnTo>
                  <a:pt x="75818" y="12700"/>
                </a:lnTo>
                <a:lnTo>
                  <a:pt x="87467" y="9272"/>
                </a:lnTo>
                <a:lnTo>
                  <a:pt x="99777" y="6324"/>
                </a:lnTo>
                <a:lnTo>
                  <a:pt x="112775" y="3779"/>
                </a:lnTo>
                <a:lnTo>
                  <a:pt x="126417" y="1736"/>
                </a:lnTo>
                <a:lnTo>
                  <a:pt x="139039" y="571"/>
                </a:lnTo>
                <a:lnTo>
                  <a:pt x="151890" y="39"/>
                </a:lnTo>
                <a:lnTo>
                  <a:pt x="15659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417955" y="1286255"/>
            <a:ext cx="303149" cy="374269"/>
          </a:xfrm>
          <a:custGeom>
            <a:avLst/>
            <a:gdLst/>
            <a:ahLst/>
            <a:cxnLst/>
            <a:rect l="l" t="t" r="r" b="b"/>
            <a:pathLst>
              <a:path w="303149" h="374269">
                <a:moveTo>
                  <a:pt x="156590" y="0"/>
                </a:moveTo>
                <a:lnTo>
                  <a:pt x="170948" y="271"/>
                </a:lnTo>
                <a:lnTo>
                  <a:pt x="184506" y="1087"/>
                </a:lnTo>
                <a:lnTo>
                  <a:pt x="197256" y="2446"/>
                </a:lnTo>
                <a:lnTo>
                  <a:pt x="209186" y="4349"/>
                </a:lnTo>
                <a:lnTo>
                  <a:pt x="223393" y="7620"/>
                </a:lnTo>
                <a:lnTo>
                  <a:pt x="236539" y="11905"/>
                </a:lnTo>
                <a:lnTo>
                  <a:pt x="248447" y="17207"/>
                </a:lnTo>
                <a:lnTo>
                  <a:pt x="259141" y="23513"/>
                </a:lnTo>
                <a:lnTo>
                  <a:pt x="268642" y="30813"/>
                </a:lnTo>
                <a:lnTo>
                  <a:pt x="277708" y="40048"/>
                </a:lnTo>
                <a:lnTo>
                  <a:pt x="285079" y="50241"/>
                </a:lnTo>
                <a:lnTo>
                  <a:pt x="291111" y="61696"/>
                </a:lnTo>
                <a:lnTo>
                  <a:pt x="298132" y="82880"/>
                </a:lnTo>
                <a:lnTo>
                  <a:pt x="300489" y="94755"/>
                </a:lnTo>
                <a:lnTo>
                  <a:pt x="302101" y="107485"/>
                </a:lnTo>
                <a:lnTo>
                  <a:pt x="302973" y="121048"/>
                </a:lnTo>
                <a:lnTo>
                  <a:pt x="303149" y="130937"/>
                </a:lnTo>
                <a:lnTo>
                  <a:pt x="303149" y="354203"/>
                </a:lnTo>
                <a:lnTo>
                  <a:pt x="303149" y="357759"/>
                </a:lnTo>
                <a:lnTo>
                  <a:pt x="302006" y="360426"/>
                </a:lnTo>
                <a:lnTo>
                  <a:pt x="299465" y="362458"/>
                </a:lnTo>
                <a:lnTo>
                  <a:pt x="297052" y="364363"/>
                </a:lnTo>
                <a:lnTo>
                  <a:pt x="293115" y="365760"/>
                </a:lnTo>
                <a:lnTo>
                  <a:pt x="287781" y="366649"/>
                </a:lnTo>
                <a:lnTo>
                  <a:pt x="282447" y="367538"/>
                </a:lnTo>
                <a:lnTo>
                  <a:pt x="274574" y="368046"/>
                </a:lnTo>
                <a:lnTo>
                  <a:pt x="264159" y="368046"/>
                </a:lnTo>
                <a:lnTo>
                  <a:pt x="252983" y="368046"/>
                </a:lnTo>
                <a:lnTo>
                  <a:pt x="244856" y="367538"/>
                </a:lnTo>
                <a:lnTo>
                  <a:pt x="239775" y="366649"/>
                </a:lnTo>
                <a:lnTo>
                  <a:pt x="234695" y="365760"/>
                </a:lnTo>
                <a:lnTo>
                  <a:pt x="231139" y="364363"/>
                </a:lnTo>
                <a:lnTo>
                  <a:pt x="228981" y="362458"/>
                </a:lnTo>
                <a:lnTo>
                  <a:pt x="226821" y="360426"/>
                </a:lnTo>
                <a:lnTo>
                  <a:pt x="225806" y="357759"/>
                </a:lnTo>
                <a:lnTo>
                  <a:pt x="225806" y="354203"/>
                </a:lnTo>
                <a:lnTo>
                  <a:pt x="225806" y="327787"/>
                </a:lnTo>
                <a:lnTo>
                  <a:pt x="216582" y="336929"/>
                </a:lnTo>
                <a:lnTo>
                  <a:pt x="206782" y="345157"/>
                </a:lnTo>
                <a:lnTo>
                  <a:pt x="196413" y="352470"/>
                </a:lnTo>
                <a:lnTo>
                  <a:pt x="185482" y="358869"/>
                </a:lnTo>
                <a:lnTo>
                  <a:pt x="167638" y="366731"/>
                </a:lnTo>
                <a:lnTo>
                  <a:pt x="155657" y="370271"/>
                </a:lnTo>
                <a:lnTo>
                  <a:pt x="143135" y="372698"/>
                </a:lnTo>
                <a:lnTo>
                  <a:pt x="130077" y="374011"/>
                </a:lnTo>
                <a:lnTo>
                  <a:pt x="120903" y="374269"/>
                </a:lnTo>
                <a:lnTo>
                  <a:pt x="107481" y="373808"/>
                </a:lnTo>
                <a:lnTo>
                  <a:pt x="94660" y="372425"/>
                </a:lnTo>
                <a:lnTo>
                  <a:pt x="82427" y="370122"/>
                </a:lnTo>
                <a:lnTo>
                  <a:pt x="72389" y="367411"/>
                </a:lnTo>
                <a:lnTo>
                  <a:pt x="59911" y="362820"/>
                </a:lnTo>
                <a:lnTo>
                  <a:pt x="48500" y="357078"/>
                </a:lnTo>
                <a:lnTo>
                  <a:pt x="38120" y="350203"/>
                </a:lnTo>
                <a:lnTo>
                  <a:pt x="24907" y="338166"/>
                </a:lnTo>
                <a:lnTo>
                  <a:pt x="17102" y="328158"/>
                </a:lnTo>
                <a:lnTo>
                  <a:pt x="10620" y="316980"/>
                </a:lnTo>
                <a:lnTo>
                  <a:pt x="4768" y="302096"/>
                </a:lnTo>
                <a:lnTo>
                  <a:pt x="1928" y="289966"/>
                </a:lnTo>
                <a:lnTo>
                  <a:pt x="355" y="276917"/>
                </a:lnTo>
                <a:lnTo>
                  <a:pt x="0" y="266446"/>
                </a:lnTo>
                <a:lnTo>
                  <a:pt x="688" y="252599"/>
                </a:lnTo>
                <a:lnTo>
                  <a:pt x="2746" y="239708"/>
                </a:lnTo>
                <a:lnTo>
                  <a:pt x="6163" y="227762"/>
                </a:lnTo>
                <a:lnTo>
                  <a:pt x="10927" y="216748"/>
                </a:lnTo>
                <a:lnTo>
                  <a:pt x="17963" y="205408"/>
                </a:lnTo>
                <a:lnTo>
                  <a:pt x="26105" y="195822"/>
                </a:lnTo>
                <a:lnTo>
                  <a:pt x="35729" y="187231"/>
                </a:lnTo>
                <a:lnTo>
                  <a:pt x="45211" y="180594"/>
                </a:lnTo>
                <a:lnTo>
                  <a:pt x="55281" y="175001"/>
                </a:lnTo>
                <a:lnTo>
                  <a:pt x="66352" y="170065"/>
                </a:lnTo>
                <a:lnTo>
                  <a:pt x="78425" y="165785"/>
                </a:lnTo>
                <a:lnTo>
                  <a:pt x="91498" y="162161"/>
                </a:lnTo>
                <a:lnTo>
                  <a:pt x="101218" y="160020"/>
                </a:lnTo>
                <a:lnTo>
                  <a:pt x="112374" y="158021"/>
                </a:lnTo>
                <a:lnTo>
                  <a:pt x="124125" y="156369"/>
                </a:lnTo>
                <a:lnTo>
                  <a:pt x="136462" y="155067"/>
                </a:lnTo>
                <a:lnTo>
                  <a:pt x="149376" y="154118"/>
                </a:lnTo>
                <a:lnTo>
                  <a:pt x="162855" y="153525"/>
                </a:lnTo>
                <a:lnTo>
                  <a:pt x="176892" y="153292"/>
                </a:lnTo>
                <a:lnTo>
                  <a:pt x="178942" y="153289"/>
                </a:lnTo>
                <a:lnTo>
                  <a:pt x="211327" y="153289"/>
                </a:lnTo>
                <a:lnTo>
                  <a:pt x="211327" y="133223"/>
                </a:lnTo>
                <a:lnTo>
                  <a:pt x="210664" y="119614"/>
                </a:lnTo>
                <a:lnTo>
                  <a:pt x="208625" y="107708"/>
                </a:lnTo>
                <a:lnTo>
                  <a:pt x="205994" y="98044"/>
                </a:lnTo>
                <a:lnTo>
                  <a:pt x="202564" y="91567"/>
                </a:lnTo>
                <a:lnTo>
                  <a:pt x="197738" y="86360"/>
                </a:lnTo>
                <a:lnTo>
                  <a:pt x="192912" y="81153"/>
                </a:lnTo>
                <a:lnTo>
                  <a:pt x="186435" y="77343"/>
                </a:lnTo>
                <a:lnTo>
                  <a:pt x="178434" y="74803"/>
                </a:lnTo>
                <a:lnTo>
                  <a:pt x="167178" y="72320"/>
                </a:lnTo>
                <a:lnTo>
                  <a:pt x="153957" y="71207"/>
                </a:lnTo>
                <a:lnTo>
                  <a:pt x="148462" y="71120"/>
                </a:lnTo>
                <a:lnTo>
                  <a:pt x="134818" y="71574"/>
                </a:lnTo>
                <a:lnTo>
                  <a:pt x="122069" y="72966"/>
                </a:lnTo>
                <a:lnTo>
                  <a:pt x="110216" y="75337"/>
                </a:lnTo>
                <a:lnTo>
                  <a:pt x="93563" y="80274"/>
                </a:lnTo>
                <a:lnTo>
                  <a:pt x="81774" y="84569"/>
                </a:lnTo>
                <a:lnTo>
                  <a:pt x="74040" y="87884"/>
                </a:lnTo>
                <a:lnTo>
                  <a:pt x="61467" y="93701"/>
                </a:lnTo>
                <a:lnTo>
                  <a:pt x="51034" y="98982"/>
                </a:lnTo>
                <a:lnTo>
                  <a:pt x="44068" y="102870"/>
                </a:lnTo>
                <a:lnTo>
                  <a:pt x="38861" y="104521"/>
                </a:lnTo>
                <a:lnTo>
                  <a:pt x="34925" y="104521"/>
                </a:lnTo>
                <a:lnTo>
                  <a:pt x="32257" y="104521"/>
                </a:lnTo>
                <a:lnTo>
                  <a:pt x="29844" y="103759"/>
                </a:lnTo>
                <a:lnTo>
                  <a:pt x="27685" y="101981"/>
                </a:lnTo>
                <a:lnTo>
                  <a:pt x="25526" y="100203"/>
                </a:lnTo>
                <a:lnTo>
                  <a:pt x="23875" y="97790"/>
                </a:lnTo>
                <a:lnTo>
                  <a:pt x="22478" y="94488"/>
                </a:lnTo>
                <a:lnTo>
                  <a:pt x="21081" y="91313"/>
                </a:lnTo>
                <a:lnTo>
                  <a:pt x="20065" y="87376"/>
                </a:lnTo>
                <a:lnTo>
                  <a:pt x="19303" y="82677"/>
                </a:lnTo>
                <a:lnTo>
                  <a:pt x="18541" y="77851"/>
                </a:lnTo>
                <a:lnTo>
                  <a:pt x="18160" y="72644"/>
                </a:lnTo>
                <a:lnTo>
                  <a:pt x="18160" y="66929"/>
                </a:lnTo>
                <a:lnTo>
                  <a:pt x="18160" y="59309"/>
                </a:lnTo>
                <a:lnTo>
                  <a:pt x="18795" y="53213"/>
                </a:lnTo>
                <a:lnTo>
                  <a:pt x="20065" y="48768"/>
                </a:lnTo>
                <a:lnTo>
                  <a:pt x="21335" y="44323"/>
                </a:lnTo>
                <a:lnTo>
                  <a:pt x="23621" y="40259"/>
                </a:lnTo>
                <a:lnTo>
                  <a:pt x="27178" y="36703"/>
                </a:lnTo>
                <a:lnTo>
                  <a:pt x="30606" y="33020"/>
                </a:lnTo>
                <a:lnTo>
                  <a:pt x="36703" y="29083"/>
                </a:lnTo>
                <a:lnTo>
                  <a:pt x="45338" y="24765"/>
                </a:lnTo>
                <a:lnTo>
                  <a:pt x="56152" y="19868"/>
                </a:lnTo>
                <a:lnTo>
                  <a:pt x="68224" y="15244"/>
                </a:lnTo>
                <a:lnTo>
                  <a:pt x="75818" y="12700"/>
                </a:lnTo>
                <a:lnTo>
                  <a:pt x="87467" y="9272"/>
                </a:lnTo>
                <a:lnTo>
                  <a:pt x="99777" y="6324"/>
                </a:lnTo>
                <a:lnTo>
                  <a:pt x="112775" y="3779"/>
                </a:lnTo>
                <a:lnTo>
                  <a:pt x="126417" y="1736"/>
                </a:lnTo>
                <a:lnTo>
                  <a:pt x="139039" y="571"/>
                </a:lnTo>
                <a:lnTo>
                  <a:pt x="151890" y="39"/>
                </a:lnTo>
                <a:lnTo>
                  <a:pt x="15659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92797" y="1242314"/>
            <a:ext cx="250405" cy="337565"/>
          </a:xfrm>
          <a:custGeom>
            <a:avLst/>
            <a:gdLst/>
            <a:ahLst/>
            <a:cxnLst/>
            <a:rect l="l" t="t" r="r" b="b"/>
            <a:pathLst>
              <a:path w="250405" h="337565">
                <a:moveTo>
                  <a:pt x="126504" y="0"/>
                </a:moveTo>
                <a:lnTo>
                  <a:pt x="112168" y="577"/>
                </a:lnTo>
                <a:lnTo>
                  <a:pt x="98837" y="2302"/>
                </a:lnTo>
                <a:lnTo>
                  <a:pt x="86511" y="5160"/>
                </a:lnTo>
                <a:lnTo>
                  <a:pt x="75191" y="9138"/>
                </a:lnTo>
                <a:lnTo>
                  <a:pt x="55205" y="20374"/>
                </a:lnTo>
                <a:lnTo>
                  <a:pt x="45244" y="28362"/>
                </a:lnTo>
                <a:lnTo>
                  <a:pt x="36345" y="37417"/>
                </a:lnTo>
                <a:lnTo>
                  <a:pt x="28509" y="47527"/>
                </a:lnTo>
                <a:lnTo>
                  <a:pt x="20978" y="59993"/>
                </a:lnTo>
                <a:lnTo>
                  <a:pt x="15655" y="71219"/>
                </a:lnTo>
                <a:lnTo>
                  <a:pt x="11197" y="83215"/>
                </a:lnTo>
                <a:lnTo>
                  <a:pt x="7606" y="95991"/>
                </a:lnTo>
                <a:lnTo>
                  <a:pt x="3949" y="114748"/>
                </a:lnTo>
                <a:lnTo>
                  <a:pt x="2236" y="127126"/>
                </a:lnTo>
                <a:lnTo>
                  <a:pt x="1007" y="139756"/>
                </a:lnTo>
                <a:lnTo>
                  <a:pt x="262" y="152644"/>
                </a:lnTo>
                <a:lnTo>
                  <a:pt x="0" y="165794"/>
                </a:lnTo>
                <a:lnTo>
                  <a:pt x="0" y="166370"/>
                </a:lnTo>
                <a:lnTo>
                  <a:pt x="186" y="180226"/>
                </a:lnTo>
                <a:lnTo>
                  <a:pt x="748" y="193561"/>
                </a:lnTo>
                <a:lnTo>
                  <a:pt x="1683" y="206376"/>
                </a:lnTo>
                <a:lnTo>
                  <a:pt x="2994" y="218677"/>
                </a:lnTo>
                <a:lnTo>
                  <a:pt x="4680" y="230468"/>
                </a:lnTo>
                <a:lnTo>
                  <a:pt x="8977" y="251244"/>
                </a:lnTo>
                <a:lnTo>
                  <a:pt x="12797" y="263847"/>
                </a:lnTo>
                <a:lnTo>
                  <a:pt x="17414" y="275545"/>
                </a:lnTo>
                <a:lnTo>
                  <a:pt x="22826" y="286328"/>
                </a:lnTo>
                <a:lnTo>
                  <a:pt x="33691" y="302182"/>
                </a:lnTo>
                <a:lnTo>
                  <a:pt x="42536" y="311345"/>
                </a:lnTo>
                <a:lnTo>
                  <a:pt x="52583" y="319184"/>
                </a:lnTo>
                <a:lnTo>
                  <a:pt x="63831" y="325674"/>
                </a:lnTo>
                <a:lnTo>
                  <a:pt x="74431" y="330157"/>
                </a:lnTo>
                <a:lnTo>
                  <a:pt x="85930" y="333537"/>
                </a:lnTo>
                <a:lnTo>
                  <a:pt x="98492" y="335896"/>
                </a:lnTo>
                <a:lnTo>
                  <a:pt x="112117" y="337232"/>
                </a:lnTo>
                <a:lnTo>
                  <a:pt x="123901" y="337565"/>
                </a:lnTo>
                <a:lnTo>
                  <a:pt x="138243" y="336988"/>
                </a:lnTo>
                <a:lnTo>
                  <a:pt x="151577" y="335263"/>
                </a:lnTo>
                <a:lnTo>
                  <a:pt x="163903" y="332405"/>
                </a:lnTo>
                <a:lnTo>
                  <a:pt x="175220" y="328427"/>
                </a:lnTo>
                <a:lnTo>
                  <a:pt x="195149" y="317206"/>
                </a:lnTo>
                <a:lnTo>
                  <a:pt x="205070" y="309199"/>
                </a:lnTo>
                <a:lnTo>
                  <a:pt x="213938" y="300094"/>
                </a:lnTo>
                <a:lnTo>
                  <a:pt x="221754" y="289900"/>
                </a:lnTo>
                <a:lnTo>
                  <a:pt x="229350" y="277164"/>
                </a:lnTo>
                <a:lnTo>
                  <a:pt x="234615" y="265913"/>
                </a:lnTo>
                <a:lnTo>
                  <a:pt x="239040" y="253908"/>
                </a:lnTo>
                <a:lnTo>
                  <a:pt x="242625" y="241158"/>
                </a:lnTo>
                <a:lnTo>
                  <a:pt x="246403" y="221662"/>
                </a:lnTo>
                <a:lnTo>
                  <a:pt x="248081" y="209339"/>
                </a:lnTo>
                <a:lnTo>
                  <a:pt x="249306" y="196718"/>
                </a:lnTo>
                <a:lnTo>
                  <a:pt x="250078" y="183804"/>
                </a:lnTo>
                <a:lnTo>
                  <a:pt x="250396" y="170601"/>
                </a:lnTo>
                <a:lnTo>
                  <a:pt x="250405" y="167894"/>
                </a:lnTo>
                <a:lnTo>
                  <a:pt x="250202" y="154196"/>
                </a:lnTo>
                <a:lnTo>
                  <a:pt x="249593" y="140983"/>
                </a:lnTo>
                <a:lnTo>
                  <a:pt x="248576" y="128246"/>
                </a:lnTo>
                <a:lnTo>
                  <a:pt x="247152" y="115975"/>
                </a:lnTo>
                <a:lnTo>
                  <a:pt x="245319" y="104159"/>
                </a:lnTo>
                <a:lnTo>
                  <a:pt x="241372" y="86067"/>
                </a:lnTo>
                <a:lnTo>
                  <a:pt x="237457" y="73549"/>
                </a:lnTo>
                <a:lnTo>
                  <a:pt x="232705" y="61901"/>
                </a:lnTo>
                <a:lnTo>
                  <a:pt x="227120" y="51142"/>
                </a:lnTo>
                <a:lnTo>
                  <a:pt x="216490" y="36004"/>
                </a:lnTo>
                <a:lnTo>
                  <a:pt x="207632" y="26883"/>
                </a:lnTo>
                <a:lnTo>
                  <a:pt x="197607" y="19005"/>
                </a:lnTo>
                <a:lnTo>
                  <a:pt x="186415" y="12380"/>
                </a:lnTo>
                <a:lnTo>
                  <a:pt x="175569" y="7628"/>
                </a:lnTo>
                <a:lnTo>
                  <a:pt x="164055" y="4130"/>
                </a:lnTo>
                <a:lnTo>
                  <a:pt x="151501" y="1696"/>
                </a:lnTo>
                <a:lnTo>
                  <a:pt x="137907" y="328"/>
                </a:lnTo>
                <a:lnTo>
                  <a:pt x="12650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925816" y="1205102"/>
            <a:ext cx="234823" cy="454406"/>
          </a:xfrm>
          <a:custGeom>
            <a:avLst/>
            <a:gdLst/>
            <a:ahLst/>
            <a:cxnLst/>
            <a:rect l="l" t="t" r="r" b="b"/>
            <a:pathLst>
              <a:path w="234823" h="454406">
                <a:moveTo>
                  <a:pt x="100837" y="0"/>
                </a:moveTo>
                <a:lnTo>
                  <a:pt x="109981" y="0"/>
                </a:lnTo>
                <a:lnTo>
                  <a:pt x="117601" y="381"/>
                </a:lnTo>
                <a:lnTo>
                  <a:pt x="123698" y="1016"/>
                </a:lnTo>
                <a:lnTo>
                  <a:pt x="129793" y="1650"/>
                </a:lnTo>
                <a:lnTo>
                  <a:pt x="134619" y="2539"/>
                </a:lnTo>
                <a:lnTo>
                  <a:pt x="138049" y="3937"/>
                </a:lnTo>
                <a:lnTo>
                  <a:pt x="141477" y="5334"/>
                </a:lnTo>
                <a:lnTo>
                  <a:pt x="144017" y="6985"/>
                </a:lnTo>
                <a:lnTo>
                  <a:pt x="145541" y="9017"/>
                </a:lnTo>
                <a:lnTo>
                  <a:pt x="146938" y="10922"/>
                </a:lnTo>
                <a:lnTo>
                  <a:pt x="147700" y="13208"/>
                </a:lnTo>
                <a:lnTo>
                  <a:pt x="147700" y="15621"/>
                </a:lnTo>
                <a:lnTo>
                  <a:pt x="147700" y="89662"/>
                </a:lnTo>
                <a:lnTo>
                  <a:pt x="219963" y="89662"/>
                </a:lnTo>
                <a:lnTo>
                  <a:pt x="222376" y="89662"/>
                </a:lnTo>
                <a:lnTo>
                  <a:pt x="224535" y="90297"/>
                </a:lnTo>
                <a:lnTo>
                  <a:pt x="226440" y="91567"/>
                </a:lnTo>
                <a:lnTo>
                  <a:pt x="228218" y="92837"/>
                </a:lnTo>
                <a:lnTo>
                  <a:pt x="229869" y="94869"/>
                </a:lnTo>
                <a:lnTo>
                  <a:pt x="231012" y="97662"/>
                </a:lnTo>
                <a:lnTo>
                  <a:pt x="232282" y="100584"/>
                </a:lnTo>
                <a:lnTo>
                  <a:pt x="233299" y="104521"/>
                </a:lnTo>
                <a:lnTo>
                  <a:pt x="233806" y="109474"/>
                </a:lnTo>
                <a:lnTo>
                  <a:pt x="234441" y="114426"/>
                </a:lnTo>
                <a:lnTo>
                  <a:pt x="234823" y="120523"/>
                </a:lnTo>
                <a:lnTo>
                  <a:pt x="234823" y="127635"/>
                </a:lnTo>
                <a:lnTo>
                  <a:pt x="234114" y="143129"/>
                </a:lnTo>
                <a:lnTo>
                  <a:pt x="231990" y="154213"/>
                </a:lnTo>
                <a:lnTo>
                  <a:pt x="231012" y="156845"/>
                </a:lnTo>
                <a:lnTo>
                  <a:pt x="228600" y="162687"/>
                </a:lnTo>
                <a:lnTo>
                  <a:pt x="225043" y="165608"/>
                </a:lnTo>
                <a:lnTo>
                  <a:pt x="220344" y="165608"/>
                </a:lnTo>
                <a:lnTo>
                  <a:pt x="147700" y="165608"/>
                </a:lnTo>
                <a:lnTo>
                  <a:pt x="147700" y="321563"/>
                </a:lnTo>
                <a:lnTo>
                  <a:pt x="148516" y="336851"/>
                </a:lnTo>
                <a:lnTo>
                  <a:pt x="150947" y="349626"/>
                </a:lnTo>
                <a:lnTo>
                  <a:pt x="154972" y="359865"/>
                </a:lnTo>
                <a:lnTo>
                  <a:pt x="164792" y="370615"/>
                </a:lnTo>
                <a:lnTo>
                  <a:pt x="177111" y="375028"/>
                </a:lnTo>
                <a:lnTo>
                  <a:pt x="186816" y="375793"/>
                </a:lnTo>
                <a:lnTo>
                  <a:pt x="191769" y="375793"/>
                </a:lnTo>
                <a:lnTo>
                  <a:pt x="196214" y="375412"/>
                </a:lnTo>
                <a:lnTo>
                  <a:pt x="200151" y="374523"/>
                </a:lnTo>
                <a:lnTo>
                  <a:pt x="204215" y="373634"/>
                </a:lnTo>
                <a:lnTo>
                  <a:pt x="207644" y="372745"/>
                </a:lnTo>
                <a:lnTo>
                  <a:pt x="210819" y="371601"/>
                </a:lnTo>
                <a:lnTo>
                  <a:pt x="213867" y="370459"/>
                </a:lnTo>
                <a:lnTo>
                  <a:pt x="216534" y="369443"/>
                </a:lnTo>
                <a:lnTo>
                  <a:pt x="218566" y="368554"/>
                </a:lnTo>
                <a:lnTo>
                  <a:pt x="220725" y="367664"/>
                </a:lnTo>
                <a:lnTo>
                  <a:pt x="222630" y="367284"/>
                </a:lnTo>
                <a:lnTo>
                  <a:pt x="224408" y="367284"/>
                </a:lnTo>
                <a:lnTo>
                  <a:pt x="225805" y="367284"/>
                </a:lnTo>
                <a:lnTo>
                  <a:pt x="227329" y="367664"/>
                </a:lnTo>
                <a:lnTo>
                  <a:pt x="228600" y="368554"/>
                </a:lnTo>
                <a:lnTo>
                  <a:pt x="229997" y="369443"/>
                </a:lnTo>
                <a:lnTo>
                  <a:pt x="231012" y="371221"/>
                </a:lnTo>
                <a:lnTo>
                  <a:pt x="231775" y="373761"/>
                </a:lnTo>
                <a:lnTo>
                  <a:pt x="232536" y="376427"/>
                </a:lnTo>
                <a:lnTo>
                  <a:pt x="233299" y="379984"/>
                </a:lnTo>
                <a:lnTo>
                  <a:pt x="233806" y="384429"/>
                </a:lnTo>
                <a:lnTo>
                  <a:pt x="234441" y="388874"/>
                </a:lnTo>
                <a:lnTo>
                  <a:pt x="234823" y="394588"/>
                </a:lnTo>
                <a:lnTo>
                  <a:pt x="234823" y="401574"/>
                </a:lnTo>
                <a:lnTo>
                  <a:pt x="234823" y="412496"/>
                </a:lnTo>
                <a:lnTo>
                  <a:pt x="234060" y="420750"/>
                </a:lnTo>
                <a:lnTo>
                  <a:pt x="232790" y="426593"/>
                </a:lnTo>
                <a:lnTo>
                  <a:pt x="231393" y="432435"/>
                </a:lnTo>
                <a:lnTo>
                  <a:pt x="229615" y="436499"/>
                </a:lnTo>
                <a:lnTo>
                  <a:pt x="227329" y="438912"/>
                </a:lnTo>
                <a:lnTo>
                  <a:pt x="225170" y="441325"/>
                </a:lnTo>
                <a:lnTo>
                  <a:pt x="221868" y="443357"/>
                </a:lnTo>
                <a:lnTo>
                  <a:pt x="217550" y="445262"/>
                </a:lnTo>
                <a:lnTo>
                  <a:pt x="213105" y="447039"/>
                </a:lnTo>
                <a:lnTo>
                  <a:pt x="208025" y="448691"/>
                </a:lnTo>
                <a:lnTo>
                  <a:pt x="202183" y="450088"/>
                </a:lnTo>
                <a:lnTo>
                  <a:pt x="196468" y="451485"/>
                </a:lnTo>
                <a:lnTo>
                  <a:pt x="190118" y="452500"/>
                </a:lnTo>
                <a:lnTo>
                  <a:pt x="183260" y="453263"/>
                </a:lnTo>
                <a:lnTo>
                  <a:pt x="176402" y="454025"/>
                </a:lnTo>
                <a:lnTo>
                  <a:pt x="169544" y="454406"/>
                </a:lnTo>
                <a:lnTo>
                  <a:pt x="162559" y="454406"/>
                </a:lnTo>
                <a:lnTo>
                  <a:pt x="148570" y="453917"/>
                </a:lnTo>
                <a:lnTo>
                  <a:pt x="135576" y="452461"/>
                </a:lnTo>
                <a:lnTo>
                  <a:pt x="123590" y="450050"/>
                </a:lnTo>
                <a:lnTo>
                  <a:pt x="114300" y="447294"/>
                </a:lnTo>
                <a:lnTo>
                  <a:pt x="102042" y="442089"/>
                </a:lnTo>
                <a:lnTo>
                  <a:pt x="91224" y="435369"/>
                </a:lnTo>
                <a:lnTo>
                  <a:pt x="81847" y="427133"/>
                </a:lnTo>
                <a:lnTo>
                  <a:pt x="72954" y="415921"/>
                </a:lnTo>
                <a:lnTo>
                  <a:pt x="66794" y="404920"/>
                </a:lnTo>
                <a:lnTo>
                  <a:pt x="61931" y="392552"/>
                </a:lnTo>
                <a:lnTo>
                  <a:pt x="58001" y="377378"/>
                </a:lnTo>
                <a:lnTo>
                  <a:pt x="56057" y="365318"/>
                </a:lnTo>
                <a:lnTo>
                  <a:pt x="54853" y="352325"/>
                </a:lnTo>
                <a:lnTo>
                  <a:pt x="54368" y="338408"/>
                </a:lnTo>
                <a:lnTo>
                  <a:pt x="54355" y="335661"/>
                </a:lnTo>
                <a:lnTo>
                  <a:pt x="54355" y="165608"/>
                </a:lnTo>
                <a:lnTo>
                  <a:pt x="14477" y="165608"/>
                </a:lnTo>
                <a:lnTo>
                  <a:pt x="9778" y="165608"/>
                </a:lnTo>
                <a:lnTo>
                  <a:pt x="6223" y="162687"/>
                </a:lnTo>
                <a:lnTo>
                  <a:pt x="3682" y="156845"/>
                </a:lnTo>
                <a:lnTo>
                  <a:pt x="1208" y="147137"/>
                </a:lnTo>
                <a:lnTo>
                  <a:pt x="71" y="133054"/>
                </a:lnTo>
                <a:lnTo>
                  <a:pt x="0" y="127635"/>
                </a:lnTo>
                <a:lnTo>
                  <a:pt x="0" y="120523"/>
                </a:lnTo>
                <a:lnTo>
                  <a:pt x="380" y="114426"/>
                </a:lnTo>
                <a:lnTo>
                  <a:pt x="888" y="109474"/>
                </a:lnTo>
                <a:lnTo>
                  <a:pt x="1524" y="104521"/>
                </a:lnTo>
                <a:lnTo>
                  <a:pt x="2539" y="100584"/>
                </a:lnTo>
                <a:lnTo>
                  <a:pt x="3682" y="97662"/>
                </a:lnTo>
                <a:lnTo>
                  <a:pt x="4952" y="94869"/>
                </a:lnTo>
                <a:lnTo>
                  <a:pt x="6476" y="92837"/>
                </a:lnTo>
                <a:lnTo>
                  <a:pt x="8381" y="91567"/>
                </a:lnTo>
                <a:lnTo>
                  <a:pt x="10286" y="90297"/>
                </a:lnTo>
                <a:lnTo>
                  <a:pt x="12445" y="89662"/>
                </a:lnTo>
                <a:lnTo>
                  <a:pt x="14858" y="89662"/>
                </a:lnTo>
                <a:lnTo>
                  <a:pt x="54355" y="89662"/>
                </a:lnTo>
                <a:lnTo>
                  <a:pt x="54355" y="15621"/>
                </a:lnTo>
                <a:lnTo>
                  <a:pt x="54355" y="13208"/>
                </a:lnTo>
                <a:lnTo>
                  <a:pt x="54990" y="10922"/>
                </a:lnTo>
                <a:lnTo>
                  <a:pt x="56387" y="9017"/>
                </a:lnTo>
                <a:lnTo>
                  <a:pt x="57784" y="6985"/>
                </a:lnTo>
                <a:lnTo>
                  <a:pt x="60198" y="5334"/>
                </a:lnTo>
                <a:lnTo>
                  <a:pt x="63880" y="3937"/>
                </a:lnTo>
                <a:lnTo>
                  <a:pt x="67436" y="2539"/>
                </a:lnTo>
                <a:lnTo>
                  <a:pt x="72262" y="1650"/>
                </a:lnTo>
                <a:lnTo>
                  <a:pt x="78358" y="1016"/>
                </a:lnTo>
                <a:lnTo>
                  <a:pt x="84454" y="381"/>
                </a:lnTo>
                <a:lnTo>
                  <a:pt x="91948" y="0"/>
                </a:lnTo>
                <a:lnTo>
                  <a:pt x="10083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833364" y="1205102"/>
            <a:ext cx="234823" cy="454406"/>
          </a:xfrm>
          <a:custGeom>
            <a:avLst/>
            <a:gdLst/>
            <a:ahLst/>
            <a:cxnLst/>
            <a:rect l="l" t="t" r="r" b="b"/>
            <a:pathLst>
              <a:path w="234823" h="454406">
                <a:moveTo>
                  <a:pt x="100837" y="0"/>
                </a:moveTo>
                <a:lnTo>
                  <a:pt x="109982" y="0"/>
                </a:lnTo>
                <a:lnTo>
                  <a:pt x="117601" y="381"/>
                </a:lnTo>
                <a:lnTo>
                  <a:pt x="123698" y="1016"/>
                </a:lnTo>
                <a:lnTo>
                  <a:pt x="129794" y="1650"/>
                </a:lnTo>
                <a:lnTo>
                  <a:pt x="134620" y="2539"/>
                </a:lnTo>
                <a:lnTo>
                  <a:pt x="138049" y="3937"/>
                </a:lnTo>
                <a:lnTo>
                  <a:pt x="141477" y="5334"/>
                </a:lnTo>
                <a:lnTo>
                  <a:pt x="144018" y="6985"/>
                </a:lnTo>
                <a:lnTo>
                  <a:pt x="145541" y="9017"/>
                </a:lnTo>
                <a:lnTo>
                  <a:pt x="146938" y="10922"/>
                </a:lnTo>
                <a:lnTo>
                  <a:pt x="147700" y="13208"/>
                </a:lnTo>
                <a:lnTo>
                  <a:pt x="147700" y="15621"/>
                </a:lnTo>
                <a:lnTo>
                  <a:pt x="147700" y="89662"/>
                </a:lnTo>
                <a:lnTo>
                  <a:pt x="219963" y="89662"/>
                </a:lnTo>
                <a:lnTo>
                  <a:pt x="222376" y="89662"/>
                </a:lnTo>
                <a:lnTo>
                  <a:pt x="224536" y="90297"/>
                </a:lnTo>
                <a:lnTo>
                  <a:pt x="226440" y="91567"/>
                </a:lnTo>
                <a:lnTo>
                  <a:pt x="228219" y="92837"/>
                </a:lnTo>
                <a:lnTo>
                  <a:pt x="229870" y="94869"/>
                </a:lnTo>
                <a:lnTo>
                  <a:pt x="231012" y="97662"/>
                </a:lnTo>
                <a:lnTo>
                  <a:pt x="232283" y="100584"/>
                </a:lnTo>
                <a:lnTo>
                  <a:pt x="233299" y="104521"/>
                </a:lnTo>
                <a:lnTo>
                  <a:pt x="233807" y="109474"/>
                </a:lnTo>
                <a:lnTo>
                  <a:pt x="234441" y="114426"/>
                </a:lnTo>
                <a:lnTo>
                  <a:pt x="234823" y="120523"/>
                </a:lnTo>
                <a:lnTo>
                  <a:pt x="234823" y="127635"/>
                </a:lnTo>
                <a:lnTo>
                  <a:pt x="234114" y="143129"/>
                </a:lnTo>
                <a:lnTo>
                  <a:pt x="231990" y="154213"/>
                </a:lnTo>
                <a:lnTo>
                  <a:pt x="231012" y="156845"/>
                </a:lnTo>
                <a:lnTo>
                  <a:pt x="228600" y="162687"/>
                </a:lnTo>
                <a:lnTo>
                  <a:pt x="225044" y="165608"/>
                </a:lnTo>
                <a:lnTo>
                  <a:pt x="220345" y="165608"/>
                </a:lnTo>
                <a:lnTo>
                  <a:pt x="147700" y="165608"/>
                </a:lnTo>
                <a:lnTo>
                  <a:pt x="147700" y="321563"/>
                </a:lnTo>
                <a:lnTo>
                  <a:pt x="148516" y="336851"/>
                </a:lnTo>
                <a:lnTo>
                  <a:pt x="150947" y="349626"/>
                </a:lnTo>
                <a:lnTo>
                  <a:pt x="154972" y="359865"/>
                </a:lnTo>
                <a:lnTo>
                  <a:pt x="164792" y="370615"/>
                </a:lnTo>
                <a:lnTo>
                  <a:pt x="177111" y="375028"/>
                </a:lnTo>
                <a:lnTo>
                  <a:pt x="186816" y="375793"/>
                </a:lnTo>
                <a:lnTo>
                  <a:pt x="191770" y="375793"/>
                </a:lnTo>
                <a:lnTo>
                  <a:pt x="196214" y="375412"/>
                </a:lnTo>
                <a:lnTo>
                  <a:pt x="200151" y="374523"/>
                </a:lnTo>
                <a:lnTo>
                  <a:pt x="204215" y="373634"/>
                </a:lnTo>
                <a:lnTo>
                  <a:pt x="207645" y="372745"/>
                </a:lnTo>
                <a:lnTo>
                  <a:pt x="210820" y="371601"/>
                </a:lnTo>
                <a:lnTo>
                  <a:pt x="213868" y="370459"/>
                </a:lnTo>
                <a:lnTo>
                  <a:pt x="216535" y="369443"/>
                </a:lnTo>
                <a:lnTo>
                  <a:pt x="218566" y="368554"/>
                </a:lnTo>
                <a:lnTo>
                  <a:pt x="220725" y="367664"/>
                </a:lnTo>
                <a:lnTo>
                  <a:pt x="222631" y="367284"/>
                </a:lnTo>
                <a:lnTo>
                  <a:pt x="224409" y="367284"/>
                </a:lnTo>
                <a:lnTo>
                  <a:pt x="225806" y="367284"/>
                </a:lnTo>
                <a:lnTo>
                  <a:pt x="227330" y="367664"/>
                </a:lnTo>
                <a:lnTo>
                  <a:pt x="228600" y="368554"/>
                </a:lnTo>
                <a:lnTo>
                  <a:pt x="229997" y="369443"/>
                </a:lnTo>
                <a:lnTo>
                  <a:pt x="231012" y="371221"/>
                </a:lnTo>
                <a:lnTo>
                  <a:pt x="231775" y="373761"/>
                </a:lnTo>
                <a:lnTo>
                  <a:pt x="232537" y="376427"/>
                </a:lnTo>
                <a:lnTo>
                  <a:pt x="233299" y="379984"/>
                </a:lnTo>
                <a:lnTo>
                  <a:pt x="233807" y="384429"/>
                </a:lnTo>
                <a:lnTo>
                  <a:pt x="234441" y="388874"/>
                </a:lnTo>
                <a:lnTo>
                  <a:pt x="234823" y="394588"/>
                </a:lnTo>
                <a:lnTo>
                  <a:pt x="234823" y="401574"/>
                </a:lnTo>
                <a:lnTo>
                  <a:pt x="234823" y="412496"/>
                </a:lnTo>
                <a:lnTo>
                  <a:pt x="234061" y="420750"/>
                </a:lnTo>
                <a:lnTo>
                  <a:pt x="232790" y="426593"/>
                </a:lnTo>
                <a:lnTo>
                  <a:pt x="231394" y="432435"/>
                </a:lnTo>
                <a:lnTo>
                  <a:pt x="229615" y="436499"/>
                </a:lnTo>
                <a:lnTo>
                  <a:pt x="227330" y="438912"/>
                </a:lnTo>
                <a:lnTo>
                  <a:pt x="225171" y="441325"/>
                </a:lnTo>
                <a:lnTo>
                  <a:pt x="221869" y="443357"/>
                </a:lnTo>
                <a:lnTo>
                  <a:pt x="217550" y="445262"/>
                </a:lnTo>
                <a:lnTo>
                  <a:pt x="213106" y="447039"/>
                </a:lnTo>
                <a:lnTo>
                  <a:pt x="208025" y="448691"/>
                </a:lnTo>
                <a:lnTo>
                  <a:pt x="202184" y="450088"/>
                </a:lnTo>
                <a:lnTo>
                  <a:pt x="196469" y="451485"/>
                </a:lnTo>
                <a:lnTo>
                  <a:pt x="190119" y="452500"/>
                </a:lnTo>
                <a:lnTo>
                  <a:pt x="183261" y="453263"/>
                </a:lnTo>
                <a:lnTo>
                  <a:pt x="176402" y="454025"/>
                </a:lnTo>
                <a:lnTo>
                  <a:pt x="169545" y="454406"/>
                </a:lnTo>
                <a:lnTo>
                  <a:pt x="162560" y="454406"/>
                </a:lnTo>
                <a:lnTo>
                  <a:pt x="148570" y="453917"/>
                </a:lnTo>
                <a:lnTo>
                  <a:pt x="135576" y="452461"/>
                </a:lnTo>
                <a:lnTo>
                  <a:pt x="123590" y="450050"/>
                </a:lnTo>
                <a:lnTo>
                  <a:pt x="114300" y="447294"/>
                </a:lnTo>
                <a:lnTo>
                  <a:pt x="102042" y="442089"/>
                </a:lnTo>
                <a:lnTo>
                  <a:pt x="91224" y="435369"/>
                </a:lnTo>
                <a:lnTo>
                  <a:pt x="81847" y="427133"/>
                </a:lnTo>
                <a:lnTo>
                  <a:pt x="72954" y="415921"/>
                </a:lnTo>
                <a:lnTo>
                  <a:pt x="66794" y="404920"/>
                </a:lnTo>
                <a:lnTo>
                  <a:pt x="61931" y="392552"/>
                </a:lnTo>
                <a:lnTo>
                  <a:pt x="58001" y="377378"/>
                </a:lnTo>
                <a:lnTo>
                  <a:pt x="56057" y="365318"/>
                </a:lnTo>
                <a:lnTo>
                  <a:pt x="54853" y="352325"/>
                </a:lnTo>
                <a:lnTo>
                  <a:pt x="54368" y="338408"/>
                </a:lnTo>
                <a:lnTo>
                  <a:pt x="54356" y="335661"/>
                </a:lnTo>
                <a:lnTo>
                  <a:pt x="54356" y="165608"/>
                </a:lnTo>
                <a:lnTo>
                  <a:pt x="14477" y="165608"/>
                </a:lnTo>
                <a:lnTo>
                  <a:pt x="9778" y="165608"/>
                </a:lnTo>
                <a:lnTo>
                  <a:pt x="6223" y="162687"/>
                </a:lnTo>
                <a:lnTo>
                  <a:pt x="3683" y="156845"/>
                </a:lnTo>
                <a:lnTo>
                  <a:pt x="1208" y="147137"/>
                </a:lnTo>
                <a:lnTo>
                  <a:pt x="71" y="133054"/>
                </a:lnTo>
                <a:lnTo>
                  <a:pt x="0" y="127635"/>
                </a:lnTo>
                <a:lnTo>
                  <a:pt x="0" y="120523"/>
                </a:lnTo>
                <a:lnTo>
                  <a:pt x="381" y="114426"/>
                </a:lnTo>
                <a:lnTo>
                  <a:pt x="888" y="109474"/>
                </a:lnTo>
                <a:lnTo>
                  <a:pt x="1524" y="104521"/>
                </a:lnTo>
                <a:lnTo>
                  <a:pt x="2539" y="100584"/>
                </a:lnTo>
                <a:lnTo>
                  <a:pt x="3683" y="97662"/>
                </a:lnTo>
                <a:lnTo>
                  <a:pt x="4952" y="94869"/>
                </a:lnTo>
                <a:lnTo>
                  <a:pt x="6476" y="92837"/>
                </a:lnTo>
                <a:lnTo>
                  <a:pt x="8382" y="91567"/>
                </a:lnTo>
                <a:lnTo>
                  <a:pt x="10287" y="90297"/>
                </a:lnTo>
                <a:lnTo>
                  <a:pt x="12446" y="89662"/>
                </a:lnTo>
                <a:lnTo>
                  <a:pt x="14859" y="89662"/>
                </a:lnTo>
                <a:lnTo>
                  <a:pt x="54356" y="89662"/>
                </a:lnTo>
                <a:lnTo>
                  <a:pt x="54356" y="15621"/>
                </a:lnTo>
                <a:lnTo>
                  <a:pt x="54356" y="13208"/>
                </a:lnTo>
                <a:lnTo>
                  <a:pt x="54990" y="10922"/>
                </a:lnTo>
                <a:lnTo>
                  <a:pt x="56387" y="9017"/>
                </a:lnTo>
                <a:lnTo>
                  <a:pt x="57785" y="6985"/>
                </a:lnTo>
                <a:lnTo>
                  <a:pt x="60198" y="5334"/>
                </a:lnTo>
                <a:lnTo>
                  <a:pt x="63881" y="3937"/>
                </a:lnTo>
                <a:lnTo>
                  <a:pt x="67437" y="2539"/>
                </a:lnTo>
                <a:lnTo>
                  <a:pt x="72262" y="1650"/>
                </a:lnTo>
                <a:lnTo>
                  <a:pt x="78359" y="1016"/>
                </a:lnTo>
                <a:lnTo>
                  <a:pt x="84455" y="381"/>
                </a:lnTo>
                <a:lnTo>
                  <a:pt x="91948" y="0"/>
                </a:lnTo>
                <a:lnTo>
                  <a:pt x="10083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262376" y="1205102"/>
            <a:ext cx="234823" cy="454406"/>
          </a:xfrm>
          <a:custGeom>
            <a:avLst/>
            <a:gdLst/>
            <a:ahLst/>
            <a:cxnLst/>
            <a:rect l="l" t="t" r="r" b="b"/>
            <a:pathLst>
              <a:path w="234823" h="454406">
                <a:moveTo>
                  <a:pt x="100837" y="0"/>
                </a:moveTo>
                <a:lnTo>
                  <a:pt x="109982" y="0"/>
                </a:lnTo>
                <a:lnTo>
                  <a:pt x="117601" y="381"/>
                </a:lnTo>
                <a:lnTo>
                  <a:pt x="123698" y="1016"/>
                </a:lnTo>
                <a:lnTo>
                  <a:pt x="129794" y="1650"/>
                </a:lnTo>
                <a:lnTo>
                  <a:pt x="134620" y="2539"/>
                </a:lnTo>
                <a:lnTo>
                  <a:pt x="138049" y="3937"/>
                </a:lnTo>
                <a:lnTo>
                  <a:pt x="141477" y="5334"/>
                </a:lnTo>
                <a:lnTo>
                  <a:pt x="144018" y="6985"/>
                </a:lnTo>
                <a:lnTo>
                  <a:pt x="145541" y="9017"/>
                </a:lnTo>
                <a:lnTo>
                  <a:pt x="146938" y="10922"/>
                </a:lnTo>
                <a:lnTo>
                  <a:pt x="147700" y="13208"/>
                </a:lnTo>
                <a:lnTo>
                  <a:pt x="147700" y="15621"/>
                </a:lnTo>
                <a:lnTo>
                  <a:pt x="147700" y="89662"/>
                </a:lnTo>
                <a:lnTo>
                  <a:pt x="219963" y="89662"/>
                </a:lnTo>
                <a:lnTo>
                  <a:pt x="222376" y="89662"/>
                </a:lnTo>
                <a:lnTo>
                  <a:pt x="224536" y="90297"/>
                </a:lnTo>
                <a:lnTo>
                  <a:pt x="226440" y="91567"/>
                </a:lnTo>
                <a:lnTo>
                  <a:pt x="228219" y="92837"/>
                </a:lnTo>
                <a:lnTo>
                  <a:pt x="229870" y="94869"/>
                </a:lnTo>
                <a:lnTo>
                  <a:pt x="231012" y="97662"/>
                </a:lnTo>
                <a:lnTo>
                  <a:pt x="232283" y="100584"/>
                </a:lnTo>
                <a:lnTo>
                  <a:pt x="233299" y="104521"/>
                </a:lnTo>
                <a:lnTo>
                  <a:pt x="233807" y="109474"/>
                </a:lnTo>
                <a:lnTo>
                  <a:pt x="234441" y="114426"/>
                </a:lnTo>
                <a:lnTo>
                  <a:pt x="234823" y="120523"/>
                </a:lnTo>
                <a:lnTo>
                  <a:pt x="234823" y="127635"/>
                </a:lnTo>
                <a:lnTo>
                  <a:pt x="234114" y="143129"/>
                </a:lnTo>
                <a:lnTo>
                  <a:pt x="231990" y="154213"/>
                </a:lnTo>
                <a:lnTo>
                  <a:pt x="231012" y="156845"/>
                </a:lnTo>
                <a:lnTo>
                  <a:pt x="228600" y="162687"/>
                </a:lnTo>
                <a:lnTo>
                  <a:pt x="225044" y="165608"/>
                </a:lnTo>
                <a:lnTo>
                  <a:pt x="220345" y="165608"/>
                </a:lnTo>
                <a:lnTo>
                  <a:pt x="147700" y="165608"/>
                </a:lnTo>
                <a:lnTo>
                  <a:pt x="147700" y="321563"/>
                </a:lnTo>
                <a:lnTo>
                  <a:pt x="148516" y="336851"/>
                </a:lnTo>
                <a:lnTo>
                  <a:pt x="150947" y="349626"/>
                </a:lnTo>
                <a:lnTo>
                  <a:pt x="154972" y="359865"/>
                </a:lnTo>
                <a:lnTo>
                  <a:pt x="164792" y="370615"/>
                </a:lnTo>
                <a:lnTo>
                  <a:pt x="177111" y="375028"/>
                </a:lnTo>
                <a:lnTo>
                  <a:pt x="186816" y="375793"/>
                </a:lnTo>
                <a:lnTo>
                  <a:pt x="191770" y="375793"/>
                </a:lnTo>
                <a:lnTo>
                  <a:pt x="196214" y="375412"/>
                </a:lnTo>
                <a:lnTo>
                  <a:pt x="200151" y="374523"/>
                </a:lnTo>
                <a:lnTo>
                  <a:pt x="204215" y="373634"/>
                </a:lnTo>
                <a:lnTo>
                  <a:pt x="207645" y="372745"/>
                </a:lnTo>
                <a:lnTo>
                  <a:pt x="210820" y="371601"/>
                </a:lnTo>
                <a:lnTo>
                  <a:pt x="213868" y="370459"/>
                </a:lnTo>
                <a:lnTo>
                  <a:pt x="216535" y="369443"/>
                </a:lnTo>
                <a:lnTo>
                  <a:pt x="218566" y="368554"/>
                </a:lnTo>
                <a:lnTo>
                  <a:pt x="220725" y="367664"/>
                </a:lnTo>
                <a:lnTo>
                  <a:pt x="222631" y="367284"/>
                </a:lnTo>
                <a:lnTo>
                  <a:pt x="224409" y="367284"/>
                </a:lnTo>
                <a:lnTo>
                  <a:pt x="225806" y="367284"/>
                </a:lnTo>
                <a:lnTo>
                  <a:pt x="227329" y="367664"/>
                </a:lnTo>
                <a:lnTo>
                  <a:pt x="228600" y="368554"/>
                </a:lnTo>
                <a:lnTo>
                  <a:pt x="229997" y="369443"/>
                </a:lnTo>
                <a:lnTo>
                  <a:pt x="231012" y="371221"/>
                </a:lnTo>
                <a:lnTo>
                  <a:pt x="231775" y="373761"/>
                </a:lnTo>
                <a:lnTo>
                  <a:pt x="232537" y="376427"/>
                </a:lnTo>
                <a:lnTo>
                  <a:pt x="233299" y="379984"/>
                </a:lnTo>
                <a:lnTo>
                  <a:pt x="233807" y="384429"/>
                </a:lnTo>
                <a:lnTo>
                  <a:pt x="234441" y="388874"/>
                </a:lnTo>
                <a:lnTo>
                  <a:pt x="234823" y="394588"/>
                </a:lnTo>
                <a:lnTo>
                  <a:pt x="234823" y="401574"/>
                </a:lnTo>
                <a:lnTo>
                  <a:pt x="234823" y="412496"/>
                </a:lnTo>
                <a:lnTo>
                  <a:pt x="234061" y="420750"/>
                </a:lnTo>
                <a:lnTo>
                  <a:pt x="232790" y="426593"/>
                </a:lnTo>
                <a:lnTo>
                  <a:pt x="231394" y="432435"/>
                </a:lnTo>
                <a:lnTo>
                  <a:pt x="229615" y="436499"/>
                </a:lnTo>
                <a:lnTo>
                  <a:pt x="227329" y="438912"/>
                </a:lnTo>
                <a:lnTo>
                  <a:pt x="225171" y="441325"/>
                </a:lnTo>
                <a:lnTo>
                  <a:pt x="221869" y="443357"/>
                </a:lnTo>
                <a:lnTo>
                  <a:pt x="217550" y="445262"/>
                </a:lnTo>
                <a:lnTo>
                  <a:pt x="213106" y="447039"/>
                </a:lnTo>
                <a:lnTo>
                  <a:pt x="208025" y="448691"/>
                </a:lnTo>
                <a:lnTo>
                  <a:pt x="202184" y="450088"/>
                </a:lnTo>
                <a:lnTo>
                  <a:pt x="196469" y="451485"/>
                </a:lnTo>
                <a:lnTo>
                  <a:pt x="190119" y="452500"/>
                </a:lnTo>
                <a:lnTo>
                  <a:pt x="183261" y="453263"/>
                </a:lnTo>
                <a:lnTo>
                  <a:pt x="176402" y="454025"/>
                </a:lnTo>
                <a:lnTo>
                  <a:pt x="169545" y="454406"/>
                </a:lnTo>
                <a:lnTo>
                  <a:pt x="162560" y="454406"/>
                </a:lnTo>
                <a:lnTo>
                  <a:pt x="148570" y="453917"/>
                </a:lnTo>
                <a:lnTo>
                  <a:pt x="135576" y="452461"/>
                </a:lnTo>
                <a:lnTo>
                  <a:pt x="123590" y="450050"/>
                </a:lnTo>
                <a:lnTo>
                  <a:pt x="114300" y="447294"/>
                </a:lnTo>
                <a:lnTo>
                  <a:pt x="102042" y="442089"/>
                </a:lnTo>
                <a:lnTo>
                  <a:pt x="91224" y="435369"/>
                </a:lnTo>
                <a:lnTo>
                  <a:pt x="81847" y="427133"/>
                </a:lnTo>
                <a:lnTo>
                  <a:pt x="72954" y="415921"/>
                </a:lnTo>
                <a:lnTo>
                  <a:pt x="66794" y="404920"/>
                </a:lnTo>
                <a:lnTo>
                  <a:pt x="61931" y="392552"/>
                </a:lnTo>
                <a:lnTo>
                  <a:pt x="58001" y="377378"/>
                </a:lnTo>
                <a:lnTo>
                  <a:pt x="56057" y="365318"/>
                </a:lnTo>
                <a:lnTo>
                  <a:pt x="54853" y="352325"/>
                </a:lnTo>
                <a:lnTo>
                  <a:pt x="54368" y="338408"/>
                </a:lnTo>
                <a:lnTo>
                  <a:pt x="54356" y="335661"/>
                </a:lnTo>
                <a:lnTo>
                  <a:pt x="54356" y="165608"/>
                </a:lnTo>
                <a:lnTo>
                  <a:pt x="14477" y="165608"/>
                </a:lnTo>
                <a:lnTo>
                  <a:pt x="9778" y="165608"/>
                </a:lnTo>
                <a:lnTo>
                  <a:pt x="6223" y="162687"/>
                </a:lnTo>
                <a:lnTo>
                  <a:pt x="3683" y="156845"/>
                </a:lnTo>
                <a:lnTo>
                  <a:pt x="1208" y="147137"/>
                </a:lnTo>
                <a:lnTo>
                  <a:pt x="71" y="133054"/>
                </a:lnTo>
                <a:lnTo>
                  <a:pt x="0" y="127635"/>
                </a:lnTo>
                <a:lnTo>
                  <a:pt x="0" y="120523"/>
                </a:lnTo>
                <a:lnTo>
                  <a:pt x="381" y="114426"/>
                </a:lnTo>
                <a:lnTo>
                  <a:pt x="888" y="109474"/>
                </a:lnTo>
                <a:lnTo>
                  <a:pt x="1524" y="104521"/>
                </a:lnTo>
                <a:lnTo>
                  <a:pt x="2539" y="100584"/>
                </a:lnTo>
                <a:lnTo>
                  <a:pt x="3683" y="97662"/>
                </a:lnTo>
                <a:lnTo>
                  <a:pt x="4952" y="94869"/>
                </a:lnTo>
                <a:lnTo>
                  <a:pt x="6476" y="92837"/>
                </a:lnTo>
                <a:lnTo>
                  <a:pt x="8382" y="91567"/>
                </a:lnTo>
                <a:lnTo>
                  <a:pt x="10287" y="90297"/>
                </a:lnTo>
                <a:lnTo>
                  <a:pt x="12446" y="89662"/>
                </a:lnTo>
                <a:lnTo>
                  <a:pt x="14859" y="89662"/>
                </a:lnTo>
                <a:lnTo>
                  <a:pt x="54356" y="89662"/>
                </a:lnTo>
                <a:lnTo>
                  <a:pt x="54356" y="15621"/>
                </a:lnTo>
                <a:lnTo>
                  <a:pt x="54356" y="13208"/>
                </a:lnTo>
                <a:lnTo>
                  <a:pt x="54990" y="10922"/>
                </a:lnTo>
                <a:lnTo>
                  <a:pt x="56387" y="9017"/>
                </a:lnTo>
                <a:lnTo>
                  <a:pt x="57785" y="6985"/>
                </a:lnTo>
                <a:lnTo>
                  <a:pt x="60198" y="5334"/>
                </a:lnTo>
                <a:lnTo>
                  <a:pt x="63881" y="3937"/>
                </a:lnTo>
                <a:lnTo>
                  <a:pt x="67437" y="2539"/>
                </a:lnTo>
                <a:lnTo>
                  <a:pt x="72262" y="1650"/>
                </a:lnTo>
                <a:lnTo>
                  <a:pt x="78359" y="1016"/>
                </a:lnTo>
                <a:lnTo>
                  <a:pt x="84454" y="381"/>
                </a:lnTo>
                <a:lnTo>
                  <a:pt x="91948" y="0"/>
                </a:lnTo>
                <a:lnTo>
                  <a:pt x="10083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84059" y="1162685"/>
            <a:ext cx="356108" cy="497204"/>
          </a:xfrm>
          <a:custGeom>
            <a:avLst/>
            <a:gdLst/>
            <a:ahLst/>
            <a:cxnLst/>
            <a:rect l="l" t="t" r="r" b="b"/>
            <a:pathLst>
              <a:path w="356108" h="497204">
                <a:moveTo>
                  <a:pt x="223266" y="0"/>
                </a:moveTo>
                <a:lnTo>
                  <a:pt x="236204" y="365"/>
                </a:lnTo>
                <a:lnTo>
                  <a:pt x="248873" y="1462"/>
                </a:lnTo>
                <a:lnTo>
                  <a:pt x="261245" y="3291"/>
                </a:lnTo>
                <a:lnTo>
                  <a:pt x="274912" y="6037"/>
                </a:lnTo>
                <a:lnTo>
                  <a:pt x="287170" y="9230"/>
                </a:lnTo>
                <a:lnTo>
                  <a:pt x="296418" y="12191"/>
                </a:lnTo>
                <a:lnTo>
                  <a:pt x="308795" y="16865"/>
                </a:lnTo>
                <a:lnTo>
                  <a:pt x="320130" y="22123"/>
                </a:lnTo>
                <a:lnTo>
                  <a:pt x="324866" y="24637"/>
                </a:lnTo>
                <a:lnTo>
                  <a:pt x="333248" y="29337"/>
                </a:lnTo>
                <a:lnTo>
                  <a:pt x="339217" y="33400"/>
                </a:lnTo>
                <a:lnTo>
                  <a:pt x="342519" y="36702"/>
                </a:lnTo>
                <a:lnTo>
                  <a:pt x="345821" y="40004"/>
                </a:lnTo>
                <a:lnTo>
                  <a:pt x="348107" y="42799"/>
                </a:lnTo>
                <a:lnTo>
                  <a:pt x="349376" y="45085"/>
                </a:lnTo>
                <a:lnTo>
                  <a:pt x="350647" y="47370"/>
                </a:lnTo>
                <a:lnTo>
                  <a:pt x="351663" y="50164"/>
                </a:lnTo>
                <a:lnTo>
                  <a:pt x="352425" y="53593"/>
                </a:lnTo>
                <a:lnTo>
                  <a:pt x="353060" y="57150"/>
                </a:lnTo>
                <a:lnTo>
                  <a:pt x="353695" y="61213"/>
                </a:lnTo>
                <a:lnTo>
                  <a:pt x="354075" y="65912"/>
                </a:lnTo>
                <a:lnTo>
                  <a:pt x="354457" y="70612"/>
                </a:lnTo>
                <a:lnTo>
                  <a:pt x="354584" y="76453"/>
                </a:lnTo>
                <a:lnTo>
                  <a:pt x="354584" y="83438"/>
                </a:lnTo>
                <a:lnTo>
                  <a:pt x="354584" y="90804"/>
                </a:lnTo>
                <a:lnTo>
                  <a:pt x="354330" y="97154"/>
                </a:lnTo>
                <a:lnTo>
                  <a:pt x="353822" y="102362"/>
                </a:lnTo>
                <a:lnTo>
                  <a:pt x="353314" y="107568"/>
                </a:lnTo>
                <a:lnTo>
                  <a:pt x="352551" y="111760"/>
                </a:lnTo>
                <a:lnTo>
                  <a:pt x="351282" y="115062"/>
                </a:lnTo>
                <a:lnTo>
                  <a:pt x="350012" y="118237"/>
                </a:lnTo>
                <a:lnTo>
                  <a:pt x="348488" y="120650"/>
                </a:lnTo>
                <a:lnTo>
                  <a:pt x="346837" y="122047"/>
                </a:lnTo>
                <a:lnTo>
                  <a:pt x="345059" y="123570"/>
                </a:lnTo>
                <a:lnTo>
                  <a:pt x="343026" y="124332"/>
                </a:lnTo>
                <a:lnTo>
                  <a:pt x="340868" y="124332"/>
                </a:lnTo>
                <a:lnTo>
                  <a:pt x="337058" y="124332"/>
                </a:lnTo>
                <a:lnTo>
                  <a:pt x="332359" y="122174"/>
                </a:lnTo>
                <a:lnTo>
                  <a:pt x="326644" y="117855"/>
                </a:lnTo>
                <a:lnTo>
                  <a:pt x="317334" y="111235"/>
                </a:lnTo>
                <a:lnTo>
                  <a:pt x="305649" y="103906"/>
                </a:lnTo>
                <a:lnTo>
                  <a:pt x="294177" y="97717"/>
                </a:lnTo>
                <a:lnTo>
                  <a:pt x="282442" y="92574"/>
                </a:lnTo>
                <a:lnTo>
                  <a:pt x="261096" y="85650"/>
                </a:lnTo>
                <a:lnTo>
                  <a:pt x="248850" y="83545"/>
                </a:lnTo>
                <a:lnTo>
                  <a:pt x="235439" y="82459"/>
                </a:lnTo>
                <a:lnTo>
                  <a:pt x="227330" y="82295"/>
                </a:lnTo>
                <a:lnTo>
                  <a:pt x="213859" y="82985"/>
                </a:lnTo>
                <a:lnTo>
                  <a:pt x="201091" y="85046"/>
                </a:lnTo>
                <a:lnTo>
                  <a:pt x="189015" y="88468"/>
                </a:lnTo>
                <a:lnTo>
                  <a:pt x="177621" y="93240"/>
                </a:lnTo>
                <a:lnTo>
                  <a:pt x="165345" y="100498"/>
                </a:lnTo>
                <a:lnTo>
                  <a:pt x="155386" y="108251"/>
                </a:lnTo>
                <a:lnTo>
                  <a:pt x="146258" y="117241"/>
                </a:lnTo>
                <a:lnTo>
                  <a:pt x="137922" y="127507"/>
                </a:lnTo>
                <a:lnTo>
                  <a:pt x="131341" y="137493"/>
                </a:lnTo>
                <a:lnTo>
                  <a:pt x="125496" y="148361"/>
                </a:lnTo>
                <a:lnTo>
                  <a:pt x="120387" y="160112"/>
                </a:lnTo>
                <a:lnTo>
                  <a:pt x="116014" y="172747"/>
                </a:lnTo>
                <a:lnTo>
                  <a:pt x="111213" y="191578"/>
                </a:lnTo>
                <a:lnTo>
                  <a:pt x="109038" y="203556"/>
                </a:lnTo>
                <a:lnTo>
                  <a:pt x="107397" y="216027"/>
                </a:lnTo>
                <a:lnTo>
                  <a:pt x="106295" y="229001"/>
                </a:lnTo>
                <a:lnTo>
                  <a:pt x="105737" y="242486"/>
                </a:lnTo>
                <a:lnTo>
                  <a:pt x="105664" y="249681"/>
                </a:lnTo>
                <a:lnTo>
                  <a:pt x="105921" y="263916"/>
                </a:lnTo>
                <a:lnTo>
                  <a:pt x="106694" y="277479"/>
                </a:lnTo>
                <a:lnTo>
                  <a:pt x="107983" y="290369"/>
                </a:lnTo>
                <a:lnTo>
                  <a:pt x="109787" y="302587"/>
                </a:lnTo>
                <a:lnTo>
                  <a:pt x="112107" y="314132"/>
                </a:lnTo>
                <a:lnTo>
                  <a:pt x="118699" y="336524"/>
                </a:lnTo>
                <a:lnTo>
                  <a:pt x="123701" y="348741"/>
                </a:lnTo>
                <a:lnTo>
                  <a:pt x="129441" y="359875"/>
                </a:lnTo>
                <a:lnTo>
                  <a:pt x="135928" y="369934"/>
                </a:lnTo>
                <a:lnTo>
                  <a:pt x="148118" y="384045"/>
                </a:lnTo>
                <a:lnTo>
                  <a:pt x="157816" y="392366"/>
                </a:lnTo>
                <a:lnTo>
                  <a:pt x="168398" y="399345"/>
                </a:lnTo>
                <a:lnTo>
                  <a:pt x="178435" y="404367"/>
                </a:lnTo>
                <a:lnTo>
                  <a:pt x="189835" y="408510"/>
                </a:lnTo>
                <a:lnTo>
                  <a:pt x="201915" y="411526"/>
                </a:lnTo>
                <a:lnTo>
                  <a:pt x="214687" y="413405"/>
                </a:lnTo>
                <a:lnTo>
                  <a:pt x="228160" y="414136"/>
                </a:lnTo>
                <a:lnTo>
                  <a:pt x="229997" y="414147"/>
                </a:lnTo>
                <a:lnTo>
                  <a:pt x="243985" y="413669"/>
                </a:lnTo>
                <a:lnTo>
                  <a:pt x="256909" y="412236"/>
                </a:lnTo>
                <a:lnTo>
                  <a:pt x="268717" y="409847"/>
                </a:lnTo>
                <a:lnTo>
                  <a:pt x="287915" y="403480"/>
                </a:lnTo>
                <a:lnTo>
                  <a:pt x="299471" y="398552"/>
                </a:lnTo>
                <a:lnTo>
                  <a:pt x="319647" y="387548"/>
                </a:lnTo>
                <a:lnTo>
                  <a:pt x="329422" y="381274"/>
                </a:lnTo>
                <a:lnTo>
                  <a:pt x="329819" y="381000"/>
                </a:lnTo>
                <a:lnTo>
                  <a:pt x="335661" y="377063"/>
                </a:lnTo>
                <a:lnTo>
                  <a:pt x="340233" y="375157"/>
                </a:lnTo>
                <a:lnTo>
                  <a:pt x="343408" y="375157"/>
                </a:lnTo>
                <a:lnTo>
                  <a:pt x="345948" y="375157"/>
                </a:lnTo>
                <a:lnTo>
                  <a:pt x="347853" y="375538"/>
                </a:lnTo>
                <a:lnTo>
                  <a:pt x="349376" y="376554"/>
                </a:lnTo>
                <a:lnTo>
                  <a:pt x="350900" y="377570"/>
                </a:lnTo>
                <a:lnTo>
                  <a:pt x="352171" y="379602"/>
                </a:lnTo>
                <a:lnTo>
                  <a:pt x="353060" y="382524"/>
                </a:lnTo>
                <a:lnTo>
                  <a:pt x="354075" y="385572"/>
                </a:lnTo>
                <a:lnTo>
                  <a:pt x="354838" y="389636"/>
                </a:lnTo>
                <a:lnTo>
                  <a:pt x="355346" y="394969"/>
                </a:lnTo>
                <a:lnTo>
                  <a:pt x="355854" y="400303"/>
                </a:lnTo>
                <a:lnTo>
                  <a:pt x="356108" y="407415"/>
                </a:lnTo>
                <a:lnTo>
                  <a:pt x="356108" y="416432"/>
                </a:lnTo>
                <a:lnTo>
                  <a:pt x="356108" y="422655"/>
                </a:lnTo>
                <a:lnTo>
                  <a:pt x="355854" y="427863"/>
                </a:lnTo>
                <a:lnTo>
                  <a:pt x="355600" y="432180"/>
                </a:lnTo>
                <a:lnTo>
                  <a:pt x="355219" y="436499"/>
                </a:lnTo>
                <a:lnTo>
                  <a:pt x="354584" y="440309"/>
                </a:lnTo>
                <a:lnTo>
                  <a:pt x="353822" y="443356"/>
                </a:lnTo>
                <a:lnTo>
                  <a:pt x="353060" y="446531"/>
                </a:lnTo>
                <a:lnTo>
                  <a:pt x="352171" y="449199"/>
                </a:lnTo>
                <a:lnTo>
                  <a:pt x="350900" y="451357"/>
                </a:lnTo>
                <a:lnTo>
                  <a:pt x="349631" y="453643"/>
                </a:lnTo>
                <a:lnTo>
                  <a:pt x="347599" y="456184"/>
                </a:lnTo>
                <a:lnTo>
                  <a:pt x="344932" y="458977"/>
                </a:lnTo>
                <a:lnTo>
                  <a:pt x="342265" y="461899"/>
                </a:lnTo>
                <a:lnTo>
                  <a:pt x="318824" y="475343"/>
                </a:lnTo>
                <a:lnTo>
                  <a:pt x="300482" y="482853"/>
                </a:lnTo>
                <a:lnTo>
                  <a:pt x="277013" y="489788"/>
                </a:lnTo>
                <a:lnTo>
                  <a:pt x="249783" y="494966"/>
                </a:lnTo>
                <a:lnTo>
                  <a:pt x="224318" y="497049"/>
                </a:lnTo>
                <a:lnTo>
                  <a:pt x="214757" y="497204"/>
                </a:lnTo>
                <a:lnTo>
                  <a:pt x="201076" y="496899"/>
                </a:lnTo>
                <a:lnTo>
                  <a:pt x="174843" y="494468"/>
                </a:lnTo>
                <a:lnTo>
                  <a:pt x="150128" y="489638"/>
                </a:lnTo>
                <a:lnTo>
                  <a:pt x="126949" y="482443"/>
                </a:lnTo>
                <a:lnTo>
                  <a:pt x="101776" y="470898"/>
                </a:lnTo>
                <a:lnTo>
                  <a:pt x="80445" y="457051"/>
                </a:lnTo>
                <a:lnTo>
                  <a:pt x="61378" y="440275"/>
                </a:lnTo>
                <a:lnTo>
                  <a:pt x="49819" y="427170"/>
                </a:lnTo>
                <a:lnTo>
                  <a:pt x="35785" y="406891"/>
                </a:lnTo>
                <a:lnTo>
                  <a:pt x="23929" y="384062"/>
                </a:lnTo>
                <a:lnTo>
                  <a:pt x="14859" y="360552"/>
                </a:lnTo>
                <a:lnTo>
                  <a:pt x="8626" y="338124"/>
                </a:lnTo>
                <a:lnTo>
                  <a:pt x="4078" y="314000"/>
                </a:lnTo>
                <a:lnTo>
                  <a:pt x="1214" y="288173"/>
                </a:lnTo>
                <a:lnTo>
                  <a:pt x="33" y="260630"/>
                </a:lnTo>
                <a:lnTo>
                  <a:pt x="0" y="254888"/>
                </a:lnTo>
                <a:lnTo>
                  <a:pt x="217" y="240931"/>
                </a:lnTo>
                <a:lnTo>
                  <a:pt x="1958" y="214109"/>
                </a:lnTo>
                <a:lnTo>
                  <a:pt x="5440" y="188745"/>
                </a:lnTo>
                <a:lnTo>
                  <a:pt x="10663" y="164838"/>
                </a:lnTo>
                <a:lnTo>
                  <a:pt x="16383" y="145923"/>
                </a:lnTo>
                <a:lnTo>
                  <a:pt x="26398" y="120826"/>
                </a:lnTo>
                <a:lnTo>
                  <a:pt x="38382" y="98046"/>
                </a:lnTo>
                <a:lnTo>
                  <a:pt x="52334" y="77581"/>
                </a:lnTo>
                <a:lnTo>
                  <a:pt x="71070" y="56692"/>
                </a:lnTo>
                <a:lnTo>
                  <a:pt x="90508" y="40292"/>
                </a:lnTo>
                <a:lnTo>
                  <a:pt x="111968" y="26616"/>
                </a:lnTo>
                <a:lnTo>
                  <a:pt x="132715" y="16763"/>
                </a:lnTo>
                <a:lnTo>
                  <a:pt x="155972" y="8791"/>
                </a:lnTo>
                <a:lnTo>
                  <a:pt x="180547" y="3370"/>
                </a:lnTo>
                <a:lnTo>
                  <a:pt x="206423" y="499"/>
                </a:lnTo>
                <a:lnTo>
                  <a:pt x="219844" y="20"/>
                </a:lnTo>
                <a:lnTo>
                  <a:pt x="223266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90105" y="1162050"/>
            <a:ext cx="501180" cy="577088"/>
          </a:xfrm>
          <a:custGeom>
            <a:avLst/>
            <a:gdLst/>
            <a:ahLst/>
            <a:cxnLst/>
            <a:rect l="l" t="t" r="r" b="b"/>
            <a:pathLst>
              <a:path w="501180" h="577088">
                <a:moveTo>
                  <a:pt x="232549" y="0"/>
                </a:moveTo>
                <a:lnTo>
                  <a:pt x="260081" y="1002"/>
                </a:lnTo>
                <a:lnTo>
                  <a:pt x="285885" y="4010"/>
                </a:lnTo>
                <a:lnTo>
                  <a:pt x="309962" y="9023"/>
                </a:lnTo>
                <a:lnTo>
                  <a:pt x="327977" y="14477"/>
                </a:lnTo>
                <a:lnTo>
                  <a:pt x="352184" y="24815"/>
                </a:lnTo>
                <a:lnTo>
                  <a:pt x="373944" y="38065"/>
                </a:lnTo>
                <a:lnTo>
                  <a:pt x="393256" y="54206"/>
                </a:lnTo>
                <a:lnTo>
                  <a:pt x="405933" y="67985"/>
                </a:lnTo>
                <a:lnTo>
                  <a:pt x="420188" y="88131"/>
                </a:lnTo>
                <a:lnTo>
                  <a:pt x="432105" y="110968"/>
                </a:lnTo>
                <a:lnTo>
                  <a:pt x="441096" y="134620"/>
                </a:lnTo>
                <a:lnTo>
                  <a:pt x="447129" y="156787"/>
                </a:lnTo>
                <a:lnTo>
                  <a:pt x="451577" y="180786"/>
                </a:lnTo>
                <a:lnTo>
                  <a:pt x="454440" y="206598"/>
                </a:lnTo>
                <a:lnTo>
                  <a:pt x="455716" y="234204"/>
                </a:lnTo>
                <a:lnTo>
                  <a:pt x="455790" y="242950"/>
                </a:lnTo>
                <a:lnTo>
                  <a:pt x="455605" y="256260"/>
                </a:lnTo>
                <a:lnTo>
                  <a:pt x="454121" y="281842"/>
                </a:lnTo>
                <a:lnTo>
                  <a:pt x="451510" y="303784"/>
                </a:lnTo>
                <a:lnTo>
                  <a:pt x="446621" y="329543"/>
                </a:lnTo>
                <a:lnTo>
                  <a:pt x="440016" y="353451"/>
                </a:lnTo>
                <a:lnTo>
                  <a:pt x="434524" y="368706"/>
                </a:lnTo>
                <a:lnTo>
                  <a:pt x="423953" y="391737"/>
                </a:lnTo>
                <a:lnTo>
                  <a:pt x="411899" y="411715"/>
                </a:lnTo>
                <a:lnTo>
                  <a:pt x="396141" y="431476"/>
                </a:lnTo>
                <a:lnTo>
                  <a:pt x="391795" y="435990"/>
                </a:lnTo>
                <a:lnTo>
                  <a:pt x="402955" y="445429"/>
                </a:lnTo>
                <a:lnTo>
                  <a:pt x="413469" y="453640"/>
                </a:lnTo>
                <a:lnTo>
                  <a:pt x="423337" y="460624"/>
                </a:lnTo>
                <a:lnTo>
                  <a:pt x="432557" y="466380"/>
                </a:lnTo>
                <a:lnTo>
                  <a:pt x="445330" y="473593"/>
                </a:lnTo>
                <a:lnTo>
                  <a:pt x="456313" y="479209"/>
                </a:lnTo>
                <a:lnTo>
                  <a:pt x="462673" y="482091"/>
                </a:lnTo>
                <a:lnTo>
                  <a:pt x="470738" y="485648"/>
                </a:lnTo>
                <a:lnTo>
                  <a:pt x="477177" y="488188"/>
                </a:lnTo>
                <a:lnTo>
                  <a:pt x="482015" y="489838"/>
                </a:lnTo>
                <a:lnTo>
                  <a:pt x="486854" y="491363"/>
                </a:lnTo>
                <a:lnTo>
                  <a:pt x="490639" y="493522"/>
                </a:lnTo>
                <a:lnTo>
                  <a:pt x="493369" y="496062"/>
                </a:lnTo>
                <a:lnTo>
                  <a:pt x="496100" y="498728"/>
                </a:lnTo>
                <a:lnTo>
                  <a:pt x="498081" y="503174"/>
                </a:lnTo>
                <a:lnTo>
                  <a:pt x="499325" y="509524"/>
                </a:lnTo>
                <a:lnTo>
                  <a:pt x="500685" y="520385"/>
                </a:lnTo>
                <a:lnTo>
                  <a:pt x="501178" y="534635"/>
                </a:lnTo>
                <a:lnTo>
                  <a:pt x="501180" y="535686"/>
                </a:lnTo>
                <a:lnTo>
                  <a:pt x="501180" y="544702"/>
                </a:lnTo>
                <a:lnTo>
                  <a:pt x="500748" y="551814"/>
                </a:lnTo>
                <a:lnTo>
                  <a:pt x="499884" y="557276"/>
                </a:lnTo>
                <a:lnTo>
                  <a:pt x="499008" y="562737"/>
                </a:lnTo>
                <a:lnTo>
                  <a:pt x="497827" y="566927"/>
                </a:lnTo>
                <a:lnTo>
                  <a:pt x="496341" y="569976"/>
                </a:lnTo>
                <a:lnTo>
                  <a:pt x="494855" y="572897"/>
                </a:lnTo>
                <a:lnTo>
                  <a:pt x="491502" y="575690"/>
                </a:lnTo>
                <a:lnTo>
                  <a:pt x="489775" y="576579"/>
                </a:lnTo>
                <a:lnTo>
                  <a:pt x="487908" y="577088"/>
                </a:lnTo>
                <a:lnTo>
                  <a:pt x="485927" y="577088"/>
                </a:lnTo>
                <a:lnTo>
                  <a:pt x="475302" y="576072"/>
                </a:lnTo>
                <a:lnTo>
                  <a:pt x="462405" y="573053"/>
                </a:lnTo>
                <a:lnTo>
                  <a:pt x="453745" y="570357"/>
                </a:lnTo>
                <a:lnTo>
                  <a:pt x="442770" y="566319"/>
                </a:lnTo>
                <a:lnTo>
                  <a:pt x="431335" y="561423"/>
                </a:lnTo>
                <a:lnTo>
                  <a:pt x="419439" y="555700"/>
                </a:lnTo>
                <a:lnTo>
                  <a:pt x="410768" y="551179"/>
                </a:lnTo>
                <a:lnTo>
                  <a:pt x="400271" y="545262"/>
                </a:lnTo>
                <a:lnTo>
                  <a:pt x="389680" y="538746"/>
                </a:lnTo>
                <a:lnTo>
                  <a:pt x="378992" y="531658"/>
                </a:lnTo>
                <a:lnTo>
                  <a:pt x="368209" y="524024"/>
                </a:lnTo>
                <a:lnTo>
                  <a:pt x="353836" y="512912"/>
                </a:lnTo>
                <a:lnTo>
                  <a:pt x="344278" y="504659"/>
                </a:lnTo>
                <a:lnTo>
                  <a:pt x="335029" y="495941"/>
                </a:lnTo>
                <a:lnTo>
                  <a:pt x="326089" y="486759"/>
                </a:lnTo>
                <a:lnTo>
                  <a:pt x="319239" y="479171"/>
                </a:lnTo>
                <a:lnTo>
                  <a:pt x="308671" y="483550"/>
                </a:lnTo>
                <a:lnTo>
                  <a:pt x="283841" y="491267"/>
                </a:lnTo>
                <a:lnTo>
                  <a:pt x="266084" y="495115"/>
                </a:lnTo>
                <a:lnTo>
                  <a:pt x="240991" y="497960"/>
                </a:lnTo>
                <a:lnTo>
                  <a:pt x="223621" y="498475"/>
                </a:lnTo>
                <a:lnTo>
                  <a:pt x="209449" y="498243"/>
                </a:lnTo>
                <a:lnTo>
                  <a:pt x="182520" y="496382"/>
                </a:lnTo>
                <a:lnTo>
                  <a:pt x="157478" y="492650"/>
                </a:lnTo>
                <a:lnTo>
                  <a:pt x="134321" y="487032"/>
                </a:lnTo>
                <a:lnTo>
                  <a:pt x="113064" y="479448"/>
                </a:lnTo>
                <a:lnTo>
                  <a:pt x="90008" y="467660"/>
                </a:lnTo>
                <a:lnTo>
                  <a:pt x="69577" y="452902"/>
                </a:lnTo>
                <a:lnTo>
                  <a:pt x="55816" y="439674"/>
                </a:lnTo>
                <a:lnTo>
                  <a:pt x="40771" y="420789"/>
                </a:lnTo>
                <a:lnTo>
                  <a:pt x="28083" y="399117"/>
                </a:lnTo>
                <a:lnTo>
                  <a:pt x="17756" y="374640"/>
                </a:lnTo>
                <a:lnTo>
                  <a:pt x="10970" y="352117"/>
                </a:lnTo>
                <a:lnTo>
                  <a:pt x="6074" y="329087"/>
                </a:lnTo>
                <a:lnTo>
                  <a:pt x="2615" y="304268"/>
                </a:lnTo>
                <a:lnTo>
                  <a:pt x="593" y="277640"/>
                </a:lnTo>
                <a:lnTo>
                  <a:pt x="0" y="251840"/>
                </a:lnTo>
                <a:lnTo>
                  <a:pt x="213" y="238022"/>
                </a:lnTo>
                <a:lnTo>
                  <a:pt x="1916" y="211399"/>
                </a:lnTo>
                <a:lnTo>
                  <a:pt x="5322" y="186128"/>
                </a:lnTo>
                <a:lnTo>
                  <a:pt x="10430" y="162207"/>
                </a:lnTo>
                <a:lnTo>
                  <a:pt x="19331" y="133901"/>
                </a:lnTo>
                <a:lnTo>
                  <a:pt x="29930" y="109990"/>
                </a:lnTo>
                <a:lnTo>
                  <a:pt x="42802" y="88286"/>
                </a:lnTo>
                <a:lnTo>
                  <a:pt x="57947" y="68789"/>
                </a:lnTo>
                <a:lnTo>
                  <a:pt x="77225" y="49952"/>
                </a:lnTo>
                <a:lnTo>
                  <a:pt x="97604" y="34972"/>
                </a:lnTo>
                <a:lnTo>
                  <a:pt x="120291" y="22479"/>
                </a:lnTo>
                <a:lnTo>
                  <a:pt x="142895" y="13317"/>
                </a:lnTo>
                <a:lnTo>
                  <a:pt x="166179" y="6802"/>
                </a:lnTo>
                <a:lnTo>
                  <a:pt x="191190" y="2467"/>
                </a:lnTo>
                <a:lnTo>
                  <a:pt x="217927" y="288"/>
                </a:lnTo>
                <a:lnTo>
                  <a:pt x="231943" y="0"/>
                </a:lnTo>
                <a:lnTo>
                  <a:pt x="23254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220709" y="1146683"/>
            <a:ext cx="107950" cy="98297"/>
          </a:xfrm>
          <a:custGeom>
            <a:avLst/>
            <a:gdLst/>
            <a:ahLst/>
            <a:cxnLst/>
            <a:rect l="l" t="t" r="r" b="b"/>
            <a:pathLst>
              <a:path w="107950" h="98297">
                <a:moveTo>
                  <a:pt x="54356" y="0"/>
                </a:moveTo>
                <a:lnTo>
                  <a:pt x="70799" y="899"/>
                </a:lnTo>
                <a:lnTo>
                  <a:pt x="83856" y="3597"/>
                </a:lnTo>
                <a:lnTo>
                  <a:pt x="93546" y="8094"/>
                </a:lnTo>
                <a:lnTo>
                  <a:pt x="96774" y="10667"/>
                </a:lnTo>
                <a:lnTo>
                  <a:pt x="102843" y="19263"/>
                </a:lnTo>
                <a:lnTo>
                  <a:pt x="106557" y="31273"/>
                </a:lnTo>
                <a:lnTo>
                  <a:pt x="107939" y="46698"/>
                </a:lnTo>
                <a:lnTo>
                  <a:pt x="107950" y="48387"/>
                </a:lnTo>
                <a:lnTo>
                  <a:pt x="106838" y="64334"/>
                </a:lnTo>
                <a:lnTo>
                  <a:pt x="103486" y="76856"/>
                </a:lnTo>
                <a:lnTo>
                  <a:pt x="97873" y="85997"/>
                </a:lnTo>
                <a:lnTo>
                  <a:pt x="88094" y="92839"/>
                </a:lnTo>
                <a:lnTo>
                  <a:pt x="76560" y="96365"/>
                </a:lnTo>
                <a:lnTo>
                  <a:pt x="61772" y="98097"/>
                </a:lnTo>
                <a:lnTo>
                  <a:pt x="53594" y="98297"/>
                </a:lnTo>
                <a:lnTo>
                  <a:pt x="36988" y="97430"/>
                </a:lnTo>
                <a:lnTo>
                  <a:pt x="23861" y="94813"/>
                </a:lnTo>
                <a:lnTo>
                  <a:pt x="14230" y="90430"/>
                </a:lnTo>
                <a:lnTo>
                  <a:pt x="11049" y="87883"/>
                </a:lnTo>
                <a:lnTo>
                  <a:pt x="5047" y="79362"/>
                </a:lnTo>
                <a:lnTo>
                  <a:pt x="1367" y="67345"/>
                </a:lnTo>
                <a:lnTo>
                  <a:pt x="8" y="51783"/>
                </a:lnTo>
                <a:lnTo>
                  <a:pt x="0" y="50291"/>
                </a:lnTo>
                <a:lnTo>
                  <a:pt x="1103" y="34426"/>
                </a:lnTo>
                <a:lnTo>
                  <a:pt x="4413" y="21871"/>
                </a:lnTo>
                <a:lnTo>
                  <a:pt x="9931" y="12627"/>
                </a:lnTo>
                <a:lnTo>
                  <a:pt x="19556" y="5624"/>
                </a:lnTo>
                <a:lnTo>
                  <a:pt x="31043" y="2014"/>
                </a:lnTo>
                <a:lnTo>
                  <a:pt x="45872" y="217"/>
                </a:lnTo>
                <a:lnTo>
                  <a:pt x="5435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769606" y="1146683"/>
            <a:ext cx="107950" cy="98297"/>
          </a:xfrm>
          <a:custGeom>
            <a:avLst/>
            <a:gdLst/>
            <a:ahLst/>
            <a:cxnLst/>
            <a:rect l="l" t="t" r="r" b="b"/>
            <a:pathLst>
              <a:path w="107950" h="98297">
                <a:moveTo>
                  <a:pt x="54355" y="0"/>
                </a:moveTo>
                <a:lnTo>
                  <a:pt x="70799" y="899"/>
                </a:lnTo>
                <a:lnTo>
                  <a:pt x="83856" y="3597"/>
                </a:lnTo>
                <a:lnTo>
                  <a:pt x="93546" y="8094"/>
                </a:lnTo>
                <a:lnTo>
                  <a:pt x="96774" y="10667"/>
                </a:lnTo>
                <a:lnTo>
                  <a:pt x="102843" y="19263"/>
                </a:lnTo>
                <a:lnTo>
                  <a:pt x="106557" y="31273"/>
                </a:lnTo>
                <a:lnTo>
                  <a:pt x="107939" y="46698"/>
                </a:lnTo>
                <a:lnTo>
                  <a:pt x="107950" y="48387"/>
                </a:lnTo>
                <a:lnTo>
                  <a:pt x="106838" y="64334"/>
                </a:lnTo>
                <a:lnTo>
                  <a:pt x="103486" y="76856"/>
                </a:lnTo>
                <a:lnTo>
                  <a:pt x="97873" y="85997"/>
                </a:lnTo>
                <a:lnTo>
                  <a:pt x="88094" y="92839"/>
                </a:lnTo>
                <a:lnTo>
                  <a:pt x="76560" y="96365"/>
                </a:lnTo>
                <a:lnTo>
                  <a:pt x="61772" y="98097"/>
                </a:lnTo>
                <a:lnTo>
                  <a:pt x="53594" y="98297"/>
                </a:lnTo>
                <a:lnTo>
                  <a:pt x="36988" y="97430"/>
                </a:lnTo>
                <a:lnTo>
                  <a:pt x="23861" y="94813"/>
                </a:lnTo>
                <a:lnTo>
                  <a:pt x="14230" y="90430"/>
                </a:lnTo>
                <a:lnTo>
                  <a:pt x="11049" y="87883"/>
                </a:lnTo>
                <a:lnTo>
                  <a:pt x="5047" y="79362"/>
                </a:lnTo>
                <a:lnTo>
                  <a:pt x="1367" y="67345"/>
                </a:lnTo>
                <a:lnTo>
                  <a:pt x="8" y="51783"/>
                </a:lnTo>
                <a:lnTo>
                  <a:pt x="0" y="50291"/>
                </a:lnTo>
                <a:lnTo>
                  <a:pt x="1103" y="34426"/>
                </a:lnTo>
                <a:lnTo>
                  <a:pt x="4413" y="21871"/>
                </a:lnTo>
                <a:lnTo>
                  <a:pt x="9931" y="12627"/>
                </a:lnTo>
                <a:lnTo>
                  <a:pt x="19556" y="5624"/>
                </a:lnTo>
                <a:lnTo>
                  <a:pt x="31043" y="2014"/>
                </a:lnTo>
                <a:lnTo>
                  <a:pt x="45872" y="217"/>
                </a:lnTo>
                <a:lnTo>
                  <a:pt x="5435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557270" y="1146683"/>
            <a:ext cx="107950" cy="98297"/>
          </a:xfrm>
          <a:custGeom>
            <a:avLst/>
            <a:gdLst/>
            <a:ahLst/>
            <a:cxnLst/>
            <a:rect l="l" t="t" r="r" b="b"/>
            <a:pathLst>
              <a:path w="107950" h="98297">
                <a:moveTo>
                  <a:pt x="54355" y="0"/>
                </a:moveTo>
                <a:lnTo>
                  <a:pt x="70799" y="899"/>
                </a:lnTo>
                <a:lnTo>
                  <a:pt x="83856" y="3597"/>
                </a:lnTo>
                <a:lnTo>
                  <a:pt x="93546" y="8094"/>
                </a:lnTo>
                <a:lnTo>
                  <a:pt x="96774" y="10667"/>
                </a:lnTo>
                <a:lnTo>
                  <a:pt x="102843" y="19263"/>
                </a:lnTo>
                <a:lnTo>
                  <a:pt x="106557" y="31273"/>
                </a:lnTo>
                <a:lnTo>
                  <a:pt x="107939" y="46698"/>
                </a:lnTo>
                <a:lnTo>
                  <a:pt x="107950" y="48387"/>
                </a:lnTo>
                <a:lnTo>
                  <a:pt x="106838" y="64334"/>
                </a:lnTo>
                <a:lnTo>
                  <a:pt x="103486" y="76856"/>
                </a:lnTo>
                <a:lnTo>
                  <a:pt x="97873" y="85997"/>
                </a:lnTo>
                <a:lnTo>
                  <a:pt x="88094" y="92839"/>
                </a:lnTo>
                <a:lnTo>
                  <a:pt x="76560" y="96365"/>
                </a:lnTo>
                <a:lnTo>
                  <a:pt x="61772" y="98097"/>
                </a:lnTo>
                <a:lnTo>
                  <a:pt x="53593" y="98297"/>
                </a:lnTo>
                <a:lnTo>
                  <a:pt x="36988" y="97430"/>
                </a:lnTo>
                <a:lnTo>
                  <a:pt x="23861" y="94813"/>
                </a:lnTo>
                <a:lnTo>
                  <a:pt x="14230" y="90430"/>
                </a:lnTo>
                <a:lnTo>
                  <a:pt x="11049" y="87883"/>
                </a:lnTo>
                <a:lnTo>
                  <a:pt x="5047" y="79362"/>
                </a:lnTo>
                <a:lnTo>
                  <a:pt x="1367" y="67345"/>
                </a:lnTo>
                <a:lnTo>
                  <a:pt x="8" y="51783"/>
                </a:lnTo>
                <a:lnTo>
                  <a:pt x="0" y="50291"/>
                </a:lnTo>
                <a:lnTo>
                  <a:pt x="1103" y="34426"/>
                </a:lnTo>
                <a:lnTo>
                  <a:pt x="4413" y="21871"/>
                </a:lnTo>
                <a:lnTo>
                  <a:pt x="9931" y="12627"/>
                </a:lnTo>
                <a:lnTo>
                  <a:pt x="19556" y="5624"/>
                </a:lnTo>
                <a:lnTo>
                  <a:pt x="31043" y="2014"/>
                </a:lnTo>
                <a:lnTo>
                  <a:pt x="45872" y="217"/>
                </a:lnTo>
                <a:lnTo>
                  <a:pt x="5435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423414" y="1146683"/>
            <a:ext cx="107950" cy="98297"/>
          </a:xfrm>
          <a:custGeom>
            <a:avLst/>
            <a:gdLst/>
            <a:ahLst/>
            <a:cxnLst/>
            <a:rect l="l" t="t" r="r" b="b"/>
            <a:pathLst>
              <a:path w="107950" h="98297">
                <a:moveTo>
                  <a:pt x="54356" y="0"/>
                </a:moveTo>
                <a:lnTo>
                  <a:pt x="70799" y="899"/>
                </a:lnTo>
                <a:lnTo>
                  <a:pt x="83856" y="3597"/>
                </a:lnTo>
                <a:lnTo>
                  <a:pt x="93546" y="8094"/>
                </a:lnTo>
                <a:lnTo>
                  <a:pt x="96774" y="10667"/>
                </a:lnTo>
                <a:lnTo>
                  <a:pt x="102843" y="19263"/>
                </a:lnTo>
                <a:lnTo>
                  <a:pt x="106557" y="31273"/>
                </a:lnTo>
                <a:lnTo>
                  <a:pt x="107939" y="46698"/>
                </a:lnTo>
                <a:lnTo>
                  <a:pt x="107950" y="48387"/>
                </a:lnTo>
                <a:lnTo>
                  <a:pt x="106838" y="64334"/>
                </a:lnTo>
                <a:lnTo>
                  <a:pt x="103486" y="76856"/>
                </a:lnTo>
                <a:lnTo>
                  <a:pt x="97873" y="85997"/>
                </a:lnTo>
                <a:lnTo>
                  <a:pt x="88094" y="92839"/>
                </a:lnTo>
                <a:lnTo>
                  <a:pt x="76560" y="96365"/>
                </a:lnTo>
                <a:lnTo>
                  <a:pt x="61772" y="98097"/>
                </a:lnTo>
                <a:lnTo>
                  <a:pt x="53593" y="98297"/>
                </a:lnTo>
                <a:lnTo>
                  <a:pt x="36988" y="97430"/>
                </a:lnTo>
                <a:lnTo>
                  <a:pt x="23861" y="94813"/>
                </a:lnTo>
                <a:lnTo>
                  <a:pt x="14230" y="90430"/>
                </a:lnTo>
                <a:lnTo>
                  <a:pt x="11049" y="87883"/>
                </a:lnTo>
                <a:lnTo>
                  <a:pt x="5047" y="79362"/>
                </a:lnTo>
                <a:lnTo>
                  <a:pt x="1367" y="67345"/>
                </a:lnTo>
                <a:lnTo>
                  <a:pt x="8" y="51783"/>
                </a:lnTo>
                <a:lnTo>
                  <a:pt x="0" y="50291"/>
                </a:lnTo>
                <a:lnTo>
                  <a:pt x="1103" y="34426"/>
                </a:lnTo>
                <a:lnTo>
                  <a:pt x="4413" y="21871"/>
                </a:lnTo>
                <a:lnTo>
                  <a:pt x="9931" y="12627"/>
                </a:lnTo>
                <a:lnTo>
                  <a:pt x="19556" y="5624"/>
                </a:lnTo>
                <a:lnTo>
                  <a:pt x="31043" y="2014"/>
                </a:lnTo>
                <a:lnTo>
                  <a:pt x="45872" y="217"/>
                </a:lnTo>
                <a:lnTo>
                  <a:pt x="5435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995170" y="1146683"/>
            <a:ext cx="107950" cy="98297"/>
          </a:xfrm>
          <a:custGeom>
            <a:avLst/>
            <a:gdLst/>
            <a:ahLst/>
            <a:cxnLst/>
            <a:rect l="l" t="t" r="r" b="b"/>
            <a:pathLst>
              <a:path w="107950" h="98297">
                <a:moveTo>
                  <a:pt x="54356" y="0"/>
                </a:moveTo>
                <a:lnTo>
                  <a:pt x="70799" y="899"/>
                </a:lnTo>
                <a:lnTo>
                  <a:pt x="83856" y="3597"/>
                </a:lnTo>
                <a:lnTo>
                  <a:pt x="93546" y="8094"/>
                </a:lnTo>
                <a:lnTo>
                  <a:pt x="96774" y="10667"/>
                </a:lnTo>
                <a:lnTo>
                  <a:pt x="102843" y="19263"/>
                </a:lnTo>
                <a:lnTo>
                  <a:pt x="106557" y="31273"/>
                </a:lnTo>
                <a:lnTo>
                  <a:pt x="107939" y="46698"/>
                </a:lnTo>
                <a:lnTo>
                  <a:pt x="107950" y="48387"/>
                </a:lnTo>
                <a:lnTo>
                  <a:pt x="106838" y="64334"/>
                </a:lnTo>
                <a:lnTo>
                  <a:pt x="103486" y="76856"/>
                </a:lnTo>
                <a:lnTo>
                  <a:pt x="97873" y="85997"/>
                </a:lnTo>
                <a:lnTo>
                  <a:pt x="88094" y="92839"/>
                </a:lnTo>
                <a:lnTo>
                  <a:pt x="76560" y="96365"/>
                </a:lnTo>
                <a:lnTo>
                  <a:pt x="61772" y="98097"/>
                </a:lnTo>
                <a:lnTo>
                  <a:pt x="53593" y="98297"/>
                </a:lnTo>
                <a:lnTo>
                  <a:pt x="36988" y="97430"/>
                </a:lnTo>
                <a:lnTo>
                  <a:pt x="23861" y="94813"/>
                </a:lnTo>
                <a:lnTo>
                  <a:pt x="14230" y="90430"/>
                </a:lnTo>
                <a:lnTo>
                  <a:pt x="11049" y="87883"/>
                </a:lnTo>
                <a:lnTo>
                  <a:pt x="5047" y="79362"/>
                </a:lnTo>
                <a:lnTo>
                  <a:pt x="1367" y="67345"/>
                </a:lnTo>
                <a:lnTo>
                  <a:pt x="8" y="51783"/>
                </a:lnTo>
                <a:lnTo>
                  <a:pt x="0" y="50291"/>
                </a:lnTo>
                <a:lnTo>
                  <a:pt x="1103" y="34426"/>
                </a:lnTo>
                <a:lnTo>
                  <a:pt x="4413" y="21871"/>
                </a:lnTo>
                <a:lnTo>
                  <a:pt x="9931" y="12627"/>
                </a:lnTo>
                <a:lnTo>
                  <a:pt x="19556" y="5624"/>
                </a:lnTo>
                <a:lnTo>
                  <a:pt x="31043" y="2014"/>
                </a:lnTo>
                <a:lnTo>
                  <a:pt x="45872" y="217"/>
                </a:lnTo>
                <a:lnTo>
                  <a:pt x="5435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135370" y="1134110"/>
            <a:ext cx="316991" cy="520191"/>
          </a:xfrm>
          <a:custGeom>
            <a:avLst/>
            <a:gdLst/>
            <a:ahLst/>
            <a:cxnLst/>
            <a:rect l="l" t="t" r="r" b="b"/>
            <a:pathLst>
              <a:path w="316991" h="520191">
                <a:moveTo>
                  <a:pt x="46862" y="0"/>
                </a:moveTo>
                <a:lnTo>
                  <a:pt x="56006" y="0"/>
                </a:lnTo>
                <a:lnTo>
                  <a:pt x="63626" y="380"/>
                </a:lnTo>
                <a:lnTo>
                  <a:pt x="69595" y="1142"/>
                </a:lnTo>
                <a:lnTo>
                  <a:pt x="75564" y="1904"/>
                </a:lnTo>
                <a:lnTo>
                  <a:pt x="80263" y="2920"/>
                </a:lnTo>
                <a:lnTo>
                  <a:pt x="83946" y="4317"/>
                </a:lnTo>
                <a:lnTo>
                  <a:pt x="87502" y="5587"/>
                </a:lnTo>
                <a:lnTo>
                  <a:pt x="90042" y="7238"/>
                </a:lnTo>
                <a:lnTo>
                  <a:pt x="91566" y="9270"/>
                </a:lnTo>
                <a:lnTo>
                  <a:pt x="92963" y="11302"/>
                </a:lnTo>
                <a:lnTo>
                  <a:pt x="93725" y="13462"/>
                </a:lnTo>
                <a:lnTo>
                  <a:pt x="93725" y="16001"/>
                </a:lnTo>
                <a:lnTo>
                  <a:pt x="93725" y="199389"/>
                </a:lnTo>
                <a:lnTo>
                  <a:pt x="103886" y="189967"/>
                </a:lnTo>
                <a:lnTo>
                  <a:pt x="114132" y="181604"/>
                </a:lnTo>
                <a:lnTo>
                  <a:pt x="124450" y="174291"/>
                </a:lnTo>
                <a:lnTo>
                  <a:pt x="134826" y="168022"/>
                </a:lnTo>
                <a:lnTo>
                  <a:pt x="155023" y="158967"/>
                </a:lnTo>
                <a:lnTo>
                  <a:pt x="167269" y="155398"/>
                </a:lnTo>
                <a:lnTo>
                  <a:pt x="179749" y="153131"/>
                </a:lnTo>
                <a:lnTo>
                  <a:pt x="192473" y="152178"/>
                </a:lnTo>
                <a:lnTo>
                  <a:pt x="195325" y="152145"/>
                </a:lnTo>
                <a:lnTo>
                  <a:pt x="209609" y="152672"/>
                </a:lnTo>
                <a:lnTo>
                  <a:pt x="222877" y="154258"/>
                </a:lnTo>
                <a:lnTo>
                  <a:pt x="235130" y="156911"/>
                </a:lnTo>
                <a:lnTo>
                  <a:pt x="246369" y="160638"/>
                </a:lnTo>
                <a:lnTo>
                  <a:pt x="264048" y="169771"/>
                </a:lnTo>
                <a:lnTo>
                  <a:pt x="274389" y="177323"/>
                </a:lnTo>
                <a:lnTo>
                  <a:pt x="283525" y="185977"/>
                </a:lnTo>
                <a:lnTo>
                  <a:pt x="296850" y="204140"/>
                </a:lnTo>
                <a:lnTo>
                  <a:pt x="302587" y="215301"/>
                </a:lnTo>
                <a:lnTo>
                  <a:pt x="307278" y="227310"/>
                </a:lnTo>
                <a:lnTo>
                  <a:pt x="310641" y="239013"/>
                </a:lnTo>
                <a:lnTo>
                  <a:pt x="314709" y="261632"/>
                </a:lnTo>
                <a:lnTo>
                  <a:pt x="315985" y="274271"/>
                </a:lnTo>
                <a:lnTo>
                  <a:pt x="316748" y="287813"/>
                </a:lnTo>
                <a:lnTo>
                  <a:pt x="316991" y="301751"/>
                </a:lnTo>
                <a:lnTo>
                  <a:pt x="316991" y="505205"/>
                </a:lnTo>
                <a:lnTo>
                  <a:pt x="316991" y="507745"/>
                </a:lnTo>
                <a:lnTo>
                  <a:pt x="316229" y="509904"/>
                </a:lnTo>
                <a:lnTo>
                  <a:pt x="314705" y="511810"/>
                </a:lnTo>
                <a:lnTo>
                  <a:pt x="313308" y="513588"/>
                </a:lnTo>
                <a:lnTo>
                  <a:pt x="310768" y="515238"/>
                </a:lnTo>
                <a:lnTo>
                  <a:pt x="307339" y="516381"/>
                </a:lnTo>
                <a:lnTo>
                  <a:pt x="303783" y="517651"/>
                </a:lnTo>
                <a:lnTo>
                  <a:pt x="299084" y="518540"/>
                </a:lnTo>
                <a:lnTo>
                  <a:pt x="292988" y="519175"/>
                </a:lnTo>
                <a:lnTo>
                  <a:pt x="286892" y="519811"/>
                </a:lnTo>
                <a:lnTo>
                  <a:pt x="279400" y="520191"/>
                </a:lnTo>
                <a:lnTo>
                  <a:pt x="270509" y="520191"/>
                </a:lnTo>
                <a:lnTo>
                  <a:pt x="261365" y="520191"/>
                </a:lnTo>
                <a:lnTo>
                  <a:pt x="253618" y="519811"/>
                </a:lnTo>
                <a:lnTo>
                  <a:pt x="247650" y="519175"/>
                </a:lnTo>
                <a:lnTo>
                  <a:pt x="241553" y="518540"/>
                </a:lnTo>
                <a:lnTo>
                  <a:pt x="236727" y="517651"/>
                </a:lnTo>
                <a:lnTo>
                  <a:pt x="233299" y="516381"/>
                </a:lnTo>
                <a:lnTo>
                  <a:pt x="229742" y="515238"/>
                </a:lnTo>
                <a:lnTo>
                  <a:pt x="227329" y="513588"/>
                </a:lnTo>
                <a:lnTo>
                  <a:pt x="225805" y="511810"/>
                </a:lnTo>
                <a:lnTo>
                  <a:pt x="224281" y="509904"/>
                </a:lnTo>
                <a:lnTo>
                  <a:pt x="223646" y="507745"/>
                </a:lnTo>
                <a:lnTo>
                  <a:pt x="223646" y="505205"/>
                </a:lnTo>
                <a:lnTo>
                  <a:pt x="223646" y="315849"/>
                </a:lnTo>
                <a:lnTo>
                  <a:pt x="223233" y="300910"/>
                </a:lnTo>
                <a:lnTo>
                  <a:pt x="222032" y="288280"/>
                </a:lnTo>
                <a:lnTo>
                  <a:pt x="220090" y="277875"/>
                </a:lnTo>
                <a:lnTo>
                  <a:pt x="215782" y="265279"/>
                </a:lnTo>
                <a:lnTo>
                  <a:pt x="209992" y="254535"/>
                </a:lnTo>
                <a:lnTo>
                  <a:pt x="199643" y="242697"/>
                </a:lnTo>
                <a:lnTo>
                  <a:pt x="185419" y="235457"/>
                </a:lnTo>
                <a:lnTo>
                  <a:pt x="177164" y="233679"/>
                </a:lnTo>
                <a:lnTo>
                  <a:pt x="167766" y="233679"/>
                </a:lnTo>
                <a:lnTo>
                  <a:pt x="155889" y="235102"/>
                </a:lnTo>
                <a:lnTo>
                  <a:pt x="143956" y="239370"/>
                </a:lnTo>
                <a:lnTo>
                  <a:pt x="131912" y="246483"/>
                </a:lnTo>
                <a:lnTo>
                  <a:pt x="122981" y="253493"/>
                </a:lnTo>
                <a:lnTo>
                  <a:pt x="114116" y="261652"/>
                </a:lnTo>
                <a:lnTo>
                  <a:pt x="105083" y="271129"/>
                </a:lnTo>
                <a:lnTo>
                  <a:pt x="95861" y="281945"/>
                </a:lnTo>
                <a:lnTo>
                  <a:pt x="93725" y="284606"/>
                </a:lnTo>
                <a:lnTo>
                  <a:pt x="93725" y="505205"/>
                </a:lnTo>
                <a:lnTo>
                  <a:pt x="93725" y="507745"/>
                </a:lnTo>
                <a:lnTo>
                  <a:pt x="92963" y="509904"/>
                </a:lnTo>
                <a:lnTo>
                  <a:pt x="91566" y="511810"/>
                </a:lnTo>
                <a:lnTo>
                  <a:pt x="90042" y="513588"/>
                </a:lnTo>
                <a:lnTo>
                  <a:pt x="87502" y="515238"/>
                </a:lnTo>
                <a:lnTo>
                  <a:pt x="83946" y="516381"/>
                </a:lnTo>
                <a:lnTo>
                  <a:pt x="80263" y="517651"/>
                </a:lnTo>
                <a:lnTo>
                  <a:pt x="75564" y="518540"/>
                </a:lnTo>
                <a:lnTo>
                  <a:pt x="69595" y="519175"/>
                </a:lnTo>
                <a:lnTo>
                  <a:pt x="63626" y="519811"/>
                </a:lnTo>
                <a:lnTo>
                  <a:pt x="56006" y="520191"/>
                </a:lnTo>
                <a:lnTo>
                  <a:pt x="46862" y="520191"/>
                </a:lnTo>
                <a:lnTo>
                  <a:pt x="37718" y="520191"/>
                </a:lnTo>
                <a:lnTo>
                  <a:pt x="30099" y="519811"/>
                </a:lnTo>
                <a:lnTo>
                  <a:pt x="24129" y="519175"/>
                </a:lnTo>
                <a:lnTo>
                  <a:pt x="18160" y="518540"/>
                </a:lnTo>
                <a:lnTo>
                  <a:pt x="13462" y="517651"/>
                </a:lnTo>
                <a:lnTo>
                  <a:pt x="9905" y="516381"/>
                </a:lnTo>
                <a:lnTo>
                  <a:pt x="6222" y="515238"/>
                </a:lnTo>
                <a:lnTo>
                  <a:pt x="3682" y="513588"/>
                </a:lnTo>
                <a:lnTo>
                  <a:pt x="2158" y="511810"/>
                </a:lnTo>
                <a:lnTo>
                  <a:pt x="762" y="509904"/>
                </a:lnTo>
                <a:lnTo>
                  <a:pt x="0" y="507745"/>
                </a:lnTo>
                <a:lnTo>
                  <a:pt x="0" y="505205"/>
                </a:lnTo>
                <a:lnTo>
                  <a:pt x="0" y="16001"/>
                </a:lnTo>
                <a:lnTo>
                  <a:pt x="0" y="13462"/>
                </a:lnTo>
                <a:lnTo>
                  <a:pt x="762" y="11302"/>
                </a:lnTo>
                <a:lnTo>
                  <a:pt x="2158" y="9270"/>
                </a:lnTo>
                <a:lnTo>
                  <a:pt x="3682" y="7238"/>
                </a:lnTo>
                <a:lnTo>
                  <a:pt x="6222" y="5587"/>
                </a:lnTo>
                <a:lnTo>
                  <a:pt x="9905" y="4317"/>
                </a:lnTo>
                <a:lnTo>
                  <a:pt x="13462" y="2920"/>
                </a:lnTo>
                <a:lnTo>
                  <a:pt x="18160" y="1904"/>
                </a:lnTo>
                <a:lnTo>
                  <a:pt x="24129" y="1142"/>
                </a:lnTo>
                <a:lnTo>
                  <a:pt x="30099" y="380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814830" y="1134110"/>
            <a:ext cx="93725" cy="520191"/>
          </a:xfrm>
          <a:custGeom>
            <a:avLst/>
            <a:gdLst/>
            <a:ahLst/>
            <a:cxnLst/>
            <a:rect l="l" t="t" r="r" b="b"/>
            <a:pathLst>
              <a:path w="93725" h="520191">
                <a:moveTo>
                  <a:pt x="46862" y="0"/>
                </a:moveTo>
                <a:lnTo>
                  <a:pt x="56006" y="0"/>
                </a:lnTo>
                <a:lnTo>
                  <a:pt x="63626" y="380"/>
                </a:lnTo>
                <a:lnTo>
                  <a:pt x="69595" y="1142"/>
                </a:lnTo>
                <a:lnTo>
                  <a:pt x="75564" y="1904"/>
                </a:lnTo>
                <a:lnTo>
                  <a:pt x="80263" y="2920"/>
                </a:lnTo>
                <a:lnTo>
                  <a:pt x="83946" y="4317"/>
                </a:lnTo>
                <a:lnTo>
                  <a:pt x="87502" y="5587"/>
                </a:lnTo>
                <a:lnTo>
                  <a:pt x="90043" y="7238"/>
                </a:lnTo>
                <a:lnTo>
                  <a:pt x="91567" y="9270"/>
                </a:lnTo>
                <a:lnTo>
                  <a:pt x="92963" y="11302"/>
                </a:lnTo>
                <a:lnTo>
                  <a:pt x="93725" y="13462"/>
                </a:lnTo>
                <a:lnTo>
                  <a:pt x="93725" y="16001"/>
                </a:lnTo>
                <a:lnTo>
                  <a:pt x="93725" y="505205"/>
                </a:lnTo>
                <a:lnTo>
                  <a:pt x="93725" y="507745"/>
                </a:lnTo>
                <a:lnTo>
                  <a:pt x="92963" y="509904"/>
                </a:lnTo>
                <a:lnTo>
                  <a:pt x="91567" y="511810"/>
                </a:lnTo>
                <a:lnTo>
                  <a:pt x="90043" y="513588"/>
                </a:lnTo>
                <a:lnTo>
                  <a:pt x="87502" y="515238"/>
                </a:lnTo>
                <a:lnTo>
                  <a:pt x="83946" y="516381"/>
                </a:lnTo>
                <a:lnTo>
                  <a:pt x="80263" y="517651"/>
                </a:lnTo>
                <a:lnTo>
                  <a:pt x="75564" y="518540"/>
                </a:lnTo>
                <a:lnTo>
                  <a:pt x="69595" y="519175"/>
                </a:lnTo>
                <a:lnTo>
                  <a:pt x="63626" y="519811"/>
                </a:lnTo>
                <a:lnTo>
                  <a:pt x="56006" y="520191"/>
                </a:lnTo>
                <a:lnTo>
                  <a:pt x="46862" y="520191"/>
                </a:lnTo>
                <a:lnTo>
                  <a:pt x="37718" y="520191"/>
                </a:lnTo>
                <a:lnTo>
                  <a:pt x="30099" y="519811"/>
                </a:lnTo>
                <a:lnTo>
                  <a:pt x="24130" y="519175"/>
                </a:lnTo>
                <a:lnTo>
                  <a:pt x="18161" y="518540"/>
                </a:lnTo>
                <a:lnTo>
                  <a:pt x="13462" y="517651"/>
                </a:lnTo>
                <a:lnTo>
                  <a:pt x="9906" y="516381"/>
                </a:lnTo>
                <a:lnTo>
                  <a:pt x="6222" y="515238"/>
                </a:lnTo>
                <a:lnTo>
                  <a:pt x="3682" y="513588"/>
                </a:lnTo>
                <a:lnTo>
                  <a:pt x="2158" y="511810"/>
                </a:lnTo>
                <a:lnTo>
                  <a:pt x="762" y="509904"/>
                </a:lnTo>
                <a:lnTo>
                  <a:pt x="0" y="507745"/>
                </a:lnTo>
                <a:lnTo>
                  <a:pt x="0" y="505205"/>
                </a:lnTo>
                <a:lnTo>
                  <a:pt x="0" y="16001"/>
                </a:lnTo>
                <a:lnTo>
                  <a:pt x="0" y="13462"/>
                </a:lnTo>
                <a:lnTo>
                  <a:pt x="762" y="11302"/>
                </a:lnTo>
                <a:lnTo>
                  <a:pt x="2158" y="9270"/>
                </a:lnTo>
                <a:lnTo>
                  <a:pt x="3682" y="7238"/>
                </a:lnTo>
                <a:lnTo>
                  <a:pt x="6222" y="5587"/>
                </a:lnTo>
                <a:lnTo>
                  <a:pt x="9906" y="4317"/>
                </a:lnTo>
                <a:lnTo>
                  <a:pt x="13462" y="2920"/>
                </a:lnTo>
                <a:lnTo>
                  <a:pt x="18161" y="1904"/>
                </a:lnTo>
                <a:lnTo>
                  <a:pt x="24130" y="1142"/>
                </a:lnTo>
                <a:lnTo>
                  <a:pt x="30099" y="380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419598" y="1131062"/>
            <a:ext cx="237743" cy="523239"/>
          </a:xfrm>
          <a:custGeom>
            <a:avLst/>
            <a:gdLst/>
            <a:ahLst/>
            <a:cxnLst/>
            <a:rect l="l" t="t" r="r" b="b"/>
            <a:pathLst>
              <a:path w="237743" h="523239">
                <a:moveTo>
                  <a:pt x="172212" y="0"/>
                </a:moveTo>
                <a:lnTo>
                  <a:pt x="185290" y="537"/>
                </a:lnTo>
                <a:lnTo>
                  <a:pt x="197640" y="2051"/>
                </a:lnTo>
                <a:lnTo>
                  <a:pt x="199771" y="2412"/>
                </a:lnTo>
                <a:lnTo>
                  <a:pt x="208534" y="4063"/>
                </a:lnTo>
                <a:lnTo>
                  <a:pt x="215264" y="5841"/>
                </a:lnTo>
                <a:lnTo>
                  <a:pt x="220217" y="7620"/>
                </a:lnTo>
                <a:lnTo>
                  <a:pt x="225171" y="9525"/>
                </a:lnTo>
                <a:lnTo>
                  <a:pt x="228600" y="11302"/>
                </a:lnTo>
                <a:lnTo>
                  <a:pt x="230250" y="12953"/>
                </a:lnTo>
                <a:lnTo>
                  <a:pt x="232028" y="14477"/>
                </a:lnTo>
                <a:lnTo>
                  <a:pt x="233425" y="16890"/>
                </a:lnTo>
                <a:lnTo>
                  <a:pt x="234568" y="19938"/>
                </a:lnTo>
                <a:lnTo>
                  <a:pt x="235712" y="23113"/>
                </a:lnTo>
                <a:lnTo>
                  <a:pt x="236474" y="27050"/>
                </a:lnTo>
                <a:lnTo>
                  <a:pt x="236981" y="31876"/>
                </a:lnTo>
                <a:lnTo>
                  <a:pt x="237489" y="36702"/>
                </a:lnTo>
                <a:lnTo>
                  <a:pt x="237743" y="42672"/>
                </a:lnTo>
                <a:lnTo>
                  <a:pt x="237743" y="49911"/>
                </a:lnTo>
                <a:lnTo>
                  <a:pt x="237743" y="57150"/>
                </a:lnTo>
                <a:lnTo>
                  <a:pt x="237489" y="62864"/>
                </a:lnTo>
                <a:lnTo>
                  <a:pt x="236981" y="67183"/>
                </a:lnTo>
                <a:lnTo>
                  <a:pt x="236474" y="71500"/>
                </a:lnTo>
                <a:lnTo>
                  <a:pt x="235712" y="74929"/>
                </a:lnTo>
                <a:lnTo>
                  <a:pt x="234823" y="77215"/>
                </a:lnTo>
                <a:lnTo>
                  <a:pt x="233806" y="79628"/>
                </a:lnTo>
                <a:lnTo>
                  <a:pt x="232663" y="81279"/>
                </a:lnTo>
                <a:lnTo>
                  <a:pt x="231393" y="82041"/>
                </a:lnTo>
                <a:lnTo>
                  <a:pt x="230124" y="82930"/>
                </a:lnTo>
                <a:lnTo>
                  <a:pt x="228853" y="83438"/>
                </a:lnTo>
                <a:lnTo>
                  <a:pt x="227329" y="83438"/>
                </a:lnTo>
                <a:lnTo>
                  <a:pt x="225551" y="83438"/>
                </a:lnTo>
                <a:lnTo>
                  <a:pt x="223647" y="82930"/>
                </a:lnTo>
                <a:lnTo>
                  <a:pt x="221614" y="82041"/>
                </a:lnTo>
                <a:lnTo>
                  <a:pt x="219455" y="81279"/>
                </a:lnTo>
                <a:lnTo>
                  <a:pt x="216915" y="80263"/>
                </a:lnTo>
                <a:lnTo>
                  <a:pt x="213740" y="79248"/>
                </a:lnTo>
                <a:lnTo>
                  <a:pt x="210692" y="78359"/>
                </a:lnTo>
                <a:lnTo>
                  <a:pt x="207010" y="77342"/>
                </a:lnTo>
                <a:lnTo>
                  <a:pt x="202818" y="76453"/>
                </a:lnTo>
                <a:lnTo>
                  <a:pt x="198500" y="75691"/>
                </a:lnTo>
                <a:lnTo>
                  <a:pt x="193548" y="75184"/>
                </a:lnTo>
                <a:lnTo>
                  <a:pt x="187832" y="75184"/>
                </a:lnTo>
                <a:lnTo>
                  <a:pt x="181228" y="75184"/>
                </a:lnTo>
                <a:lnTo>
                  <a:pt x="175387" y="76326"/>
                </a:lnTo>
                <a:lnTo>
                  <a:pt x="170561" y="78359"/>
                </a:lnTo>
                <a:lnTo>
                  <a:pt x="165735" y="80517"/>
                </a:lnTo>
                <a:lnTo>
                  <a:pt x="161671" y="83820"/>
                </a:lnTo>
                <a:lnTo>
                  <a:pt x="158496" y="88391"/>
                </a:lnTo>
                <a:lnTo>
                  <a:pt x="155321" y="92963"/>
                </a:lnTo>
                <a:lnTo>
                  <a:pt x="152907" y="98933"/>
                </a:lnTo>
                <a:lnTo>
                  <a:pt x="151384" y="106299"/>
                </a:lnTo>
                <a:lnTo>
                  <a:pt x="149847" y="117676"/>
                </a:lnTo>
                <a:lnTo>
                  <a:pt x="149233" y="131332"/>
                </a:lnTo>
                <a:lnTo>
                  <a:pt x="149225" y="133223"/>
                </a:lnTo>
                <a:lnTo>
                  <a:pt x="149225" y="163702"/>
                </a:lnTo>
                <a:lnTo>
                  <a:pt x="209803" y="163702"/>
                </a:lnTo>
                <a:lnTo>
                  <a:pt x="212089" y="163702"/>
                </a:lnTo>
                <a:lnTo>
                  <a:pt x="214122" y="164337"/>
                </a:lnTo>
                <a:lnTo>
                  <a:pt x="216026" y="165608"/>
                </a:lnTo>
                <a:lnTo>
                  <a:pt x="217804" y="166877"/>
                </a:lnTo>
                <a:lnTo>
                  <a:pt x="219455" y="168910"/>
                </a:lnTo>
                <a:lnTo>
                  <a:pt x="220599" y="171703"/>
                </a:lnTo>
                <a:lnTo>
                  <a:pt x="221868" y="174625"/>
                </a:lnTo>
                <a:lnTo>
                  <a:pt x="222757" y="178562"/>
                </a:lnTo>
                <a:lnTo>
                  <a:pt x="223392" y="183514"/>
                </a:lnTo>
                <a:lnTo>
                  <a:pt x="224027" y="188467"/>
                </a:lnTo>
                <a:lnTo>
                  <a:pt x="224409" y="194563"/>
                </a:lnTo>
                <a:lnTo>
                  <a:pt x="224409" y="201675"/>
                </a:lnTo>
                <a:lnTo>
                  <a:pt x="223700" y="217170"/>
                </a:lnTo>
                <a:lnTo>
                  <a:pt x="221576" y="228254"/>
                </a:lnTo>
                <a:lnTo>
                  <a:pt x="220599" y="230886"/>
                </a:lnTo>
                <a:lnTo>
                  <a:pt x="218186" y="236727"/>
                </a:lnTo>
                <a:lnTo>
                  <a:pt x="214502" y="239649"/>
                </a:lnTo>
                <a:lnTo>
                  <a:pt x="209803" y="239649"/>
                </a:lnTo>
                <a:lnTo>
                  <a:pt x="149225" y="239649"/>
                </a:lnTo>
                <a:lnTo>
                  <a:pt x="149225" y="508253"/>
                </a:lnTo>
                <a:lnTo>
                  <a:pt x="149225" y="510793"/>
                </a:lnTo>
                <a:lnTo>
                  <a:pt x="148462" y="512952"/>
                </a:lnTo>
                <a:lnTo>
                  <a:pt x="146938" y="514858"/>
                </a:lnTo>
                <a:lnTo>
                  <a:pt x="145414" y="516636"/>
                </a:lnTo>
                <a:lnTo>
                  <a:pt x="143001" y="518287"/>
                </a:lnTo>
                <a:lnTo>
                  <a:pt x="139573" y="519429"/>
                </a:lnTo>
                <a:lnTo>
                  <a:pt x="136016" y="520700"/>
                </a:lnTo>
                <a:lnTo>
                  <a:pt x="131190" y="521588"/>
                </a:lnTo>
                <a:lnTo>
                  <a:pt x="124967" y="522224"/>
                </a:lnTo>
                <a:lnTo>
                  <a:pt x="118872" y="522859"/>
                </a:lnTo>
                <a:lnTo>
                  <a:pt x="111251" y="523239"/>
                </a:lnTo>
                <a:lnTo>
                  <a:pt x="102362" y="523239"/>
                </a:lnTo>
                <a:lnTo>
                  <a:pt x="93344" y="523239"/>
                </a:lnTo>
                <a:lnTo>
                  <a:pt x="85851" y="522859"/>
                </a:lnTo>
                <a:lnTo>
                  <a:pt x="79755" y="522224"/>
                </a:lnTo>
                <a:lnTo>
                  <a:pt x="73787" y="521588"/>
                </a:lnTo>
                <a:lnTo>
                  <a:pt x="68834" y="520700"/>
                </a:lnTo>
                <a:lnTo>
                  <a:pt x="65277" y="519429"/>
                </a:lnTo>
                <a:lnTo>
                  <a:pt x="61722" y="518287"/>
                </a:lnTo>
                <a:lnTo>
                  <a:pt x="59181" y="516636"/>
                </a:lnTo>
                <a:lnTo>
                  <a:pt x="57912" y="514858"/>
                </a:lnTo>
                <a:lnTo>
                  <a:pt x="56514" y="512952"/>
                </a:lnTo>
                <a:lnTo>
                  <a:pt x="55752" y="510793"/>
                </a:lnTo>
                <a:lnTo>
                  <a:pt x="55752" y="508253"/>
                </a:lnTo>
                <a:lnTo>
                  <a:pt x="55752" y="239649"/>
                </a:lnTo>
                <a:lnTo>
                  <a:pt x="14097" y="239649"/>
                </a:lnTo>
                <a:lnTo>
                  <a:pt x="9398" y="239649"/>
                </a:lnTo>
                <a:lnTo>
                  <a:pt x="5841" y="236727"/>
                </a:lnTo>
                <a:lnTo>
                  <a:pt x="3555" y="230886"/>
                </a:lnTo>
                <a:lnTo>
                  <a:pt x="1131" y="221172"/>
                </a:lnTo>
                <a:lnTo>
                  <a:pt x="64" y="207077"/>
                </a:lnTo>
                <a:lnTo>
                  <a:pt x="0" y="201675"/>
                </a:lnTo>
                <a:lnTo>
                  <a:pt x="0" y="194563"/>
                </a:lnTo>
                <a:lnTo>
                  <a:pt x="253" y="188467"/>
                </a:lnTo>
                <a:lnTo>
                  <a:pt x="888" y="183514"/>
                </a:lnTo>
                <a:lnTo>
                  <a:pt x="1524" y="178562"/>
                </a:lnTo>
                <a:lnTo>
                  <a:pt x="2412" y="174625"/>
                </a:lnTo>
                <a:lnTo>
                  <a:pt x="3555" y="171703"/>
                </a:lnTo>
                <a:lnTo>
                  <a:pt x="4699" y="168910"/>
                </a:lnTo>
                <a:lnTo>
                  <a:pt x="6096" y="166877"/>
                </a:lnTo>
                <a:lnTo>
                  <a:pt x="8000" y="165608"/>
                </a:lnTo>
                <a:lnTo>
                  <a:pt x="9905" y="164337"/>
                </a:lnTo>
                <a:lnTo>
                  <a:pt x="12064" y="163702"/>
                </a:lnTo>
                <a:lnTo>
                  <a:pt x="14477" y="163702"/>
                </a:lnTo>
                <a:lnTo>
                  <a:pt x="55752" y="163702"/>
                </a:lnTo>
                <a:lnTo>
                  <a:pt x="55752" y="135889"/>
                </a:lnTo>
                <a:lnTo>
                  <a:pt x="56060" y="121868"/>
                </a:lnTo>
                <a:lnTo>
                  <a:pt x="56979" y="108603"/>
                </a:lnTo>
                <a:lnTo>
                  <a:pt x="58502" y="96093"/>
                </a:lnTo>
                <a:lnTo>
                  <a:pt x="60621" y="84339"/>
                </a:lnTo>
                <a:lnTo>
                  <a:pt x="62484" y="76453"/>
                </a:lnTo>
                <a:lnTo>
                  <a:pt x="66640" y="63420"/>
                </a:lnTo>
                <a:lnTo>
                  <a:pt x="71924" y="51587"/>
                </a:lnTo>
                <a:lnTo>
                  <a:pt x="78303" y="40998"/>
                </a:lnTo>
                <a:lnTo>
                  <a:pt x="83565" y="34162"/>
                </a:lnTo>
                <a:lnTo>
                  <a:pt x="92370" y="25168"/>
                </a:lnTo>
                <a:lnTo>
                  <a:pt x="102459" y="17538"/>
                </a:lnTo>
                <a:lnTo>
                  <a:pt x="113817" y="11274"/>
                </a:lnTo>
                <a:lnTo>
                  <a:pt x="120014" y="8636"/>
                </a:lnTo>
                <a:lnTo>
                  <a:pt x="131085" y="5005"/>
                </a:lnTo>
                <a:lnTo>
                  <a:pt x="143077" y="2350"/>
                </a:lnTo>
                <a:lnTo>
                  <a:pt x="155991" y="683"/>
                </a:lnTo>
                <a:lnTo>
                  <a:pt x="169827" y="13"/>
                </a:lnTo>
                <a:lnTo>
                  <a:pt x="17221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152142" y="1131062"/>
            <a:ext cx="237744" cy="523239"/>
          </a:xfrm>
          <a:custGeom>
            <a:avLst/>
            <a:gdLst/>
            <a:ahLst/>
            <a:cxnLst/>
            <a:rect l="l" t="t" r="r" b="b"/>
            <a:pathLst>
              <a:path w="237744" h="523239">
                <a:moveTo>
                  <a:pt x="172212" y="0"/>
                </a:moveTo>
                <a:lnTo>
                  <a:pt x="185290" y="537"/>
                </a:lnTo>
                <a:lnTo>
                  <a:pt x="197640" y="2051"/>
                </a:lnTo>
                <a:lnTo>
                  <a:pt x="199770" y="2412"/>
                </a:lnTo>
                <a:lnTo>
                  <a:pt x="208533" y="4063"/>
                </a:lnTo>
                <a:lnTo>
                  <a:pt x="215264" y="5841"/>
                </a:lnTo>
                <a:lnTo>
                  <a:pt x="220218" y="7620"/>
                </a:lnTo>
                <a:lnTo>
                  <a:pt x="225170" y="9525"/>
                </a:lnTo>
                <a:lnTo>
                  <a:pt x="228600" y="11302"/>
                </a:lnTo>
                <a:lnTo>
                  <a:pt x="230250" y="12953"/>
                </a:lnTo>
                <a:lnTo>
                  <a:pt x="232028" y="14477"/>
                </a:lnTo>
                <a:lnTo>
                  <a:pt x="233425" y="16890"/>
                </a:lnTo>
                <a:lnTo>
                  <a:pt x="234569" y="19938"/>
                </a:lnTo>
                <a:lnTo>
                  <a:pt x="235712" y="23113"/>
                </a:lnTo>
                <a:lnTo>
                  <a:pt x="236474" y="27050"/>
                </a:lnTo>
                <a:lnTo>
                  <a:pt x="236981" y="31876"/>
                </a:lnTo>
                <a:lnTo>
                  <a:pt x="237489" y="36702"/>
                </a:lnTo>
                <a:lnTo>
                  <a:pt x="237744" y="42672"/>
                </a:lnTo>
                <a:lnTo>
                  <a:pt x="237744" y="49911"/>
                </a:lnTo>
                <a:lnTo>
                  <a:pt x="237744" y="57150"/>
                </a:lnTo>
                <a:lnTo>
                  <a:pt x="237489" y="62864"/>
                </a:lnTo>
                <a:lnTo>
                  <a:pt x="236981" y="67183"/>
                </a:lnTo>
                <a:lnTo>
                  <a:pt x="236474" y="71500"/>
                </a:lnTo>
                <a:lnTo>
                  <a:pt x="235712" y="74929"/>
                </a:lnTo>
                <a:lnTo>
                  <a:pt x="234822" y="77215"/>
                </a:lnTo>
                <a:lnTo>
                  <a:pt x="233806" y="79628"/>
                </a:lnTo>
                <a:lnTo>
                  <a:pt x="232663" y="81279"/>
                </a:lnTo>
                <a:lnTo>
                  <a:pt x="231394" y="82041"/>
                </a:lnTo>
                <a:lnTo>
                  <a:pt x="230124" y="82930"/>
                </a:lnTo>
                <a:lnTo>
                  <a:pt x="228853" y="83438"/>
                </a:lnTo>
                <a:lnTo>
                  <a:pt x="227330" y="83438"/>
                </a:lnTo>
                <a:lnTo>
                  <a:pt x="225551" y="83438"/>
                </a:lnTo>
                <a:lnTo>
                  <a:pt x="223646" y="82930"/>
                </a:lnTo>
                <a:lnTo>
                  <a:pt x="221614" y="82041"/>
                </a:lnTo>
                <a:lnTo>
                  <a:pt x="219456" y="81279"/>
                </a:lnTo>
                <a:lnTo>
                  <a:pt x="216915" y="80263"/>
                </a:lnTo>
                <a:lnTo>
                  <a:pt x="213740" y="79248"/>
                </a:lnTo>
                <a:lnTo>
                  <a:pt x="210693" y="78359"/>
                </a:lnTo>
                <a:lnTo>
                  <a:pt x="207009" y="77342"/>
                </a:lnTo>
                <a:lnTo>
                  <a:pt x="202819" y="76453"/>
                </a:lnTo>
                <a:lnTo>
                  <a:pt x="198500" y="75691"/>
                </a:lnTo>
                <a:lnTo>
                  <a:pt x="193547" y="75184"/>
                </a:lnTo>
                <a:lnTo>
                  <a:pt x="187832" y="75184"/>
                </a:lnTo>
                <a:lnTo>
                  <a:pt x="181228" y="75184"/>
                </a:lnTo>
                <a:lnTo>
                  <a:pt x="175387" y="76326"/>
                </a:lnTo>
                <a:lnTo>
                  <a:pt x="170560" y="78359"/>
                </a:lnTo>
                <a:lnTo>
                  <a:pt x="165734" y="80517"/>
                </a:lnTo>
                <a:lnTo>
                  <a:pt x="161670" y="83820"/>
                </a:lnTo>
                <a:lnTo>
                  <a:pt x="158495" y="88391"/>
                </a:lnTo>
                <a:lnTo>
                  <a:pt x="155320" y="92963"/>
                </a:lnTo>
                <a:lnTo>
                  <a:pt x="152907" y="98933"/>
                </a:lnTo>
                <a:lnTo>
                  <a:pt x="151383" y="106299"/>
                </a:lnTo>
                <a:lnTo>
                  <a:pt x="149847" y="117676"/>
                </a:lnTo>
                <a:lnTo>
                  <a:pt x="149233" y="131332"/>
                </a:lnTo>
                <a:lnTo>
                  <a:pt x="149225" y="133223"/>
                </a:lnTo>
                <a:lnTo>
                  <a:pt x="149225" y="163702"/>
                </a:lnTo>
                <a:lnTo>
                  <a:pt x="209803" y="163702"/>
                </a:lnTo>
                <a:lnTo>
                  <a:pt x="212089" y="163702"/>
                </a:lnTo>
                <a:lnTo>
                  <a:pt x="214121" y="164337"/>
                </a:lnTo>
                <a:lnTo>
                  <a:pt x="216026" y="165608"/>
                </a:lnTo>
                <a:lnTo>
                  <a:pt x="217805" y="166877"/>
                </a:lnTo>
                <a:lnTo>
                  <a:pt x="219456" y="168910"/>
                </a:lnTo>
                <a:lnTo>
                  <a:pt x="220599" y="171703"/>
                </a:lnTo>
                <a:lnTo>
                  <a:pt x="221869" y="174625"/>
                </a:lnTo>
                <a:lnTo>
                  <a:pt x="222757" y="178562"/>
                </a:lnTo>
                <a:lnTo>
                  <a:pt x="223393" y="183514"/>
                </a:lnTo>
                <a:lnTo>
                  <a:pt x="224027" y="188467"/>
                </a:lnTo>
                <a:lnTo>
                  <a:pt x="224408" y="194563"/>
                </a:lnTo>
                <a:lnTo>
                  <a:pt x="224408" y="201675"/>
                </a:lnTo>
                <a:lnTo>
                  <a:pt x="223700" y="217170"/>
                </a:lnTo>
                <a:lnTo>
                  <a:pt x="221576" y="228254"/>
                </a:lnTo>
                <a:lnTo>
                  <a:pt x="220599" y="230886"/>
                </a:lnTo>
                <a:lnTo>
                  <a:pt x="218185" y="236727"/>
                </a:lnTo>
                <a:lnTo>
                  <a:pt x="214502" y="239649"/>
                </a:lnTo>
                <a:lnTo>
                  <a:pt x="209803" y="239649"/>
                </a:lnTo>
                <a:lnTo>
                  <a:pt x="149225" y="239649"/>
                </a:lnTo>
                <a:lnTo>
                  <a:pt x="149225" y="508253"/>
                </a:lnTo>
                <a:lnTo>
                  <a:pt x="149225" y="510793"/>
                </a:lnTo>
                <a:lnTo>
                  <a:pt x="148462" y="512952"/>
                </a:lnTo>
                <a:lnTo>
                  <a:pt x="146938" y="514858"/>
                </a:lnTo>
                <a:lnTo>
                  <a:pt x="145414" y="516636"/>
                </a:lnTo>
                <a:lnTo>
                  <a:pt x="143001" y="518287"/>
                </a:lnTo>
                <a:lnTo>
                  <a:pt x="139572" y="519429"/>
                </a:lnTo>
                <a:lnTo>
                  <a:pt x="136016" y="520700"/>
                </a:lnTo>
                <a:lnTo>
                  <a:pt x="131190" y="521588"/>
                </a:lnTo>
                <a:lnTo>
                  <a:pt x="124968" y="522224"/>
                </a:lnTo>
                <a:lnTo>
                  <a:pt x="118871" y="522859"/>
                </a:lnTo>
                <a:lnTo>
                  <a:pt x="111251" y="523239"/>
                </a:lnTo>
                <a:lnTo>
                  <a:pt x="102362" y="523239"/>
                </a:lnTo>
                <a:lnTo>
                  <a:pt x="93344" y="523239"/>
                </a:lnTo>
                <a:lnTo>
                  <a:pt x="85851" y="522859"/>
                </a:lnTo>
                <a:lnTo>
                  <a:pt x="79756" y="522224"/>
                </a:lnTo>
                <a:lnTo>
                  <a:pt x="73787" y="521588"/>
                </a:lnTo>
                <a:lnTo>
                  <a:pt x="68833" y="520700"/>
                </a:lnTo>
                <a:lnTo>
                  <a:pt x="65277" y="519429"/>
                </a:lnTo>
                <a:lnTo>
                  <a:pt x="61721" y="518287"/>
                </a:lnTo>
                <a:lnTo>
                  <a:pt x="59181" y="516636"/>
                </a:lnTo>
                <a:lnTo>
                  <a:pt x="57912" y="514858"/>
                </a:lnTo>
                <a:lnTo>
                  <a:pt x="56514" y="512952"/>
                </a:lnTo>
                <a:lnTo>
                  <a:pt x="55752" y="510793"/>
                </a:lnTo>
                <a:lnTo>
                  <a:pt x="55752" y="508253"/>
                </a:lnTo>
                <a:lnTo>
                  <a:pt x="55752" y="239649"/>
                </a:lnTo>
                <a:lnTo>
                  <a:pt x="14096" y="239649"/>
                </a:lnTo>
                <a:lnTo>
                  <a:pt x="9397" y="239649"/>
                </a:lnTo>
                <a:lnTo>
                  <a:pt x="5841" y="236727"/>
                </a:lnTo>
                <a:lnTo>
                  <a:pt x="3556" y="230886"/>
                </a:lnTo>
                <a:lnTo>
                  <a:pt x="1131" y="221172"/>
                </a:lnTo>
                <a:lnTo>
                  <a:pt x="64" y="207077"/>
                </a:lnTo>
                <a:lnTo>
                  <a:pt x="0" y="201675"/>
                </a:lnTo>
                <a:lnTo>
                  <a:pt x="0" y="194563"/>
                </a:lnTo>
                <a:lnTo>
                  <a:pt x="253" y="188467"/>
                </a:lnTo>
                <a:lnTo>
                  <a:pt x="888" y="183514"/>
                </a:lnTo>
                <a:lnTo>
                  <a:pt x="1524" y="178562"/>
                </a:lnTo>
                <a:lnTo>
                  <a:pt x="2412" y="174625"/>
                </a:lnTo>
                <a:lnTo>
                  <a:pt x="3556" y="171703"/>
                </a:lnTo>
                <a:lnTo>
                  <a:pt x="4699" y="168910"/>
                </a:lnTo>
                <a:lnTo>
                  <a:pt x="6095" y="166877"/>
                </a:lnTo>
                <a:lnTo>
                  <a:pt x="8000" y="165608"/>
                </a:lnTo>
                <a:lnTo>
                  <a:pt x="9906" y="164337"/>
                </a:lnTo>
                <a:lnTo>
                  <a:pt x="12064" y="163702"/>
                </a:lnTo>
                <a:lnTo>
                  <a:pt x="14477" y="163702"/>
                </a:lnTo>
                <a:lnTo>
                  <a:pt x="55752" y="163702"/>
                </a:lnTo>
                <a:lnTo>
                  <a:pt x="55752" y="135889"/>
                </a:lnTo>
                <a:lnTo>
                  <a:pt x="56060" y="121868"/>
                </a:lnTo>
                <a:lnTo>
                  <a:pt x="56979" y="108603"/>
                </a:lnTo>
                <a:lnTo>
                  <a:pt x="58502" y="96093"/>
                </a:lnTo>
                <a:lnTo>
                  <a:pt x="60621" y="84339"/>
                </a:lnTo>
                <a:lnTo>
                  <a:pt x="62483" y="76453"/>
                </a:lnTo>
                <a:lnTo>
                  <a:pt x="66640" y="63420"/>
                </a:lnTo>
                <a:lnTo>
                  <a:pt x="71924" y="51587"/>
                </a:lnTo>
                <a:lnTo>
                  <a:pt x="78303" y="40998"/>
                </a:lnTo>
                <a:lnTo>
                  <a:pt x="83565" y="34162"/>
                </a:lnTo>
                <a:lnTo>
                  <a:pt x="92370" y="25168"/>
                </a:lnTo>
                <a:lnTo>
                  <a:pt x="102459" y="17538"/>
                </a:lnTo>
                <a:lnTo>
                  <a:pt x="113817" y="11274"/>
                </a:lnTo>
                <a:lnTo>
                  <a:pt x="120014" y="8636"/>
                </a:lnTo>
                <a:lnTo>
                  <a:pt x="131085" y="5005"/>
                </a:lnTo>
                <a:lnTo>
                  <a:pt x="143077" y="2350"/>
                </a:lnTo>
                <a:lnTo>
                  <a:pt x="155991" y="683"/>
                </a:lnTo>
                <a:lnTo>
                  <a:pt x="169827" y="13"/>
                </a:lnTo>
                <a:lnTo>
                  <a:pt x="17221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30200" y="2972349"/>
            <a:ext cx="201637" cy="11200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85">
              <a:lnSpc>
                <a:spcPts val="2420"/>
              </a:lnSpc>
              <a:spcBef>
                <a:spcPts val="121"/>
              </a:spcBef>
            </a:pPr>
            <a:r>
              <a:rPr sz="22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25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552"/>
              </a:spcBef>
            </a:pPr>
            <a:r>
              <a:rPr sz="22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250">
              <a:latin typeface="Wingdings"/>
              <a:cs typeface="Wingdings"/>
            </a:endParaRPr>
          </a:p>
          <a:p>
            <a:pPr marL="12700" marR="185">
              <a:lnSpc>
                <a:spcPct val="92488"/>
              </a:lnSpc>
              <a:spcBef>
                <a:spcPts val="670"/>
              </a:spcBef>
            </a:pPr>
            <a:r>
              <a:rPr sz="22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250">
              <a:latin typeface="Wingdings"/>
              <a:cs typeface="Wingding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4824" y="2977979"/>
            <a:ext cx="7313743" cy="1866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3110">
              <a:lnSpc>
                <a:spcPts val="2545"/>
              </a:lnSpc>
              <a:spcBef>
                <a:spcPts val="127"/>
              </a:spcBef>
            </a:pPr>
            <a:r>
              <a:rPr sz="3600" spc="-44" baseline="3413" dirty="0" smtClean="0">
                <a:latin typeface="Constantia"/>
                <a:cs typeface="Constantia"/>
              </a:rPr>
              <a:t>N</a:t>
            </a:r>
            <a:r>
              <a:rPr sz="3600" spc="0" baseline="3413" dirty="0" smtClean="0">
                <a:latin typeface="Constantia"/>
                <a:cs typeface="Constantia"/>
              </a:rPr>
              <a:t>at</a:t>
            </a:r>
            <a:r>
              <a:rPr sz="3600" spc="4" baseline="3413" dirty="0" smtClean="0">
                <a:latin typeface="Constantia"/>
                <a:cs typeface="Constantia"/>
              </a:rPr>
              <a:t>u</a:t>
            </a:r>
            <a:r>
              <a:rPr sz="3600" spc="-29" baseline="3413" dirty="0" smtClean="0"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latin typeface="Constantia"/>
                <a:cs typeface="Constantia"/>
              </a:rPr>
              <a:t>al</a:t>
            </a:r>
            <a:r>
              <a:rPr sz="3600" spc="-84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apt</a:t>
            </a:r>
            <a:r>
              <a:rPr sz="3600" spc="9" baseline="3413" dirty="0" smtClean="0">
                <a:latin typeface="Constantia"/>
                <a:cs typeface="Constantia"/>
              </a:rPr>
              <a:t>i</a:t>
            </a:r>
            <a:r>
              <a:rPr sz="3600" spc="0" baseline="3413" dirty="0" smtClean="0">
                <a:latin typeface="Constantia"/>
                <a:cs typeface="Constantia"/>
              </a:rPr>
              <a:t>t</a:t>
            </a:r>
            <a:r>
              <a:rPr sz="3600" spc="4" baseline="3413" dirty="0" smtClean="0">
                <a:latin typeface="Constantia"/>
                <a:cs typeface="Constantia"/>
              </a:rPr>
              <a:t>u</a:t>
            </a:r>
            <a:r>
              <a:rPr sz="3600" spc="0" baseline="3413" dirty="0" smtClean="0">
                <a:latin typeface="Constantia"/>
                <a:cs typeface="Constantia"/>
              </a:rPr>
              <a:t>de</a:t>
            </a:r>
            <a:endParaRPr sz="2400">
              <a:latin typeface="Constantia"/>
              <a:cs typeface="Constantia"/>
            </a:endParaRPr>
          </a:p>
          <a:p>
            <a:pPr marL="12700" marR="43110">
              <a:lnSpc>
                <a:spcPct val="101725"/>
              </a:lnSpc>
              <a:spcBef>
                <a:spcPts val="112"/>
              </a:spcBef>
            </a:pPr>
            <a:r>
              <a:rPr sz="2400" spc="-50" dirty="0" smtClean="0">
                <a:latin typeface="Constantia"/>
                <a:cs typeface="Constantia"/>
              </a:rPr>
              <a:t>F</a:t>
            </a:r>
            <a:r>
              <a:rPr sz="2400" spc="-29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eed</a:t>
            </a:r>
            <a:r>
              <a:rPr sz="2400" spc="-4" dirty="0" smtClean="0">
                <a:latin typeface="Constantia"/>
                <a:cs typeface="Constantia"/>
              </a:rPr>
              <a:t>o</a:t>
            </a:r>
            <a:r>
              <a:rPr sz="2400" spc="0" dirty="0" smtClean="0">
                <a:latin typeface="Constantia"/>
                <a:cs typeface="Constantia"/>
              </a:rPr>
              <a:t>m</a:t>
            </a:r>
            <a:r>
              <a:rPr sz="2400" spc="-50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f</a:t>
            </a:r>
            <a:r>
              <a:rPr sz="2400" spc="-34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om</a:t>
            </a:r>
            <a:r>
              <a:rPr sz="2400" spc="-34" dirty="0" smtClean="0">
                <a:latin typeface="Constantia"/>
                <a:cs typeface="Constantia"/>
              </a:rPr>
              <a:t> </a:t>
            </a:r>
            <a:r>
              <a:rPr sz="2400" spc="-9" dirty="0" smtClean="0">
                <a:latin typeface="Constantia"/>
                <a:cs typeface="Constantia"/>
              </a:rPr>
              <a:t>b</a:t>
            </a:r>
            <a:r>
              <a:rPr sz="2400" spc="0" dirty="0" smtClean="0">
                <a:latin typeface="Constantia"/>
                <a:cs typeface="Constantia"/>
              </a:rPr>
              <a:t>ias</a:t>
            </a:r>
            <a:r>
              <a:rPr sz="2400" spc="-10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a</a:t>
            </a:r>
            <a:r>
              <a:rPr sz="2400" spc="-4" dirty="0" smtClean="0">
                <a:latin typeface="Constantia"/>
                <a:cs typeface="Constantia"/>
              </a:rPr>
              <a:t>n</a:t>
            </a:r>
            <a:r>
              <a:rPr sz="2400" spc="0" dirty="0" smtClean="0">
                <a:latin typeface="Constantia"/>
                <a:cs typeface="Constantia"/>
              </a:rPr>
              <a:t>d</a:t>
            </a:r>
            <a:r>
              <a:rPr sz="2400" spc="-2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p</a:t>
            </a:r>
            <a:r>
              <a:rPr sz="2400" spc="-34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ejudi</a:t>
            </a:r>
            <a:r>
              <a:rPr sz="2400" spc="-54" dirty="0" smtClean="0">
                <a:latin typeface="Constantia"/>
                <a:cs typeface="Constantia"/>
              </a:rPr>
              <a:t>c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ts val="2590"/>
              </a:lnSpc>
              <a:spcBef>
                <a:spcPts val="579"/>
              </a:spcBef>
            </a:pPr>
            <a:r>
              <a:rPr sz="2400" spc="0" dirty="0" smtClean="0">
                <a:latin typeface="Constantia"/>
                <a:cs typeface="Constantia"/>
              </a:rPr>
              <a:t>Kn</a:t>
            </a:r>
            <a:r>
              <a:rPr sz="2400" spc="-50" dirty="0" smtClean="0">
                <a:latin typeface="Constantia"/>
                <a:cs typeface="Constantia"/>
              </a:rPr>
              <a:t>o</a:t>
            </a:r>
            <a:r>
              <a:rPr sz="2400" spc="-29" dirty="0" smtClean="0">
                <a:latin typeface="Constantia"/>
                <a:cs typeface="Constantia"/>
              </a:rPr>
              <a:t>w</a:t>
            </a:r>
            <a:r>
              <a:rPr sz="2400" spc="0" dirty="0" smtClean="0">
                <a:latin typeface="Constantia"/>
                <a:cs typeface="Constantia"/>
              </a:rPr>
              <a:t>led</a:t>
            </a:r>
            <a:r>
              <a:rPr sz="2400" spc="-59" dirty="0" smtClean="0">
                <a:latin typeface="Constantia"/>
                <a:cs typeface="Constantia"/>
              </a:rPr>
              <a:t>g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r>
              <a:rPr sz="2400" spc="-3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(</a:t>
            </a:r>
            <a:r>
              <a:rPr sz="2400" spc="4" dirty="0" smtClean="0">
                <a:latin typeface="Constantia"/>
                <a:cs typeface="Constantia"/>
              </a:rPr>
              <a:t>i</a:t>
            </a:r>
            <a:r>
              <a:rPr sz="2400" spc="0" dirty="0" smtClean="0">
                <a:latin typeface="Constantia"/>
                <a:cs typeface="Constantia"/>
              </a:rPr>
              <a:t>n</a:t>
            </a:r>
            <a:r>
              <a:rPr sz="2400" spc="-9" dirty="0" smtClean="0">
                <a:latin typeface="Constantia"/>
                <a:cs typeface="Constantia"/>
              </a:rPr>
              <a:t>c</a:t>
            </a:r>
            <a:r>
              <a:rPr sz="2400" spc="0" dirty="0" smtClean="0">
                <a:latin typeface="Constantia"/>
                <a:cs typeface="Constantia"/>
              </a:rPr>
              <a:t>luding</a:t>
            </a:r>
            <a:r>
              <a:rPr sz="2400" spc="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kn</a:t>
            </a:r>
            <a:r>
              <a:rPr sz="2400" spc="-54" dirty="0" smtClean="0">
                <a:latin typeface="Constantia"/>
                <a:cs typeface="Constantia"/>
              </a:rPr>
              <a:t>o</a:t>
            </a:r>
            <a:r>
              <a:rPr sz="2400" spc="-29" dirty="0" smtClean="0">
                <a:latin typeface="Constantia"/>
                <a:cs typeface="Constantia"/>
              </a:rPr>
              <a:t>w</a:t>
            </a:r>
            <a:r>
              <a:rPr sz="2400" spc="0" dirty="0" smtClean="0">
                <a:latin typeface="Constantia"/>
                <a:cs typeface="Constantia"/>
              </a:rPr>
              <a:t>led</a:t>
            </a:r>
            <a:r>
              <a:rPr sz="2400" spc="-59" dirty="0" smtClean="0">
                <a:latin typeface="Constantia"/>
                <a:cs typeface="Constantia"/>
              </a:rPr>
              <a:t>g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r>
              <a:rPr sz="2400" spc="-7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of</a:t>
            </a:r>
            <a:r>
              <a:rPr sz="2400" spc="5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li</a:t>
            </a:r>
            <a:r>
              <a:rPr sz="2400" spc="-29" dirty="0" smtClean="0">
                <a:latin typeface="Constantia"/>
                <a:cs typeface="Constantia"/>
              </a:rPr>
              <a:t>t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r>
              <a:rPr sz="2400" spc="-29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at</a:t>
            </a:r>
            <a:r>
              <a:rPr sz="2400" spc="4" dirty="0" smtClean="0">
                <a:latin typeface="Constantia"/>
                <a:cs typeface="Constantia"/>
              </a:rPr>
              <a:t>u</a:t>
            </a:r>
            <a:r>
              <a:rPr sz="2400" spc="-29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es</a:t>
            </a:r>
            <a:r>
              <a:rPr sz="2400" spc="-6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in</a:t>
            </a:r>
            <a:r>
              <a:rPr sz="2400" spc="-9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other langua</a:t>
            </a:r>
            <a:r>
              <a:rPr sz="2400" spc="-54" dirty="0" smtClean="0">
                <a:latin typeface="Constantia"/>
                <a:cs typeface="Constantia"/>
              </a:rPr>
              <a:t>g</a:t>
            </a:r>
            <a:r>
              <a:rPr sz="2400" spc="0" dirty="0" smtClean="0">
                <a:latin typeface="Constantia"/>
                <a:cs typeface="Constantia"/>
              </a:rPr>
              <a:t>es)</a:t>
            </a:r>
            <a:endParaRPr sz="2400">
              <a:latin typeface="Constantia"/>
              <a:cs typeface="Constantia"/>
            </a:endParaRPr>
          </a:p>
          <a:p>
            <a:pPr marL="12700" marR="43110">
              <a:lnSpc>
                <a:spcPct val="101725"/>
              </a:lnSpc>
              <a:spcBef>
                <a:spcPts val="235"/>
              </a:spcBef>
            </a:pPr>
            <a:r>
              <a:rPr sz="2400" spc="-139" dirty="0" smtClean="0">
                <a:latin typeface="Constantia"/>
                <a:cs typeface="Constantia"/>
              </a:rPr>
              <a:t>T</a:t>
            </a:r>
            <a:r>
              <a:rPr sz="2400" spc="-29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aining</a:t>
            </a:r>
            <a:r>
              <a:rPr sz="2400" spc="-6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and</a:t>
            </a:r>
            <a:r>
              <a:rPr sz="2400" spc="-25" dirty="0" smtClean="0">
                <a:latin typeface="Constantia"/>
                <a:cs typeface="Constantia"/>
              </a:rPr>
              <a:t> </a:t>
            </a:r>
            <a:r>
              <a:rPr sz="2400" spc="-29" dirty="0" smtClean="0">
                <a:latin typeface="Constantia"/>
                <a:cs typeface="Constantia"/>
              </a:rPr>
              <a:t>t</a:t>
            </a:r>
            <a:r>
              <a:rPr sz="2400" spc="0" dirty="0" smtClean="0">
                <a:latin typeface="Constantia"/>
                <a:cs typeface="Constantia"/>
              </a:rPr>
              <a:t>echnical</a:t>
            </a:r>
            <a:r>
              <a:rPr sz="2400" spc="-3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skill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30200" y="4508922"/>
            <a:ext cx="201452" cy="314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sz="22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25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319524" y="1286255"/>
            <a:ext cx="223265" cy="36804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25798" y="1292605"/>
            <a:ext cx="99687" cy="3616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69055" y="1286255"/>
            <a:ext cx="217297" cy="36804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52140" y="1286255"/>
            <a:ext cx="220668" cy="36804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58414" y="1292605"/>
            <a:ext cx="99788" cy="3616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735453" y="1286255"/>
            <a:ext cx="253365" cy="3742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48932" y="1205102"/>
            <a:ext cx="234823" cy="45440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687060" y="1205102"/>
            <a:ext cx="234823" cy="45440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759712" y="1205102"/>
            <a:ext cx="234823" cy="45440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21986" y="1168273"/>
            <a:ext cx="264540" cy="48374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18006" y="1162685"/>
            <a:ext cx="356057" cy="49720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30850" y="1146683"/>
            <a:ext cx="107950" cy="9829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60574" y="1146683"/>
            <a:ext cx="107950" cy="9829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054606" y="1146683"/>
            <a:ext cx="107950" cy="9829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03502" y="1146683"/>
            <a:ext cx="107949" cy="9829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39342" y="1286255"/>
            <a:ext cx="213233" cy="36804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63970" y="1286255"/>
            <a:ext cx="213232" cy="36804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659370" y="1286255"/>
            <a:ext cx="213232" cy="36804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98031" y="1286255"/>
            <a:ext cx="303275" cy="37426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80458" y="1549653"/>
            <a:ext cx="12233" cy="10902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828923" y="1286255"/>
            <a:ext cx="303275" cy="37426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911350" y="1549653"/>
            <a:ext cx="12233" cy="10902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615307" y="1135252"/>
            <a:ext cx="333755" cy="52527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711864" y="1497140"/>
            <a:ext cx="14299" cy="16122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9033" y="1292605"/>
            <a:ext cx="316738" cy="36791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537962" y="1292605"/>
            <a:ext cx="93725" cy="3616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567686" y="1292605"/>
            <a:ext cx="93725" cy="36169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61718" y="1292605"/>
            <a:ext cx="93725" cy="3616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610614" y="1292605"/>
            <a:ext cx="93725" cy="3616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229104" y="1286637"/>
            <a:ext cx="271271" cy="37350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997444" y="1299337"/>
            <a:ext cx="5333" cy="137667"/>
          </a:xfrm>
          <a:custGeom>
            <a:avLst/>
            <a:gdLst/>
            <a:ahLst/>
            <a:cxnLst/>
            <a:rect l="l" t="t" r="r" b="b"/>
            <a:pathLst>
              <a:path w="5333" h="137667">
                <a:moveTo>
                  <a:pt x="0" y="137667"/>
                </a:moveTo>
                <a:lnTo>
                  <a:pt x="587" y="129346"/>
                </a:lnTo>
                <a:lnTo>
                  <a:pt x="2411" y="116688"/>
                </a:lnTo>
                <a:lnTo>
                  <a:pt x="5333" y="104648"/>
                </a:lnTo>
                <a:lnTo>
                  <a:pt x="3175" y="0"/>
                </a:lnTo>
                <a:lnTo>
                  <a:pt x="1326" y="775"/>
                </a:lnTo>
                <a:lnTo>
                  <a:pt x="0" y="137667"/>
                </a:lnTo>
                <a:close/>
              </a:path>
            </a:pathLst>
          </a:cu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902194" y="1286255"/>
            <a:ext cx="325881" cy="37426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055868" y="1299337"/>
            <a:ext cx="5334" cy="137667"/>
          </a:xfrm>
          <a:custGeom>
            <a:avLst/>
            <a:gdLst/>
            <a:ahLst/>
            <a:cxnLst/>
            <a:rect l="l" t="t" r="r" b="b"/>
            <a:pathLst>
              <a:path w="5334" h="137667">
                <a:moveTo>
                  <a:pt x="0" y="137667"/>
                </a:moveTo>
                <a:lnTo>
                  <a:pt x="587" y="129346"/>
                </a:lnTo>
                <a:lnTo>
                  <a:pt x="2411" y="116688"/>
                </a:lnTo>
                <a:lnTo>
                  <a:pt x="5334" y="104648"/>
                </a:lnTo>
                <a:lnTo>
                  <a:pt x="3175" y="0"/>
                </a:lnTo>
                <a:lnTo>
                  <a:pt x="1326" y="775"/>
                </a:lnTo>
                <a:lnTo>
                  <a:pt x="0" y="137667"/>
                </a:lnTo>
                <a:close/>
              </a:path>
            </a:pathLst>
          </a:cu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60618" y="1286255"/>
            <a:ext cx="325882" cy="37426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689598" y="1498346"/>
            <a:ext cx="119760" cy="96012"/>
          </a:xfrm>
          <a:custGeom>
            <a:avLst/>
            <a:gdLst/>
            <a:ahLst/>
            <a:cxnLst/>
            <a:rect l="l" t="t" r="r" b="b"/>
            <a:pathLst>
              <a:path w="119760" h="96012">
                <a:moveTo>
                  <a:pt x="84074" y="0"/>
                </a:moveTo>
                <a:lnTo>
                  <a:pt x="69958" y="361"/>
                </a:lnTo>
                <a:lnTo>
                  <a:pt x="57251" y="1428"/>
                </a:lnTo>
                <a:lnTo>
                  <a:pt x="45980" y="3174"/>
                </a:lnTo>
                <a:lnTo>
                  <a:pt x="32042" y="7071"/>
                </a:lnTo>
                <a:lnTo>
                  <a:pt x="21192" y="12243"/>
                </a:lnTo>
                <a:lnTo>
                  <a:pt x="12573" y="17906"/>
                </a:lnTo>
                <a:lnTo>
                  <a:pt x="7747" y="23240"/>
                </a:lnTo>
                <a:lnTo>
                  <a:pt x="4572" y="29590"/>
                </a:lnTo>
                <a:lnTo>
                  <a:pt x="1524" y="35940"/>
                </a:lnTo>
                <a:lnTo>
                  <a:pt x="0" y="43179"/>
                </a:lnTo>
                <a:lnTo>
                  <a:pt x="0" y="51307"/>
                </a:lnTo>
                <a:lnTo>
                  <a:pt x="1685" y="65192"/>
                </a:lnTo>
                <a:lnTo>
                  <a:pt x="6790" y="76713"/>
                </a:lnTo>
                <a:lnTo>
                  <a:pt x="13207" y="84074"/>
                </a:lnTo>
                <a:lnTo>
                  <a:pt x="23006" y="90673"/>
                </a:lnTo>
                <a:lnTo>
                  <a:pt x="35046" y="94643"/>
                </a:lnTo>
                <a:lnTo>
                  <a:pt x="49328" y="96010"/>
                </a:lnTo>
                <a:lnTo>
                  <a:pt x="49783" y="96012"/>
                </a:lnTo>
                <a:lnTo>
                  <a:pt x="62753" y="94881"/>
                </a:lnTo>
                <a:lnTo>
                  <a:pt x="74973" y="91472"/>
                </a:lnTo>
                <a:lnTo>
                  <a:pt x="86105" y="85978"/>
                </a:lnTo>
                <a:lnTo>
                  <a:pt x="95550" y="79505"/>
                </a:lnTo>
                <a:lnTo>
                  <a:pt x="105074" y="71540"/>
                </a:lnTo>
                <a:lnTo>
                  <a:pt x="114694" y="62066"/>
                </a:lnTo>
                <a:lnTo>
                  <a:pt x="119760" y="56514"/>
                </a:lnTo>
                <a:lnTo>
                  <a:pt x="119760" y="0"/>
                </a:lnTo>
                <a:lnTo>
                  <a:pt x="8407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920490" y="1498346"/>
            <a:ext cx="119761" cy="96012"/>
          </a:xfrm>
          <a:custGeom>
            <a:avLst/>
            <a:gdLst/>
            <a:ahLst/>
            <a:cxnLst/>
            <a:rect l="l" t="t" r="r" b="b"/>
            <a:pathLst>
              <a:path w="119761" h="96012">
                <a:moveTo>
                  <a:pt x="84074" y="0"/>
                </a:moveTo>
                <a:lnTo>
                  <a:pt x="69958" y="361"/>
                </a:lnTo>
                <a:lnTo>
                  <a:pt x="57251" y="1428"/>
                </a:lnTo>
                <a:lnTo>
                  <a:pt x="45980" y="3174"/>
                </a:lnTo>
                <a:lnTo>
                  <a:pt x="32042" y="7071"/>
                </a:lnTo>
                <a:lnTo>
                  <a:pt x="21192" y="12243"/>
                </a:lnTo>
                <a:lnTo>
                  <a:pt x="12573" y="17906"/>
                </a:lnTo>
                <a:lnTo>
                  <a:pt x="7747" y="23240"/>
                </a:lnTo>
                <a:lnTo>
                  <a:pt x="4572" y="29590"/>
                </a:lnTo>
                <a:lnTo>
                  <a:pt x="1524" y="35940"/>
                </a:lnTo>
                <a:lnTo>
                  <a:pt x="0" y="43179"/>
                </a:lnTo>
                <a:lnTo>
                  <a:pt x="0" y="51307"/>
                </a:lnTo>
                <a:lnTo>
                  <a:pt x="1685" y="65192"/>
                </a:lnTo>
                <a:lnTo>
                  <a:pt x="6790" y="76713"/>
                </a:lnTo>
                <a:lnTo>
                  <a:pt x="13208" y="84074"/>
                </a:lnTo>
                <a:lnTo>
                  <a:pt x="23006" y="90673"/>
                </a:lnTo>
                <a:lnTo>
                  <a:pt x="35046" y="94643"/>
                </a:lnTo>
                <a:lnTo>
                  <a:pt x="49328" y="96010"/>
                </a:lnTo>
                <a:lnTo>
                  <a:pt x="49784" y="96012"/>
                </a:lnTo>
                <a:lnTo>
                  <a:pt x="62753" y="94881"/>
                </a:lnTo>
                <a:lnTo>
                  <a:pt x="74973" y="91472"/>
                </a:lnTo>
                <a:lnTo>
                  <a:pt x="86106" y="85978"/>
                </a:lnTo>
                <a:lnTo>
                  <a:pt x="95550" y="79505"/>
                </a:lnTo>
                <a:lnTo>
                  <a:pt x="105074" y="71540"/>
                </a:lnTo>
                <a:lnTo>
                  <a:pt x="114694" y="62066"/>
                </a:lnTo>
                <a:lnTo>
                  <a:pt x="119761" y="56514"/>
                </a:lnTo>
                <a:lnTo>
                  <a:pt x="119761" y="0"/>
                </a:lnTo>
                <a:lnTo>
                  <a:pt x="8407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710557" y="1365503"/>
            <a:ext cx="145414" cy="215773"/>
          </a:xfrm>
          <a:custGeom>
            <a:avLst/>
            <a:gdLst/>
            <a:ahLst/>
            <a:cxnLst/>
            <a:rect l="l" t="t" r="r" b="b"/>
            <a:pathLst>
              <a:path w="145414" h="215773">
                <a:moveTo>
                  <a:pt x="68452" y="0"/>
                </a:moveTo>
                <a:lnTo>
                  <a:pt x="55074" y="1371"/>
                </a:lnTo>
                <a:lnTo>
                  <a:pt x="43207" y="5484"/>
                </a:lnTo>
                <a:lnTo>
                  <a:pt x="36956" y="9144"/>
                </a:lnTo>
                <a:lnTo>
                  <a:pt x="27398" y="17272"/>
                </a:lnTo>
                <a:lnTo>
                  <a:pt x="19416" y="27283"/>
                </a:lnTo>
                <a:lnTo>
                  <a:pt x="15747" y="33528"/>
                </a:lnTo>
                <a:lnTo>
                  <a:pt x="10627" y="44690"/>
                </a:lnTo>
                <a:lnTo>
                  <a:pt x="6513" y="56737"/>
                </a:lnTo>
                <a:lnTo>
                  <a:pt x="3809" y="67563"/>
                </a:lnTo>
                <a:lnTo>
                  <a:pt x="1718" y="80034"/>
                </a:lnTo>
                <a:lnTo>
                  <a:pt x="448" y="92668"/>
                </a:lnTo>
                <a:lnTo>
                  <a:pt x="0" y="105467"/>
                </a:lnTo>
                <a:lnTo>
                  <a:pt x="0" y="106045"/>
                </a:lnTo>
                <a:lnTo>
                  <a:pt x="330" y="118938"/>
                </a:lnTo>
                <a:lnTo>
                  <a:pt x="1307" y="131636"/>
                </a:lnTo>
                <a:lnTo>
                  <a:pt x="2908" y="144092"/>
                </a:lnTo>
                <a:lnTo>
                  <a:pt x="6131" y="159668"/>
                </a:lnTo>
                <a:lnTo>
                  <a:pt x="9958" y="171724"/>
                </a:lnTo>
                <a:lnTo>
                  <a:pt x="14350" y="181737"/>
                </a:lnTo>
                <a:lnTo>
                  <a:pt x="21190" y="193039"/>
                </a:lnTo>
                <a:lnTo>
                  <a:pt x="29594" y="202416"/>
                </a:lnTo>
                <a:lnTo>
                  <a:pt x="45214" y="212241"/>
                </a:lnTo>
                <a:lnTo>
                  <a:pt x="57767" y="215254"/>
                </a:lnTo>
                <a:lnTo>
                  <a:pt x="66547" y="215773"/>
                </a:lnTo>
                <a:lnTo>
                  <a:pt x="73025" y="215773"/>
                </a:lnTo>
                <a:lnTo>
                  <a:pt x="79247" y="214884"/>
                </a:lnTo>
                <a:lnTo>
                  <a:pt x="85343" y="212979"/>
                </a:lnTo>
                <a:lnTo>
                  <a:pt x="91439" y="211200"/>
                </a:lnTo>
                <a:lnTo>
                  <a:pt x="104012" y="203962"/>
                </a:lnTo>
                <a:lnTo>
                  <a:pt x="113516" y="196654"/>
                </a:lnTo>
                <a:lnTo>
                  <a:pt x="123304" y="187469"/>
                </a:lnTo>
                <a:lnTo>
                  <a:pt x="131392" y="178928"/>
                </a:lnTo>
                <a:lnTo>
                  <a:pt x="139850" y="169099"/>
                </a:lnTo>
                <a:lnTo>
                  <a:pt x="145414" y="162179"/>
                </a:lnTo>
                <a:lnTo>
                  <a:pt x="145414" y="52070"/>
                </a:lnTo>
                <a:lnTo>
                  <a:pt x="136177" y="40924"/>
                </a:lnTo>
                <a:lnTo>
                  <a:pt x="127104" y="31092"/>
                </a:lnTo>
                <a:lnTo>
                  <a:pt x="118197" y="22564"/>
                </a:lnTo>
                <a:lnTo>
                  <a:pt x="109456" y="15332"/>
                </a:lnTo>
                <a:lnTo>
                  <a:pt x="95273" y="6362"/>
                </a:lnTo>
                <a:lnTo>
                  <a:pt x="83316" y="1901"/>
                </a:lnTo>
                <a:lnTo>
                  <a:pt x="71064" y="57"/>
                </a:lnTo>
                <a:lnTo>
                  <a:pt x="6845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997444" y="1352550"/>
            <a:ext cx="139826" cy="84454"/>
          </a:xfrm>
          <a:custGeom>
            <a:avLst/>
            <a:gdLst/>
            <a:ahLst/>
            <a:cxnLst/>
            <a:rect l="l" t="t" r="r" b="b"/>
            <a:pathLst>
              <a:path w="139826" h="84454">
                <a:moveTo>
                  <a:pt x="71754" y="0"/>
                </a:moveTo>
                <a:lnTo>
                  <a:pt x="58187" y="1048"/>
                </a:lnTo>
                <a:lnTo>
                  <a:pt x="46161" y="4228"/>
                </a:lnTo>
                <a:lnTo>
                  <a:pt x="40766" y="6603"/>
                </a:lnTo>
                <a:lnTo>
                  <a:pt x="29816" y="13528"/>
                </a:lnTo>
                <a:lnTo>
                  <a:pt x="20708" y="22293"/>
                </a:lnTo>
                <a:lnTo>
                  <a:pt x="12115" y="35012"/>
                </a:lnTo>
                <a:lnTo>
                  <a:pt x="6881" y="46810"/>
                </a:lnTo>
                <a:lnTo>
                  <a:pt x="5333" y="51435"/>
                </a:lnTo>
                <a:lnTo>
                  <a:pt x="2411" y="63475"/>
                </a:lnTo>
                <a:lnTo>
                  <a:pt x="587" y="76133"/>
                </a:lnTo>
                <a:lnTo>
                  <a:pt x="0" y="84454"/>
                </a:lnTo>
                <a:lnTo>
                  <a:pt x="139826" y="84454"/>
                </a:lnTo>
                <a:lnTo>
                  <a:pt x="139579" y="69541"/>
                </a:lnTo>
                <a:lnTo>
                  <a:pt x="137930" y="55939"/>
                </a:lnTo>
                <a:lnTo>
                  <a:pt x="134874" y="43656"/>
                </a:lnTo>
                <a:lnTo>
                  <a:pt x="130405" y="32696"/>
                </a:lnTo>
                <a:lnTo>
                  <a:pt x="124517" y="23067"/>
                </a:lnTo>
                <a:lnTo>
                  <a:pt x="115606" y="13570"/>
                </a:lnTo>
                <a:lnTo>
                  <a:pt x="105305" y="6898"/>
                </a:lnTo>
                <a:lnTo>
                  <a:pt x="93169" y="2462"/>
                </a:lnTo>
                <a:lnTo>
                  <a:pt x="79188" y="262"/>
                </a:lnTo>
                <a:lnTo>
                  <a:pt x="7175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055868" y="1352550"/>
            <a:ext cx="139827" cy="84454"/>
          </a:xfrm>
          <a:custGeom>
            <a:avLst/>
            <a:gdLst/>
            <a:ahLst/>
            <a:cxnLst/>
            <a:rect l="l" t="t" r="r" b="b"/>
            <a:pathLst>
              <a:path w="139827" h="84454">
                <a:moveTo>
                  <a:pt x="71755" y="0"/>
                </a:moveTo>
                <a:lnTo>
                  <a:pt x="58187" y="1048"/>
                </a:lnTo>
                <a:lnTo>
                  <a:pt x="46161" y="4228"/>
                </a:lnTo>
                <a:lnTo>
                  <a:pt x="40767" y="6603"/>
                </a:lnTo>
                <a:lnTo>
                  <a:pt x="29816" y="13528"/>
                </a:lnTo>
                <a:lnTo>
                  <a:pt x="20708" y="22293"/>
                </a:lnTo>
                <a:lnTo>
                  <a:pt x="12115" y="35012"/>
                </a:lnTo>
                <a:lnTo>
                  <a:pt x="6881" y="46810"/>
                </a:lnTo>
                <a:lnTo>
                  <a:pt x="5334" y="51435"/>
                </a:lnTo>
                <a:lnTo>
                  <a:pt x="2411" y="63475"/>
                </a:lnTo>
                <a:lnTo>
                  <a:pt x="587" y="76133"/>
                </a:lnTo>
                <a:lnTo>
                  <a:pt x="0" y="84454"/>
                </a:lnTo>
                <a:lnTo>
                  <a:pt x="139827" y="84454"/>
                </a:lnTo>
                <a:lnTo>
                  <a:pt x="139579" y="69541"/>
                </a:lnTo>
                <a:lnTo>
                  <a:pt x="137930" y="55939"/>
                </a:lnTo>
                <a:lnTo>
                  <a:pt x="134874" y="43656"/>
                </a:lnTo>
                <a:lnTo>
                  <a:pt x="130405" y="32696"/>
                </a:lnTo>
                <a:lnTo>
                  <a:pt x="124517" y="23067"/>
                </a:lnTo>
                <a:lnTo>
                  <a:pt x="115606" y="13570"/>
                </a:lnTo>
                <a:lnTo>
                  <a:pt x="105305" y="6898"/>
                </a:lnTo>
                <a:lnTo>
                  <a:pt x="93169" y="2462"/>
                </a:lnTo>
                <a:lnTo>
                  <a:pt x="79188" y="262"/>
                </a:lnTo>
                <a:lnTo>
                  <a:pt x="7175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249033" y="1292605"/>
            <a:ext cx="316738" cy="367919"/>
          </a:xfrm>
          <a:custGeom>
            <a:avLst/>
            <a:gdLst/>
            <a:ahLst/>
            <a:cxnLst/>
            <a:rect l="l" t="t" r="r" b="b"/>
            <a:pathLst>
              <a:path w="316738" h="367919">
                <a:moveTo>
                  <a:pt x="46609" y="0"/>
                </a:moveTo>
                <a:lnTo>
                  <a:pt x="55752" y="0"/>
                </a:lnTo>
                <a:lnTo>
                  <a:pt x="63373" y="254"/>
                </a:lnTo>
                <a:lnTo>
                  <a:pt x="69215" y="889"/>
                </a:lnTo>
                <a:lnTo>
                  <a:pt x="75184" y="1524"/>
                </a:lnTo>
                <a:lnTo>
                  <a:pt x="80010" y="2413"/>
                </a:lnTo>
                <a:lnTo>
                  <a:pt x="83566" y="3683"/>
                </a:lnTo>
                <a:lnTo>
                  <a:pt x="87249" y="4953"/>
                </a:lnTo>
                <a:lnTo>
                  <a:pt x="89789" y="6477"/>
                </a:lnTo>
                <a:lnTo>
                  <a:pt x="91186" y="8382"/>
                </a:lnTo>
                <a:lnTo>
                  <a:pt x="92710" y="10160"/>
                </a:lnTo>
                <a:lnTo>
                  <a:pt x="93472" y="12446"/>
                </a:lnTo>
                <a:lnTo>
                  <a:pt x="93472" y="14859"/>
                </a:lnTo>
                <a:lnTo>
                  <a:pt x="93472" y="202438"/>
                </a:lnTo>
                <a:lnTo>
                  <a:pt x="93815" y="217730"/>
                </a:lnTo>
                <a:lnTo>
                  <a:pt x="94829" y="230578"/>
                </a:lnTo>
                <a:lnTo>
                  <a:pt x="96489" y="240934"/>
                </a:lnTo>
                <a:lnTo>
                  <a:pt x="100987" y="254785"/>
                </a:lnTo>
                <a:lnTo>
                  <a:pt x="106867" y="265529"/>
                </a:lnTo>
                <a:lnTo>
                  <a:pt x="111633" y="272415"/>
                </a:lnTo>
                <a:lnTo>
                  <a:pt x="117475" y="277495"/>
                </a:lnTo>
                <a:lnTo>
                  <a:pt x="124460" y="281051"/>
                </a:lnTo>
                <a:lnTo>
                  <a:pt x="131572" y="284734"/>
                </a:lnTo>
                <a:lnTo>
                  <a:pt x="139826" y="286512"/>
                </a:lnTo>
                <a:lnTo>
                  <a:pt x="149225" y="286512"/>
                </a:lnTo>
                <a:lnTo>
                  <a:pt x="161121" y="285079"/>
                </a:lnTo>
                <a:lnTo>
                  <a:pt x="173046" y="280761"/>
                </a:lnTo>
                <a:lnTo>
                  <a:pt x="185026" y="273532"/>
                </a:lnTo>
                <a:lnTo>
                  <a:pt x="193794" y="266673"/>
                </a:lnTo>
                <a:lnTo>
                  <a:pt x="202676" y="258580"/>
                </a:lnTo>
                <a:lnTo>
                  <a:pt x="211809" y="249161"/>
                </a:lnTo>
                <a:lnTo>
                  <a:pt x="221195" y="238426"/>
                </a:lnTo>
                <a:lnTo>
                  <a:pt x="223647" y="235458"/>
                </a:lnTo>
                <a:lnTo>
                  <a:pt x="223647" y="14859"/>
                </a:lnTo>
                <a:lnTo>
                  <a:pt x="223647" y="12446"/>
                </a:lnTo>
                <a:lnTo>
                  <a:pt x="224409" y="10160"/>
                </a:lnTo>
                <a:lnTo>
                  <a:pt x="225678" y="8382"/>
                </a:lnTo>
                <a:lnTo>
                  <a:pt x="227075" y="6477"/>
                </a:lnTo>
                <a:lnTo>
                  <a:pt x="229616" y="4953"/>
                </a:lnTo>
                <a:lnTo>
                  <a:pt x="233172" y="3683"/>
                </a:lnTo>
                <a:lnTo>
                  <a:pt x="236727" y="2413"/>
                </a:lnTo>
                <a:lnTo>
                  <a:pt x="241553" y="1524"/>
                </a:lnTo>
                <a:lnTo>
                  <a:pt x="247523" y="889"/>
                </a:lnTo>
                <a:lnTo>
                  <a:pt x="253492" y="254"/>
                </a:lnTo>
                <a:lnTo>
                  <a:pt x="260985" y="0"/>
                </a:lnTo>
                <a:lnTo>
                  <a:pt x="270128" y="0"/>
                </a:lnTo>
                <a:lnTo>
                  <a:pt x="279400" y="0"/>
                </a:lnTo>
                <a:lnTo>
                  <a:pt x="286893" y="254"/>
                </a:lnTo>
                <a:lnTo>
                  <a:pt x="292862" y="889"/>
                </a:lnTo>
                <a:lnTo>
                  <a:pt x="298831" y="1524"/>
                </a:lnTo>
                <a:lnTo>
                  <a:pt x="303530" y="2413"/>
                </a:lnTo>
                <a:lnTo>
                  <a:pt x="306959" y="3683"/>
                </a:lnTo>
                <a:lnTo>
                  <a:pt x="310515" y="4953"/>
                </a:lnTo>
                <a:lnTo>
                  <a:pt x="312927" y="6477"/>
                </a:lnTo>
                <a:lnTo>
                  <a:pt x="314451" y="8382"/>
                </a:lnTo>
                <a:lnTo>
                  <a:pt x="315975" y="10160"/>
                </a:lnTo>
                <a:lnTo>
                  <a:pt x="316738" y="12446"/>
                </a:lnTo>
                <a:lnTo>
                  <a:pt x="316738" y="14859"/>
                </a:lnTo>
                <a:lnTo>
                  <a:pt x="316738" y="346710"/>
                </a:lnTo>
                <a:lnTo>
                  <a:pt x="316738" y="349250"/>
                </a:lnTo>
                <a:lnTo>
                  <a:pt x="316102" y="351409"/>
                </a:lnTo>
                <a:lnTo>
                  <a:pt x="314833" y="353314"/>
                </a:lnTo>
                <a:lnTo>
                  <a:pt x="313563" y="355092"/>
                </a:lnTo>
                <a:lnTo>
                  <a:pt x="311403" y="356743"/>
                </a:lnTo>
                <a:lnTo>
                  <a:pt x="308356" y="357886"/>
                </a:lnTo>
                <a:lnTo>
                  <a:pt x="305181" y="359156"/>
                </a:lnTo>
                <a:lnTo>
                  <a:pt x="301117" y="360045"/>
                </a:lnTo>
                <a:lnTo>
                  <a:pt x="296037" y="360680"/>
                </a:lnTo>
                <a:lnTo>
                  <a:pt x="290957" y="361315"/>
                </a:lnTo>
                <a:lnTo>
                  <a:pt x="284607" y="361696"/>
                </a:lnTo>
                <a:lnTo>
                  <a:pt x="276860" y="361696"/>
                </a:lnTo>
                <a:lnTo>
                  <a:pt x="268732" y="361696"/>
                </a:lnTo>
                <a:lnTo>
                  <a:pt x="262000" y="361315"/>
                </a:lnTo>
                <a:lnTo>
                  <a:pt x="256921" y="360680"/>
                </a:lnTo>
                <a:lnTo>
                  <a:pt x="251841" y="360045"/>
                </a:lnTo>
                <a:lnTo>
                  <a:pt x="247903" y="359156"/>
                </a:lnTo>
                <a:lnTo>
                  <a:pt x="244856" y="357886"/>
                </a:lnTo>
                <a:lnTo>
                  <a:pt x="241935" y="356743"/>
                </a:lnTo>
                <a:lnTo>
                  <a:pt x="239775" y="355092"/>
                </a:lnTo>
                <a:lnTo>
                  <a:pt x="238506" y="353314"/>
                </a:lnTo>
                <a:lnTo>
                  <a:pt x="237363" y="351409"/>
                </a:lnTo>
                <a:lnTo>
                  <a:pt x="236727" y="349250"/>
                </a:lnTo>
                <a:lnTo>
                  <a:pt x="236727" y="346710"/>
                </a:lnTo>
                <a:lnTo>
                  <a:pt x="236727" y="308483"/>
                </a:lnTo>
                <a:lnTo>
                  <a:pt x="226902" y="318560"/>
                </a:lnTo>
                <a:lnTo>
                  <a:pt x="217028" y="327702"/>
                </a:lnTo>
                <a:lnTo>
                  <a:pt x="207107" y="335908"/>
                </a:lnTo>
                <a:lnTo>
                  <a:pt x="197137" y="343179"/>
                </a:lnTo>
                <a:lnTo>
                  <a:pt x="187120" y="349515"/>
                </a:lnTo>
                <a:lnTo>
                  <a:pt x="168709" y="358621"/>
                </a:lnTo>
                <a:lnTo>
                  <a:pt x="156550" y="362885"/>
                </a:lnTo>
                <a:lnTo>
                  <a:pt x="144230" y="365850"/>
                </a:lnTo>
                <a:lnTo>
                  <a:pt x="131735" y="367518"/>
                </a:lnTo>
                <a:lnTo>
                  <a:pt x="121793" y="367919"/>
                </a:lnTo>
                <a:lnTo>
                  <a:pt x="107450" y="367398"/>
                </a:lnTo>
                <a:lnTo>
                  <a:pt x="94145" y="365833"/>
                </a:lnTo>
                <a:lnTo>
                  <a:pt x="81878" y="363214"/>
                </a:lnTo>
                <a:lnTo>
                  <a:pt x="70649" y="359534"/>
                </a:lnTo>
                <a:lnTo>
                  <a:pt x="52670" y="350366"/>
                </a:lnTo>
                <a:lnTo>
                  <a:pt x="42298" y="342836"/>
                </a:lnTo>
                <a:lnTo>
                  <a:pt x="33161" y="334151"/>
                </a:lnTo>
                <a:lnTo>
                  <a:pt x="19838" y="315916"/>
                </a:lnTo>
                <a:lnTo>
                  <a:pt x="14083" y="304722"/>
                </a:lnTo>
                <a:lnTo>
                  <a:pt x="9417" y="292694"/>
                </a:lnTo>
                <a:lnTo>
                  <a:pt x="4020" y="270763"/>
                </a:lnTo>
                <a:lnTo>
                  <a:pt x="2285" y="259119"/>
                </a:lnTo>
                <a:lnTo>
                  <a:pt x="1028" y="246493"/>
                </a:lnTo>
                <a:lnTo>
                  <a:pt x="262" y="232878"/>
                </a:lnTo>
                <a:lnTo>
                  <a:pt x="0" y="218270"/>
                </a:lnTo>
                <a:lnTo>
                  <a:pt x="0" y="218059"/>
                </a:lnTo>
                <a:lnTo>
                  <a:pt x="0" y="14859"/>
                </a:lnTo>
                <a:lnTo>
                  <a:pt x="0" y="12446"/>
                </a:lnTo>
                <a:lnTo>
                  <a:pt x="762" y="10160"/>
                </a:lnTo>
                <a:lnTo>
                  <a:pt x="2159" y="8382"/>
                </a:lnTo>
                <a:lnTo>
                  <a:pt x="3428" y="6477"/>
                </a:lnTo>
                <a:lnTo>
                  <a:pt x="5969" y="4953"/>
                </a:lnTo>
                <a:lnTo>
                  <a:pt x="9525" y="3683"/>
                </a:lnTo>
                <a:lnTo>
                  <a:pt x="13208" y="2413"/>
                </a:lnTo>
                <a:lnTo>
                  <a:pt x="18034" y="1524"/>
                </a:lnTo>
                <a:lnTo>
                  <a:pt x="24002" y="889"/>
                </a:lnTo>
                <a:lnTo>
                  <a:pt x="30099" y="254"/>
                </a:lnTo>
                <a:lnTo>
                  <a:pt x="37592" y="0"/>
                </a:lnTo>
                <a:lnTo>
                  <a:pt x="4660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537962" y="1292605"/>
            <a:ext cx="93725" cy="361696"/>
          </a:xfrm>
          <a:custGeom>
            <a:avLst/>
            <a:gdLst/>
            <a:ahLst/>
            <a:cxnLst/>
            <a:rect l="l" t="t" r="r" b="b"/>
            <a:pathLst>
              <a:path w="93725" h="361696">
                <a:moveTo>
                  <a:pt x="46862" y="0"/>
                </a:moveTo>
                <a:lnTo>
                  <a:pt x="56134" y="0"/>
                </a:lnTo>
                <a:lnTo>
                  <a:pt x="63626" y="381"/>
                </a:lnTo>
                <a:lnTo>
                  <a:pt x="69596" y="1143"/>
                </a:lnTo>
                <a:lnTo>
                  <a:pt x="75564" y="1905"/>
                </a:lnTo>
                <a:lnTo>
                  <a:pt x="80263" y="2921"/>
                </a:lnTo>
                <a:lnTo>
                  <a:pt x="83947" y="4318"/>
                </a:lnTo>
                <a:lnTo>
                  <a:pt x="87502" y="5588"/>
                </a:lnTo>
                <a:lnTo>
                  <a:pt x="90042" y="7239"/>
                </a:lnTo>
                <a:lnTo>
                  <a:pt x="91566" y="9144"/>
                </a:lnTo>
                <a:lnTo>
                  <a:pt x="93090" y="10922"/>
                </a:lnTo>
                <a:lnTo>
                  <a:pt x="93725" y="13081"/>
                </a:lnTo>
                <a:lnTo>
                  <a:pt x="93725" y="15621"/>
                </a:lnTo>
                <a:lnTo>
                  <a:pt x="93725" y="346710"/>
                </a:lnTo>
                <a:lnTo>
                  <a:pt x="93725" y="349250"/>
                </a:lnTo>
                <a:lnTo>
                  <a:pt x="93090" y="351409"/>
                </a:lnTo>
                <a:lnTo>
                  <a:pt x="91566" y="353314"/>
                </a:lnTo>
                <a:lnTo>
                  <a:pt x="90042" y="355092"/>
                </a:lnTo>
                <a:lnTo>
                  <a:pt x="87502" y="356743"/>
                </a:lnTo>
                <a:lnTo>
                  <a:pt x="83947" y="357886"/>
                </a:lnTo>
                <a:lnTo>
                  <a:pt x="80263" y="359156"/>
                </a:lnTo>
                <a:lnTo>
                  <a:pt x="75564" y="360045"/>
                </a:lnTo>
                <a:lnTo>
                  <a:pt x="69596" y="360680"/>
                </a:lnTo>
                <a:lnTo>
                  <a:pt x="63626" y="361315"/>
                </a:lnTo>
                <a:lnTo>
                  <a:pt x="56134" y="361696"/>
                </a:lnTo>
                <a:lnTo>
                  <a:pt x="46862" y="361696"/>
                </a:lnTo>
                <a:lnTo>
                  <a:pt x="37718" y="361696"/>
                </a:lnTo>
                <a:lnTo>
                  <a:pt x="30099" y="361315"/>
                </a:lnTo>
                <a:lnTo>
                  <a:pt x="24257" y="360680"/>
                </a:lnTo>
                <a:lnTo>
                  <a:pt x="18287" y="360045"/>
                </a:lnTo>
                <a:lnTo>
                  <a:pt x="13462" y="359156"/>
                </a:lnTo>
                <a:lnTo>
                  <a:pt x="9905" y="357886"/>
                </a:lnTo>
                <a:lnTo>
                  <a:pt x="6223" y="356743"/>
                </a:lnTo>
                <a:lnTo>
                  <a:pt x="3683" y="355092"/>
                </a:lnTo>
                <a:lnTo>
                  <a:pt x="2286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286" y="9144"/>
                </a:lnTo>
                <a:lnTo>
                  <a:pt x="3683" y="7239"/>
                </a:lnTo>
                <a:lnTo>
                  <a:pt x="6223" y="5588"/>
                </a:lnTo>
                <a:lnTo>
                  <a:pt x="9905" y="4318"/>
                </a:lnTo>
                <a:lnTo>
                  <a:pt x="13462" y="2921"/>
                </a:lnTo>
                <a:lnTo>
                  <a:pt x="18287" y="1905"/>
                </a:lnTo>
                <a:lnTo>
                  <a:pt x="24257" y="1143"/>
                </a:lnTo>
                <a:lnTo>
                  <a:pt x="30099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567686" y="1292605"/>
            <a:ext cx="93725" cy="361696"/>
          </a:xfrm>
          <a:custGeom>
            <a:avLst/>
            <a:gdLst/>
            <a:ahLst/>
            <a:cxnLst/>
            <a:rect l="l" t="t" r="r" b="b"/>
            <a:pathLst>
              <a:path w="93725" h="361696">
                <a:moveTo>
                  <a:pt x="46862" y="0"/>
                </a:moveTo>
                <a:lnTo>
                  <a:pt x="56133" y="0"/>
                </a:lnTo>
                <a:lnTo>
                  <a:pt x="63626" y="381"/>
                </a:lnTo>
                <a:lnTo>
                  <a:pt x="69595" y="1143"/>
                </a:lnTo>
                <a:lnTo>
                  <a:pt x="75564" y="1905"/>
                </a:lnTo>
                <a:lnTo>
                  <a:pt x="80263" y="2921"/>
                </a:lnTo>
                <a:lnTo>
                  <a:pt x="83946" y="4318"/>
                </a:lnTo>
                <a:lnTo>
                  <a:pt x="87502" y="5588"/>
                </a:lnTo>
                <a:lnTo>
                  <a:pt x="90043" y="7239"/>
                </a:lnTo>
                <a:lnTo>
                  <a:pt x="91566" y="9144"/>
                </a:lnTo>
                <a:lnTo>
                  <a:pt x="93090" y="10922"/>
                </a:lnTo>
                <a:lnTo>
                  <a:pt x="93725" y="13081"/>
                </a:lnTo>
                <a:lnTo>
                  <a:pt x="93725" y="15621"/>
                </a:lnTo>
                <a:lnTo>
                  <a:pt x="93725" y="346710"/>
                </a:lnTo>
                <a:lnTo>
                  <a:pt x="93725" y="349250"/>
                </a:lnTo>
                <a:lnTo>
                  <a:pt x="93090" y="351409"/>
                </a:lnTo>
                <a:lnTo>
                  <a:pt x="91566" y="353314"/>
                </a:lnTo>
                <a:lnTo>
                  <a:pt x="90043" y="355092"/>
                </a:lnTo>
                <a:lnTo>
                  <a:pt x="87502" y="356743"/>
                </a:lnTo>
                <a:lnTo>
                  <a:pt x="83946" y="357886"/>
                </a:lnTo>
                <a:lnTo>
                  <a:pt x="80263" y="359156"/>
                </a:lnTo>
                <a:lnTo>
                  <a:pt x="75564" y="360045"/>
                </a:lnTo>
                <a:lnTo>
                  <a:pt x="69595" y="360680"/>
                </a:lnTo>
                <a:lnTo>
                  <a:pt x="63626" y="361315"/>
                </a:lnTo>
                <a:lnTo>
                  <a:pt x="56133" y="361696"/>
                </a:lnTo>
                <a:lnTo>
                  <a:pt x="46862" y="361696"/>
                </a:lnTo>
                <a:lnTo>
                  <a:pt x="37718" y="361696"/>
                </a:lnTo>
                <a:lnTo>
                  <a:pt x="30099" y="361315"/>
                </a:lnTo>
                <a:lnTo>
                  <a:pt x="24256" y="360680"/>
                </a:lnTo>
                <a:lnTo>
                  <a:pt x="18287" y="360045"/>
                </a:lnTo>
                <a:lnTo>
                  <a:pt x="13462" y="359156"/>
                </a:lnTo>
                <a:lnTo>
                  <a:pt x="9906" y="357886"/>
                </a:lnTo>
                <a:lnTo>
                  <a:pt x="6222" y="356743"/>
                </a:lnTo>
                <a:lnTo>
                  <a:pt x="3682" y="355092"/>
                </a:lnTo>
                <a:lnTo>
                  <a:pt x="2286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286" y="9144"/>
                </a:lnTo>
                <a:lnTo>
                  <a:pt x="3682" y="7239"/>
                </a:lnTo>
                <a:lnTo>
                  <a:pt x="6222" y="5588"/>
                </a:lnTo>
                <a:lnTo>
                  <a:pt x="9906" y="4318"/>
                </a:lnTo>
                <a:lnTo>
                  <a:pt x="13462" y="2921"/>
                </a:lnTo>
                <a:lnTo>
                  <a:pt x="18287" y="1905"/>
                </a:lnTo>
                <a:lnTo>
                  <a:pt x="24256" y="1143"/>
                </a:lnTo>
                <a:lnTo>
                  <a:pt x="30099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061718" y="1292605"/>
            <a:ext cx="93725" cy="361696"/>
          </a:xfrm>
          <a:custGeom>
            <a:avLst/>
            <a:gdLst/>
            <a:ahLst/>
            <a:cxnLst/>
            <a:rect l="l" t="t" r="r" b="b"/>
            <a:pathLst>
              <a:path w="93725" h="361696">
                <a:moveTo>
                  <a:pt x="46862" y="0"/>
                </a:moveTo>
                <a:lnTo>
                  <a:pt x="56133" y="0"/>
                </a:lnTo>
                <a:lnTo>
                  <a:pt x="63626" y="381"/>
                </a:lnTo>
                <a:lnTo>
                  <a:pt x="69595" y="1143"/>
                </a:lnTo>
                <a:lnTo>
                  <a:pt x="75564" y="1905"/>
                </a:lnTo>
                <a:lnTo>
                  <a:pt x="80263" y="2921"/>
                </a:lnTo>
                <a:lnTo>
                  <a:pt x="83946" y="4318"/>
                </a:lnTo>
                <a:lnTo>
                  <a:pt x="87502" y="5588"/>
                </a:lnTo>
                <a:lnTo>
                  <a:pt x="90043" y="7239"/>
                </a:lnTo>
                <a:lnTo>
                  <a:pt x="91567" y="9144"/>
                </a:lnTo>
                <a:lnTo>
                  <a:pt x="93090" y="10922"/>
                </a:lnTo>
                <a:lnTo>
                  <a:pt x="93725" y="13081"/>
                </a:lnTo>
                <a:lnTo>
                  <a:pt x="93725" y="15621"/>
                </a:lnTo>
                <a:lnTo>
                  <a:pt x="93725" y="346710"/>
                </a:lnTo>
                <a:lnTo>
                  <a:pt x="93725" y="349250"/>
                </a:lnTo>
                <a:lnTo>
                  <a:pt x="93090" y="351409"/>
                </a:lnTo>
                <a:lnTo>
                  <a:pt x="91567" y="353314"/>
                </a:lnTo>
                <a:lnTo>
                  <a:pt x="90043" y="355092"/>
                </a:lnTo>
                <a:lnTo>
                  <a:pt x="87502" y="356743"/>
                </a:lnTo>
                <a:lnTo>
                  <a:pt x="83946" y="357886"/>
                </a:lnTo>
                <a:lnTo>
                  <a:pt x="80263" y="359156"/>
                </a:lnTo>
                <a:lnTo>
                  <a:pt x="75564" y="360045"/>
                </a:lnTo>
                <a:lnTo>
                  <a:pt x="69595" y="360680"/>
                </a:lnTo>
                <a:lnTo>
                  <a:pt x="63626" y="361315"/>
                </a:lnTo>
                <a:lnTo>
                  <a:pt x="56133" y="361696"/>
                </a:lnTo>
                <a:lnTo>
                  <a:pt x="46862" y="361696"/>
                </a:lnTo>
                <a:lnTo>
                  <a:pt x="37718" y="361696"/>
                </a:lnTo>
                <a:lnTo>
                  <a:pt x="30099" y="361315"/>
                </a:lnTo>
                <a:lnTo>
                  <a:pt x="24256" y="360680"/>
                </a:lnTo>
                <a:lnTo>
                  <a:pt x="18287" y="360045"/>
                </a:lnTo>
                <a:lnTo>
                  <a:pt x="13462" y="359156"/>
                </a:lnTo>
                <a:lnTo>
                  <a:pt x="9906" y="357886"/>
                </a:lnTo>
                <a:lnTo>
                  <a:pt x="6223" y="356743"/>
                </a:lnTo>
                <a:lnTo>
                  <a:pt x="3682" y="355092"/>
                </a:lnTo>
                <a:lnTo>
                  <a:pt x="2286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286" y="9144"/>
                </a:lnTo>
                <a:lnTo>
                  <a:pt x="3682" y="7239"/>
                </a:lnTo>
                <a:lnTo>
                  <a:pt x="6223" y="5588"/>
                </a:lnTo>
                <a:lnTo>
                  <a:pt x="9906" y="4318"/>
                </a:lnTo>
                <a:lnTo>
                  <a:pt x="13462" y="2921"/>
                </a:lnTo>
                <a:lnTo>
                  <a:pt x="18287" y="1905"/>
                </a:lnTo>
                <a:lnTo>
                  <a:pt x="24256" y="1143"/>
                </a:lnTo>
                <a:lnTo>
                  <a:pt x="30099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610614" y="1292605"/>
            <a:ext cx="93725" cy="361696"/>
          </a:xfrm>
          <a:custGeom>
            <a:avLst/>
            <a:gdLst/>
            <a:ahLst/>
            <a:cxnLst/>
            <a:rect l="l" t="t" r="r" b="b"/>
            <a:pathLst>
              <a:path w="93725" h="361696">
                <a:moveTo>
                  <a:pt x="46862" y="0"/>
                </a:moveTo>
                <a:lnTo>
                  <a:pt x="56134" y="0"/>
                </a:lnTo>
                <a:lnTo>
                  <a:pt x="63627" y="381"/>
                </a:lnTo>
                <a:lnTo>
                  <a:pt x="69596" y="1143"/>
                </a:lnTo>
                <a:lnTo>
                  <a:pt x="75565" y="1905"/>
                </a:lnTo>
                <a:lnTo>
                  <a:pt x="80263" y="2921"/>
                </a:lnTo>
                <a:lnTo>
                  <a:pt x="83947" y="4318"/>
                </a:lnTo>
                <a:lnTo>
                  <a:pt x="87503" y="5588"/>
                </a:lnTo>
                <a:lnTo>
                  <a:pt x="90043" y="7239"/>
                </a:lnTo>
                <a:lnTo>
                  <a:pt x="91567" y="9144"/>
                </a:lnTo>
                <a:lnTo>
                  <a:pt x="93091" y="10922"/>
                </a:lnTo>
                <a:lnTo>
                  <a:pt x="93725" y="13081"/>
                </a:lnTo>
                <a:lnTo>
                  <a:pt x="93725" y="15621"/>
                </a:lnTo>
                <a:lnTo>
                  <a:pt x="93725" y="346710"/>
                </a:lnTo>
                <a:lnTo>
                  <a:pt x="93725" y="349250"/>
                </a:lnTo>
                <a:lnTo>
                  <a:pt x="93091" y="351409"/>
                </a:lnTo>
                <a:lnTo>
                  <a:pt x="91567" y="353314"/>
                </a:lnTo>
                <a:lnTo>
                  <a:pt x="90043" y="355092"/>
                </a:lnTo>
                <a:lnTo>
                  <a:pt x="87503" y="356743"/>
                </a:lnTo>
                <a:lnTo>
                  <a:pt x="83947" y="357886"/>
                </a:lnTo>
                <a:lnTo>
                  <a:pt x="80263" y="359156"/>
                </a:lnTo>
                <a:lnTo>
                  <a:pt x="75565" y="360045"/>
                </a:lnTo>
                <a:lnTo>
                  <a:pt x="69596" y="360680"/>
                </a:lnTo>
                <a:lnTo>
                  <a:pt x="63627" y="361315"/>
                </a:lnTo>
                <a:lnTo>
                  <a:pt x="56134" y="361696"/>
                </a:lnTo>
                <a:lnTo>
                  <a:pt x="46862" y="361696"/>
                </a:lnTo>
                <a:lnTo>
                  <a:pt x="37718" y="361696"/>
                </a:lnTo>
                <a:lnTo>
                  <a:pt x="30099" y="361315"/>
                </a:lnTo>
                <a:lnTo>
                  <a:pt x="24256" y="360680"/>
                </a:lnTo>
                <a:lnTo>
                  <a:pt x="18287" y="360045"/>
                </a:lnTo>
                <a:lnTo>
                  <a:pt x="13462" y="359156"/>
                </a:lnTo>
                <a:lnTo>
                  <a:pt x="9906" y="357886"/>
                </a:lnTo>
                <a:lnTo>
                  <a:pt x="6223" y="356743"/>
                </a:lnTo>
                <a:lnTo>
                  <a:pt x="3683" y="355092"/>
                </a:lnTo>
                <a:lnTo>
                  <a:pt x="2286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286" y="9144"/>
                </a:lnTo>
                <a:lnTo>
                  <a:pt x="3683" y="7239"/>
                </a:lnTo>
                <a:lnTo>
                  <a:pt x="6223" y="5588"/>
                </a:lnTo>
                <a:lnTo>
                  <a:pt x="9906" y="4318"/>
                </a:lnTo>
                <a:lnTo>
                  <a:pt x="13462" y="2921"/>
                </a:lnTo>
                <a:lnTo>
                  <a:pt x="18287" y="1905"/>
                </a:lnTo>
                <a:lnTo>
                  <a:pt x="24256" y="1143"/>
                </a:lnTo>
                <a:lnTo>
                  <a:pt x="30099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229104" y="1286637"/>
            <a:ext cx="271271" cy="373507"/>
          </a:xfrm>
          <a:custGeom>
            <a:avLst/>
            <a:gdLst/>
            <a:ahLst/>
            <a:cxnLst/>
            <a:rect l="l" t="t" r="r" b="b"/>
            <a:pathLst>
              <a:path w="271271" h="373507">
                <a:moveTo>
                  <a:pt x="167004" y="0"/>
                </a:moveTo>
                <a:lnTo>
                  <a:pt x="179790" y="499"/>
                </a:lnTo>
                <a:lnTo>
                  <a:pt x="192371" y="1999"/>
                </a:lnTo>
                <a:lnTo>
                  <a:pt x="196214" y="2666"/>
                </a:lnTo>
                <a:lnTo>
                  <a:pt x="209025" y="5394"/>
                </a:lnTo>
                <a:lnTo>
                  <a:pt x="220948" y="8937"/>
                </a:lnTo>
                <a:lnTo>
                  <a:pt x="231394" y="12700"/>
                </a:lnTo>
                <a:lnTo>
                  <a:pt x="238759" y="16001"/>
                </a:lnTo>
                <a:lnTo>
                  <a:pt x="245363" y="19685"/>
                </a:lnTo>
                <a:lnTo>
                  <a:pt x="251968" y="23495"/>
                </a:lnTo>
                <a:lnTo>
                  <a:pt x="256539" y="26670"/>
                </a:lnTo>
                <a:lnTo>
                  <a:pt x="259333" y="29337"/>
                </a:lnTo>
                <a:lnTo>
                  <a:pt x="262000" y="32130"/>
                </a:lnTo>
                <a:lnTo>
                  <a:pt x="265048" y="36322"/>
                </a:lnTo>
                <a:lnTo>
                  <a:pt x="266191" y="38100"/>
                </a:lnTo>
                <a:lnTo>
                  <a:pt x="267081" y="40512"/>
                </a:lnTo>
                <a:lnTo>
                  <a:pt x="267715" y="43561"/>
                </a:lnTo>
                <a:lnTo>
                  <a:pt x="268350" y="46482"/>
                </a:lnTo>
                <a:lnTo>
                  <a:pt x="268858" y="50164"/>
                </a:lnTo>
                <a:lnTo>
                  <a:pt x="269239" y="54483"/>
                </a:lnTo>
                <a:lnTo>
                  <a:pt x="269494" y="58800"/>
                </a:lnTo>
                <a:lnTo>
                  <a:pt x="269747" y="64135"/>
                </a:lnTo>
                <a:lnTo>
                  <a:pt x="269747" y="70358"/>
                </a:lnTo>
                <a:lnTo>
                  <a:pt x="269099" y="86062"/>
                </a:lnTo>
                <a:lnTo>
                  <a:pt x="267191" y="97373"/>
                </a:lnTo>
                <a:lnTo>
                  <a:pt x="266064" y="100711"/>
                </a:lnTo>
                <a:lnTo>
                  <a:pt x="263525" y="106425"/>
                </a:lnTo>
                <a:lnTo>
                  <a:pt x="260350" y="109347"/>
                </a:lnTo>
                <a:lnTo>
                  <a:pt x="256285" y="109347"/>
                </a:lnTo>
                <a:lnTo>
                  <a:pt x="252094" y="109347"/>
                </a:lnTo>
                <a:lnTo>
                  <a:pt x="247650" y="107696"/>
                </a:lnTo>
                <a:lnTo>
                  <a:pt x="242950" y="104139"/>
                </a:lnTo>
                <a:lnTo>
                  <a:pt x="238251" y="100711"/>
                </a:lnTo>
                <a:lnTo>
                  <a:pt x="226187" y="92710"/>
                </a:lnTo>
                <a:lnTo>
                  <a:pt x="215744" y="86671"/>
                </a:lnTo>
                <a:lnTo>
                  <a:pt x="203540" y="81284"/>
                </a:lnTo>
                <a:lnTo>
                  <a:pt x="191844" y="77836"/>
                </a:lnTo>
                <a:lnTo>
                  <a:pt x="178970" y="76181"/>
                </a:lnTo>
                <a:lnTo>
                  <a:pt x="171195" y="75946"/>
                </a:lnTo>
                <a:lnTo>
                  <a:pt x="157060" y="77095"/>
                </a:lnTo>
                <a:lnTo>
                  <a:pt x="144357" y="80551"/>
                </a:lnTo>
                <a:lnTo>
                  <a:pt x="133074" y="86328"/>
                </a:lnTo>
                <a:lnTo>
                  <a:pt x="123199" y="94437"/>
                </a:lnTo>
                <a:lnTo>
                  <a:pt x="115315" y="104012"/>
                </a:lnTo>
                <a:lnTo>
                  <a:pt x="109972" y="113014"/>
                </a:lnTo>
                <a:lnTo>
                  <a:pt x="105488" y="123211"/>
                </a:lnTo>
                <a:lnTo>
                  <a:pt x="101867" y="134599"/>
                </a:lnTo>
                <a:lnTo>
                  <a:pt x="99111" y="147171"/>
                </a:lnTo>
                <a:lnTo>
                  <a:pt x="97223" y="160924"/>
                </a:lnTo>
                <a:lnTo>
                  <a:pt x="96205" y="175851"/>
                </a:lnTo>
                <a:lnTo>
                  <a:pt x="96012" y="186436"/>
                </a:lnTo>
                <a:lnTo>
                  <a:pt x="96343" y="200264"/>
                </a:lnTo>
                <a:lnTo>
                  <a:pt x="97358" y="213221"/>
                </a:lnTo>
                <a:lnTo>
                  <a:pt x="99085" y="225305"/>
                </a:lnTo>
                <a:lnTo>
                  <a:pt x="100837" y="233679"/>
                </a:lnTo>
                <a:lnTo>
                  <a:pt x="104679" y="246886"/>
                </a:lnTo>
                <a:lnTo>
                  <a:pt x="109653" y="258540"/>
                </a:lnTo>
                <a:lnTo>
                  <a:pt x="115188" y="267842"/>
                </a:lnTo>
                <a:lnTo>
                  <a:pt x="123564" y="277886"/>
                </a:lnTo>
                <a:lnTo>
                  <a:pt x="133574" y="285627"/>
                </a:lnTo>
                <a:lnTo>
                  <a:pt x="150298" y="292712"/>
                </a:lnTo>
                <a:lnTo>
                  <a:pt x="162964" y="294965"/>
                </a:lnTo>
                <a:lnTo>
                  <a:pt x="172212" y="295401"/>
                </a:lnTo>
                <a:lnTo>
                  <a:pt x="185987" y="294599"/>
                </a:lnTo>
                <a:lnTo>
                  <a:pt x="198237" y="292191"/>
                </a:lnTo>
                <a:lnTo>
                  <a:pt x="205612" y="289687"/>
                </a:lnTo>
                <a:lnTo>
                  <a:pt x="217738" y="284082"/>
                </a:lnTo>
                <a:lnTo>
                  <a:pt x="228319" y="277901"/>
                </a:lnTo>
                <a:lnTo>
                  <a:pt x="236854" y="272161"/>
                </a:lnTo>
                <a:lnTo>
                  <a:pt x="247395" y="264033"/>
                </a:lnTo>
                <a:lnTo>
                  <a:pt x="252094" y="260096"/>
                </a:lnTo>
                <a:lnTo>
                  <a:pt x="256158" y="258190"/>
                </a:lnTo>
                <a:lnTo>
                  <a:pt x="259333" y="258190"/>
                </a:lnTo>
                <a:lnTo>
                  <a:pt x="261619" y="258190"/>
                </a:lnTo>
                <a:lnTo>
                  <a:pt x="263397" y="258825"/>
                </a:lnTo>
                <a:lnTo>
                  <a:pt x="264921" y="260096"/>
                </a:lnTo>
                <a:lnTo>
                  <a:pt x="266445" y="261365"/>
                </a:lnTo>
                <a:lnTo>
                  <a:pt x="267588" y="263651"/>
                </a:lnTo>
                <a:lnTo>
                  <a:pt x="268477" y="266953"/>
                </a:lnTo>
                <a:lnTo>
                  <a:pt x="269366" y="270255"/>
                </a:lnTo>
                <a:lnTo>
                  <a:pt x="270001" y="274574"/>
                </a:lnTo>
                <a:lnTo>
                  <a:pt x="270509" y="279780"/>
                </a:lnTo>
                <a:lnTo>
                  <a:pt x="271018" y="284988"/>
                </a:lnTo>
                <a:lnTo>
                  <a:pt x="271271" y="291718"/>
                </a:lnTo>
                <a:lnTo>
                  <a:pt x="271271" y="299847"/>
                </a:lnTo>
                <a:lnTo>
                  <a:pt x="271271" y="306324"/>
                </a:lnTo>
                <a:lnTo>
                  <a:pt x="271018" y="311785"/>
                </a:lnTo>
                <a:lnTo>
                  <a:pt x="270637" y="316102"/>
                </a:lnTo>
                <a:lnTo>
                  <a:pt x="270256" y="320421"/>
                </a:lnTo>
                <a:lnTo>
                  <a:pt x="269747" y="324103"/>
                </a:lnTo>
                <a:lnTo>
                  <a:pt x="269239" y="327025"/>
                </a:lnTo>
                <a:lnTo>
                  <a:pt x="268604" y="330073"/>
                </a:lnTo>
                <a:lnTo>
                  <a:pt x="267843" y="332486"/>
                </a:lnTo>
                <a:lnTo>
                  <a:pt x="266953" y="334263"/>
                </a:lnTo>
                <a:lnTo>
                  <a:pt x="266064" y="336168"/>
                </a:lnTo>
                <a:lnTo>
                  <a:pt x="253110" y="347725"/>
                </a:lnTo>
                <a:lnTo>
                  <a:pt x="235033" y="357290"/>
                </a:lnTo>
                <a:lnTo>
                  <a:pt x="222819" y="362198"/>
                </a:lnTo>
                <a:lnTo>
                  <a:pt x="209679" y="366405"/>
                </a:lnTo>
                <a:lnTo>
                  <a:pt x="197154" y="369435"/>
                </a:lnTo>
                <a:lnTo>
                  <a:pt x="178958" y="372422"/>
                </a:lnTo>
                <a:lnTo>
                  <a:pt x="166265" y="373350"/>
                </a:lnTo>
                <a:lnTo>
                  <a:pt x="158114" y="373507"/>
                </a:lnTo>
                <a:lnTo>
                  <a:pt x="144308" y="373106"/>
                </a:lnTo>
                <a:lnTo>
                  <a:pt x="131091" y="371904"/>
                </a:lnTo>
                <a:lnTo>
                  <a:pt x="118460" y="369902"/>
                </a:lnTo>
                <a:lnTo>
                  <a:pt x="94931" y="363493"/>
                </a:lnTo>
                <a:lnTo>
                  <a:pt x="78259" y="356204"/>
                </a:lnTo>
                <a:lnTo>
                  <a:pt x="67171" y="349743"/>
                </a:lnTo>
                <a:lnTo>
                  <a:pt x="56899" y="342306"/>
                </a:lnTo>
                <a:lnTo>
                  <a:pt x="47436" y="333885"/>
                </a:lnTo>
                <a:lnTo>
                  <a:pt x="32986" y="316937"/>
                </a:lnTo>
                <a:lnTo>
                  <a:pt x="20209" y="295370"/>
                </a:lnTo>
                <a:lnTo>
                  <a:pt x="14981" y="283384"/>
                </a:lnTo>
                <a:lnTo>
                  <a:pt x="10544" y="270595"/>
                </a:lnTo>
                <a:lnTo>
                  <a:pt x="7183" y="258469"/>
                </a:lnTo>
                <a:lnTo>
                  <a:pt x="2643" y="234367"/>
                </a:lnTo>
                <a:lnTo>
                  <a:pt x="1207" y="221545"/>
                </a:lnTo>
                <a:lnTo>
                  <a:pt x="326" y="208208"/>
                </a:lnTo>
                <a:lnTo>
                  <a:pt x="1" y="194356"/>
                </a:lnTo>
                <a:lnTo>
                  <a:pt x="0" y="193166"/>
                </a:lnTo>
                <a:lnTo>
                  <a:pt x="266" y="178907"/>
                </a:lnTo>
                <a:lnTo>
                  <a:pt x="1065" y="165228"/>
                </a:lnTo>
                <a:lnTo>
                  <a:pt x="2393" y="152127"/>
                </a:lnTo>
                <a:lnTo>
                  <a:pt x="4249" y="139602"/>
                </a:lnTo>
                <a:lnTo>
                  <a:pt x="9532" y="116270"/>
                </a:lnTo>
                <a:lnTo>
                  <a:pt x="17365" y="94099"/>
                </a:lnTo>
                <a:lnTo>
                  <a:pt x="22927" y="82086"/>
                </a:lnTo>
                <a:lnTo>
                  <a:pt x="29136" y="70898"/>
                </a:lnTo>
                <a:lnTo>
                  <a:pt x="43513" y="51017"/>
                </a:lnTo>
                <a:lnTo>
                  <a:pt x="56487" y="37832"/>
                </a:lnTo>
                <a:lnTo>
                  <a:pt x="66393" y="29782"/>
                </a:lnTo>
                <a:lnTo>
                  <a:pt x="76958" y="22717"/>
                </a:lnTo>
                <a:lnTo>
                  <a:pt x="88173" y="16646"/>
                </a:lnTo>
                <a:lnTo>
                  <a:pt x="100075" y="11557"/>
                </a:lnTo>
                <a:lnTo>
                  <a:pt x="123719" y="4510"/>
                </a:lnTo>
                <a:lnTo>
                  <a:pt x="136167" y="2213"/>
                </a:lnTo>
                <a:lnTo>
                  <a:pt x="149027" y="728"/>
                </a:lnTo>
                <a:lnTo>
                  <a:pt x="162294" y="48"/>
                </a:lnTo>
                <a:lnTo>
                  <a:pt x="16700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902194" y="1286255"/>
            <a:ext cx="325881" cy="374269"/>
          </a:xfrm>
          <a:custGeom>
            <a:avLst/>
            <a:gdLst/>
            <a:ahLst/>
            <a:cxnLst/>
            <a:rect l="l" t="t" r="r" b="b"/>
            <a:pathLst>
              <a:path w="325881" h="374269">
                <a:moveTo>
                  <a:pt x="169290" y="0"/>
                </a:moveTo>
                <a:lnTo>
                  <a:pt x="183570" y="376"/>
                </a:lnTo>
                <a:lnTo>
                  <a:pt x="197098" y="1510"/>
                </a:lnTo>
                <a:lnTo>
                  <a:pt x="209873" y="3403"/>
                </a:lnTo>
                <a:lnTo>
                  <a:pt x="221895" y="6062"/>
                </a:lnTo>
                <a:lnTo>
                  <a:pt x="233166" y="9489"/>
                </a:lnTo>
                <a:lnTo>
                  <a:pt x="240537" y="12319"/>
                </a:lnTo>
                <a:lnTo>
                  <a:pt x="252718" y="17996"/>
                </a:lnTo>
                <a:lnTo>
                  <a:pt x="263939" y="24569"/>
                </a:lnTo>
                <a:lnTo>
                  <a:pt x="274185" y="32022"/>
                </a:lnTo>
                <a:lnTo>
                  <a:pt x="283441" y="40339"/>
                </a:lnTo>
                <a:lnTo>
                  <a:pt x="289051" y="46355"/>
                </a:lnTo>
                <a:lnTo>
                  <a:pt x="296821" y="56137"/>
                </a:lnTo>
                <a:lnTo>
                  <a:pt x="303634" y="66677"/>
                </a:lnTo>
                <a:lnTo>
                  <a:pt x="309497" y="77984"/>
                </a:lnTo>
                <a:lnTo>
                  <a:pt x="314418" y="90064"/>
                </a:lnTo>
                <a:lnTo>
                  <a:pt x="316991" y="97917"/>
                </a:lnTo>
                <a:lnTo>
                  <a:pt x="320131" y="109686"/>
                </a:lnTo>
                <a:lnTo>
                  <a:pt x="322584" y="121854"/>
                </a:lnTo>
                <a:lnTo>
                  <a:pt x="324355" y="134414"/>
                </a:lnTo>
                <a:lnTo>
                  <a:pt x="325450" y="147362"/>
                </a:lnTo>
                <a:lnTo>
                  <a:pt x="325875" y="160692"/>
                </a:lnTo>
                <a:lnTo>
                  <a:pt x="325881" y="162560"/>
                </a:lnTo>
                <a:lnTo>
                  <a:pt x="325881" y="177546"/>
                </a:lnTo>
                <a:lnTo>
                  <a:pt x="324118" y="191891"/>
                </a:lnTo>
                <a:lnTo>
                  <a:pt x="318826" y="202187"/>
                </a:lnTo>
                <a:lnTo>
                  <a:pt x="313181" y="208280"/>
                </a:lnTo>
                <a:lnTo>
                  <a:pt x="306197" y="210947"/>
                </a:lnTo>
                <a:lnTo>
                  <a:pt x="297306" y="210947"/>
                </a:lnTo>
                <a:lnTo>
                  <a:pt x="95250" y="210947"/>
                </a:lnTo>
                <a:lnTo>
                  <a:pt x="95780" y="224465"/>
                </a:lnTo>
                <a:lnTo>
                  <a:pt x="97372" y="237086"/>
                </a:lnTo>
                <a:lnTo>
                  <a:pt x="100026" y="248809"/>
                </a:lnTo>
                <a:lnTo>
                  <a:pt x="104919" y="261802"/>
                </a:lnTo>
                <a:lnTo>
                  <a:pt x="111275" y="272687"/>
                </a:lnTo>
                <a:lnTo>
                  <a:pt x="116204" y="278892"/>
                </a:lnTo>
                <a:lnTo>
                  <a:pt x="125380" y="287148"/>
                </a:lnTo>
                <a:lnTo>
                  <a:pt x="136320" y="293816"/>
                </a:lnTo>
                <a:lnTo>
                  <a:pt x="144525" y="297307"/>
                </a:lnTo>
                <a:lnTo>
                  <a:pt x="155633" y="300547"/>
                </a:lnTo>
                <a:lnTo>
                  <a:pt x="167994" y="302652"/>
                </a:lnTo>
                <a:lnTo>
                  <a:pt x="181609" y="303600"/>
                </a:lnTo>
                <a:lnTo>
                  <a:pt x="186054" y="303657"/>
                </a:lnTo>
                <a:lnTo>
                  <a:pt x="199977" y="303334"/>
                </a:lnTo>
                <a:lnTo>
                  <a:pt x="212845" y="302391"/>
                </a:lnTo>
                <a:lnTo>
                  <a:pt x="224660" y="300867"/>
                </a:lnTo>
                <a:lnTo>
                  <a:pt x="242657" y="297262"/>
                </a:lnTo>
                <a:lnTo>
                  <a:pt x="254714" y="294226"/>
                </a:lnTo>
                <a:lnTo>
                  <a:pt x="261365" y="292227"/>
                </a:lnTo>
                <a:lnTo>
                  <a:pt x="270382" y="289433"/>
                </a:lnTo>
                <a:lnTo>
                  <a:pt x="277875" y="286766"/>
                </a:lnTo>
                <a:lnTo>
                  <a:pt x="289813" y="282067"/>
                </a:lnTo>
                <a:lnTo>
                  <a:pt x="294639" y="280924"/>
                </a:lnTo>
                <a:lnTo>
                  <a:pt x="298323" y="280924"/>
                </a:lnTo>
                <a:lnTo>
                  <a:pt x="300608" y="280924"/>
                </a:lnTo>
                <a:lnTo>
                  <a:pt x="302513" y="281305"/>
                </a:lnTo>
                <a:lnTo>
                  <a:pt x="303910" y="282194"/>
                </a:lnTo>
                <a:lnTo>
                  <a:pt x="305434" y="283083"/>
                </a:lnTo>
                <a:lnTo>
                  <a:pt x="306704" y="284607"/>
                </a:lnTo>
                <a:lnTo>
                  <a:pt x="307721" y="286893"/>
                </a:lnTo>
                <a:lnTo>
                  <a:pt x="308609" y="289052"/>
                </a:lnTo>
                <a:lnTo>
                  <a:pt x="309372" y="292227"/>
                </a:lnTo>
                <a:lnTo>
                  <a:pt x="309752" y="296418"/>
                </a:lnTo>
                <a:lnTo>
                  <a:pt x="310133" y="300482"/>
                </a:lnTo>
                <a:lnTo>
                  <a:pt x="310260" y="305562"/>
                </a:lnTo>
                <a:lnTo>
                  <a:pt x="310260" y="311785"/>
                </a:lnTo>
                <a:lnTo>
                  <a:pt x="310260" y="317246"/>
                </a:lnTo>
                <a:lnTo>
                  <a:pt x="310133" y="321945"/>
                </a:lnTo>
                <a:lnTo>
                  <a:pt x="309879" y="325755"/>
                </a:lnTo>
                <a:lnTo>
                  <a:pt x="309625" y="329565"/>
                </a:lnTo>
                <a:lnTo>
                  <a:pt x="309245" y="332867"/>
                </a:lnTo>
                <a:lnTo>
                  <a:pt x="308736" y="335661"/>
                </a:lnTo>
                <a:lnTo>
                  <a:pt x="308355" y="338328"/>
                </a:lnTo>
                <a:lnTo>
                  <a:pt x="307594" y="340614"/>
                </a:lnTo>
                <a:lnTo>
                  <a:pt x="306577" y="342519"/>
                </a:lnTo>
                <a:lnTo>
                  <a:pt x="305561" y="344424"/>
                </a:lnTo>
                <a:lnTo>
                  <a:pt x="304291" y="346202"/>
                </a:lnTo>
                <a:lnTo>
                  <a:pt x="302640" y="347853"/>
                </a:lnTo>
                <a:lnTo>
                  <a:pt x="300989" y="349631"/>
                </a:lnTo>
                <a:lnTo>
                  <a:pt x="289432" y="354965"/>
                </a:lnTo>
                <a:lnTo>
                  <a:pt x="265863" y="362661"/>
                </a:lnTo>
                <a:lnTo>
                  <a:pt x="250445" y="366372"/>
                </a:lnTo>
                <a:lnTo>
                  <a:pt x="238017" y="368801"/>
                </a:lnTo>
                <a:lnTo>
                  <a:pt x="224562" y="370963"/>
                </a:lnTo>
                <a:lnTo>
                  <a:pt x="211539" y="372614"/>
                </a:lnTo>
                <a:lnTo>
                  <a:pt x="199015" y="373635"/>
                </a:lnTo>
                <a:lnTo>
                  <a:pt x="186060" y="374171"/>
                </a:lnTo>
                <a:lnTo>
                  <a:pt x="177419" y="374269"/>
                </a:lnTo>
                <a:lnTo>
                  <a:pt x="163380" y="373978"/>
                </a:lnTo>
                <a:lnTo>
                  <a:pt x="149905" y="373104"/>
                </a:lnTo>
                <a:lnTo>
                  <a:pt x="136996" y="371644"/>
                </a:lnTo>
                <a:lnTo>
                  <a:pt x="124656" y="369595"/>
                </a:lnTo>
                <a:lnTo>
                  <a:pt x="101699" y="363714"/>
                </a:lnTo>
                <a:lnTo>
                  <a:pt x="87291" y="358331"/>
                </a:lnTo>
                <a:lnTo>
                  <a:pt x="75573" y="352676"/>
                </a:lnTo>
                <a:lnTo>
                  <a:pt x="64667" y="346133"/>
                </a:lnTo>
                <a:lnTo>
                  <a:pt x="54574" y="338707"/>
                </a:lnTo>
                <a:lnTo>
                  <a:pt x="44196" y="329311"/>
                </a:lnTo>
                <a:lnTo>
                  <a:pt x="28776" y="310147"/>
                </a:lnTo>
                <a:lnTo>
                  <a:pt x="22313" y="299247"/>
                </a:lnTo>
                <a:lnTo>
                  <a:pt x="16674" y="287484"/>
                </a:lnTo>
                <a:lnTo>
                  <a:pt x="11855" y="274867"/>
                </a:lnTo>
                <a:lnTo>
                  <a:pt x="7810" y="260995"/>
                </a:lnTo>
                <a:lnTo>
                  <a:pt x="3139" y="237212"/>
                </a:lnTo>
                <a:lnTo>
                  <a:pt x="1585" y="224469"/>
                </a:lnTo>
                <a:lnTo>
                  <a:pt x="555" y="211157"/>
                </a:lnTo>
                <a:lnTo>
                  <a:pt x="53" y="197277"/>
                </a:lnTo>
                <a:lnTo>
                  <a:pt x="0" y="190881"/>
                </a:lnTo>
                <a:lnTo>
                  <a:pt x="284" y="177160"/>
                </a:lnTo>
                <a:lnTo>
                  <a:pt x="1139" y="163862"/>
                </a:lnTo>
                <a:lnTo>
                  <a:pt x="2568" y="150992"/>
                </a:lnTo>
                <a:lnTo>
                  <a:pt x="4573" y="138556"/>
                </a:lnTo>
                <a:lnTo>
                  <a:pt x="10326" y="115011"/>
                </a:lnTo>
                <a:lnTo>
                  <a:pt x="16128" y="98376"/>
                </a:lnTo>
                <a:lnTo>
                  <a:pt x="21418" y="86373"/>
                </a:lnTo>
                <a:lnTo>
                  <a:pt x="27423" y="75110"/>
                </a:lnTo>
                <a:lnTo>
                  <a:pt x="34137" y="64582"/>
                </a:lnTo>
                <a:lnTo>
                  <a:pt x="44957" y="50800"/>
                </a:lnTo>
                <a:lnTo>
                  <a:pt x="53881" y="41631"/>
                </a:lnTo>
                <a:lnTo>
                  <a:pt x="63499" y="33352"/>
                </a:lnTo>
                <a:lnTo>
                  <a:pt x="73817" y="25964"/>
                </a:lnTo>
                <a:lnTo>
                  <a:pt x="84841" y="19465"/>
                </a:lnTo>
                <a:lnTo>
                  <a:pt x="96576" y="13856"/>
                </a:lnTo>
                <a:lnTo>
                  <a:pt x="109752" y="8861"/>
                </a:lnTo>
                <a:lnTo>
                  <a:pt x="133898" y="2890"/>
                </a:lnTo>
                <a:lnTo>
                  <a:pt x="146716" y="1131"/>
                </a:lnTo>
                <a:lnTo>
                  <a:pt x="160032" y="183"/>
                </a:lnTo>
                <a:lnTo>
                  <a:pt x="16929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659370" y="1286255"/>
            <a:ext cx="213232" cy="368046"/>
          </a:xfrm>
          <a:custGeom>
            <a:avLst/>
            <a:gdLst/>
            <a:ahLst/>
            <a:cxnLst/>
            <a:rect l="l" t="t" r="r" b="b"/>
            <a:pathLst>
              <a:path w="213232" h="368046">
                <a:moveTo>
                  <a:pt x="168148" y="0"/>
                </a:moveTo>
                <a:lnTo>
                  <a:pt x="171450" y="0"/>
                </a:lnTo>
                <a:lnTo>
                  <a:pt x="174878" y="254"/>
                </a:lnTo>
                <a:lnTo>
                  <a:pt x="178561" y="635"/>
                </a:lnTo>
                <a:lnTo>
                  <a:pt x="182372" y="889"/>
                </a:lnTo>
                <a:lnTo>
                  <a:pt x="186181" y="1524"/>
                </a:lnTo>
                <a:lnTo>
                  <a:pt x="190119" y="2413"/>
                </a:lnTo>
                <a:lnTo>
                  <a:pt x="194055" y="3302"/>
                </a:lnTo>
                <a:lnTo>
                  <a:pt x="197611" y="4318"/>
                </a:lnTo>
                <a:lnTo>
                  <a:pt x="200532" y="5461"/>
                </a:lnTo>
                <a:lnTo>
                  <a:pt x="203580" y="6477"/>
                </a:lnTo>
                <a:lnTo>
                  <a:pt x="205739" y="7747"/>
                </a:lnTo>
                <a:lnTo>
                  <a:pt x="207136" y="8890"/>
                </a:lnTo>
                <a:lnTo>
                  <a:pt x="208406" y="10160"/>
                </a:lnTo>
                <a:lnTo>
                  <a:pt x="209423" y="11557"/>
                </a:lnTo>
                <a:lnTo>
                  <a:pt x="210057" y="13081"/>
                </a:lnTo>
                <a:lnTo>
                  <a:pt x="210693" y="14478"/>
                </a:lnTo>
                <a:lnTo>
                  <a:pt x="211200" y="16510"/>
                </a:lnTo>
                <a:lnTo>
                  <a:pt x="211708" y="19177"/>
                </a:lnTo>
                <a:lnTo>
                  <a:pt x="212216" y="21844"/>
                </a:lnTo>
                <a:lnTo>
                  <a:pt x="212598" y="25654"/>
                </a:lnTo>
                <a:lnTo>
                  <a:pt x="212851" y="30861"/>
                </a:lnTo>
                <a:lnTo>
                  <a:pt x="213105" y="36068"/>
                </a:lnTo>
                <a:lnTo>
                  <a:pt x="213232" y="43180"/>
                </a:lnTo>
                <a:lnTo>
                  <a:pt x="213232" y="52070"/>
                </a:lnTo>
                <a:lnTo>
                  <a:pt x="213232" y="61087"/>
                </a:lnTo>
                <a:lnTo>
                  <a:pt x="212978" y="68326"/>
                </a:lnTo>
                <a:lnTo>
                  <a:pt x="212471" y="74041"/>
                </a:lnTo>
                <a:lnTo>
                  <a:pt x="211962" y="79756"/>
                </a:lnTo>
                <a:lnTo>
                  <a:pt x="211200" y="84201"/>
                </a:lnTo>
                <a:lnTo>
                  <a:pt x="210184" y="87503"/>
                </a:lnTo>
                <a:lnTo>
                  <a:pt x="209296" y="90678"/>
                </a:lnTo>
                <a:lnTo>
                  <a:pt x="207899" y="92964"/>
                </a:lnTo>
                <a:lnTo>
                  <a:pt x="206375" y="94107"/>
                </a:lnTo>
                <a:lnTo>
                  <a:pt x="204724" y="95377"/>
                </a:lnTo>
                <a:lnTo>
                  <a:pt x="202691" y="96012"/>
                </a:lnTo>
                <a:lnTo>
                  <a:pt x="200151" y="96012"/>
                </a:lnTo>
                <a:lnTo>
                  <a:pt x="198247" y="96012"/>
                </a:lnTo>
                <a:lnTo>
                  <a:pt x="195960" y="95631"/>
                </a:lnTo>
                <a:lnTo>
                  <a:pt x="193548" y="94742"/>
                </a:lnTo>
                <a:lnTo>
                  <a:pt x="191007" y="93853"/>
                </a:lnTo>
                <a:lnTo>
                  <a:pt x="188213" y="92964"/>
                </a:lnTo>
                <a:lnTo>
                  <a:pt x="185165" y="91948"/>
                </a:lnTo>
                <a:lnTo>
                  <a:pt x="181990" y="90932"/>
                </a:lnTo>
                <a:lnTo>
                  <a:pt x="178561" y="90043"/>
                </a:lnTo>
                <a:lnTo>
                  <a:pt x="174878" y="89154"/>
                </a:lnTo>
                <a:lnTo>
                  <a:pt x="171196" y="88265"/>
                </a:lnTo>
                <a:lnTo>
                  <a:pt x="167131" y="87884"/>
                </a:lnTo>
                <a:lnTo>
                  <a:pt x="162559" y="87884"/>
                </a:lnTo>
                <a:lnTo>
                  <a:pt x="157352" y="87884"/>
                </a:lnTo>
                <a:lnTo>
                  <a:pt x="146938" y="90932"/>
                </a:lnTo>
                <a:lnTo>
                  <a:pt x="136398" y="96393"/>
                </a:lnTo>
                <a:lnTo>
                  <a:pt x="125222" y="105283"/>
                </a:lnTo>
                <a:lnTo>
                  <a:pt x="113283" y="118745"/>
                </a:lnTo>
                <a:lnTo>
                  <a:pt x="106220" y="127866"/>
                </a:lnTo>
                <a:lnTo>
                  <a:pt x="98792" y="138490"/>
                </a:lnTo>
                <a:lnTo>
                  <a:pt x="93725" y="146177"/>
                </a:lnTo>
                <a:lnTo>
                  <a:pt x="93725" y="353060"/>
                </a:lnTo>
                <a:lnTo>
                  <a:pt x="93725" y="355600"/>
                </a:lnTo>
                <a:lnTo>
                  <a:pt x="93090" y="357759"/>
                </a:lnTo>
                <a:lnTo>
                  <a:pt x="91566" y="359664"/>
                </a:lnTo>
                <a:lnTo>
                  <a:pt x="90043" y="361442"/>
                </a:lnTo>
                <a:lnTo>
                  <a:pt x="87502" y="363093"/>
                </a:lnTo>
                <a:lnTo>
                  <a:pt x="83947" y="364236"/>
                </a:lnTo>
                <a:lnTo>
                  <a:pt x="80263" y="365506"/>
                </a:lnTo>
                <a:lnTo>
                  <a:pt x="75564" y="366395"/>
                </a:lnTo>
                <a:lnTo>
                  <a:pt x="69596" y="367030"/>
                </a:lnTo>
                <a:lnTo>
                  <a:pt x="63626" y="367665"/>
                </a:lnTo>
                <a:lnTo>
                  <a:pt x="56133" y="368046"/>
                </a:lnTo>
                <a:lnTo>
                  <a:pt x="46862" y="368046"/>
                </a:lnTo>
                <a:lnTo>
                  <a:pt x="37719" y="368046"/>
                </a:lnTo>
                <a:lnTo>
                  <a:pt x="30099" y="367665"/>
                </a:lnTo>
                <a:lnTo>
                  <a:pt x="24256" y="367030"/>
                </a:lnTo>
                <a:lnTo>
                  <a:pt x="18287" y="366395"/>
                </a:lnTo>
                <a:lnTo>
                  <a:pt x="13461" y="365506"/>
                </a:lnTo>
                <a:lnTo>
                  <a:pt x="9905" y="364236"/>
                </a:lnTo>
                <a:lnTo>
                  <a:pt x="6223" y="363093"/>
                </a:lnTo>
                <a:lnTo>
                  <a:pt x="3682" y="361442"/>
                </a:lnTo>
                <a:lnTo>
                  <a:pt x="2285" y="359664"/>
                </a:lnTo>
                <a:lnTo>
                  <a:pt x="761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4" y="16510"/>
                </a:lnTo>
                <a:lnTo>
                  <a:pt x="1904" y="14732"/>
                </a:lnTo>
                <a:lnTo>
                  <a:pt x="3175" y="12827"/>
                </a:lnTo>
                <a:lnTo>
                  <a:pt x="5333" y="11303"/>
                </a:lnTo>
                <a:lnTo>
                  <a:pt x="8635" y="10033"/>
                </a:lnTo>
                <a:lnTo>
                  <a:pt x="11810" y="8763"/>
                </a:lnTo>
                <a:lnTo>
                  <a:pt x="16001" y="7874"/>
                </a:lnTo>
                <a:lnTo>
                  <a:pt x="21081" y="7239"/>
                </a:lnTo>
                <a:lnTo>
                  <a:pt x="26161" y="6604"/>
                </a:lnTo>
                <a:lnTo>
                  <a:pt x="32511" y="6350"/>
                </a:lnTo>
                <a:lnTo>
                  <a:pt x="40258" y="6350"/>
                </a:lnTo>
                <a:lnTo>
                  <a:pt x="48132" y="6350"/>
                </a:lnTo>
                <a:lnTo>
                  <a:pt x="54736" y="6604"/>
                </a:lnTo>
                <a:lnTo>
                  <a:pt x="59944" y="7239"/>
                </a:lnTo>
                <a:lnTo>
                  <a:pt x="65150" y="7874"/>
                </a:lnTo>
                <a:lnTo>
                  <a:pt x="69214" y="8763"/>
                </a:lnTo>
                <a:lnTo>
                  <a:pt x="72008" y="10033"/>
                </a:lnTo>
                <a:lnTo>
                  <a:pt x="74802" y="11303"/>
                </a:lnTo>
                <a:lnTo>
                  <a:pt x="76961" y="12827"/>
                </a:lnTo>
                <a:lnTo>
                  <a:pt x="78104" y="14732"/>
                </a:lnTo>
                <a:lnTo>
                  <a:pt x="79375" y="16510"/>
                </a:lnTo>
                <a:lnTo>
                  <a:pt x="80009" y="18796"/>
                </a:lnTo>
                <a:lnTo>
                  <a:pt x="80009" y="21209"/>
                </a:lnTo>
                <a:lnTo>
                  <a:pt x="80009" y="62484"/>
                </a:lnTo>
                <a:lnTo>
                  <a:pt x="88272" y="51162"/>
                </a:lnTo>
                <a:lnTo>
                  <a:pt x="96243" y="41171"/>
                </a:lnTo>
                <a:lnTo>
                  <a:pt x="103871" y="32563"/>
                </a:lnTo>
                <a:lnTo>
                  <a:pt x="114414" y="22259"/>
                </a:lnTo>
                <a:lnTo>
                  <a:pt x="123812" y="14601"/>
                </a:lnTo>
                <a:lnTo>
                  <a:pt x="126491" y="12700"/>
                </a:lnTo>
                <a:lnTo>
                  <a:pt x="133476" y="8001"/>
                </a:lnTo>
                <a:lnTo>
                  <a:pt x="140461" y="4699"/>
                </a:lnTo>
                <a:lnTo>
                  <a:pt x="147320" y="2794"/>
                </a:lnTo>
                <a:lnTo>
                  <a:pt x="154304" y="889"/>
                </a:lnTo>
                <a:lnTo>
                  <a:pt x="161289" y="0"/>
                </a:lnTo>
                <a:lnTo>
                  <a:pt x="16814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598031" y="1286255"/>
            <a:ext cx="303275" cy="374269"/>
          </a:xfrm>
          <a:custGeom>
            <a:avLst/>
            <a:gdLst/>
            <a:ahLst/>
            <a:cxnLst/>
            <a:rect l="l" t="t" r="r" b="b"/>
            <a:pathLst>
              <a:path w="303275" h="374269">
                <a:moveTo>
                  <a:pt x="156591" y="0"/>
                </a:moveTo>
                <a:lnTo>
                  <a:pt x="170948" y="271"/>
                </a:lnTo>
                <a:lnTo>
                  <a:pt x="184506" y="1087"/>
                </a:lnTo>
                <a:lnTo>
                  <a:pt x="197256" y="2446"/>
                </a:lnTo>
                <a:lnTo>
                  <a:pt x="209186" y="4349"/>
                </a:lnTo>
                <a:lnTo>
                  <a:pt x="223393" y="7620"/>
                </a:lnTo>
                <a:lnTo>
                  <a:pt x="236539" y="11905"/>
                </a:lnTo>
                <a:lnTo>
                  <a:pt x="248447" y="17207"/>
                </a:lnTo>
                <a:lnTo>
                  <a:pt x="259141" y="23513"/>
                </a:lnTo>
                <a:lnTo>
                  <a:pt x="268642" y="30813"/>
                </a:lnTo>
                <a:lnTo>
                  <a:pt x="277708" y="40048"/>
                </a:lnTo>
                <a:lnTo>
                  <a:pt x="285079" y="50241"/>
                </a:lnTo>
                <a:lnTo>
                  <a:pt x="291111" y="61696"/>
                </a:lnTo>
                <a:lnTo>
                  <a:pt x="298146" y="82876"/>
                </a:lnTo>
                <a:lnTo>
                  <a:pt x="300538" y="94748"/>
                </a:lnTo>
                <a:lnTo>
                  <a:pt x="302189" y="107473"/>
                </a:lnTo>
                <a:lnTo>
                  <a:pt x="303092" y="121032"/>
                </a:lnTo>
                <a:lnTo>
                  <a:pt x="303275" y="130937"/>
                </a:lnTo>
                <a:lnTo>
                  <a:pt x="303275" y="354203"/>
                </a:lnTo>
                <a:lnTo>
                  <a:pt x="303275" y="357759"/>
                </a:lnTo>
                <a:lnTo>
                  <a:pt x="302005" y="360426"/>
                </a:lnTo>
                <a:lnTo>
                  <a:pt x="299466" y="362458"/>
                </a:lnTo>
                <a:lnTo>
                  <a:pt x="297052" y="364363"/>
                </a:lnTo>
                <a:lnTo>
                  <a:pt x="293116" y="365760"/>
                </a:lnTo>
                <a:lnTo>
                  <a:pt x="287782" y="366649"/>
                </a:lnTo>
                <a:lnTo>
                  <a:pt x="282448" y="367538"/>
                </a:lnTo>
                <a:lnTo>
                  <a:pt x="274574" y="368046"/>
                </a:lnTo>
                <a:lnTo>
                  <a:pt x="264160" y="368046"/>
                </a:lnTo>
                <a:lnTo>
                  <a:pt x="252984" y="368046"/>
                </a:lnTo>
                <a:lnTo>
                  <a:pt x="244855" y="367538"/>
                </a:lnTo>
                <a:lnTo>
                  <a:pt x="239775" y="366649"/>
                </a:lnTo>
                <a:lnTo>
                  <a:pt x="234696" y="365760"/>
                </a:lnTo>
                <a:lnTo>
                  <a:pt x="231140" y="364363"/>
                </a:lnTo>
                <a:lnTo>
                  <a:pt x="228980" y="362458"/>
                </a:lnTo>
                <a:lnTo>
                  <a:pt x="226949" y="360426"/>
                </a:lnTo>
                <a:lnTo>
                  <a:pt x="225805" y="357759"/>
                </a:lnTo>
                <a:lnTo>
                  <a:pt x="225805" y="354203"/>
                </a:lnTo>
                <a:lnTo>
                  <a:pt x="225805" y="327787"/>
                </a:lnTo>
                <a:lnTo>
                  <a:pt x="216567" y="336944"/>
                </a:lnTo>
                <a:lnTo>
                  <a:pt x="206757" y="345184"/>
                </a:lnTo>
                <a:lnTo>
                  <a:pt x="196392" y="352507"/>
                </a:lnTo>
                <a:lnTo>
                  <a:pt x="185488" y="358911"/>
                </a:lnTo>
                <a:lnTo>
                  <a:pt x="167724" y="366722"/>
                </a:lnTo>
                <a:lnTo>
                  <a:pt x="155732" y="370259"/>
                </a:lnTo>
                <a:lnTo>
                  <a:pt x="143221" y="372686"/>
                </a:lnTo>
                <a:lnTo>
                  <a:pt x="130189" y="374005"/>
                </a:lnTo>
                <a:lnTo>
                  <a:pt x="120903" y="374269"/>
                </a:lnTo>
                <a:lnTo>
                  <a:pt x="107481" y="373808"/>
                </a:lnTo>
                <a:lnTo>
                  <a:pt x="94660" y="372425"/>
                </a:lnTo>
                <a:lnTo>
                  <a:pt x="82427" y="370122"/>
                </a:lnTo>
                <a:lnTo>
                  <a:pt x="72390" y="367411"/>
                </a:lnTo>
                <a:lnTo>
                  <a:pt x="59967" y="362820"/>
                </a:lnTo>
                <a:lnTo>
                  <a:pt x="48539" y="357078"/>
                </a:lnTo>
                <a:lnTo>
                  <a:pt x="38125" y="350203"/>
                </a:lnTo>
                <a:lnTo>
                  <a:pt x="24907" y="338166"/>
                </a:lnTo>
                <a:lnTo>
                  <a:pt x="17102" y="328158"/>
                </a:lnTo>
                <a:lnTo>
                  <a:pt x="10620" y="316980"/>
                </a:lnTo>
                <a:lnTo>
                  <a:pt x="4768" y="302096"/>
                </a:lnTo>
                <a:lnTo>
                  <a:pt x="1928" y="289966"/>
                </a:lnTo>
                <a:lnTo>
                  <a:pt x="355" y="276917"/>
                </a:lnTo>
                <a:lnTo>
                  <a:pt x="0" y="266446"/>
                </a:lnTo>
                <a:lnTo>
                  <a:pt x="688" y="252599"/>
                </a:lnTo>
                <a:lnTo>
                  <a:pt x="2746" y="239708"/>
                </a:lnTo>
                <a:lnTo>
                  <a:pt x="6163" y="227762"/>
                </a:lnTo>
                <a:lnTo>
                  <a:pt x="10927" y="216748"/>
                </a:lnTo>
                <a:lnTo>
                  <a:pt x="17963" y="205408"/>
                </a:lnTo>
                <a:lnTo>
                  <a:pt x="26105" y="195822"/>
                </a:lnTo>
                <a:lnTo>
                  <a:pt x="35729" y="187231"/>
                </a:lnTo>
                <a:lnTo>
                  <a:pt x="45212" y="180594"/>
                </a:lnTo>
                <a:lnTo>
                  <a:pt x="55281" y="175001"/>
                </a:lnTo>
                <a:lnTo>
                  <a:pt x="66352" y="170065"/>
                </a:lnTo>
                <a:lnTo>
                  <a:pt x="78425" y="165785"/>
                </a:lnTo>
                <a:lnTo>
                  <a:pt x="91498" y="162161"/>
                </a:lnTo>
                <a:lnTo>
                  <a:pt x="101219" y="160020"/>
                </a:lnTo>
                <a:lnTo>
                  <a:pt x="112417" y="158021"/>
                </a:lnTo>
                <a:lnTo>
                  <a:pt x="124181" y="156369"/>
                </a:lnTo>
                <a:lnTo>
                  <a:pt x="136511" y="155067"/>
                </a:lnTo>
                <a:lnTo>
                  <a:pt x="149406" y="154118"/>
                </a:lnTo>
                <a:lnTo>
                  <a:pt x="162866" y="153525"/>
                </a:lnTo>
                <a:lnTo>
                  <a:pt x="176892" y="153292"/>
                </a:lnTo>
                <a:lnTo>
                  <a:pt x="178943" y="153289"/>
                </a:lnTo>
                <a:lnTo>
                  <a:pt x="211327" y="153289"/>
                </a:lnTo>
                <a:lnTo>
                  <a:pt x="211327" y="133223"/>
                </a:lnTo>
                <a:lnTo>
                  <a:pt x="210664" y="119614"/>
                </a:lnTo>
                <a:lnTo>
                  <a:pt x="208625" y="107708"/>
                </a:lnTo>
                <a:lnTo>
                  <a:pt x="208152" y="105918"/>
                </a:lnTo>
                <a:lnTo>
                  <a:pt x="206121" y="98044"/>
                </a:lnTo>
                <a:lnTo>
                  <a:pt x="202565" y="91567"/>
                </a:lnTo>
                <a:lnTo>
                  <a:pt x="197739" y="86360"/>
                </a:lnTo>
                <a:lnTo>
                  <a:pt x="192913" y="81153"/>
                </a:lnTo>
                <a:lnTo>
                  <a:pt x="186436" y="77343"/>
                </a:lnTo>
                <a:lnTo>
                  <a:pt x="178435" y="74803"/>
                </a:lnTo>
                <a:lnTo>
                  <a:pt x="167217" y="72320"/>
                </a:lnTo>
                <a:lnTo>
                  <a:pt x="153999" y="71207"/>
                </a:lnTo>
                <a:lnTo>
                  <a:pt x="148463" y="71120"/>
                </a:lnTo>
                <a:lnTo>
                  <a:pt x="134818" y="71574"/>
                </a:lnTo>
                <a:lnTo>
                  <a:pt x="122069" y="72966"/>
                </a:lnTo>
                <a:lnTo>
                  <a:pt x="110216" y="75337"/>
                </a:lnTo>
                <a:lnTo>
                  <a:pt x="93619" y="80274"/>
                </a:lnTo>
                <a:lnTo>
                  <a:pt x="81794" y="84569"/>
                </a:lnTo>
                <a:lnTo>
                  <a:pt x="74041" y="87884"/>
                </a:lnTo>
                <a:lnTo>
                  <a:pt x="61467" y="93701"/>
                </a:lnTo>
                <a:lnTo>
                  <a:pt x="51034" y="98982"/>
                </a:lnTo>
                <a:lnTo>
                  <a:pt x="44069" y="102870"/>
                </a:lnTo>
                <a:lnTo>
                  <a:pt x="38989" y="104521"/>
                </a:lnTo>
                <a:lnTo>
                  <a:pt x="34925" y="104521"/>
                </a:lnTo>
                <a:lnTo>
                  <a:pt x="32258" y="104521"/>
                </a:lnTo>
                <a:lnTo>
                  <a:pt x="29845" y="103759"/>
                </a:lnTo>
                <a:lnTo>
                  <a:pt x="27686" y="101981"/>
                </a:lnTo>
                <a:lnTo>
                  <a:pt x="25653" y="100203"/>
                </a:lnTo>
                <a:lnTo>
                  <a:pt x="23875" y="97790"/>
                </a:lnTo>
                <a:lnTo>
                  <a:pt x="22478" y="94488"/>
                </a:lnTo>
                <a:lnTo>
                  <a:pt x="21209" y="91313"/>
                </a:lnTo>
                <a:lnTo>
                  <a:pt x="20066" y="87376"/>
                </a:lnTo>
                <a:lnTo>
                  <a:pt x="19303" y="82677"/>
                </a:lnTo>
                <a:lnTo>
                  <a:pt x="18542" y="77851"/>
                </a:lnTo>
                <a:lnTo>
                  <a:pt x="18288" y="72644"/>
                </a:lnTo>
                <a:lnTo>
                  <a:pt x="18288" y="66929"/>
                </a:lnTo>
                <a:lnTo>
                  <a:pt x="18288" y="59309"/>
                </a:lnTo>
                <a:lnTo>
                  <a:pt x="18796" y="53213"/>
                </a:lnTo>
                <a:lnTo>
                  <a:pt x="20066" y="48768"/>
                </a:lnTo>
                <a:lnTo>
                  <a:pt x="21336" y="44323"/>
                </a:lnTo>
                <a:lnTo>
                  <a:pt x="23749" y="40259"/>
                </a:lnTo>
                <a:lnTo>
                  <a:pt x="27177" y="36703"/>
                </a:lnTo>
                <a:lnTo>
                  <a:pt x="30607" y="33020"/>
                </a:lnTo>
                <a:lnTo>
                  <a:pt x="36702" y="29083"/>
                </a:lnTo>
                <a:lnTo>
                  <a:pt x="45339" y="24765"/>
                </a:lnTo>
                <a:lnTo>
                  <a:pt x="56119" y="19885"/>
                </a:lnTo>
                <a:lnTo>
                  <a:pt x="68192" y="15276"/>
                </a:lnTo>
                <a:lnTo>
                  <a:pt x="75946" y="12700"/>
                </a:lnTo>
                <a:lnTo>
                  <a:pt x="87571" y="9262"/>
                </a:lnTo>
                <a:lnTo>
                  <a:pt x="99919" y="6307"/>
                </a:lnTo>
                <a:lnTo>
                  <a:pt x="112911" y="3757"/>
                </a:lnTo>
                <a:lnTo>
                  <a:pt x="126417" y="1736"/>
                </a:lnTo>
                <a:lnTo>
                  <a:pt x="139039" y="571"/>
                </a:lnTo>
                <a:lnTo>
                  <a:pt x="151890" y="39"/>
                </a:lnTo>
                <a:lnTo>
                  <a:pt x="15659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363970" y="1286255"/>
            <a:ext cx="213232" cy="368046"/>
          </a:xfrm>
          <a:custGeom>
            <a:avLst/>
            <a:gdLst/>
            <a:ahLst/>
            <a:cxnLst/>
            <a:rect l="l" t="t" r="r" b="b"/>
            <a:pathLst>
              <a:path w="213232" h="368046">
                <a:moveTo>
                  <a:pt x="168148" y="0"/>
                </a:moveTo>
                <a:lnTo>
                  <a:pt x="171450" y="0"/>
                </a:lnTo>
                <a:lnTo>
                  <a:pt x="174878" y="254"/>
                </a:lnTo>
                <a:lnTo>
                  <a:pt x="178561" y="635"/>
                </a:lnTo>
                <a:lnTo>
                  <a:pt x="182372" y="889"/>
                </a:lnTo>
                <a:lnTo>
                  <a:pt x="186181" y="1524"/>
                </a:lnTo>
                <a:lnTo>
                  <a:pt x="190119" y="2413"/>
                </a:lnTo>
                <a:lnTo>
                  <a:pt x="194055" y="3302"/>
                </a:lnTo>
                <a:lnTo>
                  <a:pt x="197611" y="4318"/>
                </a:lnTo>
                <a:lnTo>
                  <a:pt x="200532" y="5461"/>
                </a:lnTo>
                <a:lnTo>
                  <a:pt x="203580" y="6477"/>
                </a:lnTo>
                <a:lnTo>
                  <a:pt x="205739" y="7747"/>
                </a:lnTo>
                <a:lnTo>
                  <a:pt x="207136" y="8890"/>
                </a:lnTo>
                <a:lnTo>
                  <a:pt x="208406" y="10160"/>
                </a:lnTo>
                <a:lnTo>
                  <a:pt x="209423" y="11557"/>
                </a:lnTo>
                <a:lnTo>
                  <a:pt x="210057" y="13081"/>
                </a:lnTo>
                <a:lnTo>
                  <a:pt x="210693" y="14478"/>
                </a:lnTo>
                <a:lnTo>
                  <a:pt x="211200" y="16510"/>
                </a:lnTo>
                <a:lnTo>
                  <a:pt x="211708" y="19177"/>
                </a:lnTo>
                <a:lnTo>
                  <a:pt x="212216" y="21844"/>
                </a:lnTo>
                <a:lnTo>
                  <a:pt x="212598" y="25654"/>
                </a:lnTo>
                <a:lnTo>
                  <a:pt x="212851" y="30861"/>
                </a:lnTo>
                <a:lnTo>
                  <a:pt x="213105" y="36068"/>
                </a:lnTo>
                <a:lnTo>
                  <a:pt x="213232" y="43180"/>
                </a:lnTo>
                <a:lnTo>
                  <a:pt x="213232" y="52070"/>
                </a:lnTo>
                <a:lnTo>
                  <a:pt x="213232" y="61087"/>
                </a:lnTo>
                <a:lnTo>
                  <a:pt x="212978" y="68326"/>
                </a:lnTo>
                <a:lnTo>
                  <a:pt x="212471" y="74041"/>
                </a:lnTo>
                <a:lnTo>
                  <a:pt x="211962" y="79756"/>
                </a:lnTo>
                <a:lnTo>
                  <a:pt x="211200" y="84201"/>
                </a:lnTo>
                <a:lnTo>
                  <a:pt x="210184" y="87503"/>
                </a:lnTo>
                <a:lnTo>
                  <a:pt x="209296" y="90678"/>
                </a:lnTo>
                <a:lnTo>
                  <a:pt x="207899" y="92964"/>
                </a:lnTo>
                <a:lnTo>
                  <a:pt x="206375" y="94107"/>
                </a:lnTo>
                <a:lnTo>
                  <a:pt x="204724" y="95377"/>
                </a:lnTo>
                <a:lnTo>
                  <a:pt x="202691" y="96012"/>
                </a:lnTo>
                <a:lnTo>
                  <a:pt x="200151" y="96012"/>
                </a:lnTo>
                <a:lnTo>
                  <a:pt x="198247" y="96012"/>
                </a:lnTo>
                <a:lnTo>
                  <a:pt x="195960" y="95631"/>
                </a:lnTo>
                <a:lnTo>
                  <a:pt x="193548" y="94742"/>
                </a:lnTo>
                <a:lnTo>
                  <a:pt x="191007" y="93853"/>
                </a:lnTo>
                <a:lnTo>
                  <a:pt x="188213" y="92964"/>
                </a:lnTo>
                <a:lnTo>
                  <a:pt x="185165" y="91948"/>
                </a:lnTo>
                <a:lnTo>
                  <a:pt x="181990" y="90932"/>
                </a:lnTo>
                <a:lnTo>
                  <a:pt x="178561" y="90043"/>
                </a:lnTo>
                <a:lnTo>
                  <a:pt x="174878" y="89154"/>
                </a:lnTo>
                <a:lnTo>
                  <a:pt x="171196" y="88265"/>
                </a:lnTo>
                <a:lnTo>
                  <a:pt x="167131" y="87884"/>
                </a:lnTo>
                <a:lnTo>
                  <a:pt x="162559" y="87884"/>
                </a:lnTo>
                <a:lnTo>
                  <a:pt x="157352" y="87884"/>
                </a:lnTo>
                <a:lnTo>
                  <a:pt x="152146" y="88900"/>
                </a:lnTo>
                <a:lnTo>
                  <a:pt x="146938" y="90932"/>
                </a:lnTo>
                <a:lnTo>
                  <a:pt x="141731" y="93091"/>
                </a:lnTo>
                <a:lnTo>
                  <a:pt x="136397" y="96393"/>
                </a:lnTo>
                <a:lnTo>
                  <a:pt x="130809" y="100838"/>
                </a:lnTo>
                <a:lnTo>
                  <a:pt x="125221" y="105283"/>
                </a:lnTo>
                <a:lnTo>
                  <a:pt x="119379" y="111252"/>
                </a:lnTo>
                <a:lnTo>
                  <a:pt x="113283" y="118745"/>
                </a:lnTo>
                <a:lnTo>
                  <a:pt x="106220" y="127866"/>
                </a:lnTo>
                <a:lnTo>
                  <a:pt x="98792" y="138490"/>
                </a:lnTo>
                <a:lnTo>
                  <a:pt x="93725" y="146177"/>
                </a:lnTo>
                <a:lnTo>
                  <a:pt x="93725" y="353060"/>
                </a:lnTo>
                <a:lnTo>
                  <a:pt x="93725" y="355600"/>
                </a:lnTo>
                <a:lnTo>
                  <a:pt x="93090" y="357759"/>
                </a:lnTo>
                <a:lnTo>
                  <a:pt x="91566" y="359664"/>
                </a:lnTo>
                <a:lnTo>
                  <a:pt x="90042" y="361442"/>
                </a:lnTo>
                <a:lnTo>
                  <a:pt x="87502" y="363093"/>
                </a:lnTo>
                <a:lnTo>
                  <a:pt x="83946" y="364236"/>
                </a:lnTo>
                <a:lnTo>
                  <a:pt x="80263" y="365506"/>
                </a:lnTo>
                <a:lnTo>
                  <a:pt x="75564" y="366395"/>
                </a:lnTo>
                <a:lnTo>
                  <a:pt x="69595" y="367030"/>
                </a:lnTo>
                <a:lnTo>
                  <a:pt x="63626" y="367665"/>
                </a:lnTo>
                <a:lnTo>
                  <a:pt x="56133" y="368046"/>
                </a:lnTo>
                <a:lnTo>
                  <a:pt x="46862" y="368046"/>
                </a:lnTo>
                <a:lnTo>
                  <a:pt x="37718" y="368046"/>
                </a:lnTo>
                <a:lnTo>
                  <a:pt x="30099" y="367665"/>
                </a:lnTo>
                <a:lnTo>
                  <a:pt x="24256" y="367030"/>
                </a:lnTo>
                <a:lnTo>
                  <a:pt x="18287" y="366395"/>
                </a:lnTo>
                <a:lnTo>
                  <a:pt x="13462" y="365506"/>
                </a:lnTo>
                <a:lnTo>
                  <a:pt x="9905" y="364236"/>
                </a:lnTo>
                <a:lnTo>
                  <a:pt x="6222" y="363093"/>
                </a:lnTo>
                <a:lnTo>
                  <a:pt x="3682" y="361442"/>
                </a:lnTo>
                <a:lnTo>
                  <a:pt x="2285" y="359664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4" y="16510"/>
                </a:lnTo>
                <a:lnTo>
                  <a:pt x="1904" y="14732"/>
                </a:lnTo>
                <a:lnTo>
                  <a:pt x="3175" y="12827"/>
                </a:lnTo>
                <a:lnTo>
                  <a:pt x="5333" y="11303"/>
                </a:lnTo>
                <a:lnTo>
                  <a:pt x="8635" y="10033"/>
                </a:lnTo>
                <a:lnTo>
                  <a:pt x="11810" y="8763"/>
                </a:lnTo>
                <a:lnTo>
                  <a:pt x="16001" y="7874"/>
                </a:lnTo>
                <a:lnTo>
                  <a:pt x="21081" y="7239"/>
                </a:lnTo>
                <a:lnTo>
                  <a:pt x="26162" y="6604"/>
                </a:lnTo>
                <a:lnTo>
                  <a:pt x="32512" y="6350"/>
                </a:lnTo>
                <a:lnTo>
                  <a:pt x="40258" y="6350"/>
                </a:lnTo>
                <a:lnTo>
                  <a:pt x="48132" y="6350"/>
                </a:lnTo>
                <a:lnTo>
                  <a:pt x="54737" y="6604"/>
                </a:lnTo>
                <a:lnTo>
                  <a:pt x="59943" y="7239"/>
                </a:lnTo>
                <a:lnTo>
                  <a:pt x="65150" y="7874"/>
                </a:lnTo>
                <a:lnTo>
                  <a:pt x="69214" y="8763"/>
                </a:lnTo>
                <a:lnTo>
                  <a:pt x="72008" y="10033"/>
                </a:lnTo>
                <a:lnTo>
                  <a:pt x="74802" y="11303"/>
                </a:lnTo>
                <a:lnTo>
                  <a:pt x="76962" y="12827"/>
                </a:lnTo>
                <a:lnTo>
                  <a:pt x="78104" y="14732"/>
                </a:lnTo>
                <a:lnTo>
                  <a:pt x="79375" y="16510"/>
                </a:lnTo>
                <a:lnTo>
                  <a:pt x="80009" y="18796"/>
                </a:lnTo>
                <a:lnTo>
                  <a:pt x="80009" y="21209"/>
                </a:lnTo>
                <a:lnTo>
                  <a:pt x="80009" y="62484"/>
                </a:lnTo>
                <a:lnTo>
                  <a:pt x="88272" y="51162"/>
                </a:lnTo>
                <a:lnTo>
                  <a:pt x="96243" y="41171"/>
                </a:lnTo>
                <a:lnTo>
                  <a:pt x="103871" y="32563"/>
                </a:lnTo>
                <a:lnTo>
                  <a:pt x="114414" y="22259"/>
                </a:lnTo>
                <a:lnTo>
                  <a:pt x="123812" y="14601"/>
                </a:lnTo>
                <a:lnTo>
                  <a:pt x="126491" y="12700"/>
                </a:lnTo>
                <a:lnTo>
                  <a:pt x="133476" y="8001"/>
                </a:lnTo>
                <a:lnTo>
                  <a:pt x="140461" y="4699"/>
                </a:lnTo>
                <a:lnTo>
                  <a:pt x="147320" y="2794"/>
                </a:lnTo>
                <a:lnTo>
                  <a:pt x="154304" y="889"/>
                </a:lnTo>
                <a:lnTo>
                  <a:pt x="161289" y="0"/>
                </a:lnTo>
                <a:lnTo>
                  <a:pt x="16814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960618" y="1286255"/>
            <a:ext cx="325882" cy="374269"/>
          </a:xfrm>
          <a:custGeom>
            <a:avLst/>
            <a:gdLst/>
            <a:ahLst/>
            <a:cxnLst/>
            <a:rect l="l" t="t" r="r" b="b"/>
            <a:pathLst>
              <a:path w="325882" h="374269">
                <a:moveTo>
                  <a:pt x="169291" y="0"/>
                </a:moveTo>
                <a:lnTo>
                  <a:pt x="183570" y="376"/>
                </a:lnTo>
                <a:lnTo>
                  <a:pt x="197098" y="1510"/>
                </a:lnTo>
                <a:lnTo>
                  <a:pt x="209873" y="3403"/>
                </a:lnTo>
                <a:lnTo>
                  <a:pt x="221895" y="6062"/>
                </a:lnTo>
                <a:lnTo>
                  <a:pt x="233166" y="9489"/>
                </a:lnTo>
                <a:lnTo>
                  <a:pt x="240537" y="12319"/>
                </a:lnTo>
                <a:lnTo>
                  <a:pt x="252718" y="17996"/>
                </a:lnTo>
                <a:lnTo>
                  <a:pt x="263939" y="24569"/>
                </a:lnTo>
                <a:lnTo>
                  <a:pt x="274185" y="32022"/>
                </a:lnTo>
                <a:lnTo>
                  <a:pt x="283441" y="40339"/>
                </a:lnTo>
                <a:lnTo>
                  <a:pt x="289052" y="46355"/>
                </a:lnTo>
                <a:lnTo>
                  <a:pt x="296821" y="56137"/>
                </a:lnTo>
                <a:lnTo>
                  <a:pt x="303634" y="66677"/>
                </a:lnTo>
                <a:lnTo>
                  <a:pt x="309497" y="77984"/>
                </a:lnTo>
                <a:lnTo>
                  <a:pt x="314418" y="90064"/>
                </a:lnTo>
                <a:lnTo>
                  <a:pt x="316992" y="97917"/>
                </a:lnTo>
                <a:lnTo>
                  <a:pt x="320131" y="109686"/>
                </a:lnTo>
                <a:lnTo>
                  <a:pt x="322584" y="121854"/>
                </a:lnTo>
                <a:lnTo>
                  <a:pt x="324355" y="134414"/>
                </a:lnTo>
                <a:lnTo>
                  <a:pt x="325450" y="147362"/>
                </a:lnTo>
                <a:lnTo>
                  <a:pt x="325875" y="160692"/>
                </a:lnTo>
                <a:lnTo>
                  <a:pt x="325882" y="162560"/>
                </a:lnTo>
                <a:lnTo>
                  <a:pt x="325882" y="177546"/>
                </a:lnTo>
                <a:lnTo>
                  <a:pt x="324118" y="191891"/>
                </a:lnTo>
                <a:lnTo>
                  <a:pt x="318826" y="202187"/>
                </a:lnTo>
                <a:lnTo>
                  <a:pt x="313182" y="208280"/>
                </a:lnTo>
                <a:lnTo>
                  <a:pt x="306197" y="210947"/>
                </a:lnTo>
                <a:lnTo>
                  <a:pt x="297307" y="210947"/>
                </a:lnTo>
                <a:lnTo>
                  <a:pt x="95250" y="210947"/>
                </a:lnTo>
                <a:lnTo>
                  <a:pt x="95780" y="224465"/>
                </a:lnTo>
                <a:lnTo>
                  <a:pt x="97372" y="237086"/>
                </a:lnTo>
                <a:lnTo>
                  <a:pt x="100026" y="248809"/>
                </a:lnTo>
                <a:lnTo>
                  <a:pt x="104919" y="261802"/>
                </a:lnTo>
                <a:lnTo>
                  <a:pt x="111275" y="272687"/>
                </a:lnTo>
                <a:lnTo>
                  <a:pt x="116205" y="278892"/>
                </a:lnTo>
                <a:lnTo>
                  <a:pt x="125380" y="287148"/>
                </a:lnTo>
                <a:lnTo>
                  <a:pt x="136320" y="293816"/>
                </a:lnTo>
                <a:lnTo>
                  <a:pt x="144526" y="297307"/>
                </a:lnTo>
                <a:lnTo>
                  <a:pt x="155633" y="300547"/>
                </a:lnTo>
                <a:lnTo>
                  <a:pt x="167994" y="302652"/>
                </a:lnTo>
                <a:lnTo>
                  <a:pt x="181609" y="303600"/>
                </a:lnTo>
                <a:lnTo>
                  <a:pt x="186055" y="303657"/>
                </a:lnTo>
                <a:lnTo>
                  <a:pt x="199977" y="303334"/>
                </a:lnTo>
                <a:lnTo>
                  <a:pt x="212845" y="302391"/>
                </a:lnTo>
                <a:lnTo>
                  <a:pt x="224660" y="300867"/>
                </a:lnTo>
                <a:lnTo>
                  <a:pt x="242657" y="297262"/>
                </a:lnTo>
                <a:lnTo>
                  <a:pt x="254714" y="294226"/>
                </a:lnTo>
                <a:lnTo>
                  <a:pt x="261366" y="292227"/>
                </a:lnTo>
                <a:lnTo>
                  <a:pt x="270383" y="289433"/>
                </a:lnTo>
                <a:lnTo>
                  <a:pt x="277876" y="286766"/>
                </a:lnTo>
                <a:lnTo>
                  <a:pt x="289814" y="282067"/>
                </a:lnTo>
                <a:lnTo>
                  <a:pt x="294640" y="280924"/>
                </a:lnTo>
                <a:lnTo>
                  <a:pt x="298323" y="280924"/>
                </a:lnTo>
                <a:lnTo>
                  <a:pt x="300609" y="280924"/>
                </a:lnTo>
                <a:lnTo>
                  <a:pt x="302514" y="281305"/>
                </a:lnTo>
                <a:lnTo>
                  <a:pt x="303911" y="282194"/>
                </a:lnTo>
                <a:lnTo>
                  <a:pt x="305435" y="283083"/>
                </a:lnTo>
                <a:lnTo>
                  <a:pt x="306705" y="284607"/>
                </a:lnTo>
                <a:lnTo>
                  <a:pt x="307721" y="286893"/>
                </a:lnTo>
                <a:lnTo>
                  <a:pt x="308610" y="289052"/>
                </a:lnTo>
                <a:lnTo>
                  <a:pt x="309372" y="292227"/>
                </a:lnTo>
                <a:lnTo>
                  <a:pt x="309753" y="296418"/>
                </a:lnTo>
                <a:lnTo>
                  <a:pt x="310134" y="300482"/>
                </a:lnTo>
                <a:lnTo>
                  <a:pt x="310261" y="305562"/>
                </a:lnTo>
                <a:lnTo>
                  <a:pt x="310261" y="311785"/>
                </a:lnTo>
                <a:lnTo>
                  <a:pt x="310261" y="317246"/>
                </a:lnTo>
                <a:lnTo>
                  <a:pt x="310134" y="321945"/>
                </a:lnTo>
                <a:lnTo>
                  <a:pt x="309880" y="325755"/>
                </a:lnTo>
                <a:lnTo>
                  <a:pt x="309626" y="329565"/>
                </a:lnTo>
                <a:lnTo>
                  <a:pt x="309245" y="332867"/>
                </a:lnTo>
                <a:lnTo>
                  <a:pt x="308737" y="335661"/>
                </a:lnTo>
                <a:lnTo>
                  <a:pt x="308356" y="338328"/>
                </a:lnTo>
                <a:lnTo>
                  <a:pt x="307594" y="340614"/>
                </a:lnTo>
                <a:lnTo>
                  <a:pt x="306578" y="342519"/>
                </a:lnTo>
                <a:lnTo>
                  <a:pt x="305562" y="344424"/>
                </a:lnTo>
                <a:lnTo>
                  <a:pt x="304292" y="346202"/>
                </a:lnTo>
                <a:lnTo>
                  <a:pt x="302641" y="347853"/>
                </a:lnTo>
                <a:lnTo>
                  <a:pt x="300990" y="349631"/>
                </a:lnTo>
                <a:lnTo>
                  <a:pt x="289433" y="354965"/>
                </a:lnTo>
                <a:lnTo>
                  <a:pt x="265863" y="362661"/>
                </a:lnTo>
                <a:lnTo>
                  <a:pt x="250445" y="366372"/>
                </a:lnTo>
                <a:lnTo>
                  <a:pt x="238017" y="368801"/>
                </a:lnTo>
                <a:lnTo>
                  <a:pt x="224562" y="370963"/>
                </a:lnTo>
                <a:lnTo>
                  <a:pt x="211539" y="372614"/>
                </a:lnTo>
                <a:lnTo>
                  <a:pt x="199015" y="373635"/>
                </a:lnTo>
                <a:lnTo>
                  <a:pt x="186060" y="374171"/>
                </a:lnTo>
                <a:lnTo>
                  <a:pt x="177419" y="374269"/>
                </a:lnTo>
                <a:lnTo>
                  <a:pt x="163380" y="373978"/>
                </a:lnTo>
                <a:lnTo>
                  <a:pt x="149905" y="373104"/>
                </a:lnTo>
                <a:lnTo>
                  <a:pt x="136996" y="371644"/>
                </a:lnTo>
                <a:lnTo>
                  <a:pt x="124656" y="369595"/>
                </a:lnTo>
                <a:lnTo>
                  <a:pt x="101699" y="363714"/>
                </a:lnTo>
                <a:lnTo>
                  <a:pt x="87291" y="358331"/>
                </a:lnTo>
                <a:lnTo>
                  <a:pt x="75573" y="352676"/>
                </a:lnTo>
                <a:lnTo>
                  <a:pt x="64667" y="346133"/>
                </a:lnTo>
                <a:lnTo>
                  <a:pt x="54574" y="338707"/>
                </a:lnTo>
                <a:lnTo>
                  <a:pt x="44196" y="329311"/>
                </a:lnTo>
                <a:lnTo>
                  <a:pt x="28776" y="310147"/>
                </a:lnTo>
                <a:lnTo>
                  <a:pt x="22313" y="299247"/>
                </a:lnTo>
                <a:lnTo>
                  <a:pt x="16674" y="287484"/>
                </a:lnTo>
                <a:lnTo>
                  <a:pt x="11855" y="274867"/>
                </a:lnTo>
                <a:lnTo>
                  <a:pt x="7810" y="260995"/>
                </a:lnTo>
                <a:lnTo>
                  <a:pt x="3139" y="237212"/>
                </a:lnTo>
                <a:lnTo>
                  <a:pt x="1585" y="224469"/>
                </a:lnTo>
                <a:lnTo>
                  <a:pt x="555" y="211157"/>
                </a:lnTo>
                <a:lnTo>
                  <a:pt x="53" y="197277"/>
                </a:lnTo>
                <a:lnTo>
                  <a:pt x="0" y="190881"/>
                </a:lnTo>
                <a:lnTo>
                  <a:pt x="284" y="177160"/>
                </a:lnTo>
                <a:lnTo>
                  <a:pt x="1139" y="163862"/>
                </a:lnTo>
                <a:lnTo>
                  <a:pt x="2568" y="150992"/>
                </a:lnTo>
                <a:lnTo>
                  <a:pt x="4573" y="138556"/>
                </a:lnTo>
                <a:lnTo>
                  <a:pt x="10326" y="115011"/>
                </a:lnTo>
                <a:lnTo>
                  <a:pt x="16128" y="98376"/>
                </a:lnTo>
                <a:lnTo>
                  <a:pt x="21418" y="86373"/>
                </a:lnTo>
                <a:lnTo>
                  <a:pt x="27423" y="75110"/>
                </a:lnTo>
                <a:lnTo>
                  <a:pt x="34137" y="64582"/>
                </a:lnTo>
                <a:lnTo>
                  <a:pt x="44958" y="50800"/>
                </a:lnTo>
                <a:lnTo>
                  <a:pt x="53881" y="41631"/>
                </a:lnTo>
                <a:lnTo>
                  <a:pt x="63499" y="33352"/>
                </a:lnTo>
                <a:lnTo>
                  <a:pt x="73817" y="25964"/>
                </a:lnTo>
                <a:lnTo>
                  <a:pt x="84841" y="19465"/>
                </a:lnTo>
                <a:lnTo>
                  <a:pt x="96576" y="13856"/>
                </a:lnTo>
                <a:lnTo>
                  <a:pt x="109752" y="8861"/>
                </a:lnTo>
                <a:lnTo>
                  <a:pt x="133898" y="2890"/>
                </a:lnTo>
                <a:lnTo>
                  <a:pt x="146716" y="1131"/>
                </a:lnTo>
                <a:lnTo>
                  <a:pt x="160032" y="183"/>
                </a:lnTo>
                <a:lnTo>
                  <a:pt x="16929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225798" y="1286255"/>
            <a:ext cx="316991" cy="368046"/>
          </a:xfrm>
          <a:custGeom>
            <a:avLst/>
            <a:gdLst/>
            <a:ahLst/>
            <a:cxnLst/>
            <a:rect l="l" t="t" r="r" b="b"/>
            <a:pathLst>
              <a:path w="316991" h="368046">
                <a:moveTo>
                  <a:pt x="195325" y="0"/>
                </a:moveTo>
                <a:lnTo>
                  <a:pt x="209609" y="526"/>
                </a:lnTo>
                <a:lnTo>
                  <a:pt x="222877" y="2112"/>
                </a:lnTo>
                <a:lnTo>
                  <a:pt x="235130" y="4765"/>
                </a:lnTo>
                <a:lnTo>
                  <a:pt x="246369" y="8492"/>
                </a:lnTo>
                <a:lnTo>
                  <a:pt x="264086" y="17615"/>
                </a:lnTo>
                <a:lnTo>
                  <a:pt x="274471" y="25136"/>
                </a:lnTo>
                <a:lnTo>
                  <a:pt x="283618" y="33764"/>
                </a:lnTo>
                <a:lnTo>
                  <a:pt x="296894" y="51790"/>
                </a:lnTo>
                <a:lnTo>
                  <a:pt x="302660" y="62949"/>
                </a:lnTo>
                <a:lnTo>
                  <a:pt x="307365" y="74990"/>
                </a:lnTo>
                <a:lnTo>
                  <a:pt x="310641" y="86360"/>
                </a:lnTo>
                <a:lnTo>
                  <a:pt x="314813" y="109139"/>
                </a:lnTo>
                <a:lnTo>
                  <a:pt x="316069" y="121821"/>
                </a:lnTo>
                <a:lnTo>
                  <a:pt x="316790" y="135366"/>
                </a:lnTo>
                <a:lnTo>
                  <a:pt x="316991" y="148082"/>
                </a:lnTo>
                <a:lnTo>
                  <a:pt x="316991" y="353060"/>
                </a:lnTo>
                <a:lnTo>
                  <a:pt x="316991" y="355600"/>
                </a:lnTo>
                <a:lnTo>
                  <a:pt x="316229" y="357759"/>
                </a:lnTo>
                <a:lnTo>
                  <a:pt x="314832" y="359664"/>
                </a:lnTo>
                <a:lnTo>
                  <a:pt x="313309" y="361442"/>
                </a:lnTo>
                <a:lnTo>
                  <a:pt x="310768" y="363093"/>
                </a:lnTo>
                <a:lnTo>
                  <a:pt x="307339" y="364236"/>
                </a:lnTo>
                <a:lnTo>
                  <a:pt x="303911" y="365506"/>
                </a:lnTo>
                <a:lnTo>
                  <a:pt x="299085" y="366395"/>
                </a:lnTo>
                <a:lnTo>
                  <a:pt x="292988" y="367030"/>
                </a:lnTo>
                <a:lnTo>
                  <a:pt x="286892" y="367665"/>
                </a:lnTo>
                <a:lnTo>
                  <a:pt x="279400" y="368046"/>
                </a:lnTo>
                <a:lnTo>
                  <a:pt x="270510" y="368046"/>
                </a:lnTo>
                <a:lnTo>
                  <a:pt x="261365" y="368046"/>
                </a:lnTo>
                <a:lnTo>
                  <a:pt x="253746" y="367665"/>
                </a:lnTo>
                <a:lnTo>
                  <a:pt x="247650" y="367030"/>
                </a:lnTo>
                <a:lnTo>
                  <a:pt x="241553" y="366395"/>
                </a:lnTo>
                <a:lnTo>
                  <a:pt x="236727" y="365506"/>
                </a:lnTo>
                <a:lnTo>
                  <a:pt x="233299" y="364236"/>
                </a:lnTo>
                <a:lnTo>
                  <a:pt x="229869" y="363093"/>
                </a:lnTo>
                <a:lnTo>
                  <a:pt x="227329" y="361442"/>
                </a:lnTo>
                <a:lnTo>
                  <a:pt x="225805" y="359664"/>
                </a:lnTo>
                <a:lnTo>
                  <a:pt x="224409" y="357759"/>
                </a:lnTo>
                <a:lnTo>
                  <a:pt x="223647" y="355600"/>
                </a:lnTo>
                <a:lnTo>
                  <a:pt x="223647" y="353060"/>
                </a:lnTo>
                <a:lnTo>
                  <a:pt x="223647" y="163703"/>
                </a:lnTo>
                <a:lnTo>
                  <a:pt x="223262" y="148764"/>
                </a:lnTo>
                <a:lnTo>
                  <a:pt x="222088" y="136134"/>
                </a:lnTo>
                <a:lnTo>
                  <a:pt x="220090" y="125730"/>
                </a:lnTo>
                <a:lnTo>
                  <a:pt x="215829" y="113133"/>
                </a:lnTo>
                <a:lnTo>
                  <a:pt x="209997" y="102389"/>
                </a:lnTo>
                <a:lnTo>
                  <a:pt x="209803" y="102108"/>
                </a:lnTo>
                <a:lnTo>
                  <a:pt x="205359" y="95631"/>
                </a:lnTo>
                <a:lnTo>
                  <a:pt x="199643" y="90551"/>
                </a:lnTo>
                <a:lnTo>
                  <a:pt x="192531" y="86868"/>
                </a:lnTo>
                <a:lnTo>
                  <a:pt x="185547" y="83312"/>
                </a:lnTo>
                <a:lnTo>
                  <a:pt x="177291" y="81534"/>
                </a:lnTo>
                <a:lnTo>
                  <a:pt x="167766" y="81534"/>
                </a:lnTo>
                <a:lnTo>
                  <a:pt x="155945" y="82956"/>
                </a:lnTo>
                <a:lnTo>
                  <a:pt x="143985" y="87224"/>
                </a:lnTo>
                <a:lnTo>
                  <a:pt x="131912" y="94337"/>
                </a:lnTo>
                <a:lnTo>
                  <a:pt x="123034" y="101347"/>
                </a:lnTo>
                <a:lnTo>
                  <a:pt x="114166" y="109506"/>
                </a:lnTo>
                <a:lnTo>
                  <a:pt x="105106" y="118983"/>
                </a:lnTo>
                <a:lnTo>
                  <a:pt x="95862" y="129799"/>
                </a:lnTo>
                <a:lnTo>
                  <a:pt x="93725" y="132461"/>
                </a:lnTo>
                <a:lnTo>
                  <a:pt x="93725" y="353060"/>
                </a:lnTo>
                <a:lnTo>
                  <a:pt x="93725" y="355600"/>
                </a:lnTo>
                <a:lnTo>
                  <a:pt x="93090" y="357759"/>
                </a:lnTo>
                <a:lnTo>
                  <a:pt x="91566" y="359664"/>
                </a:lnTo>
                <a:lnTo>
                  <a:pt x="90042" y="361442"/>
                </a:lnTo>
                <a:lnTo>
                  <a:pt x="87502" y="363093"/>
                </a:lnTo>
                <a:lnTo>
                  <a:pt x="83947" y="364236"/>
                </a:lnTo>
                <a:lnTo>
                  <a:pt x="80263" y="365506"/>
                </a:lnTo>
                <a:lnTo>
                  <a:pt x="75564" y="366395"/>
                </a:lnTo>
                <a:lnTo>
                  <a:pt x="69596" y="367030"/>
                </a:lnTo>
                <a:lnTo>
                  <a:pt x="63626" y="367665"/>
                </a:lnTo>
                <a:lnTo>
                  <a:pt x="56134" y="368046"/>
                </a:lnTo>
                <a:lnTo>
                  <a:pt x="46862" y="368046"/>
                </a:lnTo>
                <a:lnTo>
                  <a:pt x="37718" y="368046"/>
                </a:lnTo>
                <a:lnTo>
                  <a:pt x="30099" y="367665"/>
                </a:lnTo>
                <a:lnTo>
                  <a:pt x="24256" y="367030"/>
                </a:lnTo>
                <a:lnTo>
                  <a:pt x="18287" y="366395"/>
                </a:lnTo>
                <a:lnTo>
                  <a:pt x="13462" y="365506"/>
                </a:lnTo>
                <a:lnTo>
                  <a:pt x="9905" y="364236"/>
                </a:lnTo>
                <a:lnTo>
                  <a:pt x="6223" y="363093"/>
                </a:lnTo>
                <a:lnTo>
                  <a:pt x="3682" y="361442"/>
                </a:lnTo>
                <a:lnTo>
                  <a:pt x="2286" y="359664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5" y="16510"/>
                </a:lnTo>
                <a:lnTo>
                  <a:pt x="1904" y="14732"/>
                </a:lnTo>
                <a:lnTo>
                  <a:pt x="3175" y="12827"/>
                </a:lnTo>
                <a:lnTo>
                  <a:pt x="5334" y="11303"/>
                </a:lnTo>
                <a:lnTo>
                  <a:pt x="8636" y="10033"/>
                </a:lnTo>
                <a:lnTo>
                  <a:pt x="11811" y="8763"/>
                </a:lnTo>
                <a:lnTo>
                  <a:pt x="16001" y="7874"/>
                </a:lnTo>
                <a:lnTo>
                  <a:pt x="21081" y="7239"/>
                </a:lnTo>
                <a:lnTo>
                  <a:pt x="26162" y="6604"/>
                </a:lnTo>
                <a:lnTo>
                  <a:pt x="32512" y="6350"/>
                </a:lnTo>
                <a:lnTo>
                  <a:pt x="40259" y="6350"/>
                </a:lnTo>
                <a:lnTo>
                  <a:pt x="48132" y="6350"/>
                </a:lnTo>
                <a:lnTo>
                  <a:pt x="54737" y="6604"/>
                </a:lnTo>
                <a:lnTo>
                  <a:pt x="59943" y="7239"/>
                </a:lnTo>
                <a:lnTo>
                  <a:pt x="65150" y="7874"/>
                </a:lnTo>
                <a:lnTo>
                  <a:pt x="69214" y="8763"/>
                </a:lnTo>
                <a:lnTo>
                  <a:pt x="72009" y="10033"/>
                </a:lnTo>
                <a:lnTo>
                  <a:pt x="74802" y="11303"/>
                </a:lnTo>
                <a:lnTo>
                  <a:pt x="76962" y="12827"/>
                </a:lnTo>
                <a:lnTo>
                  <a:pt x="78104" y="14732"/>
                </a:lnTo>
                <a:lnTo>
                  <a:pt x="79375" y="16510"/>
                </a:lnTo>
                <a:lnTo>
                  <a:pt x="80010" y="18796"/>
                </a:lnTo>
                <a:lnTo>
                  <a:pt x="80010" y="21209"/>
                </a:lnTo>
                <a:lnTo>
                  <a:pt x="80010" y="59563"/>
                </a:lnTo>
                <a:lnTo>
                  <a:pt x="89824" y="49485"/>
                </a:lnTo>
                <a:lnTo>
                  <a:pt x="99687" y="40326"/>
                </a:lnTo>
                <a:lnTo>
                  <a:pt x="109597" y="32093"/>
                </a:lnTo>
                <a:lnTo>
                  <a:pt x="119555" y="24795"/>
                </a:lnTo>
                <a:lnTo>
                  <a:pt x="129562" y="18440"/>
                </a:lnTo>
                <a:lnTo>
                  <a:pt x="136016" y="14859"/>
                </a:lnTo>
                <a:lnTo>
                  <a:pt x="147922" y="9327"/>
                </a:lnTo>
                <a:lnTo>
                  <a:pt x="160051" y="5077"/>
                </a:lnTo>
                <a:lnTo>
                  <a:pt x="172396" y="2110"/>
                </a:lnTo>
                <a:lnTo>
                  <a:pt x="184951" y="425"/>
                </a:lnTo>
                <a:lnTo>
                  <a:pt x="19532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828923" y="1286255"/>
            <a:ext cx="303275" cy="374269"/>
          </a:xfrm>
          <a:custGeom>
            <a:avLst/>
            <a:gdLst/>
            <a:ahLst/>
            <a:cxnLst/>
            <a:rect l="l" t="t" r="r" b="b"/>
            <a:pathLst>
              <a:path w="303275" h="374269">
                <a:moveTo>
                  <a:pt x="156590" y="0"/>
                </a:moveTo>
                <a:lnTo>
                  <a:pt x="170948" y="271"/>
                </a:lnTo>
                <a:lnTo>
                  <a:pt x="184506" y="1087"/>
                </a:lnTo>
                <a:lnTo>
                  <a:pt x="197256" y="2446"/>
                </a:lnTo>
                <a:lnTo>
                  <a:pt x="209186" y="4349"/>
                </a:lnTo>
                <a:lnTo>
                  <a:pt x="223392" y="7620"/>
                </a:lnTo>
                <a:lnTo>
                  <a:pt x="236539" y="11905"/>
                </a:lnTo>
                <a:lnTo>
                  <a:pt x="248447" y="17207"/>
                </a:lnTo>
                <a:lnTo>
                  <a:pt x="259141" y="23513"/>
                </a:lnTo>
                <a:lnTo>
                  <a:pt x="268642" y="30813"/>
                </a:lnTo>
                <a:lnTo>
                  <a:pt x="277708" y="40048"/>
                </a:lnTo>
                <a:lnTo>
                  <a:pt x="285079" y="50241"/>
                </a:lnTo>
                <a:lnTo>
                  <a:pt x="291111" y="61696"/>
                </a:lnTo>
                <a:lnTo>
                  <a:pt x="298146" y="82876"/>
                </a:lnTo>
                <a:lnTo>
                  <a:pt x="300538" y="94748"/>
                </a:lnTo>
                <a:lnTo>
                  <a:pt x="302189" y="107473"/>
                </a:lnTo>
                <a:lnTo>
                  <a:pt x="303092" y="121032"/>
                </a:lnTo>
                <a:lnTo>
                  <a:pt x="303275" y="130937"/>
                </a:lnTo>
                <a:lnTo>
                  <a:pt x="303275" y="354203"/>
                </a:lnTo>
                <a:lnTo>
                  <a:pt x="303275" y="357759"/>
                </a:lnTo>
                <a:lnTo>
                  <a:pt x="302005" y="360426"/>
                </a:lnTo>
                <a:lnTo>
                  <a:pt x="299465" y="362458"/>
                </a:lnTo>
                <a:lnTo>
                  <a:pt x="297052" y="364363"/>
                </a:lnTo>
                <a:lnTo>
                  <a:pt x="293115" y="365760"/>
                </a:lnTo>
                <a:lnTo>
                  <a:pt x="287781" y="366649"/>
                </a:lnTo>
                <a:lnTo>
                  <a:pt x="282448" y="367538"/>
                </a:lnTo>
                <a:lnTo>
                  <a:pt x="274574" y="368046"/>
                </a:lnTo>
                <a:lnTo>
                  <a:pt x="264160" y="368046"/>
                </a:lnTo>
                <a:lnTo>
                  <a:pt x="252984" y="368046"/>
                </a:lnTo>
                <a:lnTo>
                  <a:pt x="244855" y="367538"/>
                </a:lnTo>
                <a:lnTo>
                  <a:pt x="239775" y="366649"/>
                </a:lnTo>
                <a:lnTo>
                  <a:pt x="234696" y="365760"/>
                </a:lnTo>
                <a:lnTo>
                  <a:pt x="231139" y="364363"/>
                </a:lnTo>
                <a:lnTo>
                  <a:pt x="228980" y="362458"/>
                </a:lnTo>
                <a:lnTo>
                  <a:pt x="226949" y="360426"/>
                </a:lnTo>
                <a:lnTo>
                  <a:pt x="225805" y="357759"/>
                </a:lnTo>
                <a:lnTo>
                  <a:pt x="225805" y="354203"/>
                </a:lnTo>
                <a:lnTo>
                  <a:pt x="225805" y="327787"/>
                </a:lnTo>
                <a:lnTo>
                  <a:pt x="216567" y="336944"/>
                </a:lnTo>
                <a:lnTo>
                  <a:pt x="206757" y="345184"/>
                </a:lnTo>
                <a:lnTo>
                  <a:pt x="196392" y="352507"/>
                </a:lnTo>
                <a:lnTo>
                  <a:pt x="185488" y="358911"/>
                </a:lnTo>
                <a:lnTo>
                  <a:pt x="167724" y="366722"/>
                </a:lnTo>
                <a:lnTo>
                  <a:pt x="155732" y="370259"/>
                </a:lnTo>
                <a:lnTo>
                  <a:pt x="143221" y="372686"/>
                </a:lnTo>
                <a:lnTo>
                  <a:pt x="130189" y="374005"/>
                </a:lnTo>
                <a:lnTo>
                  <a:pt x="120903" y="374269"/>
                </a:lnTo>
                <a:lnTo>
                  <a:pt x="107481" y="373808"/>
                </a:lnTo>
                <a:lnTo>
                  <a:pt x="94660" y="372425"/>
                </a:lnTo>
                <a:lnTo>
                  <a:pt x="82427" y="370122"/>
                </a:lnTo>
                <a:lnTo>
                  <a:pt x="72389" y="367411"/>
                </a:lnTo>
                <a:lnTo>
                  <a:pt x="59967" y="362820"/>
                </a:lnTo>
                <a:lnTo>
                  <a:pt x="48539" y="357078"/>
                </a:lnTo>
                <a:lnTo>
                  <a:pt x="38125" y="350203"/>
                </a:lnTo>
                <a:lnTo>
                  <a:pt x="24907" y="338166"/>
                </a:lnTo>
                <a:lnTo>
                  <a:pt x="17102" y="328158"/>
                </a:lnTo>
                <a:lnTo>
                  <a:pt x="10620" y="316980"/>
                </a:lnTo>
                <a:lnTo>
                  <a:pt x="4768" y="302096"/>
                </a:lnTo>
                <a:lnTo>
                  <a:pt x="1928" y="289966"/>
                </a:lnTo>
                <a:lnTo>
                  <a:pt x="355" y="276917"/>
                </a:lnTo>
                <a:lnTo>
                  <a:pt x="0" y="266446"/>
                </a:lnTo>
                <a:lnTo>
                  <a:pt x="688" y="252599"/>
                </a:lnTo>
                <a:lnTo>
                  <a:pt x="2746" y="239708"/>
                </a:lnTo>
                <a:lnTo>
                  <a:pt x="6163" y="227762"/>
                </a:lnTo>
                <a:lnTo>
                  <a:pt x="10927" y="216748"/>
                </a:lnTo>
                <a:lnTo>
                  <a:pt x="17963" y="205408"/>
                </a:lnTo>
                <a:lnTo>
                  <a:pt x="26105" y="195822"/>
                </a:lnTo>
                <a:lnTo>
                  <a:pt x="35729" y="187231"/>
                </a:lnTo>
                <a:lnTo>
                  <a:pt x="45212" y="180594"/>
                </a:lnTo>
                <a:lnTo>
                  <a:pt x="55281" y="175001"/>
                </a:lnTo>
                <a:lnTo>
                  <a:pt x="66352" y="170065"/>
                </a:lnTo>
                <a:lnTo>
                  <a:pt x="78425" y="165785"/>
                </a:lnTo>
                <a:lnTo>
                  <a:pt x="91498" y="162161"/>
                </a:lnTo>
                <a:lnTo>
                  <a:pt x="101218" y="160020"/>
                </a:lnTo>
                <a:lnTo>
                  <a:pt x="112417" y="158021"/>
                </a:lnTo>
                <a:lnTo>
                  <a:pt x="124181" y="156369"/>
                </a:lnTo>
                <a:lnTo>
                  <a:pt x="136511" y="155067"/>
                </a:lnTo>
                <a:lnTo>
                  <a:pt x="149406" y="154118"/>
                </a:lnTo>
                <a:lnTo>
                  <a:pt x="162866" y="153525"/>
                </a:lnTo>
                <a:lnTo>
                  <a:pt x="176892" y="153292"/>
                </a:lnTo>
                <a:lnTo>
                  <a:pt x="178942" y="153289"/>
                </a:lnTo>
                <a:lnTo>
                  <a:pt x="211327" y="153289"/>
                </a:lnTo>
                <a:lnTo>
                  <a:pt x="211327" y="133223"/>
                </a:lnTo>
                <a:lnTo>
                  <a:pt x="210664" y="119614"/>
                </a:lnTo>
                <a:lnTo>
                  <a:pt x="208625" y="107708"/>
                </a:lnTo>
                <a:lnTo>
                  <a:pt x="208152" y="105918"/>
                </a:lnTo>
                <a:lnTo>
                  <a:pt x="206121" y="98044"/>
                </a:lnTo>
                <a:lnTo>
                  <a:pt x="202564" y="91567"/>
                </a:lnTo>
                <a:lnTo>
                  <a:pt x="197738" y="86360"/>
                </a:lnTo>
                <a:lnTo>
                  <a:pt x="192912" y="81153"/>
                </a:lnTo>
                <a:lnTo>
                  <a:pt x="186436" y="77343"/>
                </a:lnTo>
                <a:lnTo>
                  <a:pt x="178435" y="74803"/>
                </a:lnTo>
                <a:lnTo>
                  <a:pt x="167217" y="72320"/>
                </a:lnTo>
                <a:lnTo>
                  <a:pt x="153999" y="71207"/>
                </a:lnTo>
                <a:lnTo>
                  <a:pt x="148462" y="71120"/>
                </a:lnTo>
                <a:lnTo>
                  <a:pt x="134818" y="71574"/>
                </a:lnTo>
                <a:lnTo>
                  <a:pt x="122069" y="72966"/>
                </a:lnTo>
                <a:lnTo>
                  <a:pt x="110216" y="75337"/>
                </a:lnTo>
                <a:lnTo>
                  <a:pt x="93619" y="80274"/>
                </a:lnTo>
                <a:lnTo>
                  <a:pt x="81794" y="84569"/>
                </a:lnTo>
                <a:lnTo>
                  <a:pt x="74040" y="87884"/>
                </a:lnTo>
                <a:lnTo>
                  <a:pt x="61467" y="93701"/>
                </a:lnTo>
                <a:lnTo>
                  <a:pt x="51034" y="98982"/>
                </a:lnTo>
                <a:lnTo>
                  <a:pt x="44068" y="102870"/>
                </a:lnTo>
                <a:lnTo>
                  <a:pt x="38988" y="104521"/>
                </a:lnTo>
                <a:lnTo>
                  <a:pt x="34925" y="104521"/>
                </a:lnTo>
                <a:lnTo>
                  <a:pt x="32257" y="104521"/>
                </a:lnTo>
                <a:lnTo>
                  <a:pt x="29844" y="103759"/>
                </a:lnTo>
                <a:lnTo>
                  <a:pt x="27686" y="101981"/>
                </a:lnTo>
                <a:lnTo>
                  <a:pt x="25653" y="100203"/>
                </a:lnTo>
                <a:lnTo>
                  <a:pt x="23875" y="97790"/>
                </a:lnTo>
                <a:lnTo>
                  <a:pt x="22478" y="94488"/>
                </a:lnTo>
                <a:lnTo>
                  <a:pt x="21209" y="91313"/>
                </a:lnTo>
                <a:lnTo>
                  <a:pt x="20065" y="87376"/>
                </a:lnTo>
                <a:lnTo>
                  <a:pt x="19303" y="82677"/>
                </a:lnTo>
                <a:lnTo>
                  <a:pt x="18541" y="77851"/>
                </a:lnTo>
                <a:lnTo>
                  <a:pt x="18287" y="72644"/>
                </a:lnTo>
                <a:lnTo>
                  <a:pt x="18287" y="66929"/>
                </a:lnTo>
                <a:lnTo>
                  <a:pt x="18287" y="59309"/>
                </a:lnTo>
                <a:lnTo>
                  <a:pt x="18796" y="53213"/>
                </a:lnTo>
                <a:lnTo>
                  <a:pt x="20065" y="48768"/>
                </a:lnTo>
                <a:lnTo>
                  <a:pt x="21336" y="44323"/>
                </a:lnTo>
                <a:lnTo>
                  <a:pt x="23749" y="40259"/>
                </a:lnTo>
                <a:lnTo>
                  <a:pt x="27177" y="36703"/>
                </a:lnTo>
                <a:lnTo>
                  <a:pt x="30606" y="33020"/>
                </a:lnTo>
                <a:lnTo>
                  <a:pt x="36702" y="29083"/>
                </a:lnTo>
                <a:lnTo>
                  <a:pt x="45338" y="24765"/>
                </a:lnTo>
                <a:lnTo>
                  <a:pt x="56119" y="19885"/>
                </a:lnTo>
                <a:lnTo>
                  <a:pt x="68192" y="15276"/>
                </a:lnTo>
                <a:lnTo>
                  <a:pt x="75946" y="12700"/>
                </a:lnTo>
                <a:lnTo>
                  <a:pt x="87571" y="9262"/>
                </a:lnTo>
                <a:lnTo>
                  <a:pt x="99919" y="6307"/>
                </a:lnTo>
                <a:lnTo>
                  <a:pt x="112911" y="3757"/>
                </a:lnTo>
                <a:lnTo>
                  <a:pt x="126417" y="1736"/>
                </a:lnTo>
                <a:lnTo>
                  <a:pt x="139039" y="571"/>
                </a:lnTo>
                <a:lnTo>
                  <a:pt x="151890" y="39"/>
                </a:lnTo>
                <a:lnTo>
                  <a:pt x="15659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058414" y="1286255"/>
            <a:ext cx="527938" cy="368046"/>
          </a:xfrm>
          <a:custGeom>
            <a:avLst/>
            <a:gdLst/>
            <a:ahLst/>
            <a:cxnLst/>
            <a:rect l="l" t="t" r="r" b="b"/>
            <a:pathLst>
              <a:path w="527938" h="368046">
                <a:moveTo>
                  <a:pt x="192024" y="0"/>
                </a:moveTo>
                <a:lnTo>
                  <a:pt x="205533" y="496"/>
                </a:lnTo>
                <a:lnTo>
                  <a:pt x="218119" y="2007"/>
                </a:lnTo>
                <a:lnTo>
                  <a:pt x="228853" y="4318"/>
                </a:lnTo>
                <a:lnTo>
                  <a:pt x="241403" y="8294"/>
                </a:lnTo>
                <a:lnTo>
                  <a:pt x="252825" y="13497"/>
                </a:lnTo>
                <a:lnTo>
                  <a:pt x="258063" y="16510"/>
                </a:lnTo>
                <a:lnTo>
                  <a:pt x="268498" y="24081"/>
                </a:lnTo>
                <a:lnTo>
                  <a:pt x="277640" y="32819"/>
                </a:lnTo>
                <a:lnTo>
                  <a:pt x="280162" y="35687"/>
                </a:lnTo>
                <a:lnTo>
                  <a:pt x="287635" y="45810"/>
                </a:lnTo>
                <a:lnTo>
                  <a:pt x="293978" y="56902"/>
                </a:lnTo>
                <a:lnTo>
                  <a:pt x="295783" y="60706"/>
                </a:lnTo>
                <a:lnTo>
                  <a:pt x="305139" y="51012"/>
                </a:lnTo>
                <a:lnTo>
                  <a:pt x="314394" y="42204"/>
                </a:lnTo>
                <a:lnTo>
                  <a:pt x="323526" y="34331"/>
                </a:lnTo>
                <a:lnTo>
                  <a:pt x="335656" y="25095"/>
                </a:lnTo>
                <a:lnTo>
                  <a:pt x="346240" y="18279"/>
                </a:lnTo>
                <a:lnTo>
                  <a:pt x="365116" y="8887"/>
                </a:lnTo>
                <a:lnTo>
                  <a:pt x="376976" y="4736"/>
                </a:lnTo>
                <a:lnTo>
                  <a:pt x="393713" y="1085"/>
                </a:lnTo>
                <a:lnTo>
                  <a:pt x="406405" y="44"/>
                </a:lnTo>
                <a:lnTo>
                  <a:pt x="409701" y="0"/>
                </a:lnTo>
                <a:lnTo>
                  <a:pt x="423977" y="552"/>
                </a:lnTo>
                <a:lnTo>
                  <a:pt x="437197" y="2215"/>
                </a:lnTo>
                <a:lnTo>
                  <a:pt x="449370" y="4998"/>
                </a:lnTo>
                <a:lnTo>
                  <a:pt x="460504" y="8909"/>
                </a:lnTo>
                <a:lnTo>
                  <a:pt x="476943" y="17716"/>
                </a:lnTo>
                <a:lnTo>
                  <a:pt x="487211" y="25369"/>
                </a:lnTo>
                <a:lnTo>
                  <a:pt x="496230" y="34164"/>
                </a:lnTo>
                <a:lnTo>
                  <a:pt x="508827" y="51859"/>
                </a:lnTo>
                <a:lnTo>
                  <a:pt x="514422" y="63097"/>
                </a:lnTo>
                <a:lnTo>
                  <a:pt x="518943" y="75229"/>
                </a:lnTo>
                <a:lnTo>
                  <a:pt x="524455" y="98452"/>
                </a:lnTo>
                <a:lnTo>
                  <a:pt x="526261" y="110852"/>
                </a:lnTo>
                <a:lnTo>
                  <a:pt x="527406" y="123577"/>
                </a:lnTo>
                <a:lnTo>
                  <a:pt x="527910" y="136648"/>
                </a:lnTo>
                <a:lnTo>
                  <a:pt x="527938" y="140716"/>
                </a:lnTo>
                <a:lnTo>
                  <a:pt x="527938" y="353060"/>
                </a:lnTo>
                <a:lnTo>
                  <a:pt x="527938" y="355600"/>
                </a:lnTo>
                <a:lnTo>
                  <a:pt x="527303" y="357759"/>
                </a:lnTo>
                <a:lnTo>
                  <a:pt x="525780" y="359664"/>
                </a:lnTo>
                <a:lnTo>
                  <a:pt x="524256" y="361442"/>
                </a:lnTo>
                <a:lnTo>
                  <a:pt x="521843" y="363093"/>
                </a:lnTo>
                <a:lnTo>
                  <a:pt x="518287" y="364236"/>
                </a:lnTo>
                <a:lnTo>
                  <a:pt x="514858" y="365506"/>
                </a:lnTo>
                <a:lnTo>
                  <a:pt x="510159" y="366395"/>
                </a:lnTo>
                <a:lnTo>
                  <a:pt x="504189" y="367030"/>
                </a:lnTo>
                <a:lnTo>
                  <a:pt x="498221" y="367665"/>
                </a:lnTo>
                <a:lnTo>
                  <a:pt x="490600" y="368046"/>
                </a:lnTo>
                <a:lnTo>
                  <a:pt x="481457" y="368046"/>
                </a:lnTo>
                <a:lnTo>
                  <a:pt x="472059" y="368046"/>
                </a:lnTo>
                <a:lnTo>
                  <a:pt x="464312" y="367665"/>
                </a:lnTo>
                <a:lnTo>
                  <a:pt x="458470" y="367030"/>
                </a:lnTo>
                <a:lnTo>
                  <a:pt x="452500" y="366395"/>
                </a:lnTo>
                <a:lnTo>
                  <a:pt x="447675" y="365506"/>
                </a:lnTo>
                <a:lnTo>
                  <a:pt x="444119" y="364236"/>
                </a:lnTo>
                <a:lnTo>
                  <a:pt x="440436" y="363093"/>
                </a:lnTo>
                <a:lnTo>
                  <a:pt x="438023" y="361442"/>
                </a:lnTo>
                <a:lnTo>
                  <a:pt x="436625" y="359664"/>
                </a:lnTo>
                <a:lnTo>
                  <a:pt x="435228" y="357759"/>
                </a:lnTo>
                <a:lnTo>
                  <a:pt x="434594" y="355600"/>
                </a:lnTo>
                <a:lnTo>
                  <a:pt x="434594" y="353060"/>
                </a:lnTo>
                <a:lnTo>
                  <a:pt x="434594" y="156337"/>
                </a:lnTo>
                <a:lnTo>
                  <a:pt x="434065" y="143009"/>
                </a:lnTo>
                <a:lnTo>
                  <a:pt x="432445" y="130666"/>
                </a:lnTo>
                <a:lnTo>
                  <a:pt x="427472" y="113021"/>
                </a:lnTo>
                <a:lnTo>
                  <a:pt x="421766" y="102108"/>
                </a:lnTo>
                <a:lnTo>
                  <a:pt x="411988" y="90551"/>
                </a:lnTo>
                <a:lnTo>
                  <a:pt x="398780" y="83312"/>
                </a:lnTo>
                <a:lnTo>
                  <a:pt x="390906" y="81534"/>
                </a:lnTo>
                <a:lnTo>
                  <a:pt x="381762" y="81534"/>
                </a:lnTo>
                <a:lnTo>
                  <a:pt x="369984" y="83119"/>
                </a:lnTo>
                <a:lnTo>
                  <a:pt x="358114" y="87876"/>
                </a:lnTo>
                <a:lnTo>
                  <a:pt x="347852" y="94488"/>
                </a:lnTo>
                <a:lnTo>
                  <a:pt x="339559" y="101423"/>
                </a:lnTo>
                <a:lnTo>
                  <a:pt x="330884" y="109684"/>
                </a:lnTo>
                <a:lnTo>
                  <a:pt x="321838" y="119290"/>
                </a:lnTo>
                <a:lnTo>
                  <a:pt x="312433" y="130264"/>
                </a:lnTo>
                <a:lnTo>
                  <a:pt x="310641" y="132461"/>
                </a:lnTo>
                <a:lnTo>
                  <a:pt x="310641" y="353060"/>
                </a:lnTo>
                <a:lnTo>
                  <a:pt x="310641" y="355600"/>
                </a:lnTo>
                <a:lnTo>
                  <a:pt x="310007" y="357759"/>
                </a:lnTo>
                <a:lnTo>
                  <a:pt x="308483" y="359664"/>
                </a:lnTo>
                <a:lnTo>
                  <a:pt x="306959" y="361442"/>
                </a:lnTo>
                <a:lnTo>
                  <a:pt x="304419" y="363093"/>
                </a:lnTo>
                <a:lnTo>
                  <a:pt x="300863" y="364236"/>
                </a:lnTo>
                <a:lnTo>
                  <a:pt x="297180" y="365506"/>
                </a:lnTo>
                <a:lnTo>
                  <a:pt x="292481" y="366395"/>
                </a:lnTo>
                <a:lnTo>
                  <a:pt x="286512" y="367030"/>
                </a:lnTo>
                <a:lnTo>
                  <a:pt x="280543" y="367665"/>
                </a:lnTo>
                <a:lnTo>
                  <a:pt x="273176" y="368046"/>
                </a:lnTo>
                <a:lnTo>
                  <a:pt x="264160" y="368046"/>
                </a:lnTo>
                <a:lnTo>
                  <a:pt x="255015" y="368046"/>
                </a:lnTo>
                <a:lnTo>
                  <a:pt x="247396" y="367665"/>
                </a:lnTo>
                <a:lnTo>
                  <a:pt x="241553" y="367030"/>
                </a:lnTo>
                <a:lnTo>
                  <a:pt x="235585" y="366395"/>
                </a:lnTo>
                <a:lnTo>
                  <a:pt x="230759" y="365506"/>
                </a:lnTo>
                <a:lnTo>
                  <a:pt x="227202" y="364236"/>
                </a:lnTo>
                <a:lnTo>
                  <a:pt x="223520" y="363093"/>
                </a:lnTo>
                <a:lnTo>
                  <a:pt x="220980" y="361442"/>
                </a:lnTo>
                <a:lnTo>
                  <a:pt x="219583" y="359664"/>
                </a:lnTo>
                <a:lnTo>
                  <a:pt x="218059" y="357759"/>
                </a:lnTo>
                <a:lnTo>
                  <a:pt x="217297" y="355600"/>
                </a:lnTo>
                <a:lnTo>
                  <a:pt x="217297" y="353060"/>
                </a:lnTo>
                <a:lnTo>
                  <a:pt x="217297" y="156337"/>
                </a:lnTo>
                <a:lnTo>
                  <a:pt x="216768" y="143009"/>
                </a:lnTo>
                <a:lnTo>
                  <a:pt x="215148" y="130666"/>
                </a:lnTo>
                <a:lnTo>
                  <a:pt x="210229" y="112999"/>
                </a:lnTo>
                <a:lnTo>
                  <a:pt x="204597" y="102108"/>
                </a:lnTo>
                <a:lnTo>
                  <a:pt x="194945" y="90551"/>
                </a:lnTo>
                <a:lnTo>
                  <a:pt x="181610" y="83312"/>
                </a:lnTo>
                <a:lnTo>
                  <a:pt x="173736" y="81534"/>
                </a:lnTo>
                <a:lnTo>
                  <a:pt x="164846" y="81534"/>
                </a:lnTo>
                <a:lnTo>
                  <a:pt x="152965" y="83089"/>
                </a:lnTo>
                <a:lnTo>
                  <a:pt x="141085" y="87754"/>
                </a:lnTo>
                <a:lnTo>
                  <a:pt x="130556" y="94488"/>
                </a:lnTo>
                <a:lnTo>
                  <a:pt x="122241" y="101461"/>
                </a:lnTo>
                <a:lnTo>
                  <a:pt x="113585" y="109773"/>
                </a:lnTo>
                <a:lnTo>
                  <a:pt x="104600" y="119446"/>
                </a:lnTo>
                <a:lnTo>
                  <a:pt x="95294" y="130498"/>
                </a:lnTo>
                <a:lnTo>
                  <a:pt x="93725" y="132461"/>
                </a:lnTo>
                <a:lnTo>
                  <a:pt x="93725" y="353060"/>
                </a:lnTo>
                <a:lnTo>
                  <a:pt x="93725" y="355600"/>
                </a:lnTo>
                <a:lnTo>
                  <a:pt x="93091" y="357759"/>
                </a:lnTo>
                <a:lnTo>
                  <a:pt x="91567" y="359664"/>
                </a:lnTo>
                <a:lnTo>
                  <a:pt x="90043" y="361442"/>
                </a:lnTo>
                <a:lnTo>
                  <a:pt x="87503" y="363093"/>
                </a:lnTo>
                <a:lnTo>
                  <a:pt x="83947" y="364236"/>
                </a:lnTo>
                <a:lnTo>
                  <a:pt x="80263" y="365506"/>
                </a:lnTo>
                <a:lnTo>
                  <a:pt x="75565" y="366395"/>
                </a:lnTo>
                <a:lnTo>
                  <a:pt x="69596" y="367030"/>
                </a:lnTo>
                <a:lnTo>
                  <a:pt x="63627" y="367665"/>
                </a:lnTo>
                <a:lnTo>
                  <a:pt x="56134" y="368046"/>
                </a:lnTo>
                <a:lnTo>
                  <a:pt x="46862" y="368046"/>
                </a:lnTo>
                <a:lnTo>
                  <a:pt x="37718" y="368046"/>
                </a:lnTo>
                <a:lnTo>
                  <a:pt x="30099" y="367665"/>
                </a:lnTo>
                <a:lnTo>
                  <a:pt x="24256" y="367030"/>
                </a:lnTo>
                <a:lnTo>
                  <a:pt x="18287" y="366395"/>
                </a:lnTo>
                <a:lnTo>
                  <a:pt x="13462" y="365506"/>
                </a:lnTo>
                <a:lnTo>
                  <a:pt x="9906" y="364236"/>
                </a:lnTo>
                <a:lnTo>
                  <a:pt x="6223" y="363093"/>
                </a:lnTo>
                <a:lnTo>
                  <a:pt x="3683" y="361442"/>
                </a:lnTo>
                <a:lnTo>
                  <a:pt x="2286" y="359664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5" y="16510"/>
                </a:lnTo>
                <a:lnTo>
                  <a:pt x="1905" y="14732"/>
                </a:lnTo>
                <a:lnTo>
                  <a:pt x="3175" y="12827"/>
                </a:lnTo>
                <a:lnTo>
                  <a:pt x="5334" y="11303"/>
                </a:lnTo>
                <a:lnTo>
                  <a:pt x="8636" y="10033"/>
                </a:lnTo>
                <a:lnTo>
                  <a:pt x="11811" y="8763"/>
                </a:lnTo>
                <a:lnTo>
                  <a:pt x="16002" y="7874"/>
                </a:lnTo>
                <a:lnTo>
                  <a:pt x="21081" y="7239"/>
                </a:lnTo>
                <a:lnTo>
                  <a:pt x="26162" y="6604"/>
                </a:lnTo>
                <a:lnTo>
                  <a:pt x="32512" y="6350"/>
                </a:lnTo>
                <a:lnTo>
                  <a:pt x="40259" y="6350"/>
                </a:lnTo>
                <a:lnTo>
                  <a:pt x="48133" y="6350"/>
                </a:lnTo>
                <a:lnTo>
                  <a:pt x="54737" y="6604"/>
                </a:lnTo>
                <a:lnTo>
                  <a:pt x="59943" y="7239"/>
                </a:lnTo>
                <a:lnTo>
                  <a:pt x="65150" y="7874"/>
                </a:lnTo>
                <a:lnTo>
                  <a:pt x="69215" y="8763"/>
                </a:lnTo>
                <a:lnTo>
                  <a:pt x="72009" y="10033"/>
                </a:lnTo>
                <a:lnTo>
                  <a:pt x="74803" y="11303"/>
                </a:lnTo>
                <a:lnTo>
                  <a:pt x="76962" y="12827"/>
                </a:lnTo>
                <a:lnTo>
                  <a:pt x="78105" y="14732"/>
                </a:lnTo>
                <a:lnTo>
                  <a:pt x="79375" y="16510"/>
                </a:lnTo>
                <a:lnTo>
                  <a:pt x="80010" y="18796"/>
                </a:lnTo>
                <a:lnTo>
                  <a:pt x="80010" y="21209"/>
                </a:lnTo>
                <a:lnTo>
                  <a:pt x="80010" y="59563"/>
                </a:lnTo>
                <a:lnTo>
                  <a:pt x="89911" y="49364"/>
                </a:lnTo>
                <a:lnTo>
                  <a:pt x="99788" y="40107"/>
                </a:lnTo>
                <a:lnTo>
                  <a:pt x="109641" y="31800"/>
                </a:lnTo>
                <a:lnTo>
                  <a:pt x="119469" y="24452"/>
                </a:lnTo>
                <a:lnTo>
                  <a:pt x="129272" y="18072"/>
                </a:lnTo>
                <a:lnTo>
                  <a:pt x="134874" y="14859"/>
                </a:lnTo>
                <a:lnTo>
                  <a:pt x="146779" y="9154"/>
                </a:lnTo>
                <a:lnTo>
                  <a:pt x="158896" y="4825"/>
                </a:lnTo>
                <a:lnTo>
                  <a:pt x="171224" y="1870"/>
                </a:lnTo>
                <a:lnTo>
                  <a:pt x="183764" y="290"/>
                </a:lnTo>
                <a:lnTo>
                  <a:pt x="19202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735453" y="1286255"/>
            <a:ext cx="253365" cy="374269"/>
          </a:xfrm>
          <a:custGeom>
            <a:avLst/>
            <a:gdLst/>
            <a:ahLst/>
            <a:cxnLst/>
            <a:rect l="l" t="t" r="r" b="b"/>
            <a:pathLst>
              <a:path w="253365" h="374269">
                <a:moveTo>
                  <a:pt x="136906" y="0"/>
                </a:moveTo>
                <a:lnTo>
                  <a:pt x="149799" y="397"/>
                </a:lnTo>
                <a:lnTo>
                  <a:pt x="162371" y="1591"/>
                </a:lnTo>
                <a:lnTo>
                  <a:pt x="167259" y="2286"/>
                </a:lnTo>
                <a:lnTo>
                  <a:pt x="180397" y="4569"/>
                </a:lnTo>
                <a:lnTo>
                  <a:pt x="192287" y="7442"/>
                </a:lnTo>
                <a:lnTo>
                  <a:pt x="193802" y="7874"/>
                </a:lnTo>
                <a:lnTo>
                  <a:pt x="201803" y="10033"/>
                </a:lnTo>
                <a:lnTo>
                  <a:pt x="208407" y="12446"/>
                </a:lnTo>
                <a:lnTo>
                  <a:pt x="213868" y="15113"/>
                </a:lnTo>
                <a:lnTo>
                  <a:pt x="219329" y="17653"/>
                </a:lnTo>
                <a:lnTo>
                  <a:pt x="223266" y="19939"/>
                </a:lnTo>
                <a:lnTo>
                  <a:pt x="225679" y="21844"/>
                </a:lnTo>
                <a:lnTo>
                  <a:pt x="227965" y="23622"/>
                </a:lnTo>
                <a:lnTo>
                  <a:pt x="229616" y="25527"/>
                </a:lnTo>
                <a:lnTo>
                  <a:pt x="230632" y="27305"/>
                </a:lnTo>
                <a:lnTo>
                  <a:pt x="231648" y="29210"/>
                </a:lnTo>
                <a:lnTo>
                  <a:pt x="232410" y="31496"/>
                </a:lnTo>
                <a:lnTo>
                  <a:pt x="232918" y="34036"/>
                </a:lnTo>
                <a:lnTo>
                  <a:pt x="233426" y="36703"/>
                </a:lnTo>
                <a:lnTo>
                  <a:pt x="233807" y="39878"/>
                </a:lnTo>
                <a:lnTo>
                  <a:pt x="234188" y="43688"/>
                </a:lnTo>
                <a:lnTo>
                  <a:pt x="234569" y="47625"/>
                </a:lnTo>
                <a:lnTo>
                  <a:pt x="234823" y="52324"/>
                </a:lnTo>
                <a:lnTo>
                  <a:pt x="234823" y="58039"/>
                </a:lnTo>
                <a:lnTo>
                  <a:pt x="234823" y="64770"/>
                </a:lnTo>
                <a:lnTo>
                  <a:pt x="234569" y="70231"/>
                </a:lnTo>
                <a:lnTo>
                  <a:pt x="234188" y="74422"/>
                </a:lnTo>
                <a:lnTo>
                  <a:pt x="233807" y="78613"/>
                </a:lnTo>
                <a:lnTo>
                  <a:pt x="233172" y="82042"/>
                </a:lnTo>
                <a:lnTo>
                  <a:pt x="232283" y="84455"/>
                </a:lnTo>
                <a:lnTo>
                  <a:pt x="231521" y="86995"/>
                </a:lnTo>
                <a:lnTo>
                  <a:pt x="230251" y="88646"/>
                </a:lnTo>
                <a:lnTo>
                  <a:pt x="228854" y="89535"/>
                </a:lnTo>
                <a:lnTo>
                  <a:pt x="227330" y="90424"/>
                </a:lnTo>
                <a:lnTo>
                  <a:pt x="225552" y="90805"/>
                </a:lnTo>
                <a:lnTo>
                  <a:pt x="223647" y="90805"/>
                </a:lnTo>
                <a:lnTo>
                  <a:pt x="221361" y="90805"/>
                </a:lnTo>
                <a:lnTo>
                  <a:pt x="217932" y="89535"/>
                </a:lnTo>
                <a:lnTo>
                  <a:pt x="213233" y="86868"/>
                </a:lnTo>
                <a:lnTo>
                  <a:pt x="208407" y="84328"/>
                </a:lnTo>
                <a:lnTo>
                  <a:pt x="202565" y="81534"/>
                </a:lnTo>
                <a:lnTo>
                  <a:pt x="195453" y="78486"/>
                </a:lnTo>
                <a:lnTo>
                  <a:pt x="184293" y="74281"/>
                </a:lnTo>
                <a:lnTo>
                  <a:pt x="171482" y="70259"/>
                </a:lnTo>
                <a:lnTo>
                  <a:pt x="159250" y="67678"/>
                </a:lnTo>
                <a:lnTo>
                  <a:pt x="146333" y="66455"/>
                </a:lnTo>
                <a:lnTo>
                  <a:pt x="139192" y="66294"/>
                </a:lnTo>
                <a:lnTo>
                  <a:pt x="130683" y="66294"/>
                </a:lnTo>
                <a:lnTo>
                  <a:pt x="123444" y="67056"/>
                </a:lnTo>
                <a:lnTo>
                  <a:pt x="117221" y="68834"/>
                </a:lnTo>
                <a:lnTo>
                  <a:pt x="110998" y="70612"/>
                </a:lnTo>
                <a:lnTo>
                  <a:pt x="105918" y="73025"/>
                </a:lnTo>
                <a:lnTo>
                  <a:pt x="101981" y="76327"/>
                </a:lnTo>
                <a:lnTo>
                  <a:pt x="97917" y="79502"/>
                </a:lnTo>
                <a:lnTo>
                  <a:pt x="94996" y="83312"/>
                </a:lnTo>
                <a:lnTo>
                  <a:pt x="92964" y="87630"/>
                </a:lnTo>
                <a:lnTo>
                  <a:pt x="91059" y="91948"/>
                </a:lnTo>
                <a:lnTo>
                  <a:pt x="90043" y="96647"/>
                </a:lnTo>
                <a:lnTo>
                  <a:pt x="90043" y="101600"/>
                </a:lnTo>
                <a:lnTo>
                  <a:pt x="90043" y="109220"/>
                </a:lnTo>
                <a:lnTo>
                  <a:pt x="92329" y="115697"/>
                </a:lnTo>
                <a:lnTo>
                  <a:pt x="97155" y="120904"/>
                </a:lnTo>
                <a:lnTo>
                  <a:pt x="101854" y="126111"/>
                </a:lnTo>
                <a:lnTo>
                  <a:pt x="107950" y="130683"/>
                </a:lnTo>
                <a:lnTo>
                  <a:pt x="115697" y="134747"/>
                </a:lnTo>
                <a:lnTo>
                  <a:pt x="126590" y="139858"/>
                </a:lnTo>
                <a:lnTo>
                  <a:pt x="138738" y="144735"/>
                </a:lnTo>
                <a:lnTo>
                  <a:pt x="141986" y="145923"/>
                </a:lnTo>
                <a:lnTo>
                  <a:pt x="153765" y="150206"/>
                </a:lnTo>
                <a:lnTo>
                  <a:pt x="165665" y="154805"/>
                </a:lnTo>
                <a:lnTo>
                  <a:pt x="183230" y="162249"/>
                </a:lnTo>
                <a:lnTo>
                  <a:pt x="194644" y="167905"/>
                </a:lnTo>
                <a:lnTo>
                  <a:pt x="212238" y="178388"/>
                </a:lnTo>
                <a:lnTo>
                  <a:pt x="222155" y="186297"/>
                </a:lnTo>
                <a:lnTo>
                  <a:pt x="235667" y="201163"/>
                </a:lnTo>
                <a:lnTo>
                  <a:pt x="242412" y="212030"/>
                </a:lnTo>
                <a:lnTo>
                  <a:pt x="246253" y="220091"/>
                </a:lnTo>
                <a:lnTo>
                  <a:pt x="250042" y="231264"/>
                </a:lnTo>
                <a:lnTo>
                  <a:pt x="252416" y="243674"/>
                </a:lnTo>
                <a:lnTo>
                  <a:pt x="253350" y="257320"/>
                </a:lnTo>
                <a:lnTo>
                  <a:pt x="253365" y="259334"/>
                </a:lnTo>
                <a:lnTo>
                  <a:pt x="252704" y="273017"/>
                </a:lnTo>
                <a:lnTo>
                  <a:pt x="250722" y="285840"/>
                </a:lnTo>
                <a:lnTo>
                  <a:pt x="247420" y="297836"/>
                </a:lnTo>
                <a:lnTo>
                  <a:pt x="242796" y="309042"/>
                </a:lnTo>
                <a:lnTo>
                  <a:pt x="236344" y="320417"/>
                </a:lnTo>
                <a:lnTo>
                  <a:pt x="228676" y="330564"/>
                </a:lnTo>
                <a:lnTo>
                  <a:pt x="219723" y="339672"/>
                </a:lnTo>
                <a:lnTo>
                  <a:pt x="212852" y="345313"/>
                </a:lnTo>
                <a:lnTo>
                  <a:pt x="202691" y="352108"/>
                </a:lnTo>
                <a:lnTo>
                  <a:pt x="191659" y="357996"/>
                </a:lnTo>
                <a:lnTo>
                  <a:pt x="179743" y="362976"/>
                </a:lnTo>
                <a:lnTo>
                  <a:pt x="167005" y="367030"/>
                </a:lnTo>
                <a:lnTo>
                  <a:pt x="155201" y="369864"/>
                </a:lnTo>
                <a:lnTo>
                  <a:pt x="142935" y="371998"/>
                </a:lnTo>
                <a:lnTo>
                  <a:pt x="130222" y="373431"/>
                </a:lnTo>
                <a:lnTo>
                  <a:pt x="117078" y="374164"/>
                </a:lnTo>
                <a:lnTo>
                  <a:pt x="109728" y="374269"/>
                </a:lnTo>
                <a:lnTo>
                  <a:pt x="96669" y="373925"/>
                </a:lnTo>
                <a:lnTo>
                  <a:pt x="84060" y="372870"/>
                </a:lnTo>
                <a:lnTo>
                  <a:pt x="74168" y="371475"/>
                </a:lnTo>
                <a:lnTo>
                  <a:pt x="60916" y="368989"/>
                </a:lnTo>
                <a:lnTo>
                  <a:pt x="48889" y="365970"/>
                </a:lnTo>
                <a:lnTo>
                  <a:pt x="34925" y="361569"/>
                </a:lnTo>
                <a:lnTo>
                  <a:pt x="21590" y="355727"/>
                </a:lnTo>
                <a:lnTo>
                  <a:pt x="11303" y="349885"/>
                </a:lnTo>
                <a:lnTo>
                  <a:pt x="3683" y="340614"/>
                </a:lnTo>
                <a:lnTo>
                  <a:pt x="762" y="329438"/>
                </a:lnTo>
                <a:lnTo>
                  <a:pt x="0" y="321183"/>
                </a:lnTo>
                <a:lnTo>
                  <a:pt x="0" y="310261"/>
                </a:lnTo>
                <a:lnTo>
                  <a:pt x="0" y="303149"/>
                </a:lnTo>
                <a:lnTo>
                  <a:pt x="254" y="297307"/>
                </a:lnTo>
                <a:lnTo>
                  <a:pt x="762" y="292989"/>
                </a:lnTo>
                <a:lnTo>
                  <a:pt x="1270" y="288671"/>
                </a:lnTo>
                <a:lnTo>
                  <a:pt x="1905" y="285242"/>
                </a:lnTo>
                <a:lnTo>
                  <a:pt x="2921" y="282575"/>
                </a:lnTo>
                <a:lnTo>
                  <a:pt x="3937" y="280035"/>
                </a:lnTo>
                <a:lnTo>
                  <a:pt x="5207" y="278257"/>
                </a:lnTo>
                <a:lnTo>
                  <a:pt x="6731" y="277368"/>
                </a:lnTo>
                <a:lnTo>
                  <a:pt x="8128" y="276479"/>
                </a:lnTo>
                <a:lnTo>
                  <a:pt x="10033" y="276098"/>
                </a:lnTo>
                <a:lnTo>
                  <a:pt x="12319" y="276098"/>
                </a:lnTo>
                <a:lnTo>
                  <a:pt x="14986" y="276098"/>
                </a:lnTo>
                <a:lnTo>
                  <a:pt x="19050" y="277622"/>
                </a:lnTo>
                <a:lnTo>
                  <a:pt x="24384" y="280797"/>
                </a:lnTo>
                <a:lnTo>
                  <a:pt x="29718" y="283845"/>
                </a:lnTo>
                <a:lnTo>
                  <a:pt x="36322" y="287274"/>
                </a:lnTo>
                <a:lnTo>
                  <a:pt x="44323" y="290957"/>
                </a:lnTo>
                <a:lnTo>
                  <a:pt x="55227" y="295610"/>
                </a:lnTo>
                <a:lnTo>
                  <a:pt x="67616" y="300002"/>
                </a:lnTo>
                <a:lnTo>
                  <a:pt x="72009" y="301371"/>
                </a:lnTo>
                <a:lnTo>
                  <a:pt x="83639" y="304204"/>
                </a:lnTo>
                <a:lnTo>
                  <a:pt x="96306" y="305786"/>
                </a:lnTo>
                <a:lnTo>
                  <a:pt x="107823" y="306197"/>
                </a:lnTo>
                <a:lnTo>
                  <a:pt x="116332" y="306197"/>
                </a:lnTo>
                <a:lnTo>
                  <a:pt x="123825" y="305308"/>
                </a:lnTo>
                <a:lnTo>
                  <a:pt x="130429" y="303657"/>
                </a:lnTo>
                <a:lnTo>
                  <a:pt x="136906" y="301879"/>
                </a:lnTo>
                <a:lnTo>
                  <a:pt x="142621" y="299466"/>
                </a:lnTo>
                <a:lnTo>
                  <a:pt x="147447" y="296164"/>
                </a:lnTo>
                <a:lnTo>
                  <a:pt x="152400" y="292989"/>
                </a:lnTo>
                <a:lnTo>
                  <a:pt x="155956" y="288925"/>
                </a:lnTo>
                <a:lnTo>
                  <a:pt x="158496" y="283845"/>
                </a:lnTo>
                <a:lnTo>
                  <a:pt x="160909" y="278892"/>
                </a:lnTo>
                <a:lnTo>
                  <a:pt x="162179" y="273177"/>
                </a:lnTo>
                <a:lnTo>
                  <a:pt x="162179" y="266827"/>
                </a:lnTo>
                <a:lnTo>
                  <a:pt x="162179" y="259334"/>
                </a:lnTo>
                <a:lnTo>
                  <a:pt x="159893" y="252984"/>
                </a:lnTo>
                <a:lnTo>
                  <a:pt x="155321" y="247650"/>
                </a:lnTo>
                <a:lnTo>
                  <a:pt x="150749" y="242316"/>
                </a:lnTo>
                <a:lnTo>
                  <a:pt x="144653" y="237617"/>
                </a:lnTo>
                <a:lnTo>
                  <a:pt x="137033" y="233680"/>
                </a:lnTo>
                <a:lnTo>
                  <a:pt x="126191" y="228421"/>
                </a:lnTo>
                <a:lnTo>
                  <a:pt x="114022" y="223462"/>
                </a:lnTo>
                <a:lnTo>
                  <a:pt x="111379" y="222504"/>
                </a:lnTo>
                <a:lnTo>
                  <a:pt x="99746" y="218130"/>
                </a:lnTo>
                <a:lnTo>
                  <a:pt x="87865" y="213361"/>
                </a:lnTo>
                <a:lnTo>
                  <a:pt x="70504" y="205797"/>
                </a:lnTo>
                <a:lnTo>
                  <a:pt x="59151" y="200078"/>
                </a:lnTo>
                <a:lnTo>
                  <a:pt x="52578" y="196469"/>
                </a:lnTo>
                <a:lnTo>
                  <a:pt x="41891" y="189508"/>
                </a:lnTo>
                <a:lnTo>
                  <a:pt x="32086" y="181435"/>
                </a:lnTo>
                <a:lnTo>
                  <a:pt x="19111" y="166782"/>
                </a:lnTo>
                <a:lnTo>
                  <a:pt x="12510" y="155842"/>
                </a:lnTo>
                <a:lnTo>
                  <a:pt x="8763" y="147701"/>
                </a:lnTo>
                <a:lnTo>
                  <a:pt x="5151" y="136608"/>
                </a:lnTo>
                <a:lnTo>
                  <a:pt x="2875" y="124232"/>
                </a:lnTo>
                <a:lnTo>
                  <a:pt x="1933" y="110549"/>
                </a:lnTo>
                <a:lnTo>
                  <a:pt x="1905" y="107569"/>
                </a:lnTo>
                <a:lnTo>
                  <a:pt x="2647" y="94337"/>
                </a:lnTo>
                <a:lnTo>
                  <a:pt x="4886" y="81738"/>
                </a:lnTo>
                <a:lnTo>
                  <a:pt x="8638" y="69791"/>
                </a:lnTo>
                <a:lnTo>
                  <a:pt x="17324" y="52694"/>
                </a:lnTo>
                <a:lnTo>
                  <a:pt x="24860" y="42513"/>
                </a:lnTo>
                <a:lnTo>
                  <a:pt x="33804" y="33298"/>
                </a:lnTo>
                <a:lnTo>
                  <a:pt x="47741" y="22685"/>
                </a:lnTo>
                <a:lnTo>
                  <a:pt x="58624" y="16552"/>
                </a:lnTo>
                <a:lnTo>
                  <a:pt x="70607" y="11303"/>
                </a:lnTo>
                <a:lnTo>
                  <a:pt x="80518" y="7874"/>
                </a:lnTo>
                <a:lnTo>
                  <a:pt x="92039" y="4770"/>
                </a:lnTo>
                <a:lnTo>
                  <a:pt x="104167" y="2432"/>
                </a:lnTo>
                <a:lnTo>
                  <a:pt x="116902" y="871"/>
                </a:lnTo>
                <a:lnTo>
                  <a:pt x="130243" y="92"/>
                </a:lnTo>
                <a:lnTo>
                  <a:pt x="13690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339342" y="1286255"/>
            <a:ext cx="213233" cy="368046"/>
          </a:xfrm>
          <a:custGeom>
            <a:avLst/>
            <a:gdLst/>
            <a:ahLst/>
            <a:cxnLst/>
            <a:rect l="l" t="t" r="r" b="b"/>
            <a:pathLst>
              <a:path w="213233" h="368046">
                <a:moveTo>
                  <a:pt x="168148" y="0"/>
                </a:moveTo>
                <a:lnTo>
                  <a:pt x="171450" y="0"/>
                </a:lnTo>
                <a:lnTo>
                  <a:pt x="174879" y="254"/>
                </a:lnTo>
                <a:lnTo>
                  <a:pt x="178562" y="635"/>
                </a:lnTo>
                <a:lnTo>
                  <a:pt x="182372" y="889"/>
                </a:lnTo>
                <a:lnTo>
                  <a:pt x="186182" y="1524"/>
                </a:lnTo>
                <a:lnTo>
                  <a:pt x="190119" y="2413"/>
                </a:lnTo>
                <a:lnTo>
                  <a:pt x="194056" y="3302"/>
                </a:lnTo>
                <a:lnTo>
                  <a:pt x="197612" y="4318"/>
                </a:lnTo>
                <a:lnTo>
                  <a:pt x="200533" y="5461"/>
                </a:lnTo>
                <a:lnTo>
                  <a:pt x="203581" y="6477"/>
                </a:lnTo>
                <a:lnTo>
                  <a:pt x="205740" y="7747"/>
                </a:lnTo>
                <a:lnTo>
                  <a:pt x="207137" y="8890"/>
                </a:lnTo>
                <a:lnTo>
                  <a:pt x="208407" y="10160"/>
                </a:lnTo>
                <a:lnTo>
                  <a:pt x="209423" y="11557"/>
                </a:lnTo>
                <a:lnTo>
                  <a:pt x="210058" y="13081"/>
                </a:lnTo>
                <a:lnTo>
                  <a:pt x="210693" y="14478"/>
                </a:lnTo>
                <a:lnTo>
                  <a:pt x="211201" y="16510"/>
                </a:lnTo>
                <a:lnTo>
                  <a:pt x="211709" y="19177"/>
                </a:lnTo>
                <a:lnTo>
                  <a:pt x="212217" y="21844"/>
                </a:lnTo>
                <a:lnTo>
                  <a:pt x="212598" y="25654"/>
                </a:lnTo>
                <a:lnTo>
                  <a:pt x="212852" y="30861"/>
                </a:lnTo>
                <a:lnTo>
                  <a:pt x="213106" y="36068"/>
                </a:lnTo>
                <a:lnTo>
                  <a:pt x="213233" y="43180"/>
                </a:lnTo>
                <a:lnTo>
                  <a:pt x="213233" y="52070"/>
                </a:lnTo>
                <a:lnTo>
                  <a:pt x="213233" y="61087"/>
                </a:lnTo>
                <a:lnTo>
                  <a:pt x="212979" y="68326"/>
                </a:lnTo>
                <a:lnTo>
                  <a:pt x="212471" y="74041"/>
                </a:lnTo>
                <a:lnTo>
                  <a:pt x="211963" y="79756"/>
                </a:lnTo>
                <a:lnTo>
                  <a:pt x="211201" y="84201"/>
                </a:lnTo>
                <a:lnTo>
                  <a:pt x="210185" y="87503"/>
                </a:lnTo>
                <a:lnTo>
                  <a:pt x="209296" y="90678"/>
                </a:lnTo>
                <a:lnTo>
                  <a:pt x="207899" y="92964"/>
                </a:lnTo>
                <a:lnTo>
                  <a:pt x="206375" y="94107"/>
                </a:lnTo>
                <a:lnTo>
                  <a:pt x="204724" y="95377"/>
                </a:lnTo>
                <a:lnTo>
                  <a:pt x="202692" y="96012"/>
                </a:lnTo>
                <a:lnTo>
                  <a:pt x="200152" y="96012"/>
                </a:lnTo>
                <a:lnTo>
                  <a:pt x="198247" y="96012"/>
                </a:lnTo>
                <a:lnTo>
                  <a:pt x="195961" y="95631"/>
                </a:lnTo>
                <a:lnTo>
                  <a:pt x="193548" y="94742"/>
                </a:lnTo>
                <a:lnTo>
                  <a:pt x="191008" y="93853"/>
                </a:lnTo>
                <a:lnTo>
                  <a:pt x="188214" y="92964"/>
                </a:lnTo>
                <a:lnTo>
                  <a:pt x="185166" y="91948"/>
                </a:lnTo>
                <a:lnTo>
                  <a:pt x="181991" y="90932"/>
                </a:lnTo>
                <a:lnTo>
                  <a:pt x="178562" y="90043"/>
                </a:lnTo>
                <a:lnTo>
                  <a:pt x="174879" y="89154"/>
                </a:lnTo>
                <a:lnTo>
                  <a:pt x="171196" y="88265"/>
                </a:lnTo>
                <a:lnTo>
                  <a:pt x="167132" y="87884"/>
                </a:lnTo>
                <a:lnTo>
                  <a:pt x="162560" y="87884"/>
                </a:lnTo>
                <a:lnTo>
                  <a:pt x="157353" y="87884"/>
                </a:lnTo>
                <a:lnTo>
                  <a:pt x="152146" y="88900"/>
                </a:lnTo>
                <a:lnTo>
                  <a:pt x="146939" y="90932"/>
                </a:lnTo>
                <a:lnTo>
                  <a:pt x="141732" y="93091"/>
                </a:lnTo>
                <a:lnTo>
                  <a:pt x="136398" y="96393"/>
                </a:lnTo>
                <a:lnTo>
                  <a:pt x="130810" y="100838"/>
                </a:lnTo>
                <a:lnTo>
                  <a:pt x="125222" y="105283"/>
                </a:lnTo>
                <a:lnTo>
                  <a:pt x="119380" y="111252"/>
                </a:lnTo>
                <a:lnTo>
                  <a:pt x="113284" y="118745"/>
                </a:lnTo>
                <a:lnTo>
                  <a:pt x="106220" y="127866"/>
                </a:lnTo>
                <a:lnTo>
                  <a:pt x="98792" y="138490"/>
                </a:lnTo>
                <a:lnTo>
                  <a:pt x="93726" y="146177"/>
                </a:lnTo>
                <a:lnTo>
                  <a:pt x="93726" y="353060"/>
                </a:lnTo>
                <a:lnTo>
                  <a:pt x="93726" y="355600"/>
                </a:lnTo>
                <a:lnTo>
                  <a:pt x="93091" y="357759"/>
                </a:lnTo>
                <a:lnTo>
                  <a:pt x="91567" y="359664"/>
                </a:lnTo>
                <a:lnTo>
                  <a:pt x="90043" y="361442"/>
                </a:lnTo>
                <a:lnTo>
                  <a:pt x="87503" y="363093"/>
                </a:lnTo>
                <a:lnTo>
                  <a:pt x="83947" y="364236"/>
                </a:lnTo>
                <a:lnTo>
                  <a:pt x="80264" y="365506"/>
                </a:lnTo>
                <a:lnTo>
                  <a:pt x="75565" y="366395"/>
                </a:lnTo>
                <a:lnTo>
                  <a:pt x="69596" y="367030"/>
                </a:lnTo>
                <a:lnTo>
                  <a:pt x="63627" y="367665"/>
                </a:lnTo>
                <a:lnTo>
                  <a:pt x="56134" y="368046"/>
                </a:lnTo>
                <a:lnTo>
                  <a:pt x="46863" y="368046"/>
                </a:lnTo>
                <a:lnTo>
                  <a:pt x="37719" y="368046"/>
                </a:lnTo>
                <a:lnTo>
                  <a:pt x="30099" y="367665"/>
                </a:lnTo>
                <a:lnTo>
                  <a:pt x="24257" y="367030"/>
                </a:lnTo>
                <a:lnTo>
                  <a:pt x="18288" y="366395"/>
                </a:lnTo>
                <a:lnTo>
                  <a:pt x="13462" y="365506"/>
                </a:lnTo>
                <a:lnTo>
                  <a:pt x="9906" y="364236"/>
                </a:lnTo>
                <a:lnTo>
                  <a:pt x="6223" y="363093"/>
                </a:lnTo>
                <a:lnTo>
                  <a:pt x="3683" y="361442"/>
                </a:lnTo>
                <a:lnTo>
                  <a:pt x="2286" y="359664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5" y="16510"/>
                </a:lnTo>
                <a:lnTo>
                  <a:pt x="1905" y="14732"/>
                </a:lnTo>
                <a:lnTo>
                  <a:pt x="3175" y="12827"/>
                </a:lnTo>
                <a:lnTo>
                  <a:pt x="5334" y="11303"/>
                </a:lnTo>
                <a:lnTo>
                  <a:pt x="8636" y="10033"/>
                </a:lnTo>
                <a:lnTo>
                  <a:pt x="11811" y="8763"/>
                </a:lnTo>
                <a:lnTo>
                  <a:pt x="16002" y="7874"/>
                </a:lnTo>
                <a:lnTo>
                  <a:pt x="21082" y="7239"/>
                </a:lnTo>
                <a:lnTo>
                  <a:pt x="26162" y="6604"/>
                </a:lnTo>
                <a:lnTo>
                  <a:pt x="32512" y="6350"/>
                </a:lnTo>
                <a:lnTo>
                  <a:pt x="40259" y="6350"/>
                </a:lnTo>
                <a:lnTo>
                  <a:pt x="48133" y="6350"/>
                </a:lnTo>
                <a:lnTo>
                  <a:pt x="54737" y="6604"/>
                </a:lnTo>
                <a:lnTo>
                  <a:pt x="59944" y="7239"/>
                </a:lnTo>
                <a:lnTo>
                  <a:pt x="65151" y="7874"/>
                </a:lnTo>
                <a:lnTo>
                  <a:pt x="69215" y="8763"/>
                </a:lnTo>
                <a:lnTo>
                  <a:pt x="72009" y="10033"/>
                </a:lnTo>
                <a:lnTo>
                  <a:pt x="74803" y="11303"/>
                </a:lnTo>
                <a:lnTo>
                  <a:pt x="76962" y="12827"/>
                </a:lnTo>
                <a:lnTo>
                  <a:pt x="78105" y="14732"/>
                </a:lnTo>
                <a:lnTo>
                  <a:pt x="79375" y="16510"/>
                </a:lnTo>
                <a:lnTo>
                  <a:pt x="80010" y="18796"/>
                </a:lnTo>
                <a:lnTo>
                  <a:pt x="80010" y="21209"/>
                </a:lnTo>
                <a:lnTo>
                  <a:pt x="80010" y="62484"/>
                </a:lnTo>
                <a:lnTo>
                  <a:pt x="88272" y="51162"/>
                </a:lnTo>
                <a:lnTo>
                  <a:pt x="96243" y="41171"/>
                </a:lnTo>
                <a:lnTo>
                  <a:pt x="103871" y="32563"/>
                </a:lnTo>
                <a:lnTo>
                  <a:pt x="114414" y="22259"/>
                </a:lnTo>
                <a:lnTo>
                  <a:pt x="123812" y="14601"/>
                </a:lnTo>
                <a:lnTo>
                  <a:pt x="126492" y="12700"/>
                </a:lnTo>
                <a:lnTo>
                  <a:pt x="133477" y="8001"/>
                </a:lnTo>
                <a:lnTo>
                  <a:pt x="140462" y="4699"/>
                </a:lnTo>
                <a:lnTo>
                  <a:pt x="147320" y="2794"/>
                </a:lnTo>
                <a:lnTo>
                  <a:pt x="154305" y="889"/>
                </a:lnTo>
                <a:lnTo>
                  <a:pt x="161290" y="0"/>
                </a:lnTo>
                <a:lnTo>
                  <a:pt x="16814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948932" y="1205102"/>
            <a:ext cx="234823" cy="454406"/>
          </a:xfrm>
          <a:custGeom>
            <a:avLst/>
            <a:gdLst/>
            <a:ahLst/>
            <a:cxnLst/>
            <a:rect l="l" t="t" r="r" b="b"/>
            <a:pathLst>
              <a:path w="234823" h="454406">
                <a:moveTo>
                  <a:pt x="100838" y="0"/>
                </a:moveTo>
                <a:lnTo>
                  <a:pt x="110109" y="0"/>
                </a:lnTo>
                <a:lnTo>
                  <a:pt x="117728" y="381"/>
                </a:lnTo>
                <a:lnTo>
                  <a:pt x="123825" y="1016"/>
                </a:lnTo>
                <a:lnTo>
                  <a:pt x="129794" y="1650"/>
                </a:lnTo>
                <a:lnTo>
                  <a:pt x="134620" y="2539"/>
                </a:lnTo>
                <a:lnTo>
                  <a:pt x="138049" y="3937"/>
                </a:lnTo>
                <a:lnTo>
                  <a:pt x="141604" y="5334"/>
                </a:lnTo>
                <a:lnTo>
                  <a:pt x="144018" y="6985"/>
                </a:lnTo>
                <a:lnTo>
                  <a:pt x="145542" y="9017"/>
                </a:lnTo>
                <a:lnTo>
                  <a:pt x="147066" y="10922"/>
                </a:lnTo>
                <a:lnTo>
                  <a:pt x="147700" y="13208"/>
                </a:lnTo>
                <a:lnTo>
                  <a:pt x="147700" y="15621"/>
                </a:lnTo>
                <a:lnTo>
                  <a:pt x="147700" y="89662"/>
                </a:lnTo>
                <a:lnTo>
                  <a:pt x="219964" y="89662"/>
                </a:lnTo>
                <a:lnTo>
                  <a:pt x="222376" y="89662"/>
                </a:lnTo>
                <a:lnTo>
                  <a:pt x="224536" y="90297"/>
                </a:lnTo>
                <a:lnTo>
                  <a:pt x="226441" y="91567"/>
                </a:lnTo>
                <a:lnTo>
                  <a:pt x="228346" y="92837"/>
                </a:lnTo>
                <a:lnTo>
                  <a:pt x="229870" y="94869"/>
                </a:lnTo>
                <a:lnTo>
                  <a:pt x="231140" y="97662"/>
                </a:lnTo>
                <a:lnTo>
                  <a:pt x="232283" y="100584"/>
                </a:lnTo>
                <a:lnTo>
                  <a:pt x="233299" y="104521"/>
                </a:lnTo>
                <a:lnTo>
                  <a:pt x="233934" y="109474"/>
                </a:lnTo>
                <a:lnTo>
                  <a:pt x="234569" y="114426"/>
                </a:lnTo>
                <a:lnTo>
                  <a:pt x="234823" y="120523"/>
                </a:lnTo>
                <a:lnTo>
                  <a:pt x="234823" y="127635"/>
                </a:lnTo>
                <a:lnTo>
                  <a:pt x="234124" y="143136"/>
                </a:lnTo>
                <a:lnTo>
                  <a:pt x="232068" y="154223"/>
                </a:lnTo>
                <a:lnTo>
                  <a:pt x="231140" y="156845"/>
                </a:lnTo>
                <a:lnTo>
                  <a:pt x="228600" y="162687"/>
                </a:lnTo>
                <a:lnTo>
                  <a:pt x="225044" y="165608"/>
                </a:lnTo>
                <a:lnTo>
                  <a:pt x="220345" y="165608"/>
                </a:lnTo>
                <a:lnTo>
                  <a:pt x="147700" y="165608"/>
                </a:lnTo>
                <a:lnTo>
                  <a:pt x="147700" y="321563"/>
                </a:lnTo>
                <a:lnTo>
                  <a:pt x="148516" y="336851"/>
                </a:lnTo>
                <a:lnTo>
                  <a:pt x="150947" y="349626"/>
                </a:lnTo>
                <a:lnTo>
                  <a:pt x="154972" y="359865"/>
                </a:lnTo>
                <a:lnTo>
                  <a:pt x="164792" y="370615"/>
                </a:lnTo>
                <a:lnTo>
                  <a:pt x="177111" y="375028"/>
                </a:lnTo>
                <a:lnTo>
                  <a:pt x="186817" y="375793"/>
                </a:lnTo>
                <a:lnTo>
                  <a:pt x="191770" y="375793"/>
                </a:lnTo>
                <a:lnTo>
                  <a:pt x="200278" y="374523"/>
                </a:lnTo>
                <a:lnTo>
                  <a:pt x="207772" y="372745"/>
                </a:lnTo>
                <a:lnTo>
                  <a:pt x="210820" y="371601"/>
                </a:lnTo>
                <a:lnTo>
                  <a:pt x="213868" y="370459"/>
                </a:lnTo>
                <a:lnTo>
                  <a:pt x="216535" y="369443"/>
                </a:lnTo>
                <a:lnTo>
                  <a:pt x="218694" y="368554"/>
                </a:lnTo>
                <a:lnTo>
                  <a:pt x="220725" y="367664"/>
                </a:lnTo>
                <a:lnTo>
                  <a:pt x="222631" y="367284"/>
                </a:lnTo>
                <a:lnTo>
                  <a:pt x="224409" y="367284"/>
                </a:lnTo>
                <a:lnTo>
                  <a:pt x="225933" y="367284"/>
                </a:lnTo>
                <a:lnTo>
                  <a:pt x="227329" y="367664"/>
                </a:lnTo>
                <a:lnTo>
                  <a:pt x="228726" y="368554"/>
                </a:lnTo>
                <a:lnTo>
                  <a:pt x="229997" y="369443"/>
                </a:lnTo>
                <a:lnTo>
                  <a:pt x="231140" y="371221"/>
                </a:lnTo>
                <a:lnTo>
                  <a:pt x="231901" y="373761"/>
                </a:lnTo>
                <a:lnTo>
                  <a:pt x="232537" y="376427"/>
                </a:lnTo>
                <a:lnTo>
                  <a:pt x="233299" y="379984"/>
                </a:lnTo>
                <a:lnTo>
                  <a:pt x="233934" y="384429"/>
                </a:lnTo>
                <a:lnTo>
                  <a:pt x="234569" y="388874"/>
                </a:lnTo>
                <a:lnTo>
                  <a:pt x="234823" y="394588"/>
                </a:lnTo>
                <a:lnTo>
                  <a:pt x="234823" y="401574"/>
                </a:lnTo>
                <a:lnTo>
                  <a:pt x="234823" y="412496"/>
                </a:lnTo>
                <a:lnTo>
                  <a:pt x="234188" y="420750"/>
                </a:lnTo>
                <a:lnTo>
                  <a:pt x="232791" y="426593"/>
                </a:lnTo>
                <a:lnTo>
                  <a:pt x="231394" y="432435"/>
                </a:lnTo>
                <a:lnTo>
                  <a:pt x="229616" y="436499"/>
                </a:lnTo>
                <a:lnTo>
                  <a:pt x="227329" y="438912"/>
                </a:lnTo>
                <a:lnTo>
                  <a:pt x="225171" y="441325"/>
                </a:lnTo>
                <a:lnTo>
                  <a:pt x="221869" y="443357"/>
                </a:lnTo>
                <a:lnTo>
                  <a:pt x="217550" y="445262"/>
                </a:lnTo>
                <a:lnTo>
                  <a:pt x="213233" y="447039"/>
                </a:lnTo>
                <a:lnTo>
                  <a:pt x="208152" y="448691"/>
                </a:lnTo>
                <a:lnTo>
                  <a:pt x="202311" y="450088"/>
                </a:lnTo>
                <a:lnTo>
                  <a:pt x="196469" y="451485"/>
                </a:lnTo>
                <a:lnTo>
                  <a:pt x="190119" y="452500"/>
                </a:lnTo>
                <a:lnTo>
                  <a:pt x="183261" y="453263"/>
                </a:lnTo>
                <a:lnTo>
                  <a:pt x="176529" y="454025"/>
                </a:lnTo>
                <a:lnTo>
                  <a:pt x="169545" y="454406"/>
                </a:lnTo>
                <a:lnTo>
                  <a:pt x="162687" y="454406"/>
                </a:lnTo>
                <a:lnTo>
                  <a:pt x="148657" y="453920"/>
                </a:lnTo>
                <a:lnTo>
                  <a:pt x="135654" y="452471"/>
                </a:lnTo>
                <a:lnTo>
                  <a:pt x="123680" y="450072"/>
                </a:lnTo>
                <a:lnTo>
                  <a:pt x="114300" y="447294"/>
                </a:lnTo>
                <a:lnTo>
                  <a:pt x="102068" y="442089"/>
                </a:lnTo>
                <a:lnTo>
                  <a:pt x="91280" y="435369"/>
                </a:lnTo>
                <a:lnTo>
                  <a:pt x="81865" y="427133"/>
                </a:lnTo>
                <a:lnTo>
                  <a:pt x="72954" y="415921"/>
                </a:lnTo>
                <a:lnTo>
                  <a:pt x="66794" y="404920"/>
                </a:lnTo>
                <a:lnTo>
                  <a:pt x="61931" y="392552"/>
                </a:lnTo>
                <a:lnTo>
                  <a:pt x="58054" y="377378"/>
                </a:lnTo>
                <a:lnTo>
                  <a:pt x="56107" y="365318"/>
                </a:lnTo>
                <a:lnTo>
                  <a:pt x="54875" y="352325"/>
                </a:lnTo>
                <a:lnTo>
                  <a:pt x="54369" y="338408"/>
                </a:lnTo>
                <a:lnTo>
                  <a:pt x="54356" y="335661"/>
                </a:lnTo>
                <a:lnTo>
                  <a:pt x="54356" y="165608"/>
                </a:lnTo>
                <a:lnTo>
                  <a:pt x="14604" y="165608"/>
                </a:lnTo>
                <a:lnTo>
                  <a:pt x="9906" y="165608"/>
                </a:lnTo>
                <a:lnTo>
                  <a:pt x="6223" y="162687"/>
                </a:lnTo>
                <a:lnTo>
                  <a:pt x="3810" y="156845"/>
                </a:lnTo>
                <a:lnTo>
                  <a:pt x="1232" y="147144"/>
                </a:lnTo>
                <a:lnTo>
                  <a:pt x="72" y="133072"/>
                </a:lnTo>
                <a:lnTo>
                  <a:pt x="0" y="127635"/>
                </a:lnTo>
                <a:lnTo>
                  <a:pt x="0" y="120523"/>
                </a:lnTo>
                <a:lnTo>
                  <a:pt x="381" y="114426"/>
                </a:lnTo>
                <a:lnTo>
                  <a:pt x="1016" y="109474"/>
                </a:lnTo>
                <a:lnTo>
                  <a:pt x="1650" y="104521"/>
                </a:lnTo>
                <a:lnTo>
                  <a:pt x="2540" y="100584"/>
                </a:lnTo>
                <a:lnTo>
                  <a:pt x="3810" y="97662"/>
                </a:lnTo>
                <a:lnTo>
                  <a:pt x="4952" y="94869"/>
                </a:lnTo>
                <a:lnTo>
                  <a:pt x="6603" y="92837"/>
                </a:lnTo>
                <a:lnTo>
                  <a:pt x="8382" y="91567"/>
                </a:lnTo>
                <a:lnTo>
                  <a:pt x="10287" y="90297"/>
                </a:lnTo>
                <a:lnTo>
                  <a:pt x="12446" y="89662"/>
                </a:lnTo>
                <a:lnTo>
                  <a:pt x="14986" y="89662"/>
                </a:lnTo>
                <a:lnTo>
                  <a:pt x="54356" y="89662"/>
                </a:lnTo>
                <a:lnTo>
                  <a:pt x="54356" y="15621"/>
                </a:lnTo>
                <a:lnTo>
                  <a:pt x="54356" y="13208"/>
                </a:lnTo>
                <a:lnTo>
                  <a:pt x="54991" y="10922"/>
                </a:lnTo>
                <a:lnTo>
                  <a:pt x="56388" y="9017"/>
                </a:lnTo>
                <a:lnTo>
                  <a:pt x="57785" y="6985"/>
                </a:lnTo>
                <a:lnTo>
                  <a:pt x="60325" y="5334"/>
                </a:lnTo>
                <a:lnTo>
                  <a:pt x="63881" y="3937"/>
                </a:lnTo>
                <a:lnTo>
                  <a:pt x="67437" y="2539"/>
                </a:lnTo>
                <a:lnTo>
                  <a:pt x="72263" y="1650"/>
                </a:lnTo>
                <a:lnTo>
                  <a:pt x="78359" y="1016"/>
                </a:lnTo>
                <a:lnTo>
                  <a:pt x="84454" y="381"/>
                </a:lnTo>
                <a:lnTo>
                  <a:pt x="91948" y="0"/>
                </a:lnTo>
                <a:lnTo>
                  <a:pt x="10083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687060" y="1205102"/>
            <a:ext cx="234823" cy="454406"/>
          </a:xfrm>
          <a:custGeom>
            <a:avLst/>
            <a:gdLst/>
            <a:ahLst/>
            <a:cxnLst/>
            <a:rect l="l" t="t" r="r" b="b"/>
            <a:pathLst>
              <a:path w="234823" h="454406">
                <a:moveTo>
                  <a:pt x="100837" y="0"/>
                </a:moveTo>
                <a:lnTo>
                  <a:pt x="110109" y="0"/>
                </a:lnTo>
                <a:lnTo>
                  <a:pt x="117728" y="381"/>
                </a:lnTo>
                <a:lnTo>
                  <a:pt x="123825" y="1016"/>
                </a:lnTo>
                <a:lnTo>
                  <a:pt x="129793" y="1650"/>
                </a:lnTo>
                <a:lnTo>
                  <a:pt x="134619" y="2539"/>
                </a:lnTo>
                <a:lnTo>
                  <a:pt x="138049" y="3937"/>
                </a:lnTo>
                <a:lnTo>
                  <a:pt x="141604" y="5334"/>
                </a:lnTo>
                <a:lnTo>
                  <a:pt x="144017" y="6985"/>
                </a:lnTo>
                <a:lnTo>
                  <a:pt x="145541" y="9017"/>
                </a:lnTo>
                <a:lnTo>
                  <a:pt x="147065" y="10922"/>
                </a:lnTo>
                <a:lnTo>
                  <a:pt x="147700" y="13208"/>
                </a:lnTo>
                <a:lnTo>
                  <a:pt x="147700" y="15621"/>
                </a:lnTo>
                <a:lnTo>
                  <a:pt x="147700" y="89662"/>
                </a:lnTo>
                <a:lnTo>
                  <a:pt x="219963" y="89662"/>
                </a:lnTo>
                <a:lnTo>
                  <a:pt x="222376" y="89662"/>
                </a:lnTo>
                <a:lnTo>
                  <a:pt x="224536" y="90297"/>
                </a:lnTo>
                <a:lnTo>
                  <a:pt x="226440" y="91567"/>
                </a:lnTo>
                <a:lnTo>
                  <a:pt x="228345" y="92837"/>
                </a:lnTo>
                <a:lnTo>
                  <a:pt x="229869" y="94869"/>
                </a:lnTo>
                <a:lnTo>
                  <a:pt x="231139" y="97662"/>
                </a:lnTo>
                <a:lnTo>
                  <a:pt x="232282" y="100584"/>
                </a:lnTo>
                <a:lnTo>
                  <a:pt x="233299" y="104521"/>
                </a:lnTo>
                <a:lnTo>
                  <a:pt x="233934" y="109474"/>
                </a:lnTo>
                <a:lnTo>
                  <a:pt x="234568" y="114426"/>
                </a:lnTo>
                <a:lnTo>
                  <a:pt x="234823" y="120523"/>
                </a:lnTo>
                <a:lnTo>
                  <a:pt x="234823" y="127635"/>
                </a:lnTo>
                <a:lnTo>
                  <a:pt x="234124" y="143136"/>
                </a:lnTo>
                <a:lnTo>
                  <a:pt x="232068" y="154223"/>
                </a:lnTo>
                <a:lnTo>
                  <a:pt x="231139" y="156845"/>
                </a:lnTo>
                <a:lnTo>
                  <a:pt x="228600" y="162687"/>
                </a:lnTo>
                <a:lnTo>
                  <a:pt x="225043" y="165608"/>
                </a:lnTo>
                <a:lnTo>
                  <a:pt x="220344" y="165608"/>
                </a:lnTo>
                <a:lnTo>
                  <a:pt x="147700" y="165608"/>
                </a:lnTo>
                <a:lnTo>
                  <a:pt x="147700" y="321563"/>
                </a:lnTo>
                <a:lnTo>
                  <a:pt x="148516" y="336851"/>
                </a:lnTo>
                <a:lnTo>
                  <a:pt x="150947" y="349626"/>
                </a:lnTo>
                <a:lnTo>
                  <a:pt x="154972" y="359865"/>
                </a:lnTo>
                <a:lnTo>
                  <a:pt x="164792" y="370615"/>
                </a:lnTo>
                <a:lnTo>
                  <a:pt x="177111" y="375028"/>
                </a:lnTo>
                <a:lnTo>
                  <a:pt x="186816" y="375793"/>
                </a:lnTo>
                <a:lnTo>
                  <a:pt x="191769" y="375793"/>
                </a:lnTo>
                <a:lnTo>
                  <a:pt x="200278" y="374523"/>
                </a:lnTo>
                <a:lnTo>
                  <a:pt x="207772" y="372745"/>
                </a:lnTo>
                <a:lnTo>
                  <a:pt x="210819" y="371601"/>
                </a:lnTo>
                <a:lnTo>
                  <a:pt x="213867" y="370459"/>
                </a:lnTo>
                <a:lnTo>
                  <a:pt x="216535" y="369443"/>
                </a:lnTo>
                <a:lnTo>
                  <a:pt x="218693" y="368554"/>
                </a:lnTo>
                <a:lnTo>
                  <a:pt x="220725" y="367664"/>
                </a:lnTo>
                <a:lnTo>
                  <a:pt x="222630" y="367284"/>
                </a:lnTo>
                <a:lnTo>
                  <a:pt x="224409" y="367284"/>
                </a:lnTo>
                <a:lnTo>
                  <a:pt x="225932" y="367284"/>
                </a:lnTo>
                <a:lnTo>
                  <a:pt x="227329" y="367664"/>
                </a:lnTo>
                <a:lnTo>
                  <a:pt x="228726" y="368554"/>
                </a:lnTo>
                <a:lnTo>
                  <a:pt x="229997" y="369443"/>
                </a:lnTo>
                <a:lnTo>
                  <a:pt x="231139" y="371221"/>
                </a:lnTo>
                <a:lnTo>
                  <a:pt x="231901" y="373761"/>
                </a:lnTo>
                <a:lnTo>
                  <a:pt x="232537" y="376427"/>
                </a:lnTo>
                <a:lnTo>
                  <a:pt x="233299" y="379984"/>
                </a:lnTo>
                <a:lnTo>
                  <a:pt x="233934" y="384429"/>
                </a:lnTo>
                <a:lnTo>
                  <a:pt x="234568" y="388874"/>
                </a:lnTo>
                <a:lnTo>
                  <a:pt x="234823" y="394588"/>
                </a:lnTo>
                <a:lnTo>
                  <a:pt x="234823" y="401574"/>
                </a:lnTo>
                <a:lnTo>
                  <a:pt x="234823" y="412496"/>
                </a:lnTo>
                <a:lnTo>
                  <a:pt x="234187" y="420750"/>
                </a:lnTo>
                <a:lnTo>
                  <a:pt x="232790" y="426593"/>
                </a:lnTo>
                <a:lnTo>
                  <a:pt x="231393" y="432435"/>
                </a:lnTo>
                <a:lnTo>
                  <a:pt x="229615" y="436499"/>
                </a:lnTo>
                <a:lnTo>
                  <a:pt x="227329" y="438912"/>
                </a:lnTo>
                <a:lnTo>
                  <a:pt x="225170" y="441325"/>
                </a:lnTo>
                <a:lnTo>
                  <a:pt x="221868" y="443357"/>
                </a:lnTo>
                <a:lnTo>
                  <a:pt x="217550" y="445262"/>
                </a:lnTo>
                <a:lnTo>
                  <a:pt x="213232" y="447039"/>
                </a:lnTo>
                <a:lnTo>
                  <a:pt x="208152" y="448691"/>
                </a:lnTo>
                <a:lnTo>
                  <a:pt x="202311" y="450088"/>
                </a:lnTo>
                <a:lnTo>
                  <a:pt x="196468" y="451485"/>
                </a:lnTo>
                <a:lnTo>
                  <a:pt x="190118" y="452500"/>
                </a:lnTo>
                <a:lnTo>
                  <a:pt x="183261" y="453263"/>
                </a:lnTo>
                <a:lnTo>
                  <a:pt x="176529" y="454025"/>
                </a:lnTo>
                <a:lnTo>
                  <a:pt x="169544" y="454406"/>
                </a:lnTo>
                <a:lnTo>
                  <a:pt x="162687" y="454406"/>
                </a:lnTo>
                <a:lnTo>
                  <a:pt x="148657" y="453920"/>
                </a:lnTo>
                <a:lnTo>
                  <a:pt x="135654" y="452471"/>
                </a:lnTo>
                <a:lnTo>
                  <a:pt x="123680" y="450072"/>
                </a:lnTo>
                <a:lnTo>
                  <a:pt x="114300" y="447294"/>
                </a:lnTo>
                <a:lnTo>
                  <a:pt x="102068" y="442089"/>
                </a:lnTo>
                <a:lnTo>
                  <a:pt x="91280" y="435369"/>
                </a:lnTo>
                <a:lnTo>
                  <a:pt x="81865" y="427133"/>
                </a:lnTo>
                <a:lnTo>
                  <a:pt x="72954" y="415921"/>
                </a:lnTo>
                <a:lnTo>
                  <a:pt x="66794" y="404920"/>
                </a:lnTo>
                <a:lnTo>
                  <a:pt x="61931" y="392552"/>
                </a:lnTo>
                <a:lnTo>
                  <a:pt x="58054" y="377378"/>
                </a:lnTo>
                <a:lnTo>
                  <a:pt x="56107" y="365318"/>
                </a:lnTo>
                <a:lnTo>
                  <a:pt x="54875" y="352325"/>
                </a:lnTo>
                <a:lnTo>
                  <a:pt x="54369" y="338408"/>
                </a:lnTo>
                <a:lnTo>
                  <a:pt x="54355" y="335661"/>
                </a:lnTo>
                <a:lnTo>
                  <a:pt x="54355" y="165608"/>
                </a:lnTo>
                <a:lnTo>
                  <a:pt x="14604" y="165608"/>
                </a:lnTo>
                <a:lnTo>
                  <a:pt x="9905" y="165608"/>
                </a:lnTo>
                <a:lnTo>
                  <a:pt x="6223" y="162687"/>
                </a:lnTo>
                <a:lnTo>
                  <a:pt x="3810" y="156845"/>
                </a:lnTo>
                <a:lnTo>
                  <a:pt x="1232" y="147144"/>
                </a:lnTo>
                <a:lnTo>
                  <a:pt x="72" y="133072"/>
                </a:lnTo>
                <a:lnTo>
                  <a:pt x="0" y="127635"/>
                </a:lnTo>
                <a:lnTo>
                  <a:pt x="0" y="120523"/>
                </a:lnTo>
                <a:lnTo>
                  <a:pt x="380" y="114426"/>
                </a:lnTo>
                <a:lnTo>
                  <a:pt x="1015" y="109474"/>
                </a:lnTo>
                <a:lnTo>
                  <a:pt x="1650" y="104521"/>
                </a:lnTo>
                <a:lnTo>
                  <a:pt x="2539" y="100584"/>
                </a:lnTo>
                <a:lnTo>
                  <a:pt x="3810" y="97662"/>
                </a:lnTo>
                <a:lnTo>
                  <a:pt x="4952" y="94869"/>
                </a:lnTo>
                <a:lnTo>
                  <a:pt x="6603" y="92837"/>
                </a:lnTo>
                <a:lnTo>
                  <a:pt x="8381" y="91567"/>
                </a:lnTo>
                <a:lnTo>
                  <a:pt x="10287" y="90297"/>
                </a:lnTo>
                <a:lnTo>
                  <a:pt x="12445" y="89662"/>
                </a:lnTo>
                <a:lnTo>
                  <a:pt x="14986" y="89662"/>
                </a:lnTo>
                <a:lnTo>
                  <a:pt x="54355" y="89662"/>
                </a:lnTo>
                <a:lnTo>
                  <a:pt x="54355" y="15621"/>
                </a:lnTo>
                <a:lnTo>
                  <a:pt x="54355" y="13208"/>
                </a:lnTo>
                <a:lnTo>
                  <a:pt x="54990" y="10922"/>
                </a:lnTo>
                <a:lnTo>
                  <a:pt x="56387" y="9017"/>
                </a:lnTo>
                <a:lnTo>
                  <a:pt x="57785" y="6985"/>
                </a:lnTo>
                <a:lnTo>
                  <a:pt x="60325" y="5334"/>
                </a:lnTo>
                <a:lnTo>
                  <a:pt x="63880" y="3937"/>
                </a:lnTo>
                <a:lnTo>
                  <a:pt x="67437" y="2539"/>
                </a:lnTo>
                <a:lnTo>
                  <a:pt x="72262" y="1650"/>
                </a:lnTo>
                <a:lnTo>
                  <a:pt x="78359" y="1016"/>
                </a:lnTo>
                <a:lnTo>
                  <a:pt x="84454" y="381"/>
                </a:lnTo>
                <a:lnTo>
                  <a:pt x="91948" y="0"/>
                </a:lnTo>
                <a:lnTo>
                  <a:pt x="10083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759712" y="1205102"/>
            <a:ext cx="234823" cy="454406"/>
          </a:xfrm>
          <a:custGeom>
            <a:avLst/>
            <a:gdLst/>
            <a:ahLst/>
            <a:cxnLst/>
            <a:rect l="l" t="t" r="r" b="b"/>
            <a:pathLst>
              <a:path w="234823" h="454406">
                <a:moveTo>
                  <a:pt x="100837" y="0"/>
                </a:moveTo>
                <a:lnTo>
                  <a:pt x="110108" y="0"/>
                </a:lnTo>
                <a:lnTo>
                  <a:pt x="117729" y="381"/>
                </a:lnTo>
                <a:lnTo>
                  <a:pt x="123825" y="1016"/>
                </a:lnTo>
                <a:lnTo>
                  <a:pt x="129793" y="1650"/>
                </a:lnTo>
                <a:lnTo>
                  <a:pt x="134619" y="2539"/>
                </a:lnTo>
                <a:lnTo>
                  <a:pt x="138049" y="3937"/>
                </a:lnTo>
                <a:lnTo>
                  <a:pt x="141605" y="5334"/>
                </a:lnTo>
                <a:lnTo>
                  <a:pt x="144018" y="6985"/>
                </a:lnTo>
                <a:lnTo>
                  <a:pt x="145542" y="9017"/>
                </a:lnTo>
                <a:lnTo>
                  <a:pt x="147065" y="10922"/>
                </a:lnTo>
                <a:lnTo>
                  <a:pt x="147700" y="13208"/>
                </a:lnTo>
                <a:lnTo>
                  <a:pt x="147700" y="15621"/>
                </a:lnTo>
                <a:lnTo>
                  <a:pt x="147700" y="89662"/>
                </a:lnTo>
                <a:lnTo>
                  <a:pt x="219963" y="89662"/>
                </a:lnTo>
                <a:lnTo>
                  <a:pt x="222376" y="89662"/>
                </a:lnTo>
                <a:lnTo>
                  <a:pt x="224536" y="90297"/>
                </a:lnTo>
                <a:lnTo>
                  <a:pt x="226440" y="91567"/>
                </a:lnTo>
                <a:lnTo>
                  <a:pt x="228345" y="92837"/>
                </a:lnTo>
                <a:lnTo>
                  <a:pt x="229869" y="94869"/>
                </a:lnTo>
                <a:lnTo>
                  <a:pt x="231139" y="97662"/>
                </a:lnTo>
                <a:lnTo>
                  <a:pt x="232282" y="100584"/>
                </a:lnTo>
                <a:lnTo>
                  <a:pt x="233299" y="104521"/>
                </a:lnTo>
                <a:lnTo>
                  <a:pt x="233933" y="109474"/>
                </a:lnTo>
                <a:lnTo>
                  <a:pt x="234569" y="114426"/>
                </a:lnTo>
                <a:lnTo>
                  <a:pt x="234823" y="120523"/>
                </a:lnTo>
                <a:lnTo>
                  <a:pt x="234823" y="127635"/>
                </a:lnTo>
                <a:lnTo>
                  <a:pt x="234124" y="143136"/>
                </a:lnTo>
                <a:lnTo>
                  <a:pt x="232068" y="154223"/>
                </a:lnTo>
                <a:lnTo>
                  <a:pt x="231139" y="156845"/>
                </a:lnTo>
                <a:lnTo>
                  <a:pt x="228600" y="162687"/>
                </a:lnTo>
                <a:lnTo>
                  <a:pt x="225044" y="165608"/>
                </a:lnTo>
                <a:lnTo>
                  <a:pt x="220344" y="165608"/>
                </a:lnTo>
                <a:lnTo>
                  <a:pt x="147700" y="165608"/>
                </a:lnTo>
                <a:lnTo>
                  <a:pt x="147700" y="321563"/>
                </a:lnTo>
                <a:lnTo>
                  <a:pt x="148516" y="336851"/>
                </a:lnTo>
                <a:lnTo>
                  <a:pt x="150947" y="349626"/>
                </a:lnTo>
                <a:lnTo>
                  <a:pt x="154972" y="359865"/>
                </a:lnTo>
                <a:lnTo>
                  <a:pt x="164792" y="370615"/>
                </a:lnTo>
                <a:lnTo>
                  <a:pt x="177111" y="375028"/>
                </a:lnTo>
                <a:lnTo>
                  <a:pt x="186817" y="375793"/>
                </a:lnTo>
                <a:lnTo>
                  <a:pt x="191769" y="375793"/>
                </a:lnTo>
                <a:lnTo>
                  <a:pt x="200279" y="374523"/>
                </a:lnTo>
                <a:lnTo>
                  <a:pt x="207771" y="372745"/>
                </a:lnTo>
                <a:lnTo>
                  <a:pt x="210819" y="371601"/>
                </a:lnTo>
                <a:lnTo>
                  <a:pt x="213868" y="370459"/>
                </a:lnTo>
                <a:lnTo>
                  <a:pt x="216535" y="369443"/>
                </a:lnTo>
                <a:lnTo>
                  <a:pt x="218694" y="368554"/>
                </a:lnTo>
                <a:lnTo>
                  <a:pt x="220725" y="367664"/>
                </a:lnTo>
                <a:lnTo>
                  <a:pt x="222631" y="367284"/>
                </a:lnTo>
                <a:lnTo>
                  <a:pt x="224408" y="367284"/>
                </a:lnTo>
                <a:lnTo>
                  <a:pt x="225932" y="367284"/>
                </a:lnTo>
                <a:lnTo>
                  <a:pt x="227330" y="367664"/>
                </a:lnTo>
                <a:lnTo>
                  <a:pt x="228726" y="368554"/>
                </a:lnTo>
                <a:lnTo>
                  <a:pt x="229996" y="369443"/>
                </a:lnTo>
                <a:lnTo>
                  <a:pt x="231139" y="371221"/>
                </a:lnTo>
                <a:lnTo>
                  <a:pt x="231901" y="373761"/>
                </a:lnTo>
                <a:lnTo>
                  <a:pt x="232537" y="376427"/>
                </a:lnTo>
                <a:lnTo>
                  <a:pt x="233299" y="379984"/>
                </a:lnTo>
                <a:lnTo>
                  <a:pt x="233933" y="384429"/>
                </a:lnTo>
                <a:lnTo>
                  <a:pt x="234569" y="388874"/>
                </a:lnTo>
                <a:lnTo>
                  <a:pt x="234823" y="394588"/>
                </a:lnTo>
                <a:lnTo>
                  <a:pt x="234823" y="401574"/>
                </a:lnTo>
                <a:lnTo>
                  <a:pt x="234823" y="412496"/>
                </a:lnTo>
                <a:lnTo>
                  <a:pt x="234187" y="420750"/>
                </a:lnTo>
                <a:lnTo>
                  <a:pt x="232790" y="426593"/>
                </a:lnTo>
                <a:lnTo>
                  <a:pt x="231394" y="432435"/>
                </a:lnTo>
                <a:lnTo>
                  <a:pt x="229615" y="436499"/>
                </a:lnTo>
                <a:lnTo>
                  <a:pt x="227330" y="438912"/>
                </a:lnTo>
                <a:lnTo>
                  <a:pt x="225170" y="441325"/>
                </a:lnTo>
                <a:lnTo>
                  <a:pt x="221869" y="443357"/>
                </a:lnTo>
                <a:lnTo>
                  <a:pt x="217550" y="445262"/>
                </a:lnTo>
                <a:lnTo>
                  <a:pt x="213232" y="447039"/>
                </a:lnTo>
                <a:lnTo>
                  <a:pt x="208152" y="448691"/>
                </a:lnTo>
                <a:lnTo>
                  <a:pt x="202311" y="450088"/>
                </a:lnTo>
                <a:lnTo>
                  <a:pt x="196469" y="451485"/>
                </a:lnTo>
                <a:lnTo>
                  <a:pt x="190119" y="452500"/>
                </a:lnTo>
                <a:lnTo>
                  <a:pt x="183261" y="453263"/>
                </a:lnTo>
                <a:lnTo>
                  <a:pt x="176530" y="454025"/>
                </a:lnTo>
                <a:lnTo>
                  <a:pt x="169544" y="454406"/>
                </a:lnTo>
                <a:lnTo>
                  <a:pt x="162687" y="454406"/>
                </a:lnTo>
                <a:lnTo>
                  <a:pt x="148657" y="453920"/>
                </a:lnTo>
                <a:lnTo>
                  <a:pt x="135654" y="452471"/>
                </a:lnTo>
                <a:lnTo>
                  <a:pt x="123680" y="450072"/>
                </a:lnTo>
                <a:lnTo>
                  <a:pt x="114300" y="447294"/>
                </a:lnTo>
                <a:lnTo>
                  <a:pt x="102068" y="442089"/>
                </a:lnTo>
                <a:lnTo>
                  <a:pt x="91280" y="435369"/>
                </a:lnTo>
                <a:lnTo>
                  <a:pt x="81865" y="427133"/>
                </a:lnTo>
                <a:lnTo>
                  <a:pt x="72954" y="415921"/>
                </a:lnTo>
                <a:lnTo>
                  <a:pt x="66794" y="404920"/>
                </a:lnTo>
                <a:lnTo>
                  <a:pt x="61931" y="392552"/>
                </a:lnTo>
                <a:lnTo>
                  <a:pt x="58054" y="377378"/>
                </a:lnTo>
                <a:lnTo>
                  <a:pt x="56107" y="365318"/>
                </a:lnTo>
                <a:lnTo>
                  <a:pt x="54875" y="352325"/>
                </a:lnTo>
                <a:lnTo>
                  <a:pt x="54369" y="338408"/>
                </a:lnTo>
                <a:lnTo>
                  <a:pt x="54356" y="335661"/>
                </a:lnTo>
                <a:lnTo>
                  <a:pt x="54356" y="165608"/>
                </a:lnTo>
                <a:lnTo>
                  <a:pt x="14605" y="165608"/>
                </a:lnTo>
                <a:lnTo>
                  <a:pt x="9906" y="165608"/>
                </a:lnTo>
                <a:lnTo>
                  <a:pt x="6223" y="162687"/>
                </a:lnTo>
                <a:lnTo>
                  <a:pt x="3810" y="156845"/>
                </a:lnTo>
                <a:lnTo>
                  <a:pt x="1232" y="147144"/>
                </a:lnTo>
                <a:lnTo>
                  <a:pt x="72" y="133072"/>
                </a:lnTo>
                <a:lnTo>
                  <a:pt x="0" y="127635"/>
                </a:lnTo>
                <a:lnTo>
                  <a:pt x="0" y="120523"/>
                </a:lnTo>
                <a:lnTo>
                  <a:pt x="381" y="114426"/>
                </a:lnTo>
                <a:lnTo>
                  <a:pt x="1015" y="109474"/>
                </a:lnTo>
                <a:lnTo>
                  <a:pt x="1650" y="104521"/>
                </a:lnTo>
                <a:lnTo>
                  <a:pt x="2539" y="100584"/>
                </a:lnTo>
                <a:lnTo>
                  <a:pt x="3810" y="97662"/>
                </a:lnTo>
                <a:lnTo>
                  <a:pt x="4952" y="94869"/>
                </a:lnTo>
                <a:lnTo>
                  <a:pt x="6604" y="92837"/>
                </a:lnTo>
                <a:lnTo>
                  <a:pt x="8381" y="91567"/>
                </a:lnTo>
                <a:lnTo>
                  <a:pt x="10287" y="90297"/>
                </a:lnTo>
                <a:lnTo>
                  <a:pt x="12445" y="89662"/>
                </a:lnTo>
                <a:lnTo>
                  <a:pt x="14986" y="89662"/>
                </a:lnTo>
                <a:lnTo>
                  <a:pt x="54356" y="89662"/>
                </a:lnTo>
                <a:lnTo>
                  <a:pt x="54356" y="15621"/>
                </a:lnTo>
                <a:lnTo>
                  <a:pt x="54356" y="13208"/>
                </a:lnTo>
                <a:lnTo>
                  <a:pt x="54990" y="10922"/>
                </a:lnTo>
                <a:lnTo>
                  <a:pt x="56387" y="9017"/>
                </a:lnTo>
                <a:lnTo>
                  <a:pt x="57785" y="6985"/>
                </a:lnTo>
                <a:lnTo>
                  <a:pt x="60325" y="5334"/>
                </a:lnTo>
                <a:lnTo>
                  <a:pt x="63881" y="3937"/>
                </a:lnTo>
                <a:lnTo>
                  <a:pt x="67437" y="2539"/>
                </a:lnTo>
                <a:lnTo>
                  <a:pt x="72262" y="1650"/>
                </a:lnTo>
                <a:lnTo>
                  <a:pt x="78358" y="1016"/>
                </a:lnTo>
                <a:lnTo>
                  <a:pt x="84455" y="381"/>
                </a:lnTo>
                <a:lnTo>
                  <a:pt x="91948" y="0"/>
                </a:lnTo>
                <a:lnTo>
                  <a:pt x="10083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21986" y="1168273"/>
            <a:ext cx="264540" cy="483742"/>
          </a:xfrm>
          <a:custGeom>
            <a:avLst/>
            <a:gdLst/>
            <a:ahLst/>
            <a:cxnLst/>
            <a:rect l="l" t="t" r="r" b="b"/>
            <a:pathLst>
              <a:path w="264540" h="483742">
                <a:moveTo>
                  <a:pt x="49149" y="0"/>
                </a:moveTo>
                <a:lnTo>
                  <a:pt x="58800" y="0"/>
                </a:lnTo>
                <a:lnTo>
                  <a:pt x="66675" y="380"/>
                </a:lnTo>
                <a:lnTo>
                  <a:pt x="72898" y="1142"/>
                </a:lnTo>
                <a:lnTo>
                  <a:pt x="79121" y="1904"/>
                </a:lnTo>
                <a:lnTo>
                  <a:pt x="84074" y="2921"/>
                </a:lnTo>
                <a:lnTo>
                  <a:pt x="87756" y="4190"/>
                </a:lnTo>
                <a:lnTo>
                  <a:pt x="91566" y="5334"/>
                </a:lnTo>
                <a:lnTo>
                  <a:pt x="94234" y="6985"/>
                </a:lnTo>
                <a:lnTo>
                  <a:pt x="95758" y="9016"/>
                </a:lnTo>
                <a:lnTo>
                  <a:pt x="97409" y="10922"/>
                </a:lnTo>
                <a:lnTo>
                  <a:pt x="98298" y="13207"/>
                </a:lnTo>
                <a:lnTo>
                  <a:pt x="98298" y="15621"/>
                </a:lnTo>
                <a:lnTo>
                  <a:pt x="98298" y="402971"/>
                </a:lnTo>
                <a:lnTo>
                  <a:pt x="249681" y="402971"/>
                </a:lnTo>
                <a:lnTo>
                  <a:pt x="252094" y="402971"/>
                </a:lnTo>
                <a:lnTo>
                  <a:pt x="254380" y="403732"/>
                </a:lnTo>
                <a:lnTo>
                  <a:pt x="256159" y="405002"/>
                </a:lnTo>
                <a:lnTo>
                  <a:pt x="258063" y="406400"/>
                </a:lnTo>
                <a:lnTo>
                  <a:pt x="259587" y="408686"/>
                </a:lnTo>
                <a:lnTo>
                  <a:pt x="260858" y="411734"/>
                </a:lnTo>
                <a:lnTo>
                  <a:pt x="262127" y="414909"/>
                </a:lnTo>
                <a:lnTo>
                  <a:pt x="263016" y="418973"/>
                </a:lnTo>
                <a:lnTo>
                  <a:pt x="263651" y="424052"/>
                </a:lnTo>
                <a:lnTo>
                  <a:pt x="264287" y="429132"/>
                </a:lnTo>
                <a:lnTo>
                  <a:pt x="264540" y="435355"/>
                </a:lnTo>
                <a:lnTo>
                  <a:pt x="264540" y="442849"/>
                </a:lnTo>
                <a:lnTo>
                  <a:pt x="264540" y="450214"/>
                </a:lnTo>
                <a:lnTo>
                  <a:pt x="264287" y="456564"/>
                </a:lnTo>
                <a:lnTo>
                  <a:pt x="263651" y="461644"/>
                </a:lnTo>
                <a:lnTo>
                  <a:pt x="263016" y="466725"/>
                </a:lnTo>
                <a:lnTo>
                  <a:pt x="262127" y="470915"/>
                </a:lnTo>
                <a:lnTo>
                  <a:pt x="260858" y="474217"/>
                </a:lnTo>
                <a:lnTo>
                  <a:pt x="259587" y="477647"/>
                </a:lnTo>
                <a:lnTo>
                  <a:pt x="258063" y="480060"/>
                </a:lnTo>
                <a:lnTo>
                  <a:pt x="256159" y="481456"/>
                </a:lnTo>
                <a:lnTo>
                  <a:pt x="254380" y="482980"/>
                </a:lnTo>
                <a:lnTo>
                  <a:pt x="252094" y="483742"/>
                </a:lnTo>
                <a:lnTo>
                  <a:pt x="249681" y="483742"/>
                </a:lnTo>
                <a:lnTo>
                  <a:pt x="29083" y="483742"/>
                </a:lnTo>
                <a:lnTo>
                  <a:pt x="20827" y="483742"/>
                </a:lnTo>
                <a:lnTo>
                  <a:pt x="13969" y="481329"/>
                </a:lnTo>
                <a:lnTo>
                  <a:pt x="8381" y="476503"/>
                </a:lnTo>
                <a:lnTo>
                  <a:pt x="2793" y="471677"/>
                </a:lnTo>
                <a:lnTo>
                  <a:pt x="0" y="463803"/>
                </a:lnTo>
                <a:lnTo>
                  <a:pt x="0" y="452881"/>
                </a:lnTo>
                <a:lnTo>
                  <a:pt x="0" y="15621"/>
                </a:lnTo>
                <a:lnTo>
                  <a:pt x="0" y="13207"/>
                </a:lnTo>
                <a:lnTo>
                  <a:pt x="762" y="10922"/>
                </a:lnTo>
                <a:lnTo>
                  <a:pt x="2412" y="9016"/>
                </a:lnTo>
                <a:lnTo>
                  <a:pt x="4063" y="6985"/>
                </a:lnTo>
                <a:lnTo>
                  <a:pt x="6730" y="5334"/>
                </a:lnTo>
                <a:lnTo>
                  <a:pt x="10413" y="4190"/>
                </a:lnTo>
                <a:lnTo>
                  <a:pt x="14097" y="2921"/>
                </a:lnTo>
                <a:lnTo>
                  <a:pt x="19176" y="1904"/>
                </a:lnTo>
                <a:lnTo>
                  <a:pt x="25526" y="1142"/>
                </a:lnTo>
                <a:lnTo>
                  <a:pt x="31876" y="380"/>
                </a:lnTo>
                <a:lnTo>
                  <a:pt x="39750" y="0"/>
                </a:lnTo>
                <a:lnTo>
                  <a:pt x="4914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18006" y="1162685"/>
            <a:ext cx="356057" cy="497204"/>
          </a:xfrm>
          <a:custGeom>
            <a:avLst/>
            <a:gdLst/>
            <a:ahLst/>
            <a:cxnLst/>
            <a:rect l="l" t="t" r="r" b="b"/>
            <a:pathLst>
              <a:path w="356057" h="497204">
                <a:moveTo>
                  <a:pt x="223253" y="0"/>
                </a:moveTo>
                <a:lnTo>
                  <a:pt x="236229" y="366"/>
                </a:lnTo>
                <a:lnTo>
                  <a:pt x="248891" y="1466"/>
                </a:lnTo>
                <a:lnTo>
                  <a:pt x="261232" y="3300"/>
                </a:lnTo>
                <a:lnTo>
                  <a:pt x="274888" y="6037"/>
                </a:lnTo>
                <a:lnTo>
                  <a:pt x="287122" y="9230"/>
                </a:lnTo>
                <a:lnTo>
                  <a:pt x="296354" y="12191"/>
                </a:lnTo>
                <a:lnTo>
                  <a:pt x="308755" y="16861"/>
                </a:lnTo>
                <a:lnTo>
                  <a:pt x="320101" y="22115"/>
                </a:lnTo>
                <a:lnTo>
                  <a:pt x="324827" y="24637"/>
                </a:lnTo>
                <a:lnTo>
                  <a:pt x="333260" y="29337"/>
                </a:lnTo>
                <a:lnTo>
                  <a:pt x="339153" y="33400"/>
                </a:lnTo>
                <a:lnTo>
                  <a:pt x="342493" y="36702"/>
                </a:lnTo>
                <a:lnTo>
                  <a:pt x="345846" y="40004"/>
                </a:lnTo>
                <a:lnTo>
                  <a:pt x="348145" y="42799"/>
                </a:lnTo>
                <a:lnTo>
                  <a:pt x="349376" y="45085"/>
                </a:lnTo>
                <a:lnTo>
                  <a:pt x="350621" y="47370"/>
                </a:lnTo>
                <a:lnTo>
                  <a:pt x="351612" y="50164"/>
                </a:lnTo>
                <a:lnTo>
                  <a:pt x="352374" y="53593"/>
                </a:lnTo>
                <a:lnTo>
                  <a:pt x="353136" y="57150"/>
                </a:lnTo>
                <a:lnTo>
                  <a:pt x="353644" y="61213"/>
                </a:lnTo>
                <a:lnTo>
                  <a:pt x="354025" y="65912"/>
                </a:lnTo>
                <a:lnTo>
                  <a:pt x="354406" y="70612"/>
                </a:lnTo>
                <a:lnTo>
                  <a:pt x="354533" y="76453"/>
                </a:lnTo>
                <a:lnTo>
                  <a:pt x="354533" y="83438"/>
                </a:lnTo>
                <a:lnTo>
                  <a:pt x="354533" y="90804"/>
                </a:lnTo>
                <a:lnTo>
                  <a:pt x="354279" y="97154"/>
                </a:lnTo>
                <a:lnTo>
                  <a:pt x="353898" y="102362"/>
                </a:lnTo>
                <a:lnTo>
                  <a:pt x="353390" y="107568"/>
                </a:lnTo>
                <a:lnTo>
                  <a:pt x="352501" y="111760"/>
                </a:lnTo>
                <a:lnTo>
                  <a:pt x="351243" y="115062"/>
                </a:lnTo>
                <a:lnTo>
                  <a:pt x="349999" y="118237"/>
                </a:lnTo>
                <a:lnTo>
                  <a:pt x="348513" y="120650"/>
                </a:lnTo>
                <a:lnTo>
                  <a:pt x="346773" y="122047"/>
                </a:lnTo>
                <a:lnTo>
                  <a:pt x="345033" y="123570"/>
                </a:lnTo>
                <a:lnTo>
                  <a:pt x="343052" y="124332"/>
                </a:lnTo>
                <a:lnTo>
                  <a:pt x="340817" y="124332"/>
                </a:lnTo>
                <a:lnTo>
                  <a:pt x="337096" y="124332"/>
                </a:lnTo>
                <a:lnTo>
                  <a:pt x="332384" y="122174"/>
                </a:lnTo>
                <a:lnTo>
                  <a:pt x="326682" y="117855"/>
                </a:lnTo>
                <a:lnTo>
                  <a:pt x="317336" y="111243"/>
                </a:lnTo>
                <a:lnTo>
                  <a:pt x="305684" y="103924"/>
                </a:lnTo>
                <a:lnTo>
                  <a:pt x="294148" y="97715"/>
                </a:lnTo>
                <a:lnTo>
                  <a:pt x="282415" y="92571"/>
                </a:lnTo>
                <a:lnTo>
                  <a:pt x="261069" y="85650"/>
                </a:lnTo>
                <a:lnTo>
                  <a:pt x="248822" y="83545"/>
                </a:lnTo>
                <a:lnTo>
                  <a:pt x="235434" y="82459"/>
                </a:lnTo>
                <a:lnTo>
                  <a:pt x="227342" y="82295"/>
                </a:lnTo>
                <a:lnTo>
                  <a:pt x="213833" y="82986"/>
                </a:lnTo>
                <a:lnTo>
                  <a:pt x="201043" y="85049"/>
                </a:lnTo>
                <a:lnTo>
                  <a:pt x="188974" y="88474"/>
                </a:lnTo>
                <a:lnTo>
                  <a:pt x="177627" y="93250"/>
                </a:lnTo>
                <a:lnTo>
                  <a:pt x="165372" y="100487"/>
                </a:lnTo>
                <a:lnTo>
                  <a:pt x="155392" y="108226"/>
                </a:lnTo>
                <a:lnTo>
                  <a:pt x="146247" y="117198"/>
                </a:lnTo>
                <a:lnTo>
                  <a:pt x="137858" y="127507"/>
                </a:lnTo>
                <a:lnTo>
                  <a:pt x="131277" y="137493"/>
                </a:lnTo>
                <a:lnTo>
                  <a:pt x="125432" y="148361"/>
                </a:lnTo>
                <a:lnTo>
                  <a:pt x="120323" y="160112"/>
                </a:lnTo>
                <a:lnTo>
                  <a:pt x="115950" y="172747"/>
                </a:lnTo>
                <a:lnTo>
                  <a:pt x="111161" y="191580"/>
                </a:lnTo>
                <a:lnTo>
                  <a:pt x="109002" y="203559"/>
                </a:lnTo>
                <a:lnTo>
                  <a:pt x="107381" y="216032"/>
                </a:lnTo>
                <a:lnTo>
                  <a:pt x="106296" y="229007"/>
                </a:lnTo>
                <a:lnTo>
                  <a:pt x="105748" y="242495"/>
                </a:lnTo>
                <a:lnTo>
                  <a:pt x="105676" y="249681"/>
                </a:lnTo>
                <a:lnTo>
                  <a:pt x="105933" y="263917"/>
                </a:lnTo>
                <a:lnTo>
                  <a:pt x="106703" y="277480"/>
                </a:lnTo>
                <a:lnTo>
                  <a:pt x="107988" y="290370"/>
                </a:lnTo>
                <a:lnTo>
                  <a:pt x="109786" y="302589"/>
                </a:lnTo>
                <a:lnTo>
                  <a:pt x="112100" y="314134"/>
                </a:lnTo>
                <a:lnTo>
                  <a:pt x="118686" y="336520"/>
                </a:lnTo>
                <a:lnTo>
                  <a:pt x="123701" y="348734"/>
                </a:lnTo>
                <a:lnTo>
                  <a:pt x="129455" y="359866"/>
                </a:lnTo>
                <a:lnTo>
                  <a:pt x="135947" y="369923"/>
                </a:lnTo>
                <a:lnTo>
                  <a:pt x="148141" y="384053"/>
                </a:lnTo>
                <a:lnTo>
                  <a:pt x="157826" y="392379"/>
                </a:lnTo>
                <a:lnTo>
                  <a:pt x="168401" y="399361"/>
                </a:lnTo>
                <a:lnTo>
                  <a:pt x="178409" y="404367"/>
                </a:lnTo>
                <a:lnTo>
                  <a:pt x="189827" y="408512"/>
                </a:lnTo>
                <a:lnTo>
                  <a:pt x="201922" y="411529"/>
                </a:lnTo>
                <a:lnTo>
                  <a:pt x="214694" y="413407"/>
                </a:lnTo>
                <a:lnTo>
                  <a:pt x="228142" y="414137"/>
                </a:lnTo>
                <a:lnTo>
                  <a:pt x="229946" y="414147"/>
                </a:lnTo>
                <a:lnTo>
                  <a:pt x="243954" y="413670"/>
                </a:lnTo>
                <a:lnTo>
                  <a:pt x="256858" y="412241"/>
                </a:lnTo>
                <a:lnTo>
                  <a:pt x="268658" y="409859"/>
                </a:lnTo>
                <a:lnTo>
                  <a:pt x="287929" y="403469"/>
                </a:lnTo>
                <a:lnTo>
                  <a:pt x="299493" y="398528"/>
                </a:lnTo>
                <a:lnTo>
                  <a:pt x="319602" y="387570"/>
                </a:lnTo>
                <a:lnTo>
                  <a:pt x="329391" y="381314"/>
                </a:lnTo>
                <a:lnTo>
                  <a:pt x="329844" y="381000"/>
                </a:lnTo>
                <a:lnTo>
                  <a:pt x="335673" y="377063"/>
                </a:lnTo>
                <a:lnTo>
                  <a:pt x="340207" y="375157"/>
                </a:lnTo>
                <a:lnTo>
                  <a:pt x="343420" y="375157"/>
                </a:lnTo>
                <a:lnTo>
                  <a:pt x="345909" y="375157"/>
                </a:lnTo>
                <a:lnTo>
                  <a:pt x="347891" y="375538"/>
                </a:lnTo>
                <a:lnTo>
                  <a:pt x="349376" y="376554"/>
                </a:lnTo>
                <a:lnTo>
                  <a:pt x="350862" y="377570"/>
                </a:lnTo>
                <a:lnTo>
                  <a:pt x="352120" y="379602"/>
                </a:lnTo>
                <a:lnTo>
                  <a:pt x="353136" y="382524"/>
                </a:lnTo>
                <a:lnTo>
                  <a:pt x="354152" y="385572"/>
                </a:lnTo>
                <a:lnTo>
                  <a:pt x="354787" y="389636"/>
                </a:lnTo>
                <a:lnTo>
                  <a:pt x="355295" y="394969"/>
                </a:lnTo>
                <a:lnTo>
                  <a:pt x="355803" y="400303"/>
                </a:lnTo>
                <a:lnTo>
                  <a:pt x="356057" y="407415"/>
                </a:lnTo>
                <a:lnTo>
                  <a:pt x="356057" y="416432"/>
                </a:lnTo>
                <a:lnTo>
                  <a:pt x="356057" y="422655"/>
                </a:lnTo>
                <a:lnTo>
                  <a:pt x="355930" y="427863"/>
                </a:lnTo>
                <a:lnTo>
                  <a:pt x="355549" y="432180"/>
                </a:lnTo>
                <a:lnTo>
                  <a:pt x="355168" y="436499"/>
                </a:lnTo>
                <a:lnTo>
                  <a:pt x="354533" y="440309"/>
                </a:lnTo>
                <a:lnTo>
                  <a:pt x="353898" y="443356"/>
                </a:lnTo>
                <a:lnTo>
                  <a:pt x="353136" y="446531"/>
                </a:lnTo>
                <a:lnTo>
                  <a:pt x="352120" y="449199"/>
                </a:lnTo>
                <a:lnTo>
                  <a:pt x="350862" y="451357"/>
                </a:lnTo>
                <a:lnTo>
                  <a:pt x="349630" y="453643"/>
                </a:lnTo>
                <a:lnTo>
                  <a:pt x="347637" y="456184"/>
                </a:lnTo>
                <a:lnTo>
                  <a:pt x="344919" y="458977"/>
                </a:lnTo>
                <a:lnTo>
                  <a:pt x="342188" y="461899"/>
                </a:lnTo>
                <a:lnTo>
                  <a:pt x="318764" y="475351"/>
                </a:lnTo>
                <a:lnTo>
                  <a:pt x="300456" y="482853"/>
                </a:lnTo>
                <a:lnTo>
                  <a:pt x="277006" y="489793"/>
                </a:lnTo>
                <a:lnTo>
                  <a:pt x="249801" y="494964"/>
                </a:lnTo>
                <a:lnTo>
                  <a:pt x="224360" y="497047"/>
                </a:lnTo>
                <a:lnTo>
                  <a:pt x="214693" y="497204"/>
                </a:lnTo>
                <a:lnTo>
                  <a:pt x="201009" y="496898"/>
                </a:lnTo>
                <a:lnTo>
                  <a:pt x="174782" y="494461"/>
                </a:lnTo>
                <a:lnTo>
                  <a:pt x="150079" y="489619"/>
                </a:lnTo>
                <a:lnTo>
                  <a:pt x="126902" y="482406"/>
                </a:lnTo>
                <a:lnTo>
                  <a:pt x="101758" y="470902"/>
                </a:lnTo>
                <a:lnTo>
                  <a:pt x="80424" y="457063"/>
                </a:lnTo>
                <a:lnTo>
                  <a:pt x="61399" y="440297"/>
                </a:lnTo>
                <a:lnTo>
                  <a:pt x="49810" y="427169"/>
                </a:lnTo>
                <a:lnTo>
                  <a:pt x="35748" y="406888"/>
                </a:lnTo>
                <a:lnTo>
                  <a:pt x="23898" y="384057"/>
                </a:lnTo>
                <a:lnTo>
                  <a:pt x="14884" y="360552"/>
                </a:lnTo>
                <a:lnTo>
                  <a:pt x="8643" y="338124"/>
                </a:lnTo>
                <a:lnTo>
                  <a:pt x="4087" y="314002"/>
                </a:lnTo>
                <a:lnTo>
                  <a:pt x="1217" y="288176"/>
                </a:lnTo>
                <a:lnTo>
                  <a:pt x="34" y="260634"/>
                </a:lnTo>
                <a:lnTo>
                  <a:pt x="0" y="254888"/>
                </a:lnTo>
                <a:lnTo>
                  <a:pt x="217" y="240931"/>
                </a:lnTo>
                <a:lnTo>
                  <a:pt x="1958" y="214109"/>
                </a:lnTo>
                <a:lnTo>
                  <a:pt x="5440" y="188745"/>
                </a:lnTo>
                <a:lnTo>
                  <a:pt x="10663" y="164838"/>
                </a:lnTo>
                <a:lnTo>
                  <a:pt x="16382" y="145923"/>
                </a:lnTo>
                <a:lnTo>
                  <a:pt x="26391" y="120831"/>
                </a:lnTo>
                <a:lnTo>
                  <a:pt x="38379" y="98055"/>
                </a:lnTo>
                <a:lnTo>
                  <a:pt x="52345" y="77593"/>
                </a:lnTo>
                <a:lnTo>
                  <a:pt x="71083" y="56683"/>
                </a:lnTo>
                <a:lnTo>
                  <a:pt x="90505" y="40271"/>
                </a:lnTo>
                <a:lnTo>
                  <a:pt x="111974" y="26587"/>
                </a:lnTo>
                <a:lnTo>
                  <a:pt x="132651" y="16763"/>
                </a:lnTo>
                <a:lnTo>
                  <a:pt x="155953" y="8795"/>
                </a:lnTo>
                <a:lnTo>
                  <a:pt x="180530" y="3374"/>
                </a:lnTo>
                <a:lnTo>
                  <a:pt x="206380" y="501"/>
                </a:lnTo>
                <a:lnTo>
                  <a:pt x="219783" y="20"/>
                </a:lnTo>
                <a:lnTo>
                  <a:pt x="22325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530850" y="1146683"/>
            <a:ext cx="107950" cy="98297"/>
          </a:xfrm>
          <a:custGeom>
            <a:avLst/>
            <a:gdLst/>
            <a:ahLst/>
            <a:cxnLst/>
            <a:rect l="l" t="t" r="r" b="b"/>
            <a:pathLst>
              <a:path w="107950" h="98297">
                <a:moveTo>
                  <a:pt x="54355" y="0"/>
                </a:moveTo>
                <a:lnTo>
                  <a:pt x="70822" y="899"/>
                </a:lnTo>
                <a:lnTo>
                  <a:pt x="83910" y="3597"/>
                </a:lnTo>
                <a:lnTo>
                  <a:pt x="93583" y="8094"/>
                </a:lnTo>
                <a:lnTo>
                  <a:pt x="96774" y="10667"/>
                </a:lnTo>
                <a:lnTo>
                  <a:pt x="102843" y="19263"/>
                </a:lnTo>
                <a:lnTo>
                  <a:pt x="106557" y="31273"/>
                </a:lnTo>
                <a:lnTo>
                  <a:pt x="107939" y="46698"/>
                </a:lnTo>
                <a:lnTo>
                  <a:pt x="107950" y="48387"/>
                </a:lnTo>
                <a:lnTo>
                  <a:pt x="106838" y="64334"/>
                </a:lnTo>
                <a:lnTo>
                  <a:pt x="103486" y="76856"/>
                </a:lnTo>
                <a:lnTo>
                  <a:pt x="97873" y="85997"/>
                </a:lnTo>
                <a:lnTo>
                  <a:pt x="88149" y="92839"/>
                </a:lnTo>
                <a:lnTo>
                  <a:pt x="76599" y="96365"/>
                </a:lnTo>
                <a:lnTo>
                  <a:pt x="61778" y="98097"/>
                </a:lnTo>
                <a:lnTo>
                  <a:pt x="53594" y="98297"/>
                </a:lnTo>
                <a:lnTo>
                  <a:pt x="37011" y="97430"/>
                </a:lnTo>
                <a:lnTo>
                  <a:pt x="23915" y="94813"/>
                </a:lnTo>
                <a:lnTo>
                  <a:pt x="14267" y="90430"/>
                </a:lnTo>
                <a:lnTo>
                  <a:pt x="11049" y="87883"/>
                </a:lnTo>
                <a:lnTo>
                  <a:pt x="5047" y="79362"/>
                </a:lnTo>
                <a:lnTo>
                  <a:pt x="1367" y="67345"/>
                </a:lnTo>
                <a:lnTo>
                  <a:pt x="8" y="51783"/>
                </a:lnTo>
                <a:lnTo>
                  <a:pt x="0" y="50291"/>
                </a:lnTo>
                <a:lnTo>
                  <a:pt x="1103" y="34426"/>
                </a:lnTo>
                <a:lnTo>
                  <a:pt x="4413" y="21871"/>
                </a:lnTo>
                <a:lnTo>
                  <a:pt x="9931" y="12627"/>
                </a:lnTo>
                <a:lnTo>
                  <a:pt x="19556" y="5624"/>
                </a:lnTo>
                <a:lnTo>
                  <a:pt x="31043" y="2014"/>
                </a:lnTo>
                <a:lnTo>
                  <a:pt x="45872" y="217"/>
                </a:lnTo>
                <a:lnTo>
                  <a:pt x="5435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560574" y="1146683"/>
            <a:ext cx="107950" cy="98297"/>
          </a:xfrm>
          <a:custGeom>
            <a:avLst/>
            <a:gdLst/>
            <a:ahLst/>
            <a:cxnLst/>
            <a:rect l="l" t="t" r="r" b="b"/>
            <a:pathLst>
              <a:path w="107950" h="98297">
                <a:moveTo>
                  <a:pt x="54356" y="0"/>
                </a:moveTo>
                <a:lnTo>
                  <a:pt x="70822" y="899"/>
                </a:lnTo>
                <a:lnTo>
                  <a:pt x="83910" y="3597"/>
                </a:lnTo>
                <a:lnTo>
                  <a:pt x="93583" y="8094"/>
                </a:lnTo>
                <a:lnTo>
                  <a:pt x="96774" y="10667"/>
                </a:lnTo>
                <a:lnTo>
                  <a:pt x="102843" y="19263"/>
                </a:lnTo>
                <a:lnTo>
                  <a:pt x="106557" y="31273"/>
                </a:lnTo>
                <a:lnTo>
                  <a:pt x="107939" y="46698"/>
                </a:lnTo>
                <a:lnTo>
                  <a:pt x="107950" y="48387"/>
                </a:lnTo>
                <a:lnTo>
                  <a:pt x="106838" y="64334"/>
                </a:lnTo>
                <a:lnTo>
                  <a:pt x="103486" y="76856"/>
                </a:lnTo>
                <a:lnTo>
                  <a:pt x="97873" y="85997"/>
                </a:lnTo>
                <a:lnTo>
                  <a:pt x="88149" y="92839"/>
                </a:lnTo>
                <a:lnTo>
                  <a:pt x="76599" y="96365"/>
                </a:lnTo>
                <a:lnTo>
                  <a:pt x="61778" y="98097"/>
                </a:lnTo>
                <a:lnTo>
                  <a:pt x="53593" y="98297"/>
                </a:lnTo>
                <a:lnTo>
                  <a:pt x="37011" y="97430"/>
                </a:lnTo>
                <a:lnTo>
                  <a:pt x="23915" y="94813"/>
                </a:lnTo>
                <a:lnTo>
                  <a:pt x="14267" y="90430"/>
                </a:lnTo>
                <a:lnTo>
                  <a:pt x="11049" y="87883"/>
                </a:lnTo>
                <a:lnTo>
                  <a:pt x="5047" y="79362"/>
                </a:lnTo>
                <a:lnTo>
                  <a:pt x="1367" y="67345"/>
                </a:lnTo>
                <a:lnTo>
                  <a:pt x="8" y="51783"/>
                </a:lnTo>
                <a:lnTo>
                  <a:pt x="0" y="50291"/>
                </a:lnTo>
                <a:lnTo>
                  <a:pt x="1103" y="34426"/>
                </a:lnTo>
                <a:lnTo>
                  <a:pt x="4413" y="21871"/>
                </a:lnTo>
                <a:lnTo>
                  <a:pt x="9931" y="12627"/>
                </a:lnTo>
                <a:lnTo>
                  <a:pt x="19556" y="5624"/>
                </a:lnTo>
                <a:lnTo>
                  <a:pt x="31043" y="2014"/>
                </a:lnTo>
                <a:lnTo>
                  <a:pt x="45872" y="217"/>
                </a:lnTo>
                <a:lnTo>
                  <a:pt x="5435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054606" y="1146683"/>
            <a:ext cx="107950" cy="98297"/>
          </a:xfrm>
          <a:custGeom>
            <a:avLst/>
            <a:gdLst/>
            <a:ahLst/>
            <a:cxnLst/>
            <a:rect l="l" t="t" r="r" b="b"/>
            <a:pathLst>
              <a:path w="107950" h="98297">
                <a:moveTo>
                  <a:pt x="54356" y="0"/>
                </a:moveTo>
                <a:lnTo>
                  <a:pt x="70822" y="899"/>
                </a:lnTo>
                <a:lnTo>
                  <a:pt x="83910" y="3597"/>
                </a:lnTo>
                <a:lnTo>
                  <a:pt x="93583" y="8094"/>
                </a:lnTo>
                <a:lnTo>
                  <a:pt x="96774" y="10667"/>
                </a:lnTo>
                <a:lnTo>
                  <a:pt x="102843" y="19263"/>
                </a:lnTo>
                <a:lnTo>
                  <a:pt x="106557" y="31273"/>
                </a:lnTo>
                <a:lnTo>
                  <a:pt x="107939" y="46698"/>
                </a:lnTo>
                <a:lnTo>
                  <a:pt x="107950" y="48387"/>
                </a:lnTo>
                <a:lnTo>
                  <a:pt x="106838" y="64334"/>
                </a:lnTo>
                <a:lnTo>
                  <a:pt x="103486" y="76856"/>
                </a:lnTo>
                <a:lnTo>
                  <a:pt x="97873" y="85997"/>
                </a:lnTo>
                <a:lnTo>
                  <a:pt x="88149" y="92839"/>
                </a:lnTo>
                <a:lnTo>
                  <a:pt x="76599" y="96365"/>
                </a:lnTo>
                <a:lnTo>
                  <a:pt x="61778" y="98097"/>
                </a:lnTo>
                <a:lnTo>
                  <a:pt x="53593" y="98297"/>
                </a:lnTo>
                <a:lnTo>
                  <a:pt x="37011" y="97430"/>
                </a:lnTo>
                <a:lnTo>
                  <a:pt x="23915" y="94813"/>
                </a:lnTo>
                <a:lnTo>
                  <a:pt x="14267" y="90430"/>
                </a:lnTo>
                <a:lnTo>
                  <a:pt x="11049" y="87883"/>
                </a:lnTo>
                <a:lnTo>
                  <a:pt x="5047" y="79362"/>
                </a:lnTo>
                <a:lnTo>
                  <a:pt x="1367" y="67345"/>
                </a:lnTo>
                <a:lnTo>
                  <a:pt x="8" y="51783"/>
                </a:lnTo>
                <a:lnTo>
                  <a:pt x="0" y="50291"/>
                </a:lnTo>
                <a:lnTo>
                  <a:pt x="1103" y="34426"/>
                </a:lnTo>
                <a:lnTo>
                  <a:pt x="4413" y="21871"/>
                </a:lnTo>
                <a:lnTo>
                  <a:pt x="9931" y="12627"/>
                </a:lnTo>
                <a:lnTo>
                  <a:pt x="19556" y="5624"/>
                </a:lnTo>
                <a:lnTo>
                  <a:pt x="31043" y="2014"/>
                </a:lnTo>
                <a:lnTo>
                  <a:pt x="45872" y="217"/>
                </a:lnTo>
                <a:lnTo>
                  <a:pt x="5435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603502" y="1146683"/>
            <a:ext cx="107949" cy="98297"/>
          </a:xfrm>
          <a:custGeom>
            <a:avLst/>
            <a:gdLst/>
            <a:ahLst/>
            <a:cxnLst/>
            <a:rect l="l" t="t" r="r" b="b"/>
            <a:pathLst>
              <a:path w="107949" h="98297">
                <a:moveTo>
                  <a:pt x="54355" y="0"/>
                </a:moveTo>
                <a:lnTo>
                  <a:pt x="70822" y="899"/>
                </a:lnTo>
                <a:lnTo>
                  <a:pt x="83910" y="3597"/>
                </a:lnTo>
                <a:lnTo>
                  <a:pt x="93583" y="8094"/>
                </a:lnTo>
                <a:lnTo>
                  <a:pt x="96773" y="10667"/>
                </a:lnTo>
                <a:lnTo>
                  <a:pt x="102843" y="19263"/>
                </a:lnTo>
                <a:lnTo>
                  <a:pt x="106557" y="31273"/>
                </a:lnTo>
                <a:lnTo>
                  <a:pt x="107939" y="46698"/>
                </a:lnTo>
                <a:lnTo>
                  <a:pt x="107949" y="48387"/>
                </a:lnTo>
                <a:lnTo>
                  <a:pt x="106838" y="64334"/>
                </a:lnTo>
                <a:lnTo>
                  <a:pt x="103486" y="76856"/>
                </a:lnTo>
                <a:lnTo>
                  <a:pt x="97873" y="85997"/>
                </a:lnTo>
                <a:lnTo>
                  <a:pt x="88149" y="92839"/>
                </a:lnTo>
                <a:lnTo>
                  <a:pt x="76599" y="96365"/>
                </a:lnTo>
                <a:lnTo>
                  <a:pt x="61778" y="98097"/>
                </a:lnTo>
                <a:lnTo>
                  <a:pt x="53593" y="98297"/>
                </a:lnTo>
                <a:lnTo>
                  <a:pt x="37011" y="97430"/>
                </a:lnTo>
                <a:lnTo>
                  <a:pt x="23915" y="94813"/>
                </a:lnTo>
                <a:lnTo>
                  <a:pt x="14267" y="90430"/>
                </a:lnTo>
                <a:lnTo>
                  <a:pt x="11048" y="87883"/>
                </a:lnTo>
                <a:lnTo>
                  <a:pt x="5047" y="79362"/>
                </a:lnTo>
                <a:lnTo>
                  <a:pt x="1367" y="67345"/>
                </a:lnTo>
                <a:lnTo>
                  <a:pt x="8" y="51783"/>
                </a:lnTo>
                <a:lnTo>
                  <a:pt x="0" y="50291"/>
                </a:lnTo>
                <a:lnTo>
                  <a:pt x="1103" y="34426"/>
                </a:lnTo>
                <a:lnTo>
                  <a:pt x="4413" y="21871"/>
                </a:lnTo>
                <a:lnTo>
                  <a:pt x="9931" y="12627"/>
                </a:lnTo>
                <a:lnTo>
                  <a:pt x="19556" y="5624"/>
                </a:lnTo>
                <a:lnTo>
                  <a:pt x="31043" y="2014"/>
                </a:lnTo>
                <a:lnTo>
                  <a:pt x="45872" y="217"/>
                </a:lnTo>
                <a:lnTo>
                  <a:pt x="54355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615307" y="1135252"/>
            <a:ext cx="333755" cy="525272"/>
          </a:xfrm>
          <a:custGeom>
            <a:avLst/>
            <a:gdLst/>
            <a:ahLst/>
            <a:cxnLst/>
            <a:rect l="l" t="t" r="r" b="b"/>
            <a:pathLst>
              <a:path w="333755" h="525272">
                <a:moveTo>
                  <a:pt x="287146" y="0"/>
                </a:moveTo>
                <a:lnTo>
                  <a:pt x="296417" y="0"/>
                </a:lnTo>
                <a:lnTo>
                  <a:pt x="303910" y="381"/>
                </a:lnTo>
                <a:lnTo>
                  <a:pt x="309879" y="1016"/>
                </a:lnTo>
                <a:lnTo>
                  <a:pt x="315848" y="1777"/>
                </a:lnTo>
                <a:lnTo>
                  <a:pt x="320547" y="2921"/>
                </a:lnTo>
                <a:lnTo>
                  <a:pt x="323976" y="4191"/>
                </a:lnTo>
                <a:lnTo>
                  <a:pt x="327532" y="5587"/>
                </a:lnTo>
                <a:lnTo>
                  <a:pt x="329945" y="7238"/>
                </a:lnTo>
                <a:lnTo>
                  <a:pt x="331469" y="9271"/>
                </a:lnTo>
                <a:lnTo>
                  <a:pt x="332993" y="11302"/>
                </a:lnTo>
                <a:lnTo>
                  <a:pt x="333755" y="13462"/>
                </a:lnTo>
                <a:lnTo>
                  <a:pt x="333755" y="16001"/>
                </a:lnTo>
                <a:lnTo>
                  <a:pt x="333755" y="504063"/>
                </a:lnTo>
                <a:lnTo>
                  <a:pt x="333755" y="506857"/>
                </a:lnTo>
                <a:lnTo>
                  <a:pt x="333120" y="509143"/>
                </a:lnTo>
                <a:lnTo>
                  <a:pt x="331850" y="511048"/>
                </a:lnTo>
                <a:lnTo>
                  <a:pt x="330580" y="512825"/>
                </a:lnTo>
                <a:lnTo>
                  <a:pt x="328548" y="514350"/>
                </a:lnTo>
                <a:lnTo>
                  <a:pt x="325500" y="515620"/>
                </a:lnTo>
                <a:lnTo>
                  <a:pt x="322579" y="516889"/>
                </a:lnTo>
                <a:lnTo>
                  <a:pt x="318515" y="517779"/>
                </a:lnTo>
                <a:lnTo>
                  <a:pt x="313435" y="518287"/>
                </a:lnTo>
                <a:lnTo>
                  <a:pt x="308355" y="518795"/>
                </a:lnTo>
                <a:lnTo>
                  <a:pt x="302132" y="519049"/>
                </a:lnTo>
                <a:lnTo>
                  <a:pt x="294639" y="519049"/>
                </a:lnTo>
                <a:lnTo>
                  <a:pt x="286765" y="519049"/>
                </a:lnTo>
                <a:lnTo>
                  <a:pt x="280288" y="518795"/>
                </a:lnTo>
                <a:lnTo>
                  <a:pt x="275335" y="518287"/>
                </a:lnTo>
                <a:lnTo>
                  <a:pt x="270382" y="517779"/>
                </a:lnTo>
                <a:lnTo>
                  <a:pt x="266318" y="516889"/>
                </a:lnTo>
                <a:lnTo>
                  <a:pt x="263143" y="515620"/>
                </a:lnTo>
                <a:lnTo>
                  <a:pt x="260095" y="514350"/>
                </a:lnTo>
                <a:lnTo>
                  <a:pt x="257809" y="512825"/>
                </a:lnTo>
                <a:lnTo>
                  <a:pt x="256539" y="511048"/>
                </a:lnTo>
                <a:lnTo>
                  <a:pt x="255142" y="509143"/>
                </a:lnTo>
                <a:lnTo>
                  <a:pt x="254507" y="506857"/>
                </a:lnTo>
                <a:lnTo>
                  <a:pt x="254507" y="504063"/>
                </a:lnTo>
                <a:lnTo>
                  <a:pt x="254507" y="467233"/>
                </a:lnTo>
                <a:lnTo>
                  <a:pt x="244932" y="477005"/>
                </a:lnTo>
                <a:lnTo>
                  <a:pt x="235196" y="485925"/>
                </a:lnTo>
                <a:lnTo>
                  <a:pt x="225295" y="493997"/>
                </a:lnTo>
                <a:lnTo>
                  <a:pt x="204976" y="507618"/>
                </a:lnTo>
                <a:lnTo>
                  <a:pt x="189305" y="515475"/>
                </a:lnTo>
                <a:lnTo>
                  <a:pt x="177453" y="519720"/>
                </a:lnTo>
                <a:lnTo>
                  <a:pt x="165117" y="522768"/>
                </a:lnTo>
                <a:lnTo>
                  <a:pt x="152306" y="524618"/>
                </a:lnTo>
                <a:lnTo>
                  <a:pt x="139035" y="525270"/>
                </a:lnTo>
                <a:lnTo>
                  <a:pt x="138429" y="525272"/>
                </a:lnTo>
                <a:lnTo>
                  <a:pt x="124196" y="524733"/>
                </a:lnTo>
                <a:lnTo>
                  <a:pt x="110857" y="523113"/>
                </a:lnTo>
                <a:lnTo>
                  <a:pt x="98401" y="520408"/>
                </a:lnTo>
                <a:lnTo>
                  <a:pt x="76098" y="511716"/>
                </a:lnTo>
                <a:lnTo>
                  <a:pt x="63238" y="503791"/>
                </a:lnTo>
                <a:lnTo>
                  <a:pt x="53191" y="495940"/>
                </a:lnTo>
                <a:lnTo>
                  <a:pt x="44043" y="487113"/>
                </a:lnTo>
                <a:lnTo>
                  <a:pt x="35809" y="477311"/>
                </a:lnTo>
                <a:lnTo>
                  <a:pt x="25062" y="460648"/>
                </a:lnTo>
                <a:lnTo>
                  <a:pt x="14676" y="437816"/>
                </a:lnTo>
                <a:lnTo>
                  <a:pt x="10596" y="425380"/>
                </a:lnTo>
                <a:lnTo>
                  <a:pt x="7365" y="412750"/>
                </a:lnTo>
                <a:lnTo>
                  <a:pt x="2995" y="388279"/>
                </a:lnTo>
                <a:lnTo>
                  <a:pt x="1540" y="375710"/>
                </a:lnTo>
                <a:lnTo>
                  <a:pt x="567" y="362918"/>
                </a:lnTo>
                <a:lnTo>
                  <a:pt x="71" y="349903"/>
                </a:lnTo>
                <a:lnTo>
                  <a:pt x="0" y="342646"/>
                </a:lnTo>
                <a:lnTo>
                  <a:pt x="238" y="328814"/>
                </a:lnTo>
                <a:lnTo>
                  <a:pt x="951" y="315442"/>
                </a:lnTo>
                <a:lnTo>
                  <a:pt x="2136" y="302528"/>
                </a:lnTo>
                <a:lnTo>
                  <a:pt x="3791" y="290073"/>
                </a:lnTo>
                <a:lnTo>
                  <a:pt x="8493" y="266539"/>
                </a:lnTo>
                <a:lnTo>
                  <a:pt x="13360" y="249857"/>
                </a:lnTo>
                <a:lnTo>
                  <a:pt x="17963" y="237472"/>
                </a:lnTo>
                <a:lnTo>
                  <a:pt x="23206" y="225856"/>
                </a:lnTo>
                <a:lnTo>
                  <a:pt x="35615" y="204911"/>
                </a:lnTo>
                <a:lnTo>
                  <a:pt x="45395" y="192543"/>
                </a:lnTo>
                <a:lnTo>
                  <a:pt x="54430" y="183471"/>
                </a:lnTo>
                <a:lnTo>
                  <a:pt x="64295" y="175467"/>
                </a:lnTo>
                <a:lnTo>
                  <a:pt x="74965" y="168524"/>
                </a:lnTo>
                <a:lnTo>
                  <a:pt x="93691" y="159630"/>
                </a:lnTo>
                <a:lnTo>
                  <a:pt x="117868" y="153187"/>
                </a:lnTo>
                <a:lnTo>
                  <a:pt x="130905" y="151565"/>
                </a:lnTo>
                <a:lnTo>
                  <a:pt x="144573" y="151003"/>
                </a:lnTo>
                <a:lnTo>
                  <a:pt x="145033" y="151002"/>
                </a:lnTo>
                <a:lnTo>
                  <a:pt x="158414" y="151685"/>
                </a:lnTo>
                <a:lnTo>
                  <a:pt x="171157" y="153723"/>
                </a:lnTo>
                <a:lnTo>
                  <a:pt x="183261" y="157108"/>
                </a:lnTo>
                <a:lnTo>
                  <a:pt x="195706" y="162306"/>
                </a:lnTo>
                <a:lnTo>
                  <a:pt x="216190" y="174812"/>
                </a:lnTo>
                <a:lnTo>
                  <a:pt x="226373" y="182697"/>
                </a:lnTo>
                <a:lnTo>
                  <a:pt x="236516" y="191692"/>
                </a:lnTo>
                <a:lnTo>
                  <a:pt x="240664" y="195707"/>
                </a:lnTo>
                <a:lnTo>
                  <a:pt x="240664" y="16001"/>
                </a:lnTo>
                <a:lnTo>
                  <a:pt x="240664" y="13462"/>
                </a:lnTo>
                <a:lnTo>
                  <a:pt x="241426" y="11302"/>
                </a:lnTo>
                <a:lnTo>
                  <a:pt x="242696" y="9271"/>
                </a:lnTo>
                <a:lnTo>
                  <a:pt x="244093" y="7238"/>
                </a:lnTo>
                <a:lnTo>
                  <a:pt x="246633" y="5587"/>
                </a:lnTo>
                <a:lnTo>
                  <a:pt x="250189" y="4191"/>
                </a:lnTo>
                <a:lnTo>
                  <a:pt x="253745" y="2921"/>
                </a:lnTo>
                <a:lnTo>
                  <a:pt x="258571" y="1777"/>
                </a:lnTo>
                <a:lnTo>
                  <a:pt x="264540" y="1016"/>
                </a:lnTo>
                <a:lnTo>
                  <a:pt x="270509" y="381"/>
                </a:lnTo>
                <a:lnTo>
                  <a:pt x="278002" y="0"/>
                </a:lnTo>
                <a:lnTo>
                  <a:pt x="28714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5940" y="1984225"/>
            <a:ext cx="216277" cy="339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20"/>
              </a:lnSpc>
              <a:spcBef>
                <a:spcPts val="131"/>
              </a:spcBef>
            </a:pPr>
            <a:r>
              <a:rPr sz="24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45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0260" y="1990148"/>
            <a:ext cx="627908" cy="10697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The</a:t>
            </a:r>
            <a:endParaRPr sz="2600">
              <a:latin typeface="Constantia"/>
              <a:cs typeface="Constantia"/>
            </a:endParaRPr>
          </a:p>
          <a:p>
            <a:pPr marL="12700">
              <a:lnSpc>
                <a:spcPts val="2810"/>
              </a:lnSpc>
              <a:spcBef>
                <a:spcPts val="2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The</a:t>
            </a:r>
            <a:endParaRPr sz="2600">
              <a:latin typeface="Constantia"/>
              <a:cs typeface="Constantia"/>
            </a:endParaRPr>
          </a:p>
          <a:p>
            <a:pPr marL="12700" marR="4036">
              <a:lnSpc>
                <a:spcPts val="2810"/>
              </a:lnSpc>
            </a:pPr>
            <a:r>
              <a:rPr sz="3900" b="1" spc="0" baseline="3150" dirty="0" smtClean="0">
                <a:latin typeface="Constantia"/>
                <a:cs typeface="Constantia"/>
              </a:rPr>
              <a:t>can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29014" y="1990148"/>
            <a:ext cx="7004369" cy="10697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9606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critic</a:t>
            </a:r>
            <a:r>
              <a:rPr sz="3900" spc="-14" baseline="3150" dirty="0" smtClean="0">
                <a:latin typeface="Constantia"/>
                <a:cs typeface="Constantia"/>
              </a:rPr>
              <a:t>a</a:t>
            </a:r>
            <a:r>
              <a:rPr sz="3900" spc="0" baseline="3150" dirty="0" smtClean="0">
                <a:latin typeface="Constantia"/>
                <a:cs typeface="Constantia"/>
              </a:rPr>
              <a:t>l</a:t>
            </a:r>
            <a:r>
              <a:rPr sz="3900" spc="-14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faculty</a:t>
            </a:r>
            <a:r>
              <a:rPr sz="3900" spc="-100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is</a:t>
            </a:r>
            <a:r>
              <a:rPr sz="3900" spc="-44" baseline="3150" dirty="0" smtClean="0">
                <a:latin typeface="Constantia"/>
                <a:cs typeface="Constantia"/>
              </a:rPr>
              <a:t> </a:t>
            </a:r>
            <a:r>
              <a:rPr sz="3900" b="1" spc="0" baseline="3150" dirty="0" smtClean="0">
                <a:latin typeface="Constantia"/>
                <a:cs typeface="Constantia"/>
              </a:rPr>
              <a:t>not</a:t>
            </a:r>
            <a:r>
              <a:rPr sz="3900" b="1" spc="-59" baseline="3150" dirty="0" smtClean="0">
                <a:latin typeface="Constantia"/>
                <a:cs typeface="Constantia"/>
              </a:rPr>
              <a:t> </a:t>
            </a:r>
            <a:r>
              <a:rPr sz="3900" b="1" spc="0" baseline="3150" dirty="0" smtClean="0">
                <a:latin typeface="Constantia"/>
                <a:cs typeface="Constantia"/>
              </a:rPr>
              <a:t>l</a:t>
            </a:r>
            <a:r>
              <a:rPr sz="3900" b="1" spc="-50" baseline="3150" dirty="0" smtClean="0">
                <a:latin typeface="Constantia"/>
                <a:cs typeface="Constantia"/>
              </a:rPr>
              <a:t>o</a:t>
            </a:r>
            <a:r>
              <a:rPr sz="3900" b="1" spc="-54" baseline="3150" dirty="0" smtClean="0">
                <a:latin typeface="Constantia"/>
                <a:cs typeface="Constantia"/>
              </a:rPr>
              <a:t>w</a:t>
            </a:r>
            <a:r>
              <a:rPr sz="3900" b="1" spc="0" baseline="3150" dirty="0" smtClean="0">
                <a:latin typeface="Constantia"/>
                <a:cs typeface="Constantia"/>
              </a:rPr>
              <a:t>er</a:t>
            </a:r>
            <a:r>
              <a:rPr sz="3900" b="1" spc="-129" baseline="3150" dirty="0" smtClean="0">
                <a:latin typeface="Constantia"/>
                <a:cs typeface="Constantia"/>
              </a:rPr>
              <a:t> </a:t>
            </a:r>
            <a:r>
              <a:rPr sz="3900" b="1" spc="0" baseline="3150" dirty="0" smtClean="0">
                <a:latin typeface="Constantia"/>
                <a:cs typeface="Constantia"/>
              </a:rPr>
              <a:t>than</a:t>
            </a:r>
            <a:r>
              <a:rPr sz="3900" b="1" spc="-64" baseline="3150" dirty="0" smtClean="0">
                <a:latin typeface="Constantia"/>
                <a:cs typeface="Constantia"/>
              </a:rPr>
              <a:t> </a:t>
            </a:r>
            <a:r>
              <a:rPr sz="3900" b="1" spc="0" baseline="3150" dirty="0" smtClean="0">
                <a:latin typeface="Constantia"/>
                <a:cs typeface="Constantia"/>
              </a:rPr>
              <a:t>the</a:t>
            </a:r>
            <a:r>
              <a:rPr sz="3900" b="1" spc="-109" baseline="3150" dirty="0" smtClean="0">
                <a:latin typeface="Constantia"/>
                <a:cs typeface="Constantia"/>
              </a:rPr>
              <a:t> </a:t>
            </a:r>
            <a:r>
              <a:rPr sz="3900" b="1" spc="0" baseline="3150" dirty="0" smtClean="0">
                <a:latin typeface="Constantia"/>
                <a:cs typeface="Constantia"/>
              </a:rPr>
              <a:t>c</a:t>
            </a:r>
            <a:r>
              <a:rPr sz="3900" b="1" spc="-39" baseline="3150" dirty="0" smtClean="0">
                <a:latin typeface="Constantia"/>
                <a:cs typeface="Constantia"/>
              </a:rPr>
              <a:t>r</a:t>
            </a:r>
            <a:r>
              <a:rPr sz="3900" b="1" spc="0" baseline="3150" dirty="0" smtClean="0">
                <a:latin typeface="Constantia"/>
                <a:cs typeface="Constantia"/>
              </a:rPr>
              <a:t>eat</a:t>
            </a:r>
            <a:r>
              <a:rPr sz="3900" b="1" spc="-14" baseline="3150" dirty="0" smtClean="0">
                <a:latin typeface="Constantia"/>
                <a:cs typeface="Constantia"/>
              </a:rPr>
              <a:t>i</a:t>
            </a:r>
            <a:r>
              <a:rPr sz="3900" b="1" spc="-64" baseline="3150" dirty="0" smtClean="0">
                <a:latin typeface="Constantia"/>
                <a:cs typeface="Constantia"/>
              </a:rPr>
              <a:t>v</a:t>
            </a:r>
            <a:r>
              <a:rPr sz="3900" b="1" spc="9" baseline="3150" dirty="0" smtClean="0">
                <a:latin typeface="Constantia"/>
                <a:cs typeface="Constantia"/>
              </a:rPr>
              <a:t>e</a:t>
            </a:r>
            <a:r>
              <a:rPr sz="3900" spc="0" baseline="3150" dirty="0" smtClean="0"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  <a:p>
            <a:pPr marL="12700">
              <a:lnSpc>
                <a:spcPts val="2810"/>
              </a:lnSpc>
              <a:spcBef>
                <a:spcPts val="2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critic</a:t>
            </a:r>
            <a:r>
              <a:rPr sz="3900" spc="-134" baseline="3150" dirty="0" smtClean="0">
                <a:latin typeface="Constantia"/>
                <a:cs typeface="Constantia"/>
              </a:rPr>
              <a:t> </a:t>
            </a:r>
            <a:r>
              <a:rPr sz="3900" spc="-19" baseline="3150" dirty="0" smtClean="0">
                <a:latin typeface="Constantia"/>
                <a:cs typeface="Constantia"/>
              </a:rPr>
              <a:t>w</a:t>
            </a:r>
            <a:r>
              <a:rPr sz="3900" spc="0" baseline="3150" dirty="0" smtClean="0">
                <a:latin typeface="Constantia"/>
                <a:cs typeface="Constantia"/>
              </a:rPr>
              <a:t>as</a:t>
            </a:r>
            <a:r>
              <a:rPr sz="3900" spc="-125" baseline="3150" dirty="0" smtClean="0">
                <a:latin typeface="Constantia"/>
                <a:cs typeface="Constantia"/>
              </a:rPr>
              <a:t> </a:t>
            </a:r>
            <a:r>
              <a:rPr sz="3900" spc="-50" baseline="3150" dirty="0" smtClean="0">
                <a:latin typeface="Constantia"/>
                <a:cs typeface="Constantia"/>
              </a:rPr>
              <a:t>c</a:t>
            </a:r>
            <a:r>
              <a:rPr sz="3900" spc="0" baseline="3150" dirty="0" smtClean="0">
                <a:latin typeface="Constantia"/>
                <a:cs typeface="Constantia"/>
              </a:rPr>
              <a:t>o</a:t>
            </a:r>
            <a:r>
              <a:rPr sz="3900" spc="-4" baseline="3150" dirty="0" smtClean="0">
                <a:latin typeface="Constantia"/>
                <a:cs typeface="Constantia"/>
              </a:rPr>
              <a:t>n</a:t>
            </a:r>
            <a:r>
              <a:rPr sz="3900" spc="0" baseline="3150" dirty="0" smtClean="0">
                <a:latin typeface="Constantia"/>
                <a:cs typeface="Constantia"/>
              </a:rPr>
              <a:t>side</a:t>
            </a:r>
            <a:r>
              <a:rPr sz="3900" spc="-4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ed</a:t>
            </a:r>
            <a:r>
              <a:rPr sz="3900" spc="-75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a</a:t>
            </a:r>
            <a:r>
              <a:rPr sz="3900" spc="-125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disa</a:t>
            </a:r>
            <a:r>
              <a:rPr sz="3900" spc="-14" baseline="3150" dirty="0" smtClean="0">
                <a:latin typeface="Constantia"/>
                <a:cs typeface="Constantia"/>
              </a:rPr>
              <a:t>p</a:t>
            </a:r>
            <a:r>
              <a:rPr sz="3900" spc="0" baseline="3150" dirty="0" smtClean="0">
                <a:latin typeface="Constantia"/>
                <a:cs typeface="Constantia"/>
              </a:rPr>
              <a:t>p</a:t>
            </a:r>
            <a:r>
              <a:rPr sz="3900" spc="-9" baseline="3150" dirty="0" smtClean="0">
                <a:latin typeface="Constantia"/>
                <a:cs typeface="Constantia"/>
              </a:rPr>
              <a:t>o</a:t>
            </a:r>
            <a:r>
              <a:rPr sz="3900" spc="0" baseline="3150" dirty="0" smtClean="0">
                <a:latin typeface="Constantia"/>
                <a:cs typeface="Constantia"/>
              </a:rPr>
              <a:t>i</a:t>
            </a:r>
            <a:r>
              <a:rPr sz="3900" spc="-9" baseline="3150" dirty="0" smtClean="0">
                <a:latin typeface="Constantia"/>
                <a:cs typeface="Constantia"/>
              </a:rPr>
              <a:t>n</a:t>
            </a:r>
            <a:r>
              <a:rPr sz="3900" spc="-29" baseline="3150" dirty="0" smtClean="0">
                <a:latin typeface="Constantia"/>
                <a:cs typeface="Constantia"/>
              </a:rPr>
              <a:t>t</a:t>
            </a:r>
            <a:r>
              <a:rPr sz="3900" spc="0" baseline="3150" dirty="0" smtClean="0">
                <a:latin typeface="Constantia"/>
                <a:cs typeface="Constantia"/>
              </a:rPr>
              <a:t>ed</a:t>
            </a:r>
            <a:r>
              <a:rPr sz="3900" spc="-39" baseline="3150" dirty="0" smtClean="0">
                <a:latin typeface="Constantia"/>
                <a:cs typeface="Constantia"/>
              </a:rPr>
              <a:t> </a:t>
            </a:r>
            <a:r>
              <a:rPr sz="3900" spc="-29" baseline="3150" dirty="0" smtClean="0">
                <a:latin typeface="Constantia"/>
                <a:cs typeface="Constantia"/>
              </a:rPr>
              <a:t>t</a:t>
            </a:r>
            <a:r>
              <a:rPr sz="3900" spc="0" baseline="3150" dirty="0" smtClean="0">
                <a:latin typeface="Constantia"/>
                <a:cs typeface="Constantia"/>
              </a:rPr>
              <a:t>eacher</a:t>
            </a:r>
            <a:r>
              <a:rPr sz="3900" spc="-159" baseline="3150" dirty="0" smtClean="0">
                <a:latin typeface="Constantia"/>
                <a:cs typeface="Constantia"/>
              </a:rPr>
              <a:t> </a:t>
            </a:r>
            <a:r>
              <a:rPr sz="3900" spc="-19" baseline="3150" dirty="0" smtClean="0">
                <a:latin typeface="Constantia"/>
                <a:cs typeface="Constantia"/>
              </a:rPr>
              <a:t>w</a:t>
            </a:r>
            <a:r>
              <a:rPr sz="3900" spc="0" baseline="3150" dirty="0" smtClean="0">
                <a:latin typeface="Constantia"/>
                <a:cs typeface="Constantia"/>
              </a:rPr>
              <a:t>ho</a:t>
            </a:r>
            <a:endParaRPr sz="2600">
              <a:latin typeface="Constantia"/>
              <a:cs typeface="Constantia"/>
            </a:endParaRPr>
          </a:p>
          <a:p>
            <a:pPr marL="14467" marR="49606">
              <a:lnSpc>
                <a:spcPts val="2810"/>
              </a:lnSpc>
            </a:pPr>
            <a:r>
              <a:rPr sz="3900" b="1" i="1" spc="-44" baseline="3150" dirty="0" smtClean="0">
                <a:latin typeface="Constantia"/>
                <a:cs typeface="Constantia"/>
              </a:rPr>
              <a:t>t</a:t>
            </a:r>
            <a:r>
              <a:rPr sz="3900" b="1" i="1" spc="0" baseline="3150" dirty="0" smtClean="0">
                <a:latin typeface="Constantia"/>
                <a:cs typeface="Constantia"/>
              </a:rPr>
              <a:t>e</a:t>
            </a:r>
            <a:r>
              <a:rPr sz="3900" b="1" i="1" spc="9" baseline="3150" dirty="0" smtClean="0">
                <a:latin typeface="Constantia"/>
                <a:cs typeface="Constantia"/>
              </a:rPr>
              <a:t>a</a:t>
            </a:r>
            <a:r>
              <a:rPr sz="3900" b="1" i="1" spc="-34" baseline="3150" dirty="0" smtClean="0">
                <a:latin typeface="Constantia"/>
                <a:cs typeface="Constantia"/>
              </a:rPr>
              <a:t>c</a:t>
            </a:r>
            <a:r>
              <a:rPr sz="3900" b="1" i="1" spc="0" baseline="3150" dirty="0" smtClean="0">
                <a:latin typeface="Constantia"/>
                <a:cs typeface="Constantia"/>
              </a:rPr>
              <a:t>h</a:t>
            </a:r>
            <a:r>
              <a:rPr sz="3900" b="1" i="1" spc="9" baseline="3150" dirty="0" smtClean="0">
                <a:latin typeface="Constantia"/>
                <a:cs typeface="Constantia"/>
              </a:rPr>
              <a:t> </a:t>
            </a:r>
            <a:r>
              <a:rPr sz="3900" b="1" spc="0" baseline="3150" dirty="0" smtClean="0">
                <a:latin typeface="Constantia"/>
                <a:cs typeface="Constantia"/>
              </a:rPr>
              <a:t>but</a:t>
            </a:r>
            <a:r>
              <a:rPr sz="3900" b="1" spc="-125" baseline="3150" dirty="0" smtClean="0">
                <a:latin typeface="Constantia"/>
                <a:cs typeface="Constantia"/>
              </a:rPr>
              <a:t> </a:t>
            </a:r>
            <a:r>
              <a:rPr sz="3900" b="1" spc="0" baseline="3150" dirty="0" smtClean="0">
                <a:latin typeface="Constantia"/>
                <a:cs typeface="Constantia"/>
              </a:rPr>
              <a:t>cannot</a:t>
            </a:r>
            <a:r>
              <a:rPr sz="3900" b="1" spc="-69" baseline="3150" dirty="0" smtClean="0">
                <a:latin typeface="Constantia"/>
                <a:cs typeface="Constantia"/>
              </a:rPr>
              <a:t> </a:t>
            </a:r>
            <a:r>
              <a:rPr sz="3900" b="1" i="1" spc="0" baseline="3150" dirty="0" smtClean="0">
                <a:latin typeface="Constantia"/>
                <a:cs typeface="Constantia"/>
              </a:rPr>
              <a:t>d</a:t>
            </a:r>
            <a:r>
              <a:rPr sz="3900" b="1" i="1" spc="-4" baseline="3150" dirty="0" smtClean="0">
                <a:latin typeface="Constantia"/>
                <a:cs typeface="Constantia"/>
              </a:rPr>
              <a:t>o</a:t>
            </a:r>
            <a:r>
              <a:rPr sz="3900" spc="0" baseline="3150" dirty="0" smtClean="0"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0260" y="3131649"/>
            <a:ext cx="6633362" cy="23360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1572">
              <a:lnSpc>
                <a:spcPts val="2545"/>
              </a:lnSpc>
              <a:spcBef>
                <a:spcPts val="127"/>
              </a:spcBef>
            </a:pPr>
            <a:r>
              <a:rPr sz="3000" spc="0" baseline="4505" dirty="0" smtClean="0">
                <a:solidFill>
                  <a:srgbClr val="FF0000"/>
                </a:solidFill>
                <a:latin typeface="Wingdings"/>
                <a:cs typeface="Wingdings"/>
              </a:rPr>
              <a:t></a:t>
            </a:r>
            <a:r>
              <a:rPr sz="3000" spc="395" baseline="4348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A</a:t>
            </a:r>
            <a:r>
              <a:rPr sz="3600" spc="-69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pi</a:t>
            </a:r>
            <a:r>
              <a:rPr sz="3600" spc="4" baseline="3413" dirty="0" smtClean="0">
                <a:latin typeface="Constantia"/>
                <a:cs typeface="Constantia"/>
              </a:rPr>
              <a:t>e</a:t>
            </a:r>
            <a:r>
              <a:rPr sz="3600" spc="-50" baseline="3413" dirty="0" smtClean="0">
                <a:latin typeface="Constantia"/>
                <a:cs typeface="Constantia"/>
              </a:rPr>
              <a:t>c</a:t>
            </a:r>
            <a:r>
              <a:rPr sz="3600" spc="0" baseline="3413" dirty="0" smtClean="0">
                <a:latin typeface="Constantia"/>
                <a:cs typeface="Constantia"/>
              </a:rPr>
              <a:t>e</a:t>
            </a:r>
            <a:r>
              <a:rPr sz="3600" spc="-129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of cr</a:t>
            </a:r>
            <a:r>
              <a:rPr sz="3600" spc="4" baseline="3413" dirty="0" smtClean="0">
                <a:latin typeface="Constantia"/>
                <a:cs typeface="Constantia"/>
              </a:rPr>
              <a:t>i</a:t>
            </a:r>
            <a:r>
              <a:rPr sz="3600" spc="0" baseline="3413" dirty="0" smtClean="0">
                <a:latin typeface="Constantia"/>
                <a:cs typeface="Constantia"/>
              </a:rPr>
              <a:t>t</a:t>
            </a:r>
            <a:r>
              <a:rPr sz="3600" spc="4" baseline="3413" dirty="0" smtClean="0">
                <a:latin typeface="Constantia"/>
                <a:cs typeface="Constantia"/>
              </a:rPr>
              <a:t>i</a:t>
            </a:r>
            <a:r>
              <a:rPr sz="3600" spc="0" baseline="3413" dirty="0" smtClean="0">
                <a:latin typeface="Constantia"/>
                <a:cs typeface="Constantia"/>
              </a:rPr>
              <a:t>cism</a:t>
            </a:r>
            <a:r>
              <a:rPr sz="3600" spc="-109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can</a:t>
            </a:r>
            <a:r>
              <a:rPr sz="3600" spc="-25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be</a:t>
            </a:r>
            <a:r>
              <a:rPr sz="3600" spc="-109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supe</a:t>
            </a:r>
            <a:r>
              <a:rPr sz="3600" spc="4" baseline="3413" dirty="0" smtClean="0"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latin typeface="Constantia"/>
                <a:cs typeface="Constantia"/>
              </a:rPr>
              <a:t>ior</a:t>
            </a:r>
            <a:r>
              <a:rPr sz="3600" spc="-114" baseline="3413" dirty="0" smtClean="0">
                <a:latin typeface="Constantia"/>
                <a:cs typeface="Constantia"/>
              </a:rPr>
              <a:t> </a:t>
            </a:r>
            <a:r>
              <a:rPr sz="3600" spc="-29" baseline="3413" dirty="0" smtClean="0"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latin typeface="Constantia"/>
                <a:cs typeface="Constantia"/>
              </a:rPr>
              <a:t>o</a:t>
            </a:r>
            <a:r>
              <a:rPr sz="3600" spc="-75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the</a:t>
            </a:r>
            <a:r>
              <a:rPr sz="3600" spc="-125" baseline="3413" dirty="0" smtClean="0">
                <a:latin typeface="Constantia"/>
                <a:cs typeface="Constantia"/>
              </a:rPr>
              <a:t> </a:t>
            </a:r>
            <a:r>
              <a:rPr sz="3600" spc="-64" baseline="3413" dirty="0" smtClean="0">
                <a:latin typeface="Constantia"/>
                <a:cs typeface="Constantia"/>
              </a:rPr>
              <a:t>w</a:t>
            </a:r>
            <a:r>
              <a:rPr sz="3600" spc="0" baseline="3413" dirty="0" smtClean="0">
                <a:latin typeface="Constantia"/>
                <a:cs typeface="Constantia"/>
              </a:rPr>
              <a:t>o</a:t>
            </a:r>
            <a:r>
              <a:rPr sz="3600" spc="-19" baseline="3413" dirty="0" smtClean="0"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latin typeface="Constantia"/>
                <a:cs typeface="Constantia"/>
              </a:rPr>
              <a:t>k</a:t>
            </a:r>
            <a:endParaRPr sz="2400">
              <a:latin typeface="Constantia"/>
              <a:cs typeface="Constantia"/>
            </a:endParaRPr>
          </a:p>
          <a:p>
            <a:pPr marL="378764" marR="45720">
              <a:lnSpc>
                <a:spcPts val="2590"/>
              </a:lnSpc>
              <a:spcBef>
                <a:spcPts val="2"/>
              </a:spcBef>
            </a:pPr>
            <a:r>
              <a:rPr sz="3600" spc="0" baseline="3413" dirty="0" smtClean="0">
                <a:latin typeface="Constantia"/>
                <a:cs typeface="Constantia"/>
              </a:rPr>
              <a:t>p</a:t>
            </a:r>
            <a:r>
              <a:rPr sz="3600" spc="-29" baseline="3413" dirty="0" smtClean="0"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latin typeface="Constantia"/>
                <a:cs typeface="Constantia"/>
              </a:rPr>
              <a:t>omp</a:t>
            </a:r>
            <a:r>
              <a:rPr sz="3600" spc="-34" baseline="3413" dirty="0" smtClean="0"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latin typeface="Constantia"/>
                <a:cs typeface="Constantia"/>
              </a:rPr>
              <a:t>ed</a:t>
            </a:r>
            <a:r>
              <a:rPr sz="3600" spc="-14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i</a:t>
            </a:r>
            <a:r>
              <a:rPr sz="3600" spc="4" baseline="3413" dirty="0" smtClean="0"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latin typeface="Constantia"/>
                <a:cs typeface="Constantia"/>
              </a:rPr>
              <a:t>.</a:t>
            </a:r>
            <a:endParaRPr sz="2400">
              <a:latin typeface="Constantia"/>
              <a:cs typeface="Constantia"/>
            </a:endParaRPr>
          </a:p>
          <a:p>
            <a:pPr marL="12700" marR="45720">
              <a:lnSpc>
                <a:spcPct val="101725"/>
              </a:lnSpc>
              <a:spcBef>
                <a:spcPts val="135"/>
              </a:spcBef>
            </a:pPr>
            <a:r>
              <a:rPr sz="2600" b="1" spc="-154" dirty="0" smtClean="0">
                <a:latin typeface="Constantia"/>
                <a:cs typeface="Constantia"/>
              </a:rPr>
              <a:t>T</a:t>
            </a:r>
            <a:r>
              <a:rPr sz="2600" b="1" spc="-50" dirty="0" smtClean="0">
                <a:latin typeface="Constantia"/>
                <a:cs typeface="Constantia"/>
              </a:rPr>
              <a:t>r</a:t>
            </a:r>
            <a:r>
              <a:rPr sz="2600" b="1" spc="0" dirty="0" smtClean="0">
                <a:latin typeface="Constantia"/>
                <a:cs typeface="Constantia"/>
              </a:rPr>
              <a:t>adition</a:t>
            </a:r>
            <a:r>
              <a:rPr sz="2600" b="1" spc="-75" dirty="0" smtClean="0">
                <a:latin typeface="Constantia"/>
                <a:cs typeface="Constantia"/>
              </a:rPr>
              <a:t> </a:t>
            </a:r>
            <a:r>
              <a:rPr sz="2600" b="1" i="1" spc="4" dirty="0" smtClean="0">
                <a:latin typeface="Constantia"/>
                <a:cs typeface="Constantia"/>
              </a:rPr>
              <a:t>v</a:t>
            </a:r>
            <a:r>
              <a:rPr sz="2600" b="1" i="1" spc="0" dirty="0" smtClean="0">
                <a:latin typeface="Constantia"/>
                <a:cs typeface="Constantia"/>
              </a:rPr>
              <a:t>s</a:t>
            </a:r>
            <a:r>
              <a:rPr sz="2600" b="1" i="1" spc="29" dirty="0" smtClean="0">
                <a:latin typeface="Constantia"/>
                <a:cs typeface="Constantia"/>
              </a:rPr>
              <a:t> </a:t>
            </a:r>
            <a:r>
              <a:rPr sz="2600" b="1" spc="0" dirty="0" smtClean="0">
                <a:latin typeface="Constantia"/>
                <a:cs typeface="Constantia"/>
              </a:rPr>
              <a:t>inn</a:t>
            </a:r>
            <a:r>
              <a:rPr sz="2600" b="1" spc="-34" dirty="0" smtClean="0">
                <a:latin typeface="Constantia"/>
                <a:cs typeface="Constantia"/>
              </a:rPr>
              <a:t>o</a:t>
            </a:r>
            <a:r>
              <a:rPr sz="2600" b="1" spc="-29" dirty="0" smtClean="0">
                <a:latin typeface="Constantia"/>
                <a:cs typeface="Constantia"/>
              </a:rPr>
              <a:t>v</a:t>
            </a:r>
            <a:r>
              <a:rPr sz="2600" b="1" spc="0" dirty="0" smtClean="0">
                <a:latin typeface="Constantia"/>
                <a:cs typeface="Constantia"/>
              </a:rPr>
              <a:t>ation</a:t>
            </a:r>
            <a:r>
              <a:rPr sz="2600" b="1" spc="-6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a</a:t>
            </a:r>
            <a:r>
              <a:rPr sz="2600" spc="-9" dirty="0" smtClean="0">
                <a:latin typeface="Constantia"/>
                <a:cs typeface="Constantia"/>
              </a:rPr>
              <a:t>n</a:t>
            </a:r>
            <a:r>
              <a:rPr sz="2600" spc="0" dirty="0" smtClean="0">
                <a:latin typeface="Constantia"/>
                <a:cs typeface="Constantia"/>
              </a:rPr>
              <a:t>d</a:t>
            </a:r>
            <a:r>
              <a:rPr sz="2600" spc="-6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e</a:t>
            </a:r>
            <a:r>
              <a:rPr sz="2600" spc="-29" dirty="0" smtClean="0">
                <a:latin typeface="Constantia"/>
                <a:cs typeface="Constantia"/>
              </a:rPr>
              <a:t>x</a:t>
            </a:r>
            <a:r>
              <a:rPr sz="2600" spc="0" dirty="0" smtClean="0">
                <a:latin typeface="Constantia"/>
                <a:cs typeface="Constantia"/>
              </a:rPr>
              <a:t>p</a:t>
            </a:r>
            <a:r>
              <a:rPr sz="2600" spc="-4" dirty="0" smtClean="0">
                <a:latin typeface="Constantia"/>
                <a:cs typeface="Constantia"/>
              </a:rPr>
              <a:t>e</a:t>
            </a:r>
            <a:r>
              <a:rPr sz="2600" spc="0" dirty="0" smtClean="0">
                <a:latin typeface="Constantia"/>
                <a:cs typeface="Constantia"/>
              </a:rPr>
              <a:t>r</a:t>
            </a:r>
            <a:r>
              <a:rPr sz="2600" spc="-9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ment.</a:t>
            </a:r>
            <a:endParaRPr sz="2600">
              <a:latin typeface="Constantia"/>
              <a:cs typeface="Constantia"/>
            </a:endParaRPr>
          </a:p>
          <a:p>
            <a:pPr marL="12700" marR="45720">
              <a:lnSpc>
                <a:spcPct val="101725"/>
              </a:lnSpc>
              <a:spcBef>
                <a:spcPts val="254"/>
              </a:spcBef>
            </a:pPr>
            <a:r>
              <a:rPr sz="2600" spc="0" dirty="0" smtClean="0">
                <a:latin typeface="Constantia"/>
                <a:cs typeface="Constantia"/>
              </a:rPr>
              <a:t>The</a:t>
            </a:r>
            <a:r>
              <a:rPr sz="2600" spc="-6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harmful</a:t>
            </a:r>
            <a:r>
              <a:rPr sz="2600" spc="-7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ef</a:t>
            </a:r>
            <a:r>
              <a:rPr sz="2600" spc="-25" dirty="0" smtClean="0">
                <a:latin typeface="Constantia"/>
                <a:cs typeface="Constantia"/>
              </a:rPr>
              <a:t>f</a:t>
            </a:r>
            <a:r>
              <a:rPr sz="2600" spc="0" dirty="0" smtClean="0">
                <a:latin typeface="Constantia"/>
                <a:cs typeface="Constantia"/>
              </a:rPr>
              <a:t>ect</a:t>
            </a:r>
            <a:r>
              <a:rPr sz="2600" spc="-12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of</a:t>
            </a:r>
            <a:r>
              <a:rPr sz="2600" spc="1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p</a:t>
            </a:r>
            <a:r>
              <a:rPr sz="2600" spc="-4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escri</a:t>
            </a:r>
            <a:r>
              <a:rPr sz="2600" spc="-9" dirty="0" smtClean="0">
                <a:latin typeface="Constantia"/>
                <a:cs typeface="Constantia"/>
              </a:rPr>
              <a:t>p</a:t>
            </a:r>
            <a:r>
              <a:rPr sz="2600" spc="0" dirty="0" smtClean="0">
                <a:latin typeface="Constantia"/>
                <a:cs typeface="Constantia"/>
              </a:rPr>
              <a:t>t</a:t>
            </a:r>
            <a:r>
              <a:rPr sz="2600" spc="-25" dirty="0" smtClean="0">
                <a:latin typeface="Constantia"/>
                <a:cs typeface="Constantia"/>
              </a:rPr>
              <a:t>i</a:t>
            </a:r>
            <a:r>
              <a:rPr sz="2600" spc="-54" dirty="0" smtClean="0">
                <a:latin typeface="Constantia"/>
                <a:cs typeface="Constantia"/>
              </a:rPr>
              <a:t>v</a:t>
            </a:r>
            <a:r>
              <a:rPr sz="2600" spc="0" dirty="0" smtClean="0">
                <a:latin typeface="Constantia"/>
                <a:cs typeface="Constantia"/>
              </a:rPr>
              <a:t>e</a:t>
            </a:r>
            <a:r>
              <a:rPr sz="2600" spc="-14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critic</a:t>
            </a:r>
            <a:r>
              <a:rPr sz="2600" spc="-19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sm.</a:t>
            </a:r>
            <a:endParaRPr sz="2600">
              <a:latin typeface="Constantia"/>
              <a:cs typeface="Constantia"/>
            </a:endParaRPr>
          </a:p>
          <a:p>
            <a:pPr marL="131572" marR="45720">
              <a:lnSpc>
                <a:spcPct val="101725"/>
              </a:lnSpc>
              <a:spcBef>
                <a:spcPts val="229"/>
              </a:spcBef>
            </a:pPr>
            <a:r>
              <a:rPr sz="2050" spc="0" dirty="0" smtClean="0">
                <a:solidFill>
                  <a:srgbClr val="FF0000"/>
                </a:solidFill>
                <a:latin typeface="Wingdings"/>
                <a:cs typeface="Wingdings"/>
              </a:rPr>
              <a:t></a:t>
            </a:r>
            <a:r>
              <a:rPr sz="2050" spc="386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Ben</a:t>
            </a:r>
            <a:r>
              <a:rPr sz="2400" spc="-34" dirty="0" smtClean="0">
                <a:latin typeface="Constantia"/>
                <a:cs typeface="Constantia"/>
              </a:rPr>
              <a:t> </a:t>
            </a:r>
            <a:r>
              <a:rPr sz="2400" spc="-29" dirty="0" smtClean="0">
                <a:latin typeface="Constantia"/>
                <a:cs typeface="Constantia"/>
              </a:rPr>
              <a:t>J</a:t>
            </a:r>
            <a:r>
              <a:rPr sz="2400" spc="0" dirty="0" smtClean="0">
                <a:latin typeface="Constantia"/>
                <a:cs typeface="Constantia"/>
              </a:rPr>
              <a:t>o</a:t>
            </a:r>
            <a:r>
              <a:rPr sz="2400" spc="-4" dirty="0" smtClean="0">
                <a:latin typeface="Constantia"/>
                <a:cs typeface="Constantia"/>
              </a:rPr>
              <a:t>n</a:t>
            </a:r>
            <a:r>
              <a:rPr sz="2400" spc="0" dirty="0" smtClean="0">
                <a:latin typeface="Constantia"/>
                <a:cs typeface="Constantia"/>
              </a:rPr>
              <a:t>son</a:t>
            </a:r>
            <a:r>
              <a:rPr sz="2400" spc="-7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and</a:t>
            </a:r>
            <a:r>
              <a:rPr sz="2400" spc="-3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William</a:t>
            </a:r>
            <a:r>
              <a:rPr sz="2400" spc="-4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Sha</a:t>
            </a:r>
            <a:r>
              <a:rPr sz="2400" spc="-44" dirty="0" smtClean="0">
                <a:latin typeface="Constantia"/>
                <a:cs typeface="Constantia"/>
              </a:rPr>
              <a:t>k</a:t>
            </a:r>
            <a:r>
              <a:rPr sz="2400" spc="0" dirty="0" smtClean="0">
                <a:latin typeface="Constantia"/>
                <a:cs typeface="Constantia"/>
              </a:rPr>
              <a:t>espea</a:t>
            </a:r>
            <a:r>
              <a:rPr sz="2400" spc="-25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endParaRPr sz="2400">
              <a:latin typeface="Constantia"/>
              <a:cs typeface="Constantia"/>
            </a:endParaRPr>
          </a:p>
          <a:p>
            <a:pPr marL="131572" marR="45720">
              <a:lnSpc>
                <a:spcPct val="101725"/>
              </a:lnSpc>
              <a:spcBef>
                <a:spcPts val="235"/>
              </a:spcBef>
            </a:pPr>
            <a:r>
              <a:rPr sz="2000" spc="0" dirty="0" smtClean="0">
                <a:solidFill>
                  <a:srgbClr val="FF0000"/>
                </a:solidFill>
                <a:latin typeface="Wingdings"/>
                <a:cs typeface="Wingdings"/>
              </a:rPr>
              <a:t></a:t>
            </a:r>
            <a:r>
              <a:rPr sz="2000" spc="38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The</a:t>
            </a:r>
            <a:r>
              <a:rPr sz="2400" spc="-50" dirty="0" smtClean="0">
                <a:latin typeface="Constantia"/>
                <a:cs typeface="Constantia"/>
              </a:rPr>
              <a:t> </a:t>
            </a:r>
            <a:r>
              <a:rPr sz="2400" spc="-39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oma</a:t>
            </a:r>
            <a:r>
              <a:rPr sz="2400" spc="-9" dirty="0" smtClean="0">
                <a:latin typeface="Constantia"/>
                <a:cs typeface="Constantia"/>
              </a:rPr>
              <a:t>n</a:t>
            </a:r>
            <a:r>
              <a:rPr sz="2400" spc="0" dirty="0" smtClean="0">
                <a:latin typeface="Constantia"/>
                <a:cs typeface="Constantia"/>
              </a:rPr>
              <a:t>t</a:t>
            </a:r>
            <a:r>
              <a:rPr sz="2400" spc="4" dirty="0" smtClean="0">
                <a:latin typeface="Constantia"/>
                <a:cs typeface="Constantia"/>
              </a:rPr>
              <a:t>i</a:t>
            </a:r>
            <a:r>
              <a:rPr sz="2400" spc="0" dirty="0" smtClean="0">
                <a:latin typeface="Constantia"/>
                <a:cs typeface="Constantia"/>
              </a:rPr>
              <a:t>c</a:t>
            </a:r>
            <a:r>
              <a:rPr sz="2400" spc="-100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poets</a:t>
            </a:r>
            <a:r>
              <a:rPr sz="2400" spc="-100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and</a:t>
            </a:r>
            <a:r>
              <a:rPr sz="2400" spc="-25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the</a:t>
            </a:r>
            <a:r>
              <a:rPr sz="2400" spc="-50" dirty="0" smtClean="0">
                <a:latin typeface="Constantia"/>
                <a:cs typeface="Constantia"/>
              </a:rPr>
              <a:t> </a:t>
            </a:r>
            <a:r>
              <a:rPr sz="2400" spc="-4" dirty="0" smtClean="0">
                <a:latin typeface="Constantia"/>
                <a:cs typeface="Constantia"/>
              </a:rPr>
              <a:t>n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r>
              <a:rPr sz="2400" spc="4" dirty="0" smtClean="0">
                <a:latin typeface="Constantia"/>
                <a:cs typeface="Constantia"/>
              </a:rPr>
              <a:t>g</a:t>
            </a:r>
            <a:r>
              <a:rPr sz="2400" spc="0" dirty="0" smtClean="0">
                <a:latin typeface="Constantia"/>
                <a:cs typeface="Constantia"/>
              </a:rPr>
              <a:t>at</a:t>
            </a:r>
            <a:r>
              <a:rPr sz="2400" spc="-14" dirty="0" smtClean="0">
                <a:latin typeface="Constantia"/>
                <a:cs typeface="Constantia"/>
              </a:rPr>
              <a:t>i</a:t>
            </a:r>
            <a:r>
              <a:rPr sz="2400" spc="-54" dirty="0" smtClean="0">
                <a:latin typeface="Constantia"/>
                <a:cs typeface="Constantia"/>
              </a:rPr>
              <a:t>v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r>
              <a:rPr sz="2400" spc="-11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cr</a:t>
            </a:r>
            <a:r>
              <a:rPr sz="2400" spc="4" dirty="0" smtClean="0">
                <a:latin typeface="Constantia"/>
                <a:cs typeface="Constantia"/>
              </a:rPr>
              <a:t>i</a:t>
            </a:r>
            <a:r>
              <a:rPr sz="2400" spc="0" dirty="0" smtClean="0">
                <a:latin typeface="Constantia"/>
                <a:cs typeface="Constantia"/>
              </a:rPr>
              <a:t>t</a:t>
            </a:r>
            <a:r>
              <a:rPr sz="2400" spc="4" dirty="0" smtClean="0">
                <a:latin typeface="Constantia"/>
                <a:cs typeface="Constantia"/>
              </a:rPr>
              <a:t>i</a:t>
            </a:r>
            <a:r>
              <a:rPr sz="2400" spc="0" dirty="0" smtClean="0">
                <a:latin typeface="Constantia"/>
                <a:cs typeface="Constantia"/>
              </a:rPr>
              <a:t>c</a:t>
            </a:r>
            <a:r>
              <a:rPr sz="2400" spc="-39" dirty="0" smtClean="0">
                <a:latin typeface="Constantia"/>
                <a:cs typeface="Constantia"/>
              </a:rPr>
              <a:t>s</a:t>
            </a:r>
            <a:r>
              <a:rPr sz="2400" spc="0" dirty="0" smtClean="0">
                <a:latin typeface="Constantia"/>
                <a:cs typeface="Constantia"/>
              </a:rPr>
              <a:t>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46060" y="3131649"/>
            <a:ext cx="60928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onstantia"/>
                <a:cs typeface="Constantia"/>
              </a:rPr>
              <a:t>that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3865229"/>
            <a:ext cx="216463" cy="3396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20"/>
              </a:lnSpc>
              <a:spcBef>
                <a:spcPts val="131"/>
              </a:spcBef>
            </a:pPr>
            <a:r>
              <a:rPr sz="24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450">
              <a:latin typeface="Wingdings"/>
              <a:cs typeface="Wingding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5542206"/>
            <a:ext cx="216277" cy="339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20"/>
              </a:lnSpc>
              <a:spcBef>
                <a:spcPts val="131"/>
              </a:spcBef>
            </a:pPr>
            <a:r>
              <a:rPr sz="24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45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10260" y="5548129"/>
            <a:ext cx="7716592" cy="7127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b="1" spc="0" baseline="3150" dirty="0" smtClean="0">
                <a:latin typeface="Constantia"/>
                <a:cs typeface="Constantia"/>
              </a:rPr>
              <a:t>G</a:t>
            </a:r>
            <a:r>
              <a:rPr sz="3900" b="1" spc="4" baseline="3150" dirty="0" smtClean="0">
                <a:latin typeface="Constantia"/>
                <a:cs typeface="Constantia"/>
              </a:rPr>
              <a:t>e</a:t>
            </a:r>
            <a:r>
              <a:rPr sz="3900" b="1" spc="0" baseline="3150" dirty="0" smtClean="0">
                <a:latin typeface="Constantia"/>
                <a:cs typeface="Constantia"/>
              </a:rPr>
              <a:t>nius</a:t>
            </a:r>
            <a:r>
              <a:rPr sz="3900" b="1" spc="-150" baseline="3150" dirty="0" smtClean="0">
                <a:latin typeface="Constantia"/>
                <a:cs typeface="Constantia"/>
              </a:rPr>
              <a:t> </a:t>
            </a:r>
            <a:r>
              <a:rPr sz="3900" b="1" spc="0" baseline="3150" dirty="0" smtClean="0">
                <a:latin typeface="Constantia"/>
                <a:cs typeface="Constantia"/>
              </a:rPr>
              <a:t>a</a:t>
            </a:r>
            <a:r>
              <a:rPr sz="3900" b="1" spc="-29" baseline="3150" dirty="0" smtClean="0">
                <a:latin typeface="Constantia"/>
                <a:cs typeface="Constantia"/>
              </a:rPr>
              <a:t>l</a:t>
            </a:r>
            <a:r>
              <a:rPr sz="3900" b="1" spc="-19" baseline="3150" dirty="0" smtClean="0">
                <a:latin typeface="Constantia"/>
                <a:cs typeface="Constantia"/>
              </a:rPr>
              <a:t>w</a:t>
            </a:r>
            <a:r>
              <a:rPr sz="3900" b="1" spc="-50" baseline="3150" dirty="0" smtClean="0">
                <a:latin typeface="Constantia"/>
                <a:cs typeface="Constantia"/>
              </a:rPr>
              <a:t>a</a:t>
            </a:r>
            <a:r>
              <a:rPr sz="3900" b="1" spc="-25" baseline="3150" dirty="0" smtClean="0">
                <a:latin typeface="Constantia"/>
                <a:cs typeface="Constantia"/>
              </a:rPr>
              <a:t>y</a:t>
            </a:r>
            <a:r>
              <a:rPr sz="3900" b="1" spc="0" baseline="3150" dirty="0" smtClean="0">
                <a:latin typeface="Constantia"/>
                <a:cs typeface="Constantia"/>
              </a:rPr>
              <a:t>s</a:t>
            </a:r>
            <a:r>
              <a:rPr sz="3900" b="1" spc="-119" baseline="3150" dirty="0" smtClean="0">
                <a:latin typeface="Constantia"/>
                <a:cs typeface="Constantia"/>
              </a:rPr>
              <a:t> </a:t>
            </a:r>
            <a:r>
              <a:rPr sz="3900" b="1" spc="0" baseline="3150" dirty="0" smtClean="0">
                <a:latin typeface="Constantia"/>
                <a:cs typeface="Constantia"/>
              </a:rPr>
              <a:t>su</a:t>
            </a:r>
            <a:r>
              <a:rPr sz="3900" b="1" spc="-50" baseline="3150" dirty="0" smtClean="0">
                <a:latin typeface="Constantia"/>
                <a:cs typeface="Constantia"/>
              </a:rPr>
              <a:t>cc</a:t>
            </a:r>
            <a:r>
              <a:rPr sz="3900" b="1" spc="0" baseline="3150" dirty="0" smtClean="0">
                <a:latin typeface="Constantia"/>
                <a:cs typeface="Constantia"/>
              </a:rPr>
              <a:t>ee</a:t>
            </a:r>
            <a:r>
              <a:rPr sz="3900" b="1" spc="9" baseline="3150" dirty="0" smtClean="0">
                <a:latin typeface="Constantia"/>
                <a:cs typeface="Constantia"/>
              </a:rPr>
              <a:t>d</a:t>
            </a:r>
            <a:r>
              <a:rPr sz="3900" b="1" spc="0" baseline="3150" dirty="0" smtClean="0">
                <a:latin typeface="Constantia"/>
                <a:cs typeface="Constantia"/>
              </a:rPr>
              <a:t>e</a:t>
            </a:r>
            <a:r>
              <a:rPr sz="3900" b="1" spc="19" baseline="3150" dirty="0" smtClean="0">
                <a:latin typeface="Constantia"/>
                <a:cs typeface="Constantia"/>
              </a:rPr>
              <a:t>d</a:t>
            </a:r>
            <a:r>
              <a:rPr sz="3900" spc="0" baseline="3150" dirty="0" smtClean="0">
                <a:latin typeface="Constantia"/>
                <a:cs typeface="Constantia"/>
              </a:rPr>
              <a:t>,</a:t>
            </a:r>
            <a:r>
              <a:rPr sz="3900" spc="-104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and li</a:t>
            </a:r>
            <a:r>
              <a:rPr sz="3900" spc="-34" baseline="3150" dirty="0" smtClean="0">
                <a:latin typeface="Constantia"/>
                <a:cs typeface="Constantia"/>
              </a:rPr>
              <a:t>t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r>
              <a:rPr sz="3900" spc="-50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at</a:t>
            </a:r>
            <a:r>
              <a:rPr sz="3900" spc="4" baseline="3150" dirty="0" smtClean="0">
                <a:latin typeface="Constantia"/>
                <a:cs typeface="Constantia"/>
              </a:rPr>
              <a:t>u</a:t>
            </a:r>
            <a:r>
              <a:rPr sz="3900" spc="-3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r>
              <a:rPr sz="3900" spc="525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triumphed</a:t>
            </a:r>
            <a:endParaRPr sz="2600">
              <a:latin typeface="Constantia"/>
              <a:cs typeface="Constantia"/>
            </a:endParaRPr>
          </a:p>
          <a:p>
            <a:pPr marL="12700" marR="49606">
              <a:lnSpc>
                <a:spcPts val="2810"/>
              </a:lnSpc>
              <a:spcBef>
                <a:spcPts val="2"/>
              </a:spcBef>
            </a:pPr>
            <a:r>
              <a:rPr sz="3900" spc="-39" baseline="3150" dirty="0" smtClean="0">
                <a:latin typeface="Constantia"/>
                <a:cs typeface="Constantia"/>
              </a:rPr>
              <a:t>o</a:t>
            </a:r>
            <a:r>
              <a:rPr sz="3900" spc="-54" baseline="3150" dirty="0" smtClean="0">
                <a:latin typeface="Constantia"/>
                <a:cs typeface="Constantia"/>
              </a:rPr>
              <a:t>v</a:t>
            </a:r>
            <a:r>
              <a:rPr sz="3900" spc="0" baseline="3150" dirty="0" smtClean="0">
                <a:latin typeface="Constantia"/>
                <a:cs typeface="Constantia"/>
              </a:rPr>
              <a:t>er</a:t>
            </a:r>
            <a:r>
              <a:rPr sz="3900" spc="-184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critic</a:t>
            </a:r>
            <a:r>
              <a:rPr sz="3900" spc="-19" baseline="3150" dirty="0" smtClean="0">
                <a:latin typeface="Constantia"/>
                <a:cs typeface="Constantia"/>
              </a:rPr>
              <a:t>i</a:t>
            </a:r>
            <a:r>
              <a:rPr sz="3900" spc="0" baseline="3150" dirty="0" smtClean="0">
                <a:latin typeface="Constantia"/>
                <a:cs typeface="Constantia"/>
              </a:rPr>
              <a:t>sm.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5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970788" y="1574291"/>
            <a:ext cx="7555992" cy="19080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2980" y="1584960"/>
            <a:ext cx="7479792" cy="18318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3984" y="2677668"/>
            <a:ext cx="8023859" cy="19019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6176" y="2688336"/>
            <a:ext cx="7947659" cy="18257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24355" y="2320798"/>
            <a:ext cx="5660517" cy="787146"/>
          </a:xfrm>
          <a:custGeom>
            <a:avLst/>
            <a:gdLst/>
            <a:ahLst/>
            <a:cxnLst/>
            <a:rect l="l" t="t" r="r" b="b"/>
            <a:pathLst>
              <a:path w="5660517" h="787146">
                <a:moveTo>
                  <a:pt x="3562984" y="464185"/>
                </a:moveTo>
                <a:lnTo>
                  <a:pt x="3562342" y="460838"/>
                </a:lnTo>
                <a:lnTo>
                  <a:pt x="3560456" y="448869"/>
                </a:lnTo>
                <a:lnTo>
                  <a:pt x="3559109" y="436386"/>
                </a:lnTo>
                <a:lnTo>
                  <a:pt x="3558301" y="423408"/>
                </a:lnTo>
                <a:lnTo>
                  <a:pt x="3558031" y="409955"/>
                </a:lnTo>
                <a:lnTo>
                  <a:pt x="3558540" y="620649"/>
                </a:lnTo>
                <a:lnTo>
                  <a:pt x="3562432" y="622056"/>
                </a:lnTo>
                <a:lnTo>
                  <a:pt x="3573530" y="625580"/>
                </a:lnTo>
                <a:lnTo>
                  <a:pt x="3566169" y="477397"/>
                </a:lnTo>
                <a:lnTo>
                  <a:pt x="3562984" y="464185"/>
                </a:lnTo>
                <a:close/>
              </a:path>
              <a:path w="5660517" h="787146">
                <a:moveTo>
                  <a:pt x="3454907" y="508507"/>
                </a:moveTo>
                <a:lnTo>
                  <a:pt x="3460382" y="524257"/>
                </a:lnTo>
                <a:lnTo>
                  <a:pt x="3465583" y="536305"/>
                </a:lnTo>
                <a:lnTo>
                  <a:pt x="3471465" y="547679"/>
                </a:lnTo>
                <a:lnTo>
                  <a:pt x="3478034" y="558375"/>
                </a:lnTo>
                <a:lnTo>
                  <a:pt x="3485298" y="568391"/>
                </a:lnTo>
                <a:lnTo>
                  <a:pt x="3493261" y="577723"/>
                </a:lnTo>
                <a:lnTo>
                  <a:pt x="3503431" y="587811"/>
                </a:lnTo>
                <a:lnTo>
                  <a:pt x="3513023" y="595809"/>
                </a:lnTo>
                <a:lnTo>
                  <a:pt x="3523326" y="603095"/>
                </a:lnTo>
                <a:lnTo>
                  <a:pt x="3534344" y="609665"/>
                </a:lnTo>
                <a:lnTo>
                  <a:pt x="3546081" y="615518"/>
                </a:lnTo>
                <a:lnTo>
                  <a:pt x="3558540" y="620649"/>
                </a:lnTo>
                <a:lnTo>
                  <a:pt x="3558031" y="409955"/>
                </a:lnTo>
                <a:lnTo>
                  <a:pt x="3558100" y="403273"/>
                </a:lnTo>
                <a:lnTo>
                  <a:pt x="3558694" y="389758"/>
                </a:lnTo>
                <a:lnTo>
                  <a:pt x="3559897" y="376953"/>
                </a:lnTo>
                <a:lnTo>
                  <a:pt x="3561708" y="364850"/>
                </a:lnTo>
                <a:lnTo>
                  <a:pt x="3564128" y="353440"/>
                </a:lnTo>
                <a:lnTo>
                  <a:pt x="3570712" y="332610"/>
                </a:lnTo>
                <a:lnTo>
                  <a:pt x="3575987" y="321254"/>
                </a:lnTo>
                <a:lnTo>
                  <a:pt x="3582161" y="311023"/>
                </a:lnTo>
                <a:lnTo>
                  <a:pt x="3592230" y="298858"/>
                </a:lnTo>
                <a:lnTo>
                  <a:pt x="3601964" y="290721"/>
                </a:lnTo>
                <a:lnTo>
                  <a:pt x="3613023" y="284225"/>
                </a:lnTo>
                <a:lnTo>
                  <a:pt x="3630305" y="278043"/>
                </a:lnTo>
                <a:lnTo>
                  <a:pt x="3643006" y="275822"/>
                </a:lnTo>
                <a:lnTo>
                  <a:pt x="3656710" y="275081"/>
                </a:lnTo>
                <a:lnTo>
                  <a:pt x="3667686" y="275500"/>
                </a:lnTo>
                <a:lnTo>
                  <a:pt x="3680936" y="277333"/>
                </a:lnTo>
                <a:lnTo>
                  <a:pt x="3692809" y="280623"/>
                </a:lnTo>
                <a:lnTo>
                  <a:pt x="3703320" y="285368"/>
                </a:lnTo>
                <a:lnTo>
                  <a:pt x="3716531" y="294446"/>
                </a:lnTo>
                <a:lnTo>
                  <a:pt x="3725507" y="303436"/>
                </a:lnTo>
                <a:lnTo>
                  <a:pt x="3733037" y="313943"/>
                </a:lnTo>
                <a:lnTo>
                  <a:pt x="3741729" y="331564"/>
                </a:lnTo>
                <a:lnTo>
                  <a:pt x="3745804" y="343784"/>
                </a:lnTo>
                <a:lnTo>
                  <a:pt x="3748912" y="356997"/>
                </a:lnTo>
                <a:lnTo>
                  <a:pt x="3751328" y="372273"/>
                </a:lnTo>
                <a:lnTo>
                  <a:pt x="3752603" y="384734"/>
                </a:lnTo>
                <a:lnTo>
                  <a:pt x="3753361" y="397715"/>
                </a:lnTo>
                <a:lnTo>
                  <a:pt x="3753611" y="411225"/>
                </a:lnTo>
                <a:lnTo>
                  <a:pt x="3753547" y="417850"/>
                </a:lnTo>
                <a:lnTo>
                  <a:pt x="3752987" y="431348"/>
                </a:lnTo>
                <a:lnTo>
                  <a:pt x="3751843" y="444174"/>
                </a:lnTo>
                <a:lnTo>
                  <a:pt x="3750106" y="456310"/>
                </a:lnTo>
                <a:lnTo>
                  <a:pt x="3747770" y="467740"/>
                </a:lnTo>
                <a:lnTo>
                  <a:pt x="3741413" y="488333"/>
                </a:lnTo>
                <a:lnTo>
                  <a:pt x="3736179" y="499698"/>
                </a:lnTo>
                <a:lnTo>
                  <a:pt x="3729990" y="509904"/>
                </a:lnTo>
                <a:lnTo>
                  <a:pt x="3719905" y="521803"/>
                </a:lnTo>
                <a:lnTo>
                  <a:pt x="3710147" y="529930"/>
                </a:lnTo>
                <a:lnTo>
                  <a:pt x="3699129" y="536448"/>
                </a:lnTo>
                <a:lnTo>
                  <a:pt x="3681493" y="542695"/>
                </a:lnTo>
                <a:lnTo>
                  <a:pt x="3668756" y="544867"/>
                </a:lnTo>
                <a:lnTo>
                  <a:pt x="3654932" y="545591"/>
                </a:lnTo>
                <a:lnTo>
                  <a:pt x="3644297" y="545199"/>
                </a:lnTo>
                <a:lnTo>
                  <a:pt x="3631098" y="543429"/>
                </a:lnTo>
                <a:lnTo>
                  <a:pt x="3619149" y="540220"/>
                </a:lnTo>
                <a:lnTo>
                  <a:pt x="3608451" y="535559"/>
                </a:lnTo>
                <a:lnTo>
                  <a:pt x="3595373" y="526726"/>
                </a:lnTo>
                <a:lnTo>
                  <a:pt x="3586358" y="517776"/>
                </a:lnTo>
                <a:lnTo>
                  <a:pt x="3578859" y="507238"/>
                </a:lnTo>
                <a:lnTo>
                  <a:pt x="3570262" y="489617"/>
                </a:lnTo>
                <a:lnTo>
                  <a:pt x="3566169" y="477397"/>
                </a:lnTo>
                <a:lnTo>
                  <a:pt x="3573530" y="625580"/>
                </a:lnTo>
                <a:lnTo>
                  <a:pt x="3597254" y="631014"/>
                </a:lnTo>
                <a:lnTo>
                  <a:pt x="3623028" y="634286"/>
                </a:lnTo>
                <a:lnTo>
                  <a:pt x="3650869" y="635380"/>
                </a:lnTo>
                <a:lnTo>
                  <a:pt x="3660392" y="635255"/>
                </a:lnTo>
                <a:lnTo>
                  <a:pt x="3687498" y="633389"/>
                </a:lnTo>
                <a:lnTo>
                  <a:pt x="3712689" y="629277"/>
                </a:lnTo>
                <a:lnTo>
                  <a:pt x="3735962" y="622907"/>
                </a:lnTo>
                <a:lnTo>
                  <a:pt x="3753398" y="616120"/>
                </a:lnTo>
                <a:lnTo>
                  <a:pt x="3776615" y="603994"/>
                </a:lnTo>
                <a:lnTo>
                  <a:pt x="3797211" y="589290"/>
                </a:lnTo>
                <a:lnTo>
                  <a:pt x="3815206" y="572007"/>
                </a:lnTo>
                <a:lnTo>
                  <a:pt x="3827256" y="557044"/>
                </a:lnTo>
                <a:lnTo>
                  <a:pt x="3840650" y="535678"/>
                </a:lnTo>
                <a:lnTo>
                  <a:pt x="3851437" y="512173"/>
                </a:lnTo>
                <a:lnTo>
                  <a:pt x="3857206" y="495207"/>
                </a:lnTo>
                <a:lnTo>
                  <a:pt x="3863102" y="471586"/>
                </a:lnTo>
                <a:lnTo>
                  <a:pt x="3867063" y="446643"/>
                </a:lnTo>
                <a:lnTo>
                  <a:pt x="3869058" y="420392"/>
                </a:lnTo>
                <a:lnTo>
                  <a:pt x="3869308" y="406780"/>
                </a:lnTo>
                <a:lnTo>
                  <a:pt x="3869256" y="399934"/>
                </a:lnTo>
                <a:lnTo>
                  <a:pt x="3867922" y="372822"/>
                </a:lnTo>
                <a:lnTo>
                  <a:pt x="3864794" y="347433"/>
                </a:lnTo>
                <a:lnTo>
                  <a:pt x="3859870" y="323751"/>
                </a:lnTo>
                <a:lnTo>
                  <a:pt x="3851281" y="296857"/>
                </a:lnTo>
                <a:lnTo>
                  <a:pt x="3840211" y="273450"/>
                </a:lnTo>
                <a:lnTo>
                  <a:pt x="3826426" y="252714"/>
                </a:lnTo>
                <a:lnTo>
                  <a:pt x="3808727" y="233558"/>
                </a:lnTo>
                <a:lnTo>
                  <a:pt x="3788873" y="218259"/>
                </a:lnTo>
                <a:lnTo>
                  <a:pt x="3766087" y="205813"/>
                </a:lnTo>
                <a:lnTo>
                  <a:pt x="3749344" y="199142"/>
                </a:lnTo>
                <a:lnTo>
                  <a:pt x="3726651" y="192794"/>
                </a:lnTo>
                <a:lnTo>
                  <a:pt x="3701861" y="188562"/>
                </a:lnTo>
                <a:lnTo>
                  <a:pt x="3674988" y="186446"/>
                </a:lnTo>
                <a:lnTo>
                  <a:pt x="3660775" y="186181"/>
                </a:lnTo>
                <a:lnTo>
                  <a:pt x="3651507" y="186303"/>
                </a:lnTo>
                <a:lnTo>
                  <a:pt x="3624354" y="188184"/>
                </a:lnTo>
                <a:lnTo>
                  <a:pt x="3599160" y="192320"/>
                </a:lnTo>
                <a:lnTo>
                  <a:pt x="3575914" y="198683"/>
                </a:lnTo>
                <a:lnTo>
                  <a:pt x="3558684" y="205370"/>
                </a:lnTo>
                <a:lnTo>
                  <a:pt x="3535473" y="217468"/>
                </a:lnTo>
                <a:lnTo>
                  <a:pt x="3514851" y="232139"/>
                </a:lnTo>
                <a:lnTo>
                  <a:pt x="3496818" y="249427"/>
                </a:lnTo>
                <a:lnTo>
                  <a:pt x="3484840" y="264223"/>
                </a:lnTo>
                <a:lnTo>
                  <a:pt x="3471408" y="285528"/>
                </a:lnTo>
                <a:lnTo>
                  <a:pt x="3460520" y="309079"/>
                </a:lnTo>
                <a:lnTo>
                  <a:pt x="3454583" y="326371"/>
                </a:lnTo>
                <a:lnTo>
                  <a:pt x="3448615" y="350072"/>
                </a:lnTo>
                <a:lnTo>
                  <a:pt x="3444665" y="375012"/>
                </a:lnTo>
                <a:lnTo>
                  <a:pt x="3442705" y="401208"/>
                </a:lnTo>
                <a:lnTo>
                  <a:pt x="3442461" y="414781"/>
                </a:lnTo>
                <a:lnTo>
                  <a:pt x="3442505" y="421045"/>
                </a:lnTo>
                <a:lnTo>
                  <a:pt x="3443785" y="448165"/>
                </a:lnTo>
                <a:lnTo>
                  <a:pt x="3446861" y="473581"/>
                </a:lnTo>
                <a:lnTo>
                  <a:pt x="3451763" y="497291"/>
                </a:lnTo>
                <a:lnTo>
                  <a:pt x="3454907" y="508507"/>
                </a:lnTo>
                <a:close/>
              </a:path>
              <a:path w="5660517" h="787146">
                <a:moveTo>
                  <a:pt x="2581021" y="209550"/>
                </a:moveTo>
                <a:lnTo>
                  <a:pt x="2581021" y="612901"/>
                </a:lnTo>
                <a:lnTo>
                  <a:pt x="2581910" y="615441"/>
                </a:lnTo>
                <a:lnTo>
                  <a:pt x="2597277" y="624839"/>
                </a:lnTo>
                <a:lnTo>
                  <a:pt x="2611544" y="626764"/>
                </a:lnTo>
                <a:lnTo>
                  <a:pt x="2637282" y="627761"/>
                </a:lnTo>
                <a:lnTo>
                  <a:pt x="2639593" y="627755"/>
                </a:lnTo>
                <a:lnTo>
                  <a:pt x="2664586" y="626617"/>
                </a:lnTo>
                <a:lnTo>
                  <a:pt x="2681732" y="623315"/>
                </a:lnTo>
                <a:lnTo>
                  <a:pt x="2686049" y="621791"/>
                </a:lnTo>
                <a:lnTo>
                  <a:pt x="2689097" y="620013"/>
                </a:lnTo>
                <a:lnTo>
                  <a:pt x="2690875" y="617727"/>
                </a:lnTo>
                <a:lnTo>
                  <a:pt x="2693543" y="612901"/>
                </a:lnTo>
                <a:lnTo>
                  <a:pt x="2693543" y="209550"/>
                </a:lnTo>
                <a:lnTo>
                  <a:pt x="2692654" y="207010"/>
                </a:lnTo>
                <a:lnTo>
                  <a:pt x="2689097" y="202437"/>
                </a:lnTo>
                <a:lnTo>
                  <a:pt x="2686049" y="200532"/>
                </a:lnTo>
                <a:lnTo>
                  <a:pt x="2681732" y="198881"/>
                </a:lnTo>
                <a:lnTo>
                  <a:pt x="2677414" y="197230"/>
                </a:lnTo>
                <a:lnTo>
                  <a:pt x="2671698" y="196087"/>
                </a:lnTo>
                <a:lnTo>
                  <a:pt x="2664586" y="195072"/>
                </a:lnTo>
                <a:lnTo>
                  <a:pt x="2651436" y="194061"/>
                </a:lnTo>
                <a:lnTo>
                  <a:pt x="2637282" y="193801"/>
                </a:lnTo>
                <a:lnTo>
                  <a:pt x="2635128" y="193807"/>
                </a:lnTo>
                <a:lnTo>
                  <a:pt x="2621365" y="194146"/>
                </a:lnTo>
                <a:lnTo>
                  <a:pt x="2610104" y="195072"/>
                </a:lnTo>
                <a:lnTo>
                  <a:pt x="2602992" y="196087"/>
                </a:lnTo>
                <a:lnTo>
                  <a:pt x="2597277" y="197230"/>
                </a:lnTo>
                <a:lnTo>
                  <a:pt x="2592959" y="198881"/>
                </a:lnTo>
                <a:lnTo>
                  <a:pt x="2588641" y="200532"/>
                </a:lnTo>
                <a:lnTo>
                  <a:pt x="2585593" y="202437"/>
                </a:lnTo>
                <a:lnTo>
                  <a:pt x="2583815" y="204724"/>
                </a:lnTo>
                <a:lnTo>
                  <a:pt x="2581021" y="209550"/>
                </a:lnTo>
                <a:close/>
              </a:path>
              <a:path w="5660517" h="787146">
                <a:moveTo>
                  <a:pt x="829944" y="209550"/>
                </a:moveTo>
                <a:lnTo>
                  <a:pt x="829944" y="612901"/>
                </a:lnTo>
                <a:lnTo>
                  <a:pt x="830833" y="615441"/>
                </a:lnTo>
                <a:lnTo>
                  <a:pt x="834517" y="620013"/>
                </a:lnTo>
                <a:lnTo>
                  <a:pt x="837564" y="621791"/>
                </a:lnTo>
                <a:lnTo>
                  <a:pt x="841882" y="623315"/>
                </a:lnTo>
                <a:lnTo>
                  <a:pt x="846201" y="624839"/>
                </a:lnTo>
                <a:lnTo>
                  <a:pt x="851915" y="625855"/>
                </a:lnTo>
                <a:lnTo>
                  <a:pt x="859027" y="626617"/>
                </a:lnTo>
                <a:lnTo>
                  <a:pt x="872096" y="627511"/>
                </a:lnTo>
                <a:lnTo>
                  <a:pt x="886206" y="627761"/>
                </a:lnTo>
                <a:lnTo>
                  <a:pt x="888517" y="627755"/>
                </a:lnTo>
                <a:lnTo>
                  <a:pt x="902292" y="627433"/>
                </a:lnTo>
                <a:lnTo>
                  <a:pt x="913511" y="626617"/>
                </a:lnTo>
                <a:lnTo>
                  <a:pt x="920622" y="625855"/>
                </a:lnTo>
                <a:lnTo>
                  <a:pt x="926338" y="624839"/>
                </a:lnTo>
                <a:lnTo>
                  <a:pt x="930656" y="623315"/>
                </a:lnTo>
                <a:lnTo>
                  <a:pt x="934974" y="621791"/>
                </a:lnTo>
                <a:lnTo>
                  <a:pt x="938021" y="620013"/>
                </a:lnTo>
                <a:lnTo>
                  <a:pt x="939800" y="617727"/>
                </a:lnTo>
                <a:lnTo>
                  <a:pt x="942467" y="612901"/>
                </a:lnTo>
                <a:lnTo>
                  <a:pt x="942467" y="209550"/>
                </a:lnTo>
                <a:lnTo>
                  <a:pt x="941577" y="207010"/>
                </a:lnTo>
                <a:lnTo>
                  <a:pt x="938021" y="202437"/>
                </a:lnTo>
                <a:lnTo>
                  <a:pt x="934974" y="200532"/>
                </a:lnTo>
                <a:lnTo>
                  <a:pt x="930656" y="198881"/>
                </a:lnTo>
                <a:lnTo>
                  <a:pt x="926338" y="197230"/>
                </a:lnTo>
                <a:lnTo>
                  <a:pt x="920622" y="196087"/>
                </a:lnTo>
                <a:lnTo>
                  <a:pt x="913511" y="195072"/>
                </a:lnTo>
                <a:lnTo>
                  <a:pt x="900360" y="194061"/>
                </a:lnTo>
                <a:lnTo>
                  <a:pt x="886206" y="193801"/>
                </a:lnTo>
                <a:lnTo>
                  <a:pt x="884052" y="193807"/>
                </a:lnTo>
                <a:lnTo>
                  <a:pt x="870289" y="194146"/>
                </a:lnTo>
                <a:lnTo>
                  <a:pt x="859027" y="195072"/>
                </a:lnTo>
                <a:lnTo>
                  <a:pt x="851915" y="196087"/>
                </a:lnTo>
                <a:lnTo>
                  <a:pt x="846201" y="197230"/>
                </a:lnTo>
                <a:lnTo>
                  <a:pt x="841882" y="198881"/>
                </a:lnTo>
                <a:lnTo>
                  <a:pt x="837564" y="200532"/>
                </a:lnTo>
                <a:lnTo>
                  <a:pt x="834517" y="202437"/>
                </a:lnTo>
                <a:lnTo>
                  <a:pt x="832738" y="204724"/>
                </a:lnTo>
                <a:lnTo>
                  <a:pt x="829944" y="209550"/>
                </a:lnTo>
                <a:close/>
              </a:path>
              <a:path w="5660517" h="787146">
                <a:moveTo>
                  <a:pt x="4094733" y="328675"/>
                </a:moveTo>
                <a:lnTo>
                  <a:pt x="4098043" y="324664"/>
                </a:lnTo>
                <a:lnTo>
                  <a:pt x="4107002" y="314953"/>
                </a:lnTo>
                <a:lnTo>
                  <a:pt x="4115689" y="307213"/>
                </a:lnTo>
                <a:lnTo>
                  <a:pt x="4122420" y="301878"/>
                </a:lnTo>
                <a:lnTo>
                  <a:pt x="4128897" y="297941"/>
                </a:lnTo>
                <a:lnTo>
                  <a:pt x="4135120" y="295401"/>
                </a:lnTo>
                <a:lnTo>
                  <a:pt x="4141343" y="292862"/>
                </a:lnTo>
                <a:lnTo>
                  <a:pt x="4147693" y="291591"/>
                </a:lnTo>
                <a:lnTo>
                  <a:pt x="4159250" y="291591"/>
                </a:lnTo>
                <a:lnTo>
                  <a:pt x="4164203" y="292100"/>
                </a:lnTo>
                <a:lnTo>
                  <a:pt x="4168648" y="293115"/>
                </a:lnTo>
                <a:lnTo>
                  <a:pt x="4173093" y="294131"/>
                </a:lnTo>
                <a:lnTo>
                  <a:pt x="4177156" y="295275"/>
                </a:lnTo>
                <a:lnTo>
                  <a:pt x="4180840" y="296544"/>
                </a:lnTo>
                <a:lnTo>
                  <a:pt x="4184650" y="297688"/>
                </a:lnTo>
                <a:lnTo>
                  <a:pt x="4187952" y="298830"/>
                </a:lnTo>
                <a:lnTo>
                  <a:pt x="4191000" y="299847"/>
                </a:lnTo>
                <a:lnTo>
                  <a:pt x="4193921" y="300863"/>
                </a:lnTo>
                <a:lnTo>
                  <a:pt x="4196587" y="301371"/>
                </a:lnTo>
                <a:lnTo>
                  <a:pt x="4201922" y="301371"/>
                </a:lnTo>
                <a:lnTo>
                  <a:pt x="4208272" y="297688"/>
                </a:lnTo>
                <a:lnTo>
                  <a:pt x="4211066" y="291084"/>
                </a:lnTo>
                <a:lnTo>
                  <a:pt x="4212208" y="287274"/>
                </a:lnTo>
                <a:lnTo>
                  <a:pt x="4213098" y="281939"/>
                </a:lnTo>
                <a:lnTo>
                  <a:pt x="4213733" y="275081"/>
                </a:lnTo>
                <a:lnTo>
                  <a:pt x="4214431" y="262833"/>
                </a:lnTo>
                <a:lnTo>
                  <a:pt x="4214622" y="248665"/>
                </a:lnTo>
                <a:lnTo>
                  <a:pt x="4214510" y="234296"/>
                </a:lnTo>
                <a:lnTo>
                  <a:pt x="4214114" y="223265"/>
                </a:lnTo>
                <a:lnTo>
                  <a:pt x="4213859" y="217042"/>
                </a:lnTo>
                <a:lnTo>
                  <a:pt x="4213352" y="212343"/>
                </a:lnTo>
                <a:lnTo>
                  <a:pt x="4212208" y="206121"/>
                </a:lnTo>
                <a:lnTo>
                  <a:pt x="4210811" y="201802"/>
                </a:lnTo>
                <a:lnTo>
                  <a:pt x="4208907" y="198374"/>
                </a:lnTo>
                <a:lnTo>
                  <a:pt x="4205605" y="195452"/>
                </a:lnTo>
                <a:lnTo>
                  <a:pt x="4199382" y="192659"/>
                </a:lnTo>
                <a:lnTo>
                  <a:pt x="4191634" y="190118"/>
                </a:lnTo>
                <a:lnTo>
                  <a:pt x="4186935" y="189102"/>
                </a:lnTo>
                <a:lnTo>
                  <a:pt x="4182109" y="188087"/>
                </a:lnTo>
                <a:lnTo>
                  <a:pt x="4177537" y="187325"/>
                </a:lnTo>
                <a:lnTo>
                  <a:pt x="4173093" y="186816"/>
                </a:lnTo>
                <a:lnTo>
                  <a:pt x="4168648" y="186436"/>
                </a:lnTo>
                <a:lnTo>
                  <a:pt x="4164456" y="186181"/>
                </a:lnTo>
                <a:lnTo>
                  <a:pt x="4152265" y="186181"/>
                </a:lnTo>
                <a:lnTo>
                  <a:pt x="4143882" y="187325"/>
                </a:lnTo>
                <a:lnTo>
                  <a:pt x="4135628" y="189611"/>
                </a:lnTo>
                <a:lnTo>
                  <a:pt x="4133567" y="190177"/>
                </a:lnTo>
                <a:lnTo>
                  <a:pt x="4122044" y="194675"/>
                </a:lnTo>
                <a:lnTo>
                  <a:pt x="4110608" y="201422"/>
                </a:lnTo>
                <a:lnTo>
                  <a:pt x="4103613" y="206509"/>
                </a:lnTo>
                <a:lnTo>
                  <a:pt x="4094085" y="214671"/>
                </a:lnTo>
                <a:lnTo>
                  <a:pt x="4084193" y="224409"/>
                </a:lnTo>
                <a:lnTo>
                  <a:pt x="4078837" y="230269"/>
                </a:lnTo>
                <a:lnTo>
                  <a:pt x="4071072" y="239462"/>
                </a:lnTo>
                <a:lnTo>
                  <a:pt x="4063025" y="249790"/>
                </a:lnTo>
                <a:lnTo>
                  <a:pt x="4054729" y="261238"/>
                </a:lnTo>
                <a:lnTo>
                  <a:pt x="4054729" y="208661"/>
                </a:lnTo>
                <a:lnTo>
                  <a:pt x="4052570" y="203835"/>
                </a:lnTo>
                <a:lnTo>
                  <a:pt x="4048632" y="199771"/>
                </a:lnTo>
                <a:lnTo>
                  <a:pt x="4045204" y="198247"/>
                </a:lnTo>
                <a:lnTo>
                  <a:pt x="4041775" y="196723"/>
                </a:lnTo>
                <a:lnTo>
                  <a:pt x="4036949" y="195706"/>
                </a:lnTo>
                <a:lnTo>
                  <a:pt x="4030599" y="194944"/>
                </a:lnTo>
                <a:lnTo>
                  <a:pt x="4024376" y="194182"/>
                </a:lnTo>
                <a:lnTo>
                  <a:pt x="4016502" y="193801"/>
                </a:lnTo>
                <a:lnTo>
                  <a:pt x="3997705" y="193801"/>
                </a:lnTo>
                <a:lnTo>
                  <a:pt x="3990085" y="194182"/>
                </a:lnTo>
                <a:lnTo>
                  <a:pt x="3983990" y="194944"/>
                </a:lnTo>
                <a:lnTo>
                  <a:pt x="3977894" y="195706"/>
                </a:lnTo>
                <a:lnTo>
                  <a:pt x="3962527" y="201549"/>
                </a:lnTo>
                <a:lnTo>
                  <a:pt x="3958717" y="208661"/>
                </a:lnTo>
                <a:lnTo>
                  <a:pt x="3958717" y="612901"/>
                </a:lnTo>
                <a:lnTo>
                  <a:pt x="3959605" y="615441"/>
                </a:lnTo>
                <a:lnTo>
                  <a:pt x="3963289" y="620013"/>
                </a:lnTo>
                <a:lnTo>
                  <a:pt x="3966336" y="621791"/>
                </a:lnTo>
                <a:lnTo>
                  <a:pt x="3970654" y="623315"/>
                </a:lnTo>
                <a:lnTo>
                  <a:pt x="3974973" y="624839"/>
                </a:lnTo>
                <a:lnTo>
                  <a:pt x="3980687" y="625855"/>
                </a:lnTo>
                <a:lnTo>
                  <a:pt x="3987800" y="626617"/>
                </a:lnTo>
                <a:lnTo>
                  <a:pt x="4000868" y="627511"/>
                </a:lnTo>
                <a:lnTo>
                  <a:pt x="4014978" y="627761"/>
                </a:lnTo>
                <a:lnTo>
                  <a:pt x="4017289" y="627755"/>
                </a:lnTo>
                <a:lnTo>
                  <a:pt x="4031064" y="627433"/>
                </a:lnTo>
                <a:lnTo>
                  <a:pt x="4042282" y="626617"/>
                </a:lnTo>
                <a:lnTo>
                  <a:pt x="4049395" y="625855"/>
                </a:lnTo>
                <a:lnTo>
                  <a:pt x="4055109" y="624839"/>
                </a:lnTo>
                <a:lnTo>
                  <a:pt x="4059428" y="623315"/>
                </a:lnTo>
                <a:lnTo>
                  <a:pt x="4063746" y="621791"/>
                </a:lnTo>
                <a:lnTo>
                  <a:pt x="4066794" y="620013"/>
                </a:lnTo>
                <a:lnTo>
                  <a:pt x="4068572" y="617727"/>
                </a:lnTo>
                <a:lnTo>
                  <a:pt x="4071239" y="612901"/>
                </a:lnTo>
                <a:lnTo>
                  <a:pt x="4071239" y="361696"/>
                </a:lnTo>
                <a:lnTo>
                  <a:pt x="4072738" y="359368"/>
                </a:lnTo>
                <a:lnTo>
                  <a:pt x="4080405" y="347904"/>
                </a:lnTo>
                <a:lnTo>
                  <a:pt x="4087745" y="337666"/>
                </a:lnTo>
                <a:lnTo>
                  <a:pt x="4094733" y="328675"/>
                </a:lnTo>
                <a:close/>
              </a:path>
              <a:path w="5660517" h="787146">
                <a:moveTo>
                  <a:pt x="2783712" y="315213"/>
                </a:moveTo>
                <a:lnTo>
                  <a:pt x="2784109" y="327312"/>
                </a:lnTo>
                <a:lnTo>
                  <a:pt x="2785594" y="340436"/>
                </a:lnTo>
                <a:lnTo>
                  <a:pt x="2788204" y="352481"/>
                </a:lnTo>
                <a:lnTo>
                  <a:pt x="2791968" y="363474"/>
                </a:lnTo>
                <a:lnTo>
                  <a:pt x="2798907" y="377780"/>
                </a:lnTo>
                <a:lnTo>
                  <a:pt x="2805816" y="388404"/>
                </a:lnTo>
                <a:lnTo>
                  <a:pt x="2813811" y="397890"/>
                </a:lnTo>
                <a:lnTo>
                  <a:pt x="2823756" y="407340"/>
                </a:lnTo>
                <a:lnTo>
                  <a:pt x="2833812" y="415099"/>
                </a:lnTo>
                <a:lnTo>
                  <a:pt x="2844672" y="421893"/>
                </a:lnTo>
                <a:lnTo>
                  <a:pt x="2856903" y="428616"/>
                </a:lnTo>
                <a:lnTo>
                  <a:pt x="2868271" y="434256"/>
                </a:lnTo>
                <a:lnTo>
                  <a:pt x="2879852" y="439419"/>
                </a:lnTo>
                <a:lnTo>
                  <a:pt x="2891716" y="444234"/>
                </a:lnTo>
                <a:lnTo>
                  <a:pt x="2903551" y="448891"/>
                </a:lnTo>
                <a:lnTo>
                  <a:pt x="2915158" y="453263"/>
                </a:lnTo>
                <a:lnTo>
                  <a:pt x="2923335" y="456311"/>
                </a:lnTo>
                <a:lnTo>
                  <a:pt x="2935166" y="461291"/>
                </a:lnTo>
                <a:lnTo>
                  <a:pt x="2946019" y="466598"/>
                </a:lnTo>
                <a:lnTo>
                  <a:pt x="2959115" y="474967"/>
                </a:lnTo>
                <a:lnTo>
                  <a:pt x="2967862" y="483362"/>
                </a:lnTo>
                <a:lnTo>
                  <a:pt x="2973323" y="489712"/>
                </a:lnTo>
                <a:lnTo>
                  <a:pt x="2976118" y="497459"/>
                </a:lnTo>
                <a:lnTo>
                  <a:pt x="2976118" y="514096"/>
                </a:lnTo>
                <a:lnTo>
                  <a:pt x="2974594" y="520953"/>
                </a:lnTo>
                <a:lnTo>
                  <a:pt x="2971672" y="526923"/>
                </a:lnTo>
                <a:lnTo>
                  <a:pt x="2968624" y="532764"/>
                </a:lnTo>
                <a:lnTo>
                  <a:pt x="2964307" y="537717"/>
                </a:lnTo>
                <a:lnTo>
                  <a:pt x="2958465" y="541654"/>
                </a:lnTo>
                <a:lnTo>
                  <a:pt x="2952622" y="545464"/>
                </a:lnTo>
                <a:lnTo>
                  <a:pt x="2945765" y="548513"/>
                </a:lnTo>
                <a:lnTo>
                  <a:pt x="2937891" y="550544"/>
                </a:lnTo>
                <a:lnTo>
                  <a:pt x="2924385" y="552993"/>
                </a:lnTo>
                <a:lnTo>
                  <a:pt x="2910967" y="553719"/>
                </a:lnTo>
                <a:lnTo>
                  <a:pt x="2904972" y="553624"/>
                </a:lnTo>
                <a:lnTo>
                  <a:pt x="2891704" y="552678"/>
                </a:lnTo>
                <a:lnTo>
                  <a:pt x="2879315" y="550749"/>
                </a:lnTo>
                <a:lnTo>
                  <a:pt x="2867786" y="547877"/>
                </a:lnTo>
                <a:lnTo>
                  <a:pt x="2857350" y="544460"/>
                </a:lnTo>
                <a:lnTo>
                  <a:pt x="2845335" y="540025"/>
                </a:lnTo>
                <a:lnTo>
                  <a:pt x="2834512" y="535304"/>
                </a:lnTo>
                <a:lnTo>
                  <a:pt x="2820809" y="528603"/>
                </a:lnTo>
                <a:lnTo>
                  <a:pt x="2810636" y="523113"/>
                </a:lnTo>
                <a:lnTo>
                  <a:pt x="2804286" y="519302"/>
                </a:lnTo>
                <a:lnTo>
                  <a:pt x="2799460" y="517525"/>
                </a:lnTo>
                <a:lnTo>
                  <a:pt x="2793492" y="517525"/>
                </a:lnTo>
                <a:lnTo>
                  <a:pt x="2789428" y="519049"/>
                </a:lnTo>
                <a:lnTo>
                  <a:pt x="2786253" y="522224"/>
                </a:lnTo>
                <a:lnTo>
                  <a:pt x="2784983" y="525272"/>
                </a:lnTo>
                <a:lnTo>
                  <a:pt x="2783840" y="528447"/>
                </a:lnTo>
                <a:lnTo>
                  <a:pt x="2782950" y="532638"/>
                </a:lnTo>
                <a:lnTo>
                  <a:pt x="2782316" y="537844"/>
                </a:lnTo>
                <a:lnTo>
                  <a:pt x="2781681" y="543051"/>
                </a:lnTo>
                <a:lnTo>
                  <a:pt x="2781427" y="549910"/>
                </a:lnTo>
                <a:lnTo>
                  <a:pt x="2781485" y="564171"/>
                </a:lnTo>
                <a:lnTo>
                  <a:pt x="2782306" y="577943"/>
                </a:lnTo>
                <a:lnTo>
                  <a:pt x="2784094" y="588263"/>
                </a:lnTo>
                <a:lnTo>
                  <a:pt x="2785872" y="594994"/>
                </a:lnTo>
                <a:lnTo>
                  <a:pt x="2788411" y="599821"/>
                </a:lnTo>
                <a:lnTo>
                  <a:pt x="2791714" y="602996"/>
                </a:lnTo>
                <a:lnTo>
                  <a:pt x="2795016" y="606171"/>
                </a:lnTo>
                <a:lnTo>
                  <a:pt x="2807335" y="613028"/>
                </a:lnTo>
                <a:lnTo>
                  <a:pt x="2821002" y="618969"/>
                </a:lnTo>
                <a:lnTo>
                  <a:pt x="2834132" y="623569"/>
                </a:lnTo>
                <a:lnTo>
                  <a:pt x="2844802" y="626663"/>
                </a:lnTo>
                <a:lnTo>
                  <a:pt x="2857156" y="629562"/>
                </a:lnTo>
                <a:lnTo>
                  <a:pt x="2870454" y="632078"/>
                </a:lnTo>
                <a:lnTo>
                  <a:pt x="2887342" y="634199"/>
                </a:lnTo>
                <a:lnTo>
                  <a:pt x="2900066" y="635082"/>
                </a:lnTo>
                <a:lnTo>
                  <a:pt x="2913125" y="635380"/>
                </a:lnTo>
                <a:lnTo>
                  <a:pt x="2919390" y="635317"/>
                </a:lnTo>
                <a:lnTo>
                  <a:pt x="2932624" y="634752"/>
                </a:lnTo>
                <a:lnTo>
                  <a:pt x="2945488" y="633599"/>
                </a:lnTo>
                <a:lnTo>
                  <a:pt x="2957993" y="631859"/>
                </a:lnTo>
                <a:lnTo>
                  <a:pt x="2970147" y="629532"/>
                </a:lnTo>
                <a:lnTo>
                  <a:pt x="2981960" y="626617"/>
                </a:lnTo>
                <a:lnTo>
                  <a:pt x="2992075" y="623571"/>
                </a:lnTo>
                <a:lnTo>
                  <a:pt x="3004362" y="618973"/>
                </a:lnTo>
                <a:lnTo>
                  <a:pt x="3015916" y="613599"/>
                </a:lnTo>
                <a:lnTo>
                  <a:pt x="3026736" y="607464"/>
                </a:lnTo>
                <a:lnTo>
                  <a:pt x="3036823" y="600582"/>
                </a:lnTo>
                <a:lnTo>
                  <a:pt x="3050729" y="588417"/>
                </a:lnTo>
                <a:lnTo>
                  <a:pt x="3059136" y="578900"/>
                </a:lnTo>
                <a:lnTo>
                  <a:pt x="3066479" y="568525"/>
                </a:lnTo>
                <a:lnTo>
                  <a:pt x="3072765" y="557276"/>
                </a:lnTo>
                <a:lnTo>
                  <a:pt x="3076715" y="548276"/>
                </a:lnTo>
                <a:lnTo>
                  <a:pt x="3080553" y="536607"/>
                </a:lnTo>
                <a:lnTo>
                  <a:pt x="3083286" y="524248"/>
                </a:lnTo>
                <a:lnTo>
                  <a:pt x="3084921" y="511198"/>
                </a:lnTo>
                <a:lnTo>
                  <a:pt x="3085465" y="497459"/>
                </a:lnTo>
                <a:lnTo>
                  <a:pt x="3085114" y="486634"/>
                </a:lnTo>
                <a:lnTo>
                  <a:pt x="3083604" y="473488"/>
                </a:lnTo>
                <a:lnTo>
                  <a:pt x="3080889" y="461386"/>
                </a:lnTo>
                <a:lnTo>
                  <a:pt x="3076956" y="450341"/>
                </a:lnTo>
                <a:lnTo>
                  <a:pt x="3069841" y="436120"/>
                </a:lnTo>
                <a:lnTo>
                  <a:pt x="3062790" y="425608"/>
                </a:lnTo>
                <a:lnTo>
                  <a:pt x="3054731" y="416178"/>
                </a:lnTo>
                <a:lnTo>
                  <a:pt x="3044235" y="406451"/>
                </a:lnTo>
                <a:lnTo>
                  <a:pt x="3034099" y="398767"/>
                </a:lnTo>
                <a:lnTo>
                  <a:pt x="3023235" y="392049"/>
                </a:lnTo>
                <a:lnTo>
                  <a:pt x="3010490" y="385289"/>
                </a:lnTo>
                <a:lnTo>
                  <a:pt x="2999031" y="379822"/>
                </a:lnTo>
                <a:lnTo>
                  <a:pt x="2987547" y="374903"/>
                </a:lnTo>
                <a:lnTo>
                  <a:pt x="2975368" y="370016"/>
                </a:lnTo>
                <a:lnTo>
                  <a:pt x="2963509" y="365476"/>
                </a:lnTo>
                <a:lnTo>
                  <a:pt x="2951734" y="361188"/>
                </a:lnTo>
                <a:lnTo>
                  <a:pt x="2942942" y="357901"/>
                </a:lnTo>
                <a:lnTo>
                  <a:pt x="2931084" y="352982"/>
                </a:lnTo>
                <a:lnTo>
                  <a:pt x="2920237" y="347852"/>
                </a:lnTo>
                <a:lnTo>
                  <a:pt x="2918006" y="346644"/>
                </a:lnTo>
                <a:lnTo>
                  <a:pt x="2906880" y="339437"/>
                </a:lnTo>
                <a:lnTo>
                  <a:pt x="2898012" y="331342"/>
                </a:lnTo>
                <a:lnTo>
                  <a:pt x="2892297" y="325119"/>
                </a:lnTo>
                <a:lnTo>
                  <a:pt x="2889504" y="317373"/>
                </a:lnTo>
                <a:lnTo>
                  <a:pt x="2889504" y="302132"/>
                </a:lnTo>
                <a:lnTo>
                  <a:pt x="2890647" y="296544"/>
                </a:lnTo>
                <a:lnTo>
                  <a:pt x="2893060" y="291338"/>
                </a:lnTo>
                <a:lnTo>
                  <a:pt x="2895472" y="286130"/>
                </a:lnTo>
                <a:lnTo>
                  <a:pt x="2899029" y="281559"/>
                </a:lnTo>
                <a:lnTo>
                  <a:pt x="2903728" y="277749"/>
                </a:lnTo>
                <a:lnTo>
                  <a:pt x="2908554" y="273812"/>
                </a:lnTo>
                <a:lnTo>
                  <a:pt x="2914649" y="270890"/>
                </a:lnTo>
                <a:lnTo>
                  <a:pt x="2922143" y="268859"/>
                </a:lnTo>
                <a:lnTo>
                  <a:pt x="2923051" y="268600"/>
                </a:lnTo>
                <a:lnTo>
                  <a:pt x="2934777" y="266399"/>
                </a:lnTo>
                <a:lnTo>
                  <a:pt x="2948432" y="265684"/>
                </a:lnTo>
                <a:lnTo>
                  <a:pt x="2948891" y="265684"/>
                </a:lnTo>
                <a:lnTo>
                  <a:pt x="2962466" y="266219"/>
                </a:lnTo>
                <a:lnTo>
                  <a:pt x="2975073" y="267776"/>
                </a:lnTo>
                <a:lnTo>
                  <a:pt x="2986659" y="270382"/>
                </a:lnTo>
                <a:lnTo>
                  <a:pt x="2992638" y="272102"/>
                </a:lnTo>
                <a:lnTo>
                  <a:pt x="3005026" y="276143"/>
                </a:lnTo>
                <a:lnTo>
                  <a:pt x="3016122" y="280415"/>
                </a:lnTo>
                <a:lnTo>
                  <a:pt x="3024505" y="283972"/>
                </a:lnTo>
                <a:lnTo>
                  <a:pt x="3031617" y="287274"/>
                </a:lnTo>
                <a:lnTo>
                  <a:pt x="3037332" y="290449"/>
                </a:lnTo>
                <a:lnTo>
                  <a:pt x="3042920" y="293624"/>
                </a:lnTo>
                <a:lnTo>
                  <a:pt x="3047110" y="295148"/>
                </a:lnTo>
                <a:lnTo>
                  <a:pt x="3052191" y="295148"/>
                </a:lnTo>
                <a:lnTo>
                  <a:pt x="3056000" y="293624"/>
                </a:lnTo>
                <a:lnTo>
                  <a:pt x="3059175" y="290575"/>
                </a:lnTo>
                <a:lnTo>
                  <a:pt x="3060319" y="287527"/>
                </a:lnTo>
                <a:lnTo>
                  <a:pt x="3061335" y="284606"/>
                </a:lnTo>
                <a:lnTo>
                  <a:pt x="3062097" y="280542"/>
                </a:lnTo>
                <a:lnTo>
                  <a:pt x="3062478" y="275463"/>
                </a:lnTo>
                <a:lnTo>
                  <a:pt x="3062985" y="270382"/>
                </a:lnTo>
                <a:lnTo>
                  <a:pt x="3062985" y="243331"/>
                </a:lnTo>
                <a:lnTo>
                  <a:pt x="3062478" y="238632"/>
                </a:lnTo>
                <a:lnTo>
                  <a:pt x="3062097" y="234061"/>
                </a:lnTo>
                <a:lnTo>
                  <a:pt x="3061589" y="230124"/>
                </a:lnTo>
                <a:lnTo>
                  <a:pt x="3060954" y="227075"/>
                </a:lnTo>
                <a:lnTo>
                  <a:pt x="3060319" y="223900"/>
                </a:lnTo>
                <a:lnTo>
                  <a:pt x="3059430" y="221234"/>
                </a:lnTo>
                <a:lnTo>
                  <a:pt x="3058286" y="219075"/>
                </a:lnTo>
                <a:lnTo>
                  <a:pt x="3055111" y="214502"/>
                </a:lnTo>
                <a:lnTo>
                  <a:pt x="3052191" y="212343"/>
                </a:lnTo>
                <a:lnTo>
                  <a:pt x="3049397" y="210057"/>
                </a:lnTo>
                <a:lnTo>
                  <a:pt x="3044697" y="207390"/>
                </a:lnTo>
                <a:lnTo>
                  <a:pt x="3038221" y="204342"/>
                </a:lnTo>
                <a:lnTo>
                  <a:pt x="3038010" y="204242"/>
                </a:lnTo>
                <a:lnTo>
                  <a:pt x="3027123" y="199724"/>
                </a:lnTo>
                <a:lnTo>
                  <a:pt x="3014091" y="195579"/>
                </a:lnTo>
                <a:lnTo>
                  <a:pt x="2995329" y="191142"/>
                </a:lnTo>
                <a:lnTo>
                  <a:pt x="2982086" y="188849"/>
                </a:lnTo>
                <a:lnTo>
                  <a:pt x="2971348" y="187479"/>
                </a:lnTo>
                <a:lnTo>
                  <a:pt x="2958681" y="186506"/>
                </a:lnTo>
                <a:lnTo>
                  <a:pt x="2945765" y="186181"/>
                </a:lnTo>
                <a:lnTo>
                  <a:pt x="2940485" y="186229"/>
                </a:lnTo>
                <a:lnTo>
                  <a:pt x="2926979" y="186807"/>
                </a:lnTo>
                <a:lnTo>
                  <a:pt x="2913981" y="188036"/>
                </a:lnTo>
                <a:lnTo>
                  <a:pt x="2901493" y="189910"/>
                </a:lnTo>
                <a:lnTo>
                  <a:pt x="2889523" y="192427"/>
                </a:lnTo>
                <a:lnTo>
                  <a:pt x="2878073" y="195579"/>
                </a:lnTo>
                <a:lnTo>
                  <a:pt x="2858851" y="202725"/>
                </a:lnTo>
                <a:lnTo>
                  <a:pt x="2847346" y="208361"/>
                </a:lnTo>
                <a:lnTo>
                  <a:pt x="2836735" y="214742"/>
                </a:lnTo>
                <a:lnTo>
                  <a:pt x="2827020" y="221868"/>
                </a:lnTo>
                <a:lnTo>
                  <a:pt x="2816498" y="231449"/>
                </a:lnTo>
                <a:lnTo>
                  <a:pt x="2808105" y="241077"/>
                </a:lnTo>
                <a:lnTo>
                  <a:pt x="2800895" y="251522"/>
                </a:lnTo>
                <a:lnTo>
                  <a:pt x="2794889" y="262763"/>
                </a:lnTo>
                <a:lnTo>
                  <a:pt x="2789335" y="276965"/>
                </a:lnTo>
                <a:lnTo>
                  <a:pt x="2786205" y="289185"/>
                </a:lnTo>
                <a:lnTo>
                  <a:pt x="2784334" y="301938"/>
                </a:lnTo>
                <a:lnTo>
                  <a:pt x="2783712" y="315213"/>
                </a:lnTo>
                <a:close/>
              </a:path>
              <a:path w="5660517" h="787146">
                <a:moveTo>
                  <a:pt x="1171893" y="193976"/>
                </a:moveTo>
                <a:lnTo>
                  <a:pt x="1160169" y="197553"/>
                </a:lnTo>
                <a:lnTo>
                  <a:pt x="1148842" y="201802"/>
                </a:lnTo>
                <a:lnTo>
                  <a:pt x="1146698" y="202706"/>
                </a:lnTo>
                <a:lnTo>
                  <a:pt x="1145243" y="365020"/>
                </a:lnTo>
                <a:lnTo>
                  <a:pt x="1146377" y="352027"/>
                </a:lnTo>
                <a:lnTo>
                  <a:pt x="1148507" y="339524"/>
                </a:lnTo>
                <a:lnTo>
                  <a:pt x="1151636" y="327532"/>
                </a:lnTo>
                <a:lnTo>
                  <a:pt x="1155289" y="317124"/>
                </a:lnTo>
                <a:lnTo>
                  <a:pt x="1160843" y="305629"/>
                </a:lnTo>
                <a:lnTo>
                  <a:pt x="1167638" y="295401"/>
                </a:lnTo>
                <a:lnTo>
                  <a:pt x="1173383" y="288723"/>
                </a:lnTo>
                <a:lnTo>
                  <a:pt x="1184017" y="191073"/>
                </a:lnTo>
                <a:lnTo>
                  <a:pt x="1171893" y="193976"/>
                </a:lnTo>
                <a:close/>
              </a:path>
              <a:path w="5660517" h="787146">
                <a:moveTo>
                  <a:pt x="1404352" y="284512"/>
                </a:moveTo>
                <a:lnTo>
                  <a:pt x="1398880" y="272889"/>
                </a:lnTo>
                <a:lnTo>
                  <a:pt x="1392613" y="261900"/>
                </a:lnTo>
                <a:lnTo>
                  <a:pt x="1385552" y="251541"/>
                </a:lnTo>
                <a:lnTo>
                  <a:pt x="1377695" y="241807"/>
                </a:lnTo>
                <a:lnTo>
                  <a:pt x="1363638" y="227784"/>
                </a:lnTo>
                <a:lnTo>
                  <a:pt x="1353815" y="219997"/>
                </a:lnTo>
                <a:lnTo>
                  <a:pt x="1343169" y="212926"/>
                </a:lnTo>
                <a:lnTo>
                  <a:pt x="1331698" y="206566"/>
                </a:lnTo>
                <a:lnTo>
                  <a:pt x="1319402" y="200913"/>
                </a:lnTo>
                <a:lnTo>
                  <a:pt x="1310584" y="197565"/>
                </a:lnTo>
                <a:lnTo>
                  <a:pt x="1299380" y="194097"/>
                </a:lnTo>
                <a:lnTo>
                  <a:pt x="1287550" y="191254"/>
                </a:lnTo>
                <a:lnTo>
                  <a:pt x="1275093" y="189038"/>
                </a:lnTo>
                <a:lnTo>
                  <a:pt x="1262006" y="187453"/>
                </a:lnTo>
                <a:lnTo>
                  <a:pt x="1248286" y="186500"/>
                </a:lnTo>
                <a:lnTo>
                  <a:pt x="1233932" y="186181"/>
                </a:lnTo>
                <a:lnTo>
                  <a:pt x="1222804" y="186403"/>
                </a:lnTo>
                <a:lnTo>
                  <a:pt x="1209469" y="187287"/>
                </a:lnTo>
                <a:lnTo>
                  <a:pt x="1196541" y="188843"/>
                </a:lnTo>
                <a:lnTo>
                  <a:pt x="1184017" y="191073"/>
                </a:lnTo>
                <a:lnTo>
                  <a:pt x="1173383" y="288723"/>
                </a:lnTo>
                <a:lnTo>
                  <a:pt x="1182950" y="280416"/>
                </a:lnTo>
                <a:lnTo>
                  <a:pt x="1194053" y="273685"/>
                </a:lnTo>
                <a:lnTo>
                  <a:pt x="1205201" y="269247"/>
                </a:lnTo>
                <a:lnTo>
                  <a:pt x="1217625" y="266574"/>
                </a:lnTo>
                <a:lnTo>
                  <a:pt x="1231264" y="265684"/>
                </a:lnTo>
                <a:lnTo>
                  <a:pt x="1237148" y="265818"/>
                </a:lnTo>
                <a:lnTo>
                  <a:pt x="1251580" y="267463"/>
                </a:lnTo>
                <a:lnTo>
                  <a:pt x="1264471" y="270976"/>
                </a:lnTo>
                <a:lnTo>
                  <a:pt x="1275832" y="276360"/>
                </a:lnTo>
                <a:lnTo>
                  <a:pt x="1285672" y="283612"/>
                </a:lnTo>
                <a:lnTo>
                  <a:pt x="1294002" y="292735"/>
                </a:lnTo>
                <a:lnTo>
                  <a:pt x="1300550" y="302922"/>
                </a:lnTo>
                <a:lnTo>
                  <a:pt x="1305397" y="313537"/>
                </a:lnTo>
                <a:lnTo>
                  <a:pt x="1309062" y="325266"/>
                </a:lnTo>
                <a:lnTo>
                  <a:pt x="1311540" y="338098"/>
                </a:lnTo>
                <a:lnTo>
                  <a:pt x="1312829" y="352022"/>
                </a:lnTo>
                <a:lnTo>
                  <a:pt x="1312926" y="367029"/>
                </a:lnTo>
                <a:lnTo>
                  <a:pt x="1145158" y="367029"/>
                </a:lnTo>
                <a:lnTo>
                  <a:pt x="1145243" y="365020"/>
                </a:lnTo>
                <a:lnTo>
                  <a:pt x="1146698" y="202706"/>
                </a:lnTo>
                <a:lnTo>
                  <a:pt x="1123679" y="214561"/>
                </a:lnTo>
                <a:lnTo>
                  <a:pt x="1103058" y="229373"/>
                </a:lnTo>
                <a:lnTo>
                  <a:pt x="1084833" y="247141"/>
                </a:lnTo>
                <a:lnTo>
                  <a:pt x="1073257" y="261681"/>
                </a:lnTo>
                <a:lnTo>
                  <a:pt x="1060049" y="282991"/>
                </a:lnTo>
                <a:lnTo>
                  <a:pt x="1049215" y="306742"/>
                </a:lnTo>
                <a:lnTo>
                  <a:pt x="1042537" y="326501"/>
                </a:lnTo>
                <a:lnTo>
                  <a:pt x="1036802" y="350027"/>
                </a:lnTo>
                <a:lnTo>
                  <a:pt x="1032993" y="375041"/>
                </a:lnTo>
                <a:lnTo>
                  <a:pt x="1031095" y="401514"/>
                </a:lnTo>
                <a:lnTo>
                  <a:pt x="1030858" y="415289"/>
                </a:lnTo>
                <a:lnTo>
                  <a:pt x="1030974" y="425689"/>
                </a:lnTo>
                <a:lnTo>
                  <a:pt x="1032479" y="452906"/>
                </a:lnTo>
                <a:lnTo>
                  <a:pt x="1035737" y="478201"/>
                </a:lnTo>
                <a:lnTo>
                  <a:pt x="1040761" y="501589"/>
                </a:lnTo>
                <a:lnTo>
                  <a:pt x="1045092" y="516108"/>
                </a:lnTo>
                <a:lnTo>
                  <a:pt x="1055251" y="540780"/>
                </a:lnTo>
                <a:lnTo>
                  <a:pt x="1068202" y="562554"/>
                </a:lnTo>
                <a:lnTo>
                  <a:pt x="1083945" y="581405"/>
                </a:lnTo>
                <a:lnTo>
                  <a:pt x="1104325" y="598687"/>
                </a:lnTo>
                <a:lnTo>
                  <a:pt x="1126139" y="611766"/>
                </a:lnTo>
                <a:lnTo>
                  <a:pt x="1150746" y="621918"/>
                </a:lnTo>
                <a:lnTo>
                  <a:pt x="1166359" y="626561"/>
                </a:lnTo>
                <a:lnTo>
                  <a:pt x="1190246" y="631471"/>
                </a:lnTo>
                <a:lnTo>
                  <a:pt x="1216082" y="634406"/>
                </a:lnTo>
                <a:lnTo>
                  <a:pt x="1243838" y="635380"/>
                </a:lnTo>
                <a:lnTo>
                  <a:pt x="1248665" y="635354"/>
                </a:lnTo>
                <a:lnTo>
                  <a:pt x="1274645" y="634264"/>
                </a:lnTo>
                <a:lnTo>
                  <a:pt x="1299083" y="631571"/>
                </a:lnTo>
                <a:lnTo>
                  <a:pt x="1321662" y="627820"/>
                </a:lnTo>
                <a:lnTo>
                  <a:pt x="1345183" y="622680"/>
                </a:lnTo>
                <a:lnTo>
                  <a:pt x="1367745" y="616042"/>
                </a:lnTo>
                <a:lnTo>
                  <a:pt x="1386839" y="608584"/>
                </a:lnTo>
                <a:lnTo>
                  <a:pt x="1399920" y="594994"/>
                </a:lnTo>
                <a:lnTo>
                  <a:pt x="1402714" y="577088"/>
                </a:lnTo>
                <a:lnTo>
                  <a:pt x="1402969" y="572515"/>
                </a:lnTo>
                <a:lnTo>
                  <a:pt x="1403222" y="566927"/>
                </a:lnTo>
                <a:lnTo>
                  <a:pt x="1403222" y="552957"/>
                </a:lnTo>
                <a:lnTo>
                  <a:pt x="1402969" y="546735"/>
                </a:lnTo>
                <a:lnTo>
                  <a:pt x="1402461" y="541781"/>
                </a:lnTo>
                <a:lnTo>
                  <a:pt x="1402080" y="536955"/>
                </a:lnTo>
                <a:lnTo>
                  <a:pt x="1401190" y="533146"/>
                </a:lnTo>
                <a:lnTo>
                  <a:pt x="1400047" y="530478"/>
                </a:lnTo>
                <a:lnTo>
                  <a:pt x="1398905" y="527812"/>
                </a:lnTo>
                <a:lnTo>
                  <a:pt x="1395602" y="524890"/>
                </a:lnTo>
                <a:lnTo>
                  <a:pt x="1391539" y="523239"/>
                </a:lnTo>
                <a:lnTo>
                  <a:pt x="1384427" y="523239"/>
                </a:lnTo>
                <a:lnTo>
                  <a:pt x="1378584" y="524763"/>
                </a:lnTo>
                <a:lnTo>
                  <a:pt x="1371472" y="527557"/>
                </a:lnTo>
                <a:lnTo>
                  <a:pt x="1368988" y="528519"/>
                </a:lnTo>
                <a:lnTo>
                  <a:pt x="1357829" y="532554"/>
                </a:lnTo>
                <a:lnTo>
                  <a:pt x="1344421" y="536955"/>
                </a:lnTo>
                <a:lnTo>
                  <a:pt x="1331907" y="540530"/>
                </a:lnTo>
                <a:lnTo>
                  <a:pt x="1319469" y="543506"/>
                </a:lnTo>
                <a:lnTo>
                  <a:pt x="1305814" y="546353"/>
                </a:lnTo>
                <a:lnTo>
                  <a:pt x="1293391" y="548293"/>
                </a:lnTo>
                <a:lnTo>
                  <a:pt x="1281124" y="549544"/>
                </a:lnTo>
                <a:lnTo>
                  <a:pt x="1267993" y="550294"/>
                </a:lnTo>
                <a:lnTo>
                  <a:pt x="1253997" y="550544"/>
                </a:lnTo>
                <a:lnTo>
                  <a:pt x="1240372" y="550093"/>
                </a:lnTo>
                <a:lnTo>
                  <a:pt x="1227274" y="548672"/>
                </a:lnTo>
                <a:lnTo>
                  <a:pt x="1215217" y="546283"/>
                </a:lnTo>
                <a:lnTo>
                  <a:pt x="1204214" y="542925"/>
                </a:lnTo>
                <a:lnTo>
                  <a:pt x="1189804" y="536297"/>
                </a:lnTo>
                <a:lnTo>
                  <a:pt x="1179304" y="529237"/>
                </a:lnTo>
                <a:lnTo>
                  <a:pt x="1170305" y="520826"/>
                </a:lnTo>
                <a:lnTo>
                  <a:pt x="1161608" y="509306"/>
                </a:lnTo>
                <a:lnTo>
                  <a:pt x="1155671" y="498034"/>
                </a:lnTo>
                <a:lnTo>
                  <a:pt x="1151127" y="485521"/>
                </a:lnTo>
                <a:lnTo>
                  <a:pt x="1146906" y="465742"/>
                </a:lnTo>
                <a:lnTo>
                  <a:pt x="1145590" y="452922"/>
                </a:lnTo>
                <a:lnTo>
                  <a:pt x="1145158" y="439419"/>
                </a:lnTo>
                <a:lnTo>
                  <a:pt x="1389503" y="439384"/>
                </a:lnTo>
                <a:lnTo>
                  <a:pt x="1402640" y="436636"/>
                </a:lnTo>
                <a:lnTo>
                  <a:pt x="1412747" y="429513"/>
                </a:lnTo>
                <a:lnTo>
                  <a:pt x="1416021" y="425216"/>
                </a:lnTo>
                <a:lnTo>
                  <a:pt x="1420424" y="413925"/>
                </a:lnTo>
                <a:lnTo>
                  <a:pt x="1421892" y="399161"/>
                </a:lnTo>
                <a:lnTo>
                  <a:pt x="1421883" y="378968"/>
                </a:lnTo>
                <a:lnTo>
                  <a:pt x="1421504" y="365567"/>
                </a:lnTo>
                <a:lnTo>
                  <a:pt x="1420566" y="352506"/>
                </a:lnTo>
                <a:lnTo>
                  <a:pt x="1419069" y="339785"/>
                </a:lnTo>
                <a:lnTo>
                  <a:pt x="1417013" y="327402"/>
                </a:lnTo>
                <a:lnTo>
                  <a:pt x="1414398" y="315360"/>
                </a:lnTo>
                <a:lnTo>
                  <a:pt x="1411224" y="303656"/>
                </a:lnTo>
                <a:lnTo>
                  <a:pt x="1409030" y="296774"/>
                </a:lnTo>
                <a:lnTo>
                  <a:pt x="1404352" y="284512"/>
                </a:lnTo>
                <a:close/>
              </a:path>
              <a:path w="5660517" h="787146">
                <a:moveTo>
                  <a:pt x="641350" y="328675"/>
                </a:moveTo>
                <a:lnTo>
                  <a:pt x="644659" y="324664"/>
                </a:lnTo>
                <a:lnTo>
                  <a:pt x="653618" y="314953"/>
                </a:lnTo>
                <a:lnTo>
                  <a:pt x="662305" y="307213"/>
                </a:lnTo>
                <a:lnTo>
                  <a:pt x="669036" y="301878"/>
                </a:lnTo>
                <a:lnTo>
                  <a:pt x="675513" y="297941"/>
                </a:lnTo>
                <a:lnTo>
                  <a:pt x="681736" y="295401"/>
                </a:lnTo>
                <a:lnTo>
                  <a:pt x="687958" y="292862"/>
                </a:lnTo>
                <a:lnTo>
                  <a:pt x="694308" y="291591"/>
                </a:lnTo>
                <a:lnTo>
                  <a:pt x="705865" y="291591"/>
                </a:lnTo>
                <a:lnTo>
                  <a:pt x="710819" y="292100"/>
                </a:lnTo>
                <a:lnTo>
                  <a:pt x="715263" y="293115"/>
                </a:lnTo>
                <a:lnTo>
                  <a:pt x="719708" y="294131"/>
                </a:lnTo>
                <a:lnTo>
                  <a:pt x="723772" y="295275"/>
                </a:lnTo>
                <a:lnTo>
                  <a:pt x="727456" y="296544"/>
                </a:lnTo>
                <a:lnTo>
                  <a:pt x="731265" y="297688"/>
                </a:lnTo>
                <a:lnTo>
                  <a:pt x="734568" y="298830"/>
                </a:lnTo>
                <a:lnTo>
                  <a:pt x="737615" y="299847"/>
                </a:lnTo>
                <a:lnTo>
                  <a:pt x="740537" y="300863"/>
                </a:lnTo>
                <a:lnTo>
                  <a:pt x="743203" y="301371"/>
                </a:lnTo>
                <a:lnTo>
                  <a:pt x="748538" y="301371"/>
                </a:lnTo>
                <a:lnTo>
                  <a:pt x="754888" y="297688"/>
                </a:lnTo>
                <a:lnTo>
                  <a:pt x="757682" y="291084"/>
                </a:lnTo>
                <a:lnTo>
                  <a:pt x="758825" y="287274"/>
                </a:lnTo>
                <a:lnTo>
                  <a:pt x="759713" y="281939"/>
                </a:lnTo>
                <a:lnTo>
                  <a:pt x="760349" y="275081"/>
                </a:lnTo>
                <a:lnTo>
                  <a:pt x="761047" y="262833"/>
                </a:lnTo>
                <a:lnTo>
                  <a:pt x="761238" y="248665"/>
                </a:lnTo>
                <a:lnTo>
                  <a:pt x="761126" y="234296"/>
                </a:lnTo>
                <a:lnTo>
                  <a:pt x="760730" y="223265"/>
                </a:lnTo>
                <a:lnTo>
                  <a:pt x="760476" y="217042"/>
                </a:lnTo>
                <a:lnTo>
                  <a:pt x="759968" y="212343"/>
                </a:lnTo>
                <a:lnTo>
                  <a:pt x="758825" y="206121"/>
                </a:lnTo>
                <a:lnTo>
                  <a:pt x="757427" y="201802"/>
                </a:lnTo>
                <a:lnTo>
                  <a:pt x="755522" y="198374"/>
                </a:lnTo>
                <a:lnTo>
                  <a:pt x="752220" y="195452"/>
                </a:lnTo>
                <a:lnTo>
                  <a:pt x="745997" y="192659"/>
                </a:lnTo>
                <a:lnTo>
                  <a:pt x="738251" y="190118"/>
                </a:lnTo>
                <a:lnTo>
                  <a:pt x="733551" y="189102"/>
                </a:lnTo>
                <a:lnTo>
                  <a:pt x="728726" y="188087"/>
                </a:lnTo>
                <a:lnTo>
                  <a:pt x="724153" y="187325"/>
                </a:lnTo>
                <a:lnTo>
                  <a:pt x="719708" y="186816"/>
                </a:lnTo>
                <a:lnTo>
                  <a:pt x="715263" y="186436"/>
                </a:lnTo>
                <a:lnTo>
                  <a:pt x="711072" y="186181"/>
                </a:lnTo>
                <a:lnTo>
                  <a:pt x="698881" y="186181"/>
                </a:lnTo>
                <a:lnTo>
                  <a:pt x="690499" y="187325"/>
                </a:lnTo>
                <a:lnTo>
                  <a:pt x="682244" y="189611"/>
                </a:lnTo>
                <a:lnTo>
                  <a:pt x="680183" y="190177"/>
                </a:lnTo>
                <a:lnTo>
                  <a:pt x="668660" y="194675"/>
                </a:lnTo>
                <a:lnTo>
                  <a:pt x="657225" y="201422"/>
                </a:lnTo>
                <a:lnTo>
                  <a:pt x="650229" y="206509"/>
                </a:lnTo>
                <a:lnTo>
                  <a:pt x="640701" y="214671"/>
                </a:lnTo>
                <a:lnTo>
                  <a:pt x="630808" y="224409"/>
                </a:lnTo>
                <a:lnTo>
                  <a:pt x="625453" y="230269"/>
                </a:lnTo>
                <a:lnTo>
                  <a:pt x="617688" y="239462"/>
                </a:lnTo>
                <a:lnTo>
                  <a:pt x="609641" y="249790"/>
                </a:lnTo>
                <a:lnTo>
                  <a:pt x="601344" y="261238"/>
                </a:lnTo>
                <a:lnTo>
                  <a:pt x="601344" y="208661"/>
                </a:lnTo>
                <a:lnTo>
                  <a:pt x="599186" y="203835"/>
                </a:lnTo>
                <a:lnTo>
                  <a:pt x="595249" y="199771"/>
                </a:lnTo>
                <a:lnTo>
                  <a:pt x="591819" y="198247"/>
                </a:lnTo>
                <a:lnTo>
                  <a:pt x="588390" y="196723"/>
                </a:lnTo>
                <a:lnTo>
                  <a:pt x="583564" y="195706"/>
                </a:lnTo>
                <a:lnTo>
                  <a:pt x="577214" y="194944"/>
                </a:lnTo>
                <a:lnTo>
                  <a:pt x="570992" y="194182"/>
                </a:lnTo>
                <a:lnTo>
                  <a:pt x="563118" y="193801"/>
                </a:lnTo>
                <a:lnTo>
                  <a:pt x="544321" y="193801"/>
                </a:lnTo>
                <a:lnTo>
                  <a:pt x="536701" y="194182"/>
                </a:lnTo>
                <a:lnTo>
                  <a:pt x="530606" y="194944"/>
                </a:lnTo>
                <a:lnTo>
                  <a:pt x="524509" y="195706"/>
                </a:lnTo>
                <a:lnTo>
                  <a:pt x="509143" y="201549"/>
                </a:lnTo>
                <a:lnTo>
                  <a:pt x="505332" y="208661"/>
                </a:lnTo>
                <a:lnTo>
                  <a:pt x="505332" y="612901"/>
                </a:lnTo>
                <a:lnTo>
                  <a:pt x="506221" y="615441"/>
                </a:lnTo>
                <a:lnTo>
                  <a:pt x="509905" y="620013"/>
                </a:lnTo>
                <a:lnTo>
                  <a:pt x="512952" y="621791"/>
                </a:lnTo>
                <a:lnTo>
                  <a:pt x="517270" y="623315"/>
                </a:lnTo>
                <a:lnTo>
                  <a:pt x="521588" y="624839"/>
                </a:lnTo>
                <a:lnTo>
                  <a:pt x="527303" y="625855"/>
                </a:lnTo>
                <a:lnTo>
                  <a:pt x="534415" y="626617"/>
                </a:lnTo>
                <a:lnTo>
                  <a:pt x="547484" y="627511"/>
                </a:lnTo>
                <a:lnTo>
                  <a:pt x="561594" y="627761"/>
                </a:lnTo>
                <a:lnTo>
                  <a:pt x="563905" y="627755"/>
                </a:lnTo>
                <a:lnTo>
                  <a:pt x="577680" y="627433"/>
                </a:lnTo>
                <a:lnTo>
                  <a:pt x="588899" y="626617"/>
                </a:lnTo>
                <a:lnTo>
                  <a:pt x="596011" y="625855"/>
                </a:lnTo>
                <a:lnTo>
                  <a:pt x="601726" y="624839"/>
                </a:lnTo>
                <a:lnTo>
                  <a:pt x="606044" y="623315"/>
                </a:lnTo>
                <a:lnTo>
                  <a:pt x="610362" y="621791"/>
                </a:lnTo>
                <a:lnTo>
                  <a:pt x="613409" y="620013"/>
                </a:lnTo>
                <a:lnTo>
                  <a:pt x="615188" y="617727"/>
                </a:lnTo>
                <a:lnTo>
                  <a:pt x="617855" y="612901"/>
                </a:lnTo>
                <a:lnTo>
                  <a:pt x="617855" y="361696"/>
                </a:lnTo>
                <a:lnTo>
                  <a:pt x="619354" y="359368"/>
                </a:lnTo>
                <a:lnTo>
                  <a:pt x="627021" y="347904"/>
                </a:lnTo>
                <a:lnTo>
                  <a:pt x="634361" y="337666"/>
                </a:lnTo>
                <a:lnTo>
                  <a:pt x="641350" y="328675"/>
                </a:lnTo>
                <a:close/>
              </a:path>
              <a:path w="5660517" h="787146">
                <a:moveTo>
                  <a:pt x="3117087" y="277113"/>
                </a:moveTo>
                <a:lnTo>
                  <a:pt x="3120135" y="284099"/>
                </a:lnTo>
                <a:lnTo>
                  <a:pt x="3124454" y="287527"/>
                </a:lnTo>
                <a:lnTo>
                  <a:pt x="3177921" y="287527"/>
                </a:lnTo>
                <a:lnTo>
                  <a:pt x="3177921" y="491977"/>
                </a:lnTo>
                <a:lnTo>
                  <a:pt x="3178236" y="506124"/>
                </a:lnTo>
                <a:lnTo>
                  <a:pt x="3179149" y="519493"/>
                </a:lnTo>
                <a:lnTo>
                  <a:pt x="3180654" y="532090"/>
                </a:lnTo>
                <a:lnTo>
                  <a:pt x="3182744" y="543920"/>
                </a:lnTo>
                <a:lnTo>
                  <a:pt x="3185414" y="554989"/>
                </a:lnTo>
                <a:lnTo>
                  <a:pt x="3189633" y="567534"/>
                </a:lnTo>
                <a:lnTo>
                  <a:pt x="3195050" y="579323"/>
                </a:lnTo>
                <a:lnTo>
                  <a:pt x="3201556" y="589950"/>
                </a:lnTo>
                <a:lnTo>
                  <a:pt x="3209162" y="599439"/>
                </a:lnTo>
                <a:lnTo>
                  <a:pt x="3216330" y="606467"/>
                </a:lnTo>
                <a:lnTo>
                  <a:pt x="3226307" y="614085"/>
                </a:lnTo>
                <a:lnTo>
                  <a:pt x="3237469" y="620467"/>
                </a:lnTo>
                <a:lnTo>
                  <a:pt x="3249803" y="625601"/>
                </a:lnTo>
                <a:lnTo>
                  <a:pt x="3256531" y="627693"/>
                </a:lnTo>
                <a:lnTo>
                  <a:pt x="3268099" y="630445"/>
                </a:lnTo>
                <a:lnTo>
                  <a:pt x="3280502" y="632411"/>
                </a:lnTo>
                <a:lnTo>
                  <a:pt x="3293747" y="633590"/>
                </a:lnTo>
                <a:lnTo>
                  <a:pt x="3307842" y="633984"/>
                </a:lnTo>
                <a:lnTo>
                  <a:pt x="3316097" y="633984"/>
                </a:lnTo>
                <a:lnTo>
                  <a:pt x="3324352" y="633602"/>
                </a:lnTo>
                <a:lnTo>
                  <a:pt x="3332606" y="632713"/>
                </a:lnTo>
                <a:lnTo>
                  <a:pt x="3340734" y="631825"/>
                </a:lnTo>
                <a:lnTo>
                  <a:pt x="3348354" y="630554"/>
                </a:lnTo>
                <a:lnTo>
                  <a:pt x="3355340" y="628903"/>
                </a:lnTo>
                <a:lnTo>
                  <a:pt x="3362325" y="627252"/>
                </a:lnTo>
                <a:lnTo>
                  <a:pt x="3373628" y="623062"/>
                </a:lnTo>
                <a:lnTo>
                  <a:pt x="3378834" y="620902"/>
                </a:lnTo>
                <a:lnTo>
                  <a:pt x="3382772" y="618363"/>
                </a:lnTo>
                <a:lnTo>
                  <a:pt x="3385439" y="615441"/>
                </a:lnTo>
                <a:lnTo>
                  <a:pt x="3388105" y="612648"/>
                </a:lnTo>
                <a:lnTo>
                  <a:pt x="3390265" y="607822"/>
                </a:lnTo>
                <a:lnTo>
                  <a:pt x="3391916" y="600710"/>
                </a:lnTo>
                <a:lnTo>
                  <a:pt x="3392645" y="597144"/>
                </a:lnTo>
                <a:lnTo>
                  <a:pt x="3393993" y="585494"/>
                </a:lnTo>
                <a:lnTo>
                  <a:pt x="3394455" y="570611"/>
                </a:lnTo>
                <a:lnTo>
                  <a:pt x="3394455" y="562355"/>
                </a:lnTo>
                <a:lnTo>
                  <a:pt x="3394075" y="555498"/>
                </a:lnTo>
                <a:lnTo>
                  <a:pt x="3393312" y="550037"/>
                </a:lnTo>
                <a:lnTo>
                  <a:pt x="3392551" y="544702"/>
                </a:lnTo>
                <a:lnTo>
                  <a:pt x="3391789" y="540512"/>
                </a:lnTo>
                <a:lnTo>
                  <a:pt x="3390900" y="537337"/>
                </a:lnTo>
                <a:lnTo>
                  <a:pt x="3390010" y="534288"/>
                </a:lnTo>
                <a:lnTo>
                  <a:pt x="3385439" y="530098"/>
                </a:lnTo>
                <a:lnTo>
                  <a:pt x="3381882" y="529589"/>
                </a:lnTo>
                <a:lnTo>
                  <a:pt x="3377565" y="530098"/>
                </a:lnTo>
                <a:lnTo>
                  <a:pt x="3375025" y="531113"/>
                </a:lnTo>
                <a:lnTo>
                  <a:pt x="3372484" y="532129"/>
                </a:lnTo>
                <a:lnTo>
                  <a:pt x="3369309" y="533400"/>
                </a:lnTo>
                <a:lnTo>
                  <a:pt x="3365627" y="534669"/>
                </a:lnTo>
                <a:lnTo>
                  <a:pt x="3361944" y="536066"/>
                </a:lnTo>
                <a:lnTo>
                  <a:pt x="3357626" y="537210"/>
                </a:lnTo>
                <a:lnTo>
                  <a:pt x="3352927" y="538226"/>
                </a:lnTo>
                <a:lnTo>
                  <a:pt x="3348101" y="539241"/>
                </a:lnTo>
                <a:lnTo>
                  <a:pt x="3342767" y="539876"/>
                </a:lnTo>
                <a:lnTo>
                  <a:pt x="3334242" y="539837"/>
                </a:lnTo>
                <a:lnTo>
                  <a:pt x="3319688" y="537679"/>
                </a:lnTo>
                <a:lnTo>
                  <a:pt x="3308348" y="532231"/>
                </a:lnTo>
                <a:lnTo>
                  <a:pt x="3300222" y="523493"/>
                </a:lnTo>
                <a:lnTo>
                  <a:pt x="3295916" y="514861"/>
                </a:lnTo>
                <a:lnTo>
                  <a:pt x="3292593" y="503549"/>
                </a:lnTo>
                <a:lnTo>
                  <a:pt x="3290599" y="490120"/>
                </a:lnTo>
                <a:lnTo>
                  <a:pt x="3289934" y="474599"/>
                </a:lnTo>
                <a:lnTo>
                  <a:pt x="3289934" y="287527"/>
                </a:lnTo>
                <a:lnTo>
                  <a:pt x="3382645" y="287527"/>
                </a:lnTo>
                <a:lnTo>
                  <a:pt x="3386962" y="284099"/>
                </a:lnTo>
                <a:lnTo>
                  <a:pt x="3390010" y="277113"/>
                </a:lnTo>
                <a:lnTo>
                  <a:pt x="3392140" y="270109"/>
                </a:lnTo>
                <a:lnTo>
                  <a:pt x="3393871" y="257906"/>
                </a:lnTo>
                <a:lnTo>
                  <a:pt x="3394455" y="242062"/>
                </a:lnTo>
                <a:lnTo>
                  <a:pt x="3394455" y="233425"/>
                </a:lnTo>
                <a:lnTo>
                  <a:pt x="3394075" y="226060"/>
                </a:lnTo>
                <a:lnTo>
                  <a:pt x="3393312" y="220090"/>
                </a:lnTo>
                <a:lnTo>
                  <a:pt x="3392551" y="214122"/>
                </a:lnTo>
                <a:lnTo>
                  <a:pt x="3391407" y="209550"/>
                </a:lnTo>
                <a:lnTo>
                  <a:pt x="3390010" y="206121"/>
                </a:lnTo>
                <a:lnTo>
                  <a:pt x="3388486" y="202691"/>
                </a:lnTo>
                <a:lnTo>
                  <a:pt x="3382136" y="197230"/>
                </a:lnTo>
                <a:lnTo>
                  <a:pt x="3379470" y="196468"/>
                </a:lnTo>
                <a:lnTo>
                  <a:pt x="3289934" y="196468"/>
                </a:lnTo>
                <a:lnTo>
                  <a:pt x="3289934" y="104648"/>
                </a:lnTo>
                <a:lnTo>
                  <a:pt x="3289046" y="101980"/>
                </a:lnTo>
                <a:lnTo>
                  <a:pt x="3285490" y="97154"/>
                </a:lnTo>
                <a:lnTo>
                  <a:pt x="3282442" y="95250"/>
                </a:lnTo>
                <a:lnTo>
                  <a:pt x="3278378" y="93599"/>
                </a:lnTo>
                <a:lnTo>
                  <a:pt x="3274186" y="91948"/>
                </a:lnTo>
                <a:lnTo>
                  <a:pt x="3268472" y="90677"/>
                </a:lnTo>
                <a:lnTo>
                  <a:pt x="3261105" y="90042"/>
                </a:lnTo>
                <a:lnTo>
                  <a:pt x="3259447" y="89878"/>
                </a:lnTo>
                <a:lnTo>
                  <a:pt x="3247783" y="89144"/>
                </a:lnTo>
                <a:lnTo>
                  <a:pt x="3233673" y="88900"/>
                </a:lnTo>
                <a:lnTo>
                  <a:pt x="3231712" y="88904"/>
                </a:lnTo>
                <a:lnTo>
                  <a:pt x="3218078" y="89222"/>
                </a:lnTo>
                <a:lnTo>
                  <a:pt x="3206622" y="90042"/>
                </a:lnTo>
                <a:lnTo>
                  <a:pt x="3199384" y="90677"/>
                </a:lnTo>
                <a:lnTo>
                  <a:pt x="3193542" y="91948"/>
                </a:lnTo>
                <a:lnTo>
                  <a:pt x="3189223" y="93599"/>
                </a:lnTo>
                <a:lnTo>
                  <a:pt x="3184906" y="95250"/>
                </a:lnTo>
                <a:lnTo>
                  <a:pt x="3178683" y="101980"/>
                </a:lnTo>
                <a:lnTo>
                  <a:pt x="3177921" y="104648"/>
                </a:lnTo>
                <a:lnTo>
                  <a:pt x="3177921" y="196468"/>
                </a:lnTo>
                <a:lnTo>
                  <a:pt x="3127502" y="196468"/>
                </a:lnTo>
                <a:lnTo>
                  <a:pt x="3124961" y="197230"/>
                </a:lnTo>
                <a:lnTo>
                  <a:pt x="3122675" y="198754"/>
                </a:lnTo>
                <a:lnTo>
                  <a:pt x="3118611" y="202691"/>
                </a:lnTo>
                <a:lnTo>
                  <a:pt x="3117087" y="206121"/>
                </a:lnTo>
                <a:lnTo>
                  <a:pt x="3115691" y="209550"/>
                </a:lnTo>
                <a:lnTo>
                  <a:pt x="3114547" y="214122"/>
                </a:lnTo>
                <a:lnTo>
                  <a:pt x="3113785" y="220090"/>
                </a:lnTo>
                <a:lnTo>
                  <a:pt x="3113023" y="226060"/>
                </a:lnTo>
                <a:lnTo>
                  <a:pt x="3112643" y="233425"/>
                </a:lnTo>
                <a:lnTo>
                  <a:pt x="3112643" y="242062"/>
                </a:lnTo>
                <a:lnTo>
                  <a:pt x="3113001" y="254764"/>
                </a:lnTo>
                <a:lnTo>
                  <a:pt x="3114485" y="267760"/>
                </a:lnTo>
                <a:lnTo>
                  <a:pt x="3117087" y="277113"/>
                </a:lnTo>
                <a:close/>
              </a:path>
              <a:path w="5660517" h="787146">
                <a:moveTo>
                  <a:pt x="2343658" y="608964"/>
                </a:moveTo>
                <a:lnTo>
                  <a:pt x="2343658" y="612013"/>
                </a:lnTo>
                <a:lnTo>
                  <a:pt x="2344673" y="614679"/>
                </a:lnTo>
                <a:lnTo>
                  <a:pt x="2348484" y="619505"/>
                </a:lnTo>
                <a:lnTo>
                  <a:pt x="2351659" y="621411"/>
                </a:lnTo>
                <a:lnTo>
                  <a:pt x="2355977" y="622807"/>
                </a:lnTo>
                <a:lnTo>
                  <a:pt x="2360295" y="624331"/>
                </a:lnTo>
                <a:lnTo>
                  <a:pt x="2366264" y="625601"/>
                </a:lnTo>
                <a:lnTo>
                  <a:pt x="2373884" y="626490"/>
                </a:lnTo>
                <a:lnTo>
                  <a:pt x="2388398" y="627526"/>
                </a:lnTo>
                <a:lnTo>
                  <a:pt x="2402585" y="627761"/>
                </a:lnTo>
                <a:lnTo>
                  <a:pt x="2405920" y="627749"/>
                </a:lnTo>
                <a:lnTo>
                  <a:pt x="2419507" y="627394"/>
                </a:lnTo>
                <a:lnTo>
                  <a:pt x="2430780" y="626490"/>
                </a:lnTo>
                <a:lnTo>
                  <a:pt x="2438146" y="625601"/>
                </a:lnTo>
                <a:lnTo>
                  <a:pt x="2444115" y="624331"/>
                </a:lnTo>
                <a:lnTo>
                  <a:pt x="2448560" y="622807"/>
                </a:lnTo>
                <a:lnTo>
                  <a:pt x="2453132" y="621411"/>
                </a:lnTo>
                <a:lnTo>
                  <a:pt x="2456307" y="619505"/>
                </a:lnTo>
                <a:lnTo>
                  <a:pt x="2460117" y="614679"/>
                </a:lnTo>
                <a:lnTo>
                  <a:pt x="2461133" y="612013"/>
                </a:lnTo>
                <a:lnTo>
                  <a:pt x="2461133" y="60451"/>
                </a:lnTo>
                <a:lnTo>
                  <a:pt x="2444115" y="48132"/>
                </a:lnTo>
                <a:lnTo>
                  <a:pt x="2416687" y="44947"/>
                </a:lnTo>
                <a:lnTo>
                  <a:pt x="2402585" y="44703"/>
                </a:lnTo>
                <a:lnTo>
                  <a:pt x="2398644" y="44719"/>
                </a:lnTo>
                <a:lnTo>
                  <a:pt x="2373884" y="45974"/>
                </a:lnTo>
                <a:lnTo>
                  <a:pt x="2351659" y="51053"/>
                </a:lnTo>
                <a:lnTo>
                  <a:pt x="2343658" y="60451"/>
                </a:lnTo>
                <a:lnTo>
                  <a:pt x="2343658" y="275463"/>
                </a:lnTo>
                <a:lnTo>
                  <a:pt x="2127631" y="275463"/>
                </a:lnTo>
                <a:lnTo>
                  <a:pt x="2127631" y="60451"/>
                </a:lnTo>
                <a:lnTo>
                  <a:pt x="2126742" y="57785"/>
                </a:lnTo>
                <a:lnTo>
                  <a:pt x="2105152" y="46862"/>
                </a:lnTo>
                <a:lnTo>
                  <a:pt x="2083370" y="44940"/>
                </a:lnTo>
                <a:lnTo>
                  <a:pt x="2069083" y="44703"/>
                </a:lnTo>
                <a:lnTo>
                  <a:pt x="2065617" y="44716"/>
                </a:lnTo>
                <a:lnTo>
                  <a:pt x="2040762" y="45974"/>
                </a:lnTo>
                <a:lnTo>
                  <a:pt x="2018157" y="51053"/>
                </a:lnTo>
                <a:lnTo>
                  <a:pt x="2010156" y="60451"/>
                </a:lnTo>
                <a:lnTo>
                  <a:pt x="2010156" y="612013"/>
                </a:lnTo>
                <a:lnTo>
                  <a:pt x="2011171" y="614679"/>
                </a:lnTo>
                <a:lnTo>
                  <a:pt x="2014982" y="619505"/>
                </a:lnTo>
                <a:lnTo>
                  <a:pt x="2018157" y="621411"/>
                </a:lnTo>
                <a:lnTo>
                  <a:pt x="2022729" y="622807"/>
                </a:lnTo>
                <a:lnTo>
                  <a:pt x="2027173" y="624331"/>
                </a:lnTo>
                <a:lnTo>
                  <a:pt x="2033143" y="625601"/>
                </a:lnTo>
                <a:lnTo>
                  <a:pt x="2040762" y="626490"/>
                </a:lnTo>
                <a:lnTo>
                  <a:pt x="2055028" y="627520"/>
                </a:lnTo>
                <a:lnTo>
                  <a:pt x="2069083" y="627761"/>
                </a:lnTo>
                <a:lnTo>
                  <a:pt x="2072928" y="627746"/>
                </a:lnTo>
                <a:lnTo>
                  <a:pt x="2086570" y="627385"/>
                </a:lnTo>
                <a:lnTo>
                  <a:pt x="2097659" y="626490"/>
                </a:lnTo>
                <a:lnTo>
                  <a:pt x="2105152" y="625601"/>
                </a:lnTo>
                <a:lnTo>
                  <a:pt x="2111121" y="624331"/>
                </a:lnTo>
                <a:lnTo>
                  <a:pt x="2115566" y="622807"/>
                </a:lnTo>
                <a:lnTo>
                  <a:pt x="2120010" y="621411"/>
                </a:lnTo>
                <a:lnTo>
                  <a:pt x="2123185" y="619505"/>
                </a:lnTo>
                <a:lnTo>
                  <a:pt x="2126742" y="614679"/>
                </a:lnTo>
                <a:lnTo>
                  <a:pt x="2127631" y="612013"/>
                </a:lnTo>
                <a:lnTo>
                  <a:pt x="2127631" y="375538"/>
                </a:lnTo>
                <a:lnTo>
                  <a:pt x="2343658" y="375538"/>
                </a:lnTo>
                <a:lnTo>
                  <a:pt x="2343658" y="608964"/>
                </a:lnTo>
                <a:close/>
              </a:path>
              <a:path w="5660517" h="787146">
                <a:moveTo>
                  <a:pt x="2572639" y="78993"/>
                </a:moveTo>
                <a:lnTo>
                  <a:pt x="2573110" y="90733"/>
                </a:lnTo>
                <a:lnTo>
                  <a:pt x="2575396" y="104825"/>
                </a:lnTo>
                <a:lnTo>
                  <a:pt x="2579594" y="115973"/>
                </a:lnTo>
                <a:lnTo>
                  <a:pt x="2585720" y="124205"/>
                </a:lnTo>
                <a:lnTo>
                  <a:pt x="2594912" y="130121"/>
                </a:lnTo>
                <a:lnTo>
                  <a:pt x="2606037" y="133742"/>
                </a:lnTo>
                <a:lnTo>
                  <a:pt x="2620041" y="135922"/>
                </a:lnTo>
                <a:lnTo>
                  <a:pt x="2636900" y="136651"/>
                </a:lnTo>
                <a:lnTo>
                  <a:pt x="2639867" y="136631"/>
                </a:lnTo>
                <a:lnTo>
                  <a:pt x="2656063" y="135636"/>
                </a:lnTo>
                <a:lnTo>
                  <a:pt x="2669526" y="133149"/>
                </a:lnTo>
                <a:lnTo>
                  <a:pt x="2680244" y="129169"/>
                </a:lnTo>
                <a:lnTo>
                  <a:pt x="2688209" y="123698"/>
                </a:lnTo>
                <a:lnTo>
                  <a:pt x="2693653" y="116973"/>
                </a:lnTo>
                <a:lnTo>
                  <a:pt x="2698328" y="106424"/>
                </a:lnTo>
                <a:lnTo>
                  <a:pt x="2701123" y="93045"/>
                </a:lnTo>
                <a:lnTo>
                  <a:pt x="2702052" y="76835"/>
                </a:lnTo>
                <a:lnTo>
                  <a:pt x="2701551" y="64952"/>
                </a:lnTo>
                <a:lnTo>
                  <a:pt x="2699199" y="50938"/>
                </a:lnTo>
                <a:lnTo>
                  <a:pt x="2694921" y="39786"/>
                </a:lnTo>
                <a:lnTo>
                  <a:pt x="2688717" y="31496"/>
                </a:lnTo>
                <a:lnTo>
                  <a:pt x="2679522" y="25469"/>
                </a:lnTo>
                <a:lnTo>
                  <a:pt x="2668430" y="21754"/>
                </a:lnTo>
                <a:lnTo>
                  <a:pt x="2654527" y="19533"/>
                </a:lnTo>
                <a:lnTo>
                  <a:pt x="2637790" y="18796"/>
                </a:lnTo>
                <a:lnTo>
                  <a:pt x="2634383" y="18822"/>
                </a:lnTo>
                <a:lnTo>
                  <a:pt x="2618187" y="19848"/>
                </a:lnTo>
                <a:lnTo>
                  <a:pt x="2604748" y="22372"/>
                </a:lnTo>
                <a:lnTo>
                  <a:pt x="2594088" y="26417"/>
                </a:lnTo>
                <a:lnTo>
                  <a:pt x="2586228" y="32003"/>
                </a:lnTo>
                <a:lnTo>
                  <a:pt x="2580849" y="38823"/>
                </a:lnTo>
                <a:lnTo>
                  <a:pt x="2576270" y="49411"/>
                </a:lnTo>
                <a:lnTo>
                  <a:pt x="2573542" y="62796"/>
                </a:lnTo>
                <a:lnTo>
                  <a:pt x="2572639" y="78993"/>
                </a:lnTo>
                <a:close/>
              </a:path>
              <a:path w="5660517" h="787146">
                <a:moveTo>
                  <a:pt x="821563" y="78993"/>
                </a:moveTo>
                <a:lnTo>
                  <a:pt x="822034" y="90733"/>
                </a:lnTo>
                <a:lnTo>
                  <a:pt x="824320" y="104825"/>
                </a:lnTo>
                <a:lnTo>
                  <a:pt x="828518" y="115973"/>
                </a:lnTo>
                <a:lnTo>
                  <a:pt x="834644" y="124205"/>
                </a:lnTo>
                <a:lnTo>
                  <a:pt x="843836" y="130121"/>
                </a:lnTo>
                <a:lnTo>
                  <a:pt x="854961" y="133742"/>
                </a:lnTo>
                <a:lnTo>
                  <a:pt x="868965" y="135922"/>
                </a:lnTo>
                <a:lnTo>
                  <a:pt x="885825" y="136651"/>
                </a:lnTo>
                <a:lnTo>
                  <a:pt x="888791" y="136631"/>
                </a:lnTo>
                <a:lnTo>
                  <a:pt x="904987" y="135636"/>
                </a:lnTo>
                <a:lnTo>
                  <a:pt x="918450" y="133149"/>
                </a:lnTo>
                <a:lnTo>
                  <a:pt x="929168" y="129169"/>
                </a:lnTo>
                <a:lnTo>
                  <a:pt x="937132" y="123698"/>
                </a:lnTo>
                <a:lnTo>
                  <a:pt x="942577" y="116973"/>
                </a:lnTo>
                <a:lnTo>
                  <a:pt x="947252" y="106424"/>
                </a:lnTo>
                <a:lnTo>
                  <a:pt x="950047" y="93045"/>
                </a:lnTo>
                <a:lnTo>
                  <a:pt x="950976" y="76835"/>
                </a:lnTo>
                <a:lnTo>
                  <a:pt x="950475" y="64952"/>
                </a:lnTo>
                <a:lnTo>
                  <a:pt x="948123" y="50938"/>
                </a:lnTo>
                <a:lnTo>
                  <a:pt x="943845" y="39786"/>
                </a:lnTo>
                <a:lnTo>
                  <a:pt x="937640" y="31496"/>
                </a:lnTo>
                <a:lnTo>
                  <a:pt x="928446" y="25469"/>
                </a:lnTo>
                <a:lnTo>
                  <a:pt x="917354" y="21754"/>
                </a:lnTo>
                <a:lnTo>
                  <a:pt x="903451" y="19533"/>
                </a:lnTo>
                <a:lnTo>
                  <a:pt x="886713" y="18796"/>
                </a:lnTo>
                <a:lnTo>
                  <a:pt x="883307" y="18822"/>
                </a:lnTo>
                <a:lnTo>
                  <a:pt x="867111" y="19848"/>
                </a:lnTo>
                <a:lnTo>
                  <a:pt x="853672" y="22372"/>
                </a:lnTo>
                <a:lnTo>
                  <a:pt x="843012" y="26417"/>
                </a:lnTo>
                <a:lnTo>
                  <a:pt x="835151" y="32003"/>
                </a:lnTo>
                <a:lnTo>
                  <a:pt x="829773" y="38823"/>
                </a:lnTo>
                <a:lnTo>
                  <a:pt x="825194" y="49411"/>
                </a:lnTo>
                <a:lnTo>
                  <a:pt x="822466" y="62796"/>
                </a:lnTo>
                <a:lnTo>
                  <a:pt x="821563" y="78993"/>
                </a:lnTo>
                <a:close/>
              </a:path>
              <a:path w="5660517" h="787146">
                <a:moveTo>
                  <a:pt x="5632196" y="197230"/>
                </a:moveTo>
                <a:lnTo>
                  <a:pt x="5629656" y="196468"/>
                </a:lnTo>
                <a:lnTo>
                  <a:pt x="5554218" y="196468"/>
                </a:lnTo>
                <a:lnTo>
                  <a:pt x="5554218" y="159892"/>
                </a:lnTo>
                <a:lnTo>
                  <a:pt x="5554345" y="151781"/>
                </a:lnTo>
                <a:lnTo>
                  <a:pt x="5555207" y="138713"/>
                </a:lnTo>
                <a:lnTo>
                  <a:pt x="5556885" y="127507"/>
                </a:lnTo>
                <a:lnTo>
                  <a:pt x="5558663" y="118744"/>
                </a:lnTo>
                <a:lnTo>
                  <a:pt x="5561584" y="111505"/>
                </a:lnTo>
                <a:lnTo>
                  <a:pt x="5565394" y="106044"/>
                </a:lnTo>
                <a:lnTo>
                  <a:pt x="5569204" y="100584"/>
                </a:lnTo>
                <a:lnTo>
                  <a:pt x="5574157" y="96519"/>
                </a:lnTo>
                <a:lnTo>
                  <a:pt x="5579872" y="93979"/>
                </a:lnTo>
                <a:lnTo>
                  <a:pt x="5585714" y="91439"/>
                </a:lnTo>
                <a:lnTo>
                  <a:pt x="5592572" y="90169"/>
                </a:lnTo>
                <a:lnTo>
                  <a:pt x="5607558" y="90169"/>
                </a:lnTo>
                <a:lnTo>
                  <a:pt x="5613527" y="90677"/>
                </a:lnTo>
                <a:lnTo>
                  <a:pt x="5618480" y="91821"/>
                </a:lnTo>
                <a:lnTo>
                  <a:pt x="5623560" y="92837"/>
                </a:lnTo>
                <a:lnTo>
                  <a:pt x="5628005" y="93979"/>
                </a:lnTo>
                <a:lnTo>
                  <a:pt x="5631688" y="95123"/>
                </a:lnTo>
                <a:lnTo>
                  <a:pt x="5635371" y="96265"/>
                </a:lnTo>
                <a:lnTo>
                  <a:pt x="5638546" y="97409"/>
                </a:lnTo>
                <a:lnTo>
                  <a:pt x="5641086" y="98425"/>
                </a:lnTo>
                <a:lnTo>
                  <a:pt x="5645912" y="100075"/>
                </a:lnTo>
                <a:lnTo>
                  <a:pt x="5655691" y="95503"/>
                </a:lnTo>
                <a:lnTo>
                  <a:pt x="5658993" y="85851"/>
                </a:lnTo>
                <a:lnTo>
                  <a:pt x="5660136" y="75437"/>
                </a:lnTo>
                <a:lnTo>
                  <a:pt x="5660517" y="68452"/>
                </a:lnTo>
                <a:lnTo>
                  <a:pt x="5660517" y="51180"/>
                </a:lnTo>
                <a:lnTo>
                  <a:pt x="5659628" y="38226"/>
                </a:lnTo>
                <a:lnTo>
                  <a:pt x="5657977" y="27686"/>
                </a:lnTo>
                <a:lnTo>
                  <a:pt x="5655310" y="20192"/>
                </a:lnTo>
                <a:lnTo>
                  <a:pt x="5649468" y="13462"/>
                </a:lnTo>
                <a:lnTo>
                  <a:pt x="5639562" y="9143"/>
                </a:lnTo>
                <a:lnTo>
                  <a:pt x="5628904" y="5935"/>
                </a:lnTo>
                <a:lnTo>
                  <a:pt x="5614924" y="2921"/>
                </a:lnTo>
                <a:lnTo>
                  <a:pt x="5607518" y="1732"/>
                </a:lnTo>
                <a:lnTo>
                  <a:pt x="5594956" y="440"/>
                </a:lnTo>
                <a:lnTo>
                  <a:pt x="5581904" y="0"/>
                </a:lnTo>
                <a:lnTo>
                  <a:pt x="5567754" y="415"/>
                </a:lnTo>
                <a:lnTo>
                  <a:pt x="5554470" y="1651"/>
                </a:lnTo>
                <a:lnTo>
                  <a:pt x="5541952" y="3709"/>
                </a:lnTo>
                <a:lnTo>
                  <a:pt x="5530188" y="6587"/>
                </a:lnTo>
                <a:lnTo>
                  <a:pt x="5519166" y="10287"/>
                </a:lnTo>
                <a:lnTo>
                  <a:pt x="5504782" y="16977"/>
                </a:lnTo>
                <a:lnTo>
                  <a:pt x="5493951" y="23800"/>
                </a:lnTo>
                <a:lnTo>
                  <a:pt x="5484180" y="31769"/>
                </a:lnTo>
                <a:lnTo>
                  <a:pt x="5475478" y="40893"/>
                </a:lnTo>
                <a:lnTo>
                  <a:pt x="5465073" y="55371"/>
                </a:lnTo>
                <a:lnTo>
                  <a:pt x="5459190" y="66480"/>
                </a:lnTo>
                <a:lnTo>
                  <a:pt x="5454237" y="78633"/>
                </a:lnTo>
                <a:lnTo>
                  <a:pt x="5450205" y="91821"/>
                </a:lnTo>
                <a:lnTo>
                  <a:pt x="5446235" y="110374"/>
                </a:lnTo>
                <a:lnTo>
                  <a:pt x="5444471" y="122565"/>
                </a:lnTo>
                <a:lnTo>
                  <a:pt x="5443211" y="135392"/>
                </a:lnTo>
                <a:lnTo>
                  <a:pt x="5442455" y="148852"/>
                </a:lnTo>
                <a:lnTo>
                  <a:pt x="5442204" y="162940"/>
                </a:lnTo>
                <a:lnTo>
                  <a:pt x="5442204" y="196468"/>
                </a:lnTo>
                <a:lnTo>
                  <a:pt x="5389626" y="196468"/>
                </a:lnTo>
                <a:lnTo>
                  <a:pt x="5384800" y="198754"/>
                </a:lnTo>
                <a:lnTo>
                  <a:pt x="5380736" y="202691"/>
                </a:lnTo>
                <a:lnTo>
                  <a:pt x="5379466" y="206121"/>
                </a:lnTo>
                <a:lnTo>
                  <a:pt x="5378069" y="209550"/>
                </a:lnTo>
                <a:lnTo>
                  <a:pt x="5377053" y="214122"/>
                </a:lnTo>
                <a:lnTo>
                  <a:pt x="5376291" y="220090"/>
                </a:lnTo>
                <a:lnTo>
                  <a:pt x="5375529" y="226060"/>
                </a:lnTo>
                <a:lnTo>
                  <a:pt x="5375148" y="233425"/>
                </a:lnTo>
                <a:lnTo>
                  <a:pt x="5375148" y="242062"/>
                </a:lnTo>
                <a:lnTo>
                  <a:pt x="5375481" y="254751"/>
                </a:lnTo>
                <a:lnTo>
                  <a:pt x="5376900" y="267755"/>
                </a:lnTo>
                <a:lnTo>
                  <a:pt x="5379466" y="277113"/>
                </a:lnTo>
                <a:lnTo>
                  <a:pt x="5382260" y="284099"/>
                </a:lnTo>
                <a:lnTo>
                  <a:pt x="5386451" y="287527"/>
                </a:lnTo>
                <a:lnTo>
                  <a:pt x="5442204" y="287527"/>
                </a:lnTo>
                <a:lnTo>
                  <a:pt x="5442204" y="612901"/>
                </a:lnTo>
                <a:lnTo>
                  <a:pt x="5453507" y="623315"/>
                </a:lnTo>
                <a:lnTo>
                  <a:pt x="5470906" y="626617"/>
                </a:lnTo>
                <a:lnTo>
                  <a:pt x="5484034" y="627509"/>
                </a:lnTo>
                <a:lnTo>
                  <a:pt x="5497957" y="627761"/>
                </a:lnTo>
                <a:lnTo>
                  <a:pt x="5500216" y="627755"/>
                </a:lnTo>
                <a:lnTo>
                  <a:pt x="5513802" y="627433"/>
                </a:lnTo>
                <a:lnTo>
                  <a:pt x="5525262" y="626617"/>
                </a:lnTo>
                <a:lnTo>
                  <a:pt x="5538470" y="624839"/>
                </a:lnTo>
                <a:lnTo>
                  <a:pt x="5549773" y="620013"/>
                </a:lnTo>
                <a:lnTo>
                  <a:pt x="5554218" y="612901"/>
                </a:lnTo>
                <a:lnTo>
                  <a:pt x="5554218" y="287527"/>
                </a:lnTo>
                <a:lnTo>
                  <a:pt x="5632704" y="287527"/>
                </a:lnTo>
                <a:lnTo>
                  <a:pt x="5637022" y="284099"/>
                </a:lnTo>
                <a:lnTo>
                  <a:pt x="5639943" y="277113"/>
                </a:lnTo>
                <a:lnTo>
                  <a:pt x="5642127" y="270109"/>
                </a:lnTo>
                <a:lnTo>
                  <a:pt x="5643834" y="257906"/>
                </a:lnTo>
                <a:lnTo>
                  <a:pt x="5644388" y="242062"/>
                </a:lnTo>
                <a:lnTo>
                  <a:pt x="5644388" y="233425"/>
                </a:lnTo>
                <a:lnTo>
                  <a:pt x="5644007" y="226060"/>
                </a:lnTo>
                <a:lnTo>
                  <a:pt x="5643245" y="220090"/>
                </a:lnTo>
                <a:lnTo>
                  <a:pt x="5642610" y="214122"/>
                </a:lnTo>
                <a:lnTo>
                  <a:pt x="5641467" y="209550"/>
                </a:lnTo>
                <a:lnTo>
                  <a:pt x="5639943" y="206121"/>
                </a:lnTo>
                <a:lnTo>
                  <a:pt x="5638419" y="202691"/>
                </a:lnTo>
                <a:lnTo>
                  <a:pt x="5636641" y="200151"/>
                </a:lnTo>
                <a:lnTo>
                  <a:pt x="5632196" y="197230"/>
                </a:lnTo>
                <a:close/>
              </a:path>
              <a:path w="5660517" h="787146">
                <a:moveTo>
                  <a:pt x="1592674" y="16977"/>
                </a:moveTo>
                <a:lnTo>
                  <a:pt x="1581843" y="23800"/>
                </a:lnTo>
                <a:lnTo>
                  <a:pt x="1572072" y="31769"/>
                </a:lnTo>
                <a:lnTo>
                  <a:pt x="1563370" y="40893"/>
                </a:lnTo>
                <a:lnTo>
                  <a:pt x="1552965" y="55371"/>
                </a:lnTo>
                <a:lnTo>
                  <a:pt x="1547082" y="66480"/>
                </a:lnTo>
                <a:lnTo>
                  <a:pt x="1542129" y="78633"/>
                </a:lnTo>
                <a:lnTo>
                  <a:pt x="1538096" y="91821"/>
                </a:lnTo>
                <a:lnTo>
                  <a:pt x="1536394" y="98824"/>
                </a:lnTo>
                <a:lnTo>
                  <a:pt x="1534127" y="110374"/>
                </a:lnTo>
                <a:lnTo>
                  <a:pt x="1532363" y="122565"/>
                </a:lnTo>
                <a:lnTo>
                  <a:pt x="1531103" y="135392"/>
                </a:lnTo>
                <a:lnTo>
                  <a:pt x="1530347" y="148852"/>
                </a:lnTo>
                <a:lnTo>
                  <a:pt x="1530095" y="162940"/>
                </a:lnTo>
                <a:lnTo>
                  <a:pt x="1530095" y="196468"/>
                </a:lnTo>
                <a:lnTo>
                  <a:pt x="1477518" y="196468"/>
                </a:lnTo>
                <a:lnTo>
                  <a:pt x="1472692" y="198754"/>
                </a:lnTo>
                <a:lnTo>
                  <a:pt x="1468628" y="202691"/>
                </a:lnTo>
                <a:lnTo>
                  <a:pt x="1467358" y="206121"/>
                </a:lnTo>
                <a:lnTo>
                  <a:pt x="1465960" y="209550"/>
                </a:lnTo>
                <a:lnTo>
                  <a:pt x="1464945" y="214122"/>
                </a:lnTo>
                <a:lnTo>
                  <a:pt x="1464183" y="220090"/>
                </a:lnTo>
                <a:lnTo>
                  <a:pt x="1463420" y="226060"/>
                </a:lnTo>
                <a:lnTo>
                  <a:pt x="1463040" y="233425"/>
                </a:lnTo>
                <a:lnTo>
                  <a:pt x="1463040" y="242062"/>
                </a:lnTo>
                <a:lnTo>
                  <a:pt x="1463373" y="254751"/>
                </a:lnTo>
                <a:lnTo>
                  <a:pt x="1464792" y="267755"/>
                </a:lnTo>
                <a:lnTo>
                  <a:pt x="1467358" y="277113"/>
                </a:lnTo>
                <a:lnTo>
                  <a:pt x="1470152" y="284099"/>
                </a:lnTo>
                <a:lnTo>
                  <a:pt x="1474343" y="287527"/>
                </a:lnTo>
                <a:lnTo>
                  <a:pt x="1530095" y="287527"/>
                </a:lnTo>
                <a:lnTo>
                  <a:pt x="1530095" y="612901"/>
                </a:lnTo>
                <a:lnTo>
                  <a:pt x="1541398" y="623315"/>
                </a:lnTo>
                <a:lnTo>
                  <a:pt x="1558797" y="626617"/>
                </a:lnTo>
                <a:lnTo>
                  <a:pt x="1571926" y="627509"/>
                </a:lnTo>
                <a:lnTo>
                  <a:pt x="1585848" y="627761"/>
                </a:lnTo>
                <a:lnTo>
                  <a:pt x="1588108" y="627755"/>
                </a:lnTo>
                <a:lnTo>
                  <a:pt x="1601694" y="627433"/>
                </a:lnTo>
                <a:lnTo>
                  <a:pt x="1613154" y="626617"/>
                </a:lnTo>
                <a:lnTo>
                  <a:pt x="1626361" y="624839"/>
                </a:lnTo>
                <a:lnTo>
                  <a:pt x="1637665" y="620013"/>
                </a:lnTo>
                <a:lnTo>
                  <a:pt x="1642109" y="612901"/>
                </a:lnTo>
                <a:lnTo>
                  <a:pt x="1642109" y="287527"/>
                </a:lnTo>
                <a:lnTo>
                  <a:pt x="1720595" y="287527"/>
                </a:lnTo>
                <a:lnTo>
                  <a:pt x="1724914" y="284099"/>
                </a:lnTo>
                <a:lnTo>
                  <a:pt x="1727834" y="277113"/>
                </a:lnTo>
                <a:lnTo>
                  <a:pt x="1730019" y="270109"/>
                </a:lnTo>
                <a:lnTo>
                  <a:pt x="1731726" y="257906"/>
                </a:lnTo>
                <a:lnTo>
                  <a:pt x="1732280" y="242062"/>
                </a:lnTo>
                <a:lnTo>
                  <a:pt x="1732280" y="233425"/>
                </a:lnTo>
                <a:lnTo>
                  <a:pt x="1731898" y="226060"/>
                </a:lnTo>
                <a:lnTo>
                  <a:pt x="1731136" y="220090"/>
                </a:lnTo>
                <a:lnTo>
                  <a:pt x="1730502" y="214122"/>
                </a:lnTo>
                <a:lnTo>
                  <a:pt x="1729358" y="209550"/>
                </a:lnTo>
                <a:lnTo>
                  <a:pt x="1727834" y="206121"/>
                </a:lnTo>
                <a:lnTo>
                  <a:pt x="1726310" y="202691"/>
                </a:lnTo>
                <a:lnTo>
                  <a:pt x="1722246" y="198754"/>
                </a:lnTo>
                <a:lnTo>
                  <a:pt x="1717547" y="196468"/>
                </a:lnTo>
                <a:lnTo>
                  <a:pt x="1642109" y="196468"/>
                </a:lnTo>
                <a:lnTo>
                  <a:pt x="1642109" y="159892"/>
                </a:lnTo>
                <a:lnTo>
                  <a:pt x="1642237" y="151781"/>
                </a:lnTo>
                <a:lnTo>
                  <a:pt x="1643099" y="138713"/>
                </a:lnTo>
                <a:lnTo>
                  <a:pt x="1644777" y="127507"/>
                </a:lnTo>
                <a:lnTo>
                  <a:pt x="1646555" y="118744"/>
                </a:lnTo>
                <a:lnTo>
                  <a:pt x="1649475" y="111505"/>
                </a:lnTo>
                <a:lnTo>
                  <a:pt x="1653285" y="106044"/>
                </a:lnTo>
                <a:lnTo>
                  <a:pt x="1657095" y="100584"/>
                </a:lnTo>
                <a:lnTo>
                  <a:pt x="1662048" y="96519"/>
                </a:lnTo>
                <a:lnTo>
                  <a:pt x="1667764" y="93979"/>
                </a:lnTo>
                <a:lnTo>
                  <a:pt x="1673606" y="91439"/>
                </a:lnTo>
                <a:lnTo>
                  <a:pt x="1680464" y="90169"/>
                </a:lnTo>
                <a:lnTo>
                  <a:pt x="1695449" y="90169"/>
                </a:lnTo>
                <a:lnTo>
                  <a:pt x="1701419" y="90677"/>
                </a:lnTo>
                <a:lnTo>
                  <a:pt x="1706371" y="91821"/>
                </a:lnTo>
                <a:lnTo>
                  <a:pt x="1711452" y="92837"/>
                </a:lnTo>
                <a:lnTo>
                  <a:pt x="1715896" y="93979"/>
                </a:lnTo>
                <a:lnTo>
                  <a:pt x="1719580" y="95123"/>
                </a:lnTo>
                <a:lnTo>
                  <a:pt x="1723262" y="96265"/>
                </a:lnTo>
                <a:lnTo>
                  <a:pt x="1726437" y="97409"/>
                </a:lnTo>
                <a:lnTo>
                  <a:pt x="1728978" y="98425"/>
                </a:lnTo>
                <a:lnTo>
                  <a:pt x="1733804" y="100075"/>
                </a:lnTo>
                <a:lnTo>
                  <a:pt x="1737614" y="100075"/>
                </a:lnTo>
                <a:lnTo>
                  <a:pt x="1740789" y="98425"/>
                </a:lnTo>
                <a:lnTo>
                  <a:pt x="1744853" y="92710"/>
                </a:lnTo>
                <a:lnTo>
                  <a:pt x="1746884" y="85851"/>
                </a:lnTo>
                <a:lnTo>
                  <a:pt x="1747520" y="80644"/>
                </a:lnTo>
                <a:lnTo>
                  <a:pt x="1748028" y="75437"/>
                </a:lnTo>
                <a:lnTo>
                  <a:pt x="1748408" y="68452"/>
                </a:lnTo>
                <a:lnTo>
                  <a:pt x="1748408" y="51180"/>
                </a:lnTo>
                <a:lnTo>
                  <a:pt x="1748028" y="43941"/>
                </a:lnTo>
                <a:lnTo>
                  <a:pt x="1747520" y="38226"/>
                </a:lnTo>
                <a:lnTo>
                  <a:pt x="1746884" y="32385"/>
                </a:lnTo>
                <a:lnTo>
                  <a:pt x="1745869" y="27686"/>
                </a:lnTo>
                <a:lnTo>
                  <a:pt x="1743202" y="20192"/>
                </a:lnTo>
                <a:lnTo>
                  <a:pt x="1737359" y="13462"/>
                </a:lnTo>
                <a:lnTo>
                  <a:pt x="1727454" y="9143"/>
                </a:lnTo>
                <a:lnTo>
                  <a:pt x="1716796" y="5935"/>
                </a:lnTo>
                <a:lnTo>
                  <a:pt x="1702816" y="2921"/>
                </a:lnTo>
                <a:lnTo>
                  <a:pt x="1695410" y="1732"/>
                </a:lnTo>
                <a:lnTo>
                  <a:pt x="1682848" y="440"/>
                </a:lnTo>
                <a:lnTo>
                  <a:pt x="1669795" y="0"/>
                </a:lnTo>
                <a:lnTo>
                  <a:pt x="1655646" y="415"/>
                </a:lnTo>
                <a:lnTo>
                  <a:pt x="1642362" y="1651"/>
                </a:lnTo>
                <a:lnTo>
                  <a:pt x="1629844" y="3709"/>
                </a:lnTo>
                <a:lnTo>
                  <a:pt x="1618080" y="6587"/>
                </a:lnTo>
                <a:lnTo>
                  <a:pt x="1607058" y="10287"/>
                </a:lnTo>
                <a:lnTo>
                  <a:pt x="1604554" y="11290"/>
                </a:lnTo>
                <a:lnTo>
                  <a:pt x="1592674" y="16977"/>
                </a:lnTo>
                <a:close/>
              </a:path>
              <a:path w="5660517" h="787146">
                <a:moveTo>
                  <a:pt x="4345940" y="771525"/>
                </a:moveTo>
                <a:lnTo>
                  <a:pt x="4346321" y="775080"/>
                </a:lnTo>
                <a:lnTo>
                  <a:pt x="4348226" y="778128"/>
                </a:lnTo>
                <a:lnTo>
                  <a:pt x="4351782" y="780414"/>
                </a:lnTo>
                <a:lnTo>
                  <a:pt x="4355337" y="782827"/>
                </a:lnTo>
                <a:lnTo>
                  <a:pt x="4382017" y="786845"/>
                </a:lnTo>
                <a:lnTo>
                  <a:pt x="4396485" y="787146"/>
                </a:lnTo>
                <a:lnTo>
                  <a:pt x="4398589" y="787141"/>
                </a:lnTo>
                <a:lnTo>
                  <a:pt x="4427482" y="785847"/>
                </a:lnTo>
                <a:lnTo>
                  <a:pt x="4448683" y="782319"/>
                </a:lnTo>
                <a:lnTo>
                  <a:pt x="4470527" y="766190"/>
                </a:lnTo>
                <a:lnTo>
                  <a:pt x="4518786" y="625093"/>
                </a:lnTo>
                <a:lnTo>
                  <a:pt x="4651375" y="234823"/>
                </a:lnTo>
                <a:lnTo>
                  <a:pt x="4654931" y="220979"/>
                </a:lnTo>
                <a:lnTo>
                  <a:pt x="4654931" y="209930"/>
                </a:lnTo>
                <a:lnTo>
                  <a:pt x="4638675" y="196723"/>
                </a:lnTo>
                <a:lnTo>
                  <a:pt x="4612527" y="194095"/>
                </a:lnTo>
                <a:lnTo>
                  <a:pt x="4598289" y="193801"/>
                </a:lnTo>
                <a:lnTo>
                  <a:pt x="4586389" y="193931"/>
                </a:lnTo>
                <a:lnTo>
                  <a:pt x="4563872" y="195579"/>
                </a:lnTo>
                <a:lnTo>
                  <a:pt x="4544695" y="208787"/>
                </a:lnTo>
                <a:lnTo>
                  <a:pt x="4542917" y="216535"/>
                </a:lnTo>
                <a:lnTo>
                  <a:pt x="4457192" y="488441"/>
                </a:lnTo>
                <a:lnTo>
                  <a:pt x="4455795" y="488441"/>
                </a:lnTo>
                <a:lnTo>
                  <a:pt x="4362069" y="221868"/>
                </a:lnTo>
                <a:lnTo>
                  <a:pt x="4360036" y="215137"/>
                </a:lnTo>
                <a:lnTo>
                  <a:pt x="4357878" y="209803"/>
                </a:lnTo>
                <a:lnTo>
                  <a:pt x="4355846" y="206121"/>
                </a:lnTo>
                <a:lnTo>
                  <a:pt x="4353686" y="202311"/>
                </a:lnTo>
                <a:lnTo>
                  <a:pt x="4350639" y="199643"/>
                </a:lnTo>
                <a:lnTo>
                  <a:pt x="4346448" y="197865"/>
                </a:lnTo>
                <a:lnTo>
                  <a:pt x="4342257" y="196087"/>
                </a:lnTo>
                <a:lnTo>
                  <a:pt x="4336415" y="194944"/>
                </a:lnTo>
                <a:lnTo>
                  <a:pt x="4329049" y="194437"/>
                </a:lnTo>
                <a:lnTo>
                  <a:pt x="4325172" y="194260"/>
                </a:lnTo>
                <a:lnTo>
                  <a:pt x="4313345" y="193926"/>
                </a:lnTo>
                <a:lnTo>
                  <a:pt x="4288752" y="193918"/>
                </a:lnTo>
                <a:lnTo>
                  <a:pt x="4275671" y="194514"/>
                </a:lnTo>
                <a:lnTo>
                  <a:pt x="4264914" y="195579"/>
                </a:lnTo>
                <a:lnTo>
                  <a:pt x="4256532" y="196723"/>
                </a:lnTo>
                <a:lnTo>
                  <a:pt x="4250435" y="198881"/>
                </a:lnTo>
                <a:lnTo>
                  <a:pt x="4246880" y="202056"/>
                </a:lnTo>
                <a:lnTo>
                  <a:pt x="4243324" y="205231"/>
                </a:lnTo>
                <a:lnTo>
                  <a:pt x="4241546" y="209550"/>
                </a:lnTo>
                <a:lnTo>
                  <a:pt x="4241546" y="220472"/>
                </a:lnTo>
                <a:lnTo>
                  <a:pt x="4243451" y="228473"/>
                </a:lnTo>
                <a:lnTo>
                  <a:pt x="4247260" y="238887"/>
                </a:lnTo>
                <a:lnTo>
                  <a:pt x="4384421" y="605027"/>
                </a:lnTo>
                <a:lnTo>
                  <a:pt x="4385945" y="609218"/>
                </a:lnTo>
                <a:lnTo>
                  <a:pt x="4388231" y="613155"/>
                </a:lnTo>
                <a:lnTo>
                  <a:pt x="4391279" y="616838"/>
                </a:lnTo>
                <a:lnTo>
                  <a:pt x="4394454" y="620522"/>
                </a:lnTo>
                <a:lnTo>
                  <a:pt x="4397883" y="623315"/>
                </a:lnTo>
                <a:lnTo>
                  <a:pt x="4401820" y="625093"/>
                </a:lnTo>
                <a:lnTo>
                  <a:pt x="4348733" y="758571"/>
                </a:lnTo>
                <a:lnTo>
                  <a:pt x="4346575" y="763651"/>
                </a:lnTo>
                <a:lnTo>
                  <a:pt x="4345685" y="767968"/>
                </a:lnTo>
                <a:lnTo>
                  <a:pt x="4345940" y="771525"/>
                </a:lnTo>
                <a:close/>
              </a:path>
              <a:path w="5660517" h="787146">
                <a:moveTo>
                  <a:pt x="254608" y="252794"/>
                </a:moveTo>
                <a:lnTo>
                  <a:pt x="246761" y="262763"/>
                </a:lnTo>
                <a:lnTo>
                  <a:pt x="243433" y="265980"/>
                </a:lnTo>
                <a:lnTo>
                  <a:pt x="233376" y="273446"/>
                </a:lnTo>
                <a:lnTo>
                  <a:pt x="221487" y="279273"/>
                </a:lnTo>
                <a:lnTo>
                  <a:pt x="226650" y="374378"/>
                </a:lnTo>
                <a:lnTo>
                  <a:pt x="237108" y="376809"/>
                </a:lnTo>
                <a:lnTo>
                  <a:pt x="248918" y="380942"/>
                </a:lnTo>
                <a:lnTo>
                  <a:pt x="260364" y="386560"/>
                </a:lnTo>
                <a:lnTo>
                  <a:pt x="270128" y="393318"/>
                </a:lnTo>
                <a:lnTo>
                  <a:pt x="275850" y="398649"/>
                </a:lnTo>
                <a:lnTo>
                  <a:pt x="283761" y="408544"/>
                </a:lnTo>
                <a:lnTo>
                  <a:pt x="283317" y="59939"/>
                </a:lnTo>
                <a:lnTo>
                  <a:pt x="269875" y="56261"/>
                </a:lnTo>
                <a:lnTo>
                  <a:pt x="257953" y="53679"/>
                </a:lnTo>
                <a:lnTo>
                  <a:pt x="246572" y="51743"/>
                </a:lnTo>
                <a:lnTo>
                  <a:pt x="234544" y="50163"/>
                </a:lnTo>
                <a:lnTo>
                  <a:pt x="221869" y="48938"/>
                </a:lnTo>
                <a:lnTo>
                  <a:pt x="208546" y="48066"/>
                </a:lnTo>
                <a:lnTo>
                  <a:pt x="194576" y="47544"/>
                </a:lnTo>
                <a:lnTo>
                  <a:pt x="179958" y="47371"/>
                </a:lnTo>
                <a:lnTo>
                  <a:pt x="115188" y="135254"/>
                </a:lnTo>
                <a:lnTo>
                  <a:pt x="181571" y="135339"/>
                </a:lnTo>
                <a:lnTo>
                  <a:pt x="195597" y="136131"/>
                </a:lnTo>
                <a:lnTo>
                  <a:pt x="207796" y="137754"/>
                </a:lnTo>
                <a:lnTo>
                  <a:pt x="218186" y="140207"/>
                </a:lnTo>
                <a:lnTo>
                  <a:pt x="223360" y="141947"/>
                </a:lnTo>
                <a:lnTo>
                  <a:pt x="235205" y="147394"/>
                </a:lnTo>
                <a:lnTo>
                  <a:pt x="245109" y="154304"/>
                </a:lnTo>
                <a:lnTo>
                  <a:pt x="255268" y="165714"/>
                </a:lnTo>
                <a:lnTo>
                  <a:pt x="261238" y="177291"/>
                </a:lnTo>
                <a:lnTo>
                  <a:pt x="263147" y="182950"/>
                </a:lnTo>
                <a:lnTo>
                  <a:pt x="265716" y="195191"/>
                </a:lnTo>
                <a:lnTo>
                  <a:pt x="266572" y="208534"/>
                </a:lnTo>
                <a:lnTo>
                  <a:pt x="266451" y="213399"/>
                </a:lnTo>
                <a:lnTo>
                  <a:pt x="264915" y="226096"/>
                </a:lnTo>
                <a:lnTo>
                  <a:pt x="261619" y="238251"/>
                </a:lnTo>
                <a:lnTo>
                  <a:pt x="260462" y="241412"/>
                </a:lnTo>
                <a:lnTo>
                  <a:pt x="254608" y="252794"/>
                </a:lnTo>
                <a:close/>
              </a:path>
              <a:path w="5660517" h="787146">
                <a:moveTo>
                  <a:pt x="329113" y="597435"/>
                </a:moveTo>
                <a:lnTo>
                  <a:pt x="340207" y="591486"/>
                </a:lnTo>
                <a:lnTo>
                  <a:pt x="350774" y="584962"/>
                </a:lnTo>
                <a:lnTo>
                  <a:pt x="359530" y="578652"/>
                </a:lnTo>
                <a:lnTo>
                  <a:pt x="369277" y="570432"/>
                </a:lnTo>
                <a:lnTo>
                  <a:pt x="378245" y="561486"/>
                </a:lnTo>
                <a:lnTo>
                  <a:pt x="386461" y="551814"/>
                </a:lnTo>
                <a:lnTo>
                  <a:pt x="393182" y="542405"/>
                </a:lnTo>
                <a:lnTo>
                  <a:pt x="399574" y="531597"/>
                </a:lnTo>
                <a:lnTo>
                  <a:pt x="405131" y="520001"/>
                </a:lnTo>
                <a:lnTo>
                  <a:pt x="409828" y="507618"/>
                </a:lnTo>
                <a:lnTo>
                  <a:pt x="414473" y="490819"/>
                </a:lnTo>
                <a:lnTo>
                  <a:pt x="416626" y="478438"/>
                </a:lnTo>
                <a:lnTo>
                  <a:pt x="417911" y="465457"/>
                </a:lnTo>
                <a:lnTo>
                  <a:pt x="418338" y="451865"/>
                </a:lnTo>
                <a:lnTo>
                  <a:pt x="418310" y="448566"/>
                </a:lnTo>
                <a:lnTo>
                  <a:pt x="417586" y="435130"/>
                </a:lnTo>
                <a:lnTo>
                  <a:pt x="415875" y="422360"/>
                </a:lnTo>
                <a:lnTo>
                  <a:pt x="413165" y="410246"/>
                </a:lnTo>
                <a:lnTo>
                  <a:pt x="409447" y="398779"/>
                </a:lnTo>
                <a:lnTo>
                  <a:pt x="405462" y="389194"/>
                </a:lnTo>
                <a:lnTo>
                  <a:pt x="399567" y="377743"/>
                </a:lnTo>
                <a:lnTo>
                  <a:pt x="392768" y="367147"/>
                </a:lnTo>
                <a:lnTo>
                  <a:pt x="385063" y="357377"/>
                </a:lnTo>
                <a:lnTo>
                  <a:pt x="370239" y="342892"/>
                </a:lnTo>
                <a:lnTo>
                  <a:pt x="360030" y="335279"/>
                </a:lnTo>
                <a:lnTo>
                  <a:pt x="348995" y="328675"/>
                </a:lnTo>
                <a:lnTo>
                  <a:pt x="340300" y="324346"/>
                </a:lnTo>
                <a:lnTo>
                  <a:pt x="328620" y="319620"/>
                </a:lnTo>
                <a:lnTo>
                  <a:pt x="316406" y="315856"/>
                </a:lnTo>
                <a:lnTo>
                  <a:pt x="303656" y="313054"/>
                </a:lnTo>
                <a:lnTo>
                  <a:pt x="304535" y="312721"/>
                </a:lnTo>
                <a:lnTo>
                  <a:pt x="316526" y="307493"/>
                </a:lnTo>
                <a:lnTo>
                  <a:pt x="327603" y="301348"/>
                </a:lnTo>
                <a:lnTo>
                  <a:pt x="337819" y="294259"/>
                </a:lnTo>
                <a:lnTo>
                  <a:pt x="355309" y="277546"/>
                </a:lnTo>
                <a:lnTo>
                  <a:pt x="362965" y="267462"/>
                </a:lnTo>
                <a:lnTo>
                  <a:pt x="374355" y="246060"/>
                </a:lnTo>
                <a:lnTo>
                  <a:pt x="378587" y="233806"/>
                </a:lnTo>
                <a:lnTo>
                  <a:pt x="381864" y="219907"/>
                </a:lnTo>
                <a:lnTo>
                  <a:pt x="383506" y="207315"/>
                </a:lnTo>
                <a:lnTo>
                  <a:pt x="384047" y="194182"/>
                </a:lnTo>
                <a:lnTo>
                  <a:pt x="384019" y="190803"/>
                </a:lnTo>
                <a:lnTo>
                  <a:pt x="383284" y="177045"/>
                </a:lnTo>
                <a:lnTo>
                  <a:pt x="381563" y="163973"/>
                </a:lnTo>
                <a:lnTo>
                  <a:pt x="378866" y="151602"/>
                </a:lnTo>
                <a:lnTo>
                  <a:pt x="375203" y="139950"/>
                </a:lnTo>
                <a:lnTo>
                  <a:pt x="366279" y="120903"/>
                </a:lnTo>
                <a:lnTo>
                  <a:pt x="359299" y="110218"/>
                </a:lnTo>
                <a:lnTo>
                  <a:pt x="351246" y="100391"/>
                </a:lnTo>
                <a:lnTo>
                  <a:pt x="342134" y="91422"/>
                </a:lnTo>
                <a:lnTo>
                  <a:pt x="331977" y="83312"/>
                </a:lnTo>
                <a:lnTo>
                  <a:pt x="318663" y="74832"/>
                </a:lnTo>
                <a:lnTo>
                  <a:pt x="307711" y="69225"/>
                </a:lnTo>
                <a:lnTo>
                  <a:pt x="295929" y="64261"/>
                </a:lnTo>
                <a:lnTo>
                  <a:pt x="283317" y="59939"/>
                </a:lnTo>
                <a:lnTo>
                  <a:pt x="283761" y="408544"/>
                </a:lnTo>
                <a:lnTo>
                  <a:pt x="289813" y="419988"/>
                </a:lnTo>
                <a:lnTo>
                  <a:pt x="293278" y="430039"/>
                </a:lnTo>
                <a:lnTo>
                  <a:pt x="295723" y="442449"/>
                </a:lnTo>
                <a:lnTo>
                  <a:pt x="296544" y="455929"/>
                </a:lnTo>
                <a:lnTo>
                  <a:pt x="296016" y="465993"/>
                </a:lnTo>
                <a:lnTo>
                  <a:pt x="293684" y="478580"/>
                </a:lnTo>
                <a:lnTo>
                  <a:pt x="289559" y="490092"/>
                </a:lnTo>
                <a:lnTo>
                  <a:pt x="286723" y="495619"/>
                </a:lnTo>
                <a:lnTo>
                  <a:pt x="279412" y="506123"/>
                </a:lnTo>
                <a:lnTo>
                  <a:pt x="270382" y="514985"/>
                </a:lnTo>
                <a:lnTo>
                  <a:pt x="264559" y="519303"/>
                </a:lnTo>
                <a:lnTo>
                  <a:pt x="253591" y="525505"/>
                </a:lnTo>
                <a:lnTo>
                  <a:pt x="241300" y="530225"/>
                </a:lnTo>
                <a:lnTo>
                  <a:pt x="227088" y="533428"/>
                </a:lnTo>
                <a:lnTo>
                  <a:pt x="214291" y="534839"/>
                </a:lnTo>
                <a:lnTo>
                  <a:pt x="200025" y="535304"/>
                </a:lnTo>
                <a:lnTo>
                  <a:pt x="115188" y="535304"/>
                </a:lnTo>
                <a:lnTo>
                  <a:pt x="115188" y="371093"/>
                </a:lnTo>
                <a:lnTo>
                  <a:pt x="186982" y="371100"/>
                </a:lnTo>
                <a:lnTo>
                  <a:pt x="201587" y="371524"/>
                </a:lnTo>
                <a:lnTo>
                  <a:pt x="214809" y="372617"/>
                </a:lnTo>
                <a:lnTo>
                  <a:pt x="226650" y="374378"/>
                </a:lnTo>
                <a:lnTo>
                  <a:pt x="221487" y="279273"/>
                </a:lnTo>
                <a:lnTo>
                  <a:pt x="219214" y="280129"/>
                </a:lnTo>
                <a:lnTo>
                  <a:pt x="208388" y="283040"/>
                </a:lnTo>
                <a:lnTo>
                  <a:pt x="195614" y="284786"/>
                </a:lnTo>
                <a:lnTo>
                  <a:pt x="180847" y="285368"/>
                </a:lnTo>
                <a:lnTo>
                  <a:pt x="115188" y="285368"/>
                </a:lnTo>
                <a:lnTo>
                  <a:pt x="115188" y="135254"/>
                </a:lnTo>
                <a:lnTo>
                  <a:pt x="179958" y="47371"/>
                </a:lnTo>
                <a:lnTo>
                  <a:pt x="33876" y="47379"/>
                </a:lnTo>
                <a:lnTo>
                  <a:pt x="10032" y="56006"/>
                </a:lnTo>
                <a:lnTo>
                  <a:pt x="0" y="84454"/>
                </a:lnTo>
                <a:lnTo>
                  <a:pt x="0" y="588010"/>
                </a:lnTo>
                <a:lnTo>
                  <a:pt x="3379" y="607060"/>
                </a:lnTo>
                <a:lnTo>
                  <a:pt x="21683" y="623045"/>
                </a:lnTo>
                <a:lnTo>
                  <a:pt x="34797" y="625093"/>
                </a:lnTo>
                <a:lnTo>
                  <a:pt x="188468" y="625093"/>
                </a:lnTo>
                <a:lnTo>
                  <a:pt x="215128" y="624431"/>
                </a:lnTo>
                <a:lnTo>
                  <a:pt x="239941" y="622416"/>
                </a:lnTo>
                <a:lnTo>
                  <a:pt x="268673" y="617814"/>
                </a:lnTo>
                <a:lnTo>
                  <a:pt x="293208" y="611572"/>
                </a:lnTo>
                <a:lnTo>
                  <a:pt x="317479" y="602799"/>
                </a:lnTo>
                <a:lnTo>
                  <a:pt x="329113" y="597435"/>
                </a:lnTo>
                <a:close/>
              </a:path>
              <a:path w="5660517" h="787146">
                <a:moveTo>
                  <a:pt x="5024501" y="464185"/>
                </a:moveTo>
                <a:lnTo>
                  <a:pt x="5023858" y="460838"/>
                </a:lnTo>
                <a:lnTo>
                  <a:pt x="5021972" y="448869"/>
                </a:lnTo>
                <a:lnTo>
                  <a:pt x="5020625" y="436386"/>
                </a:lnTo>
                <a:lnTo>
                  <a:pt x="5019817" y="423408"/>
                </a:lnTo>
                <a:lnTo>
                  <a:pt x="5019548" y="409955"/>
                </a:lnTo>
                <a:lnTo>
                  <a:pt x="5020056" y="620649"/>
                </a:lnTo>
                <a:lnTo>
                  <a:pt x="5023948" y="622056"/>
                </a:lnTo>
                <a:lnTo>
                  <a:pt x="5035046" y="625580"/>
                </a:lnTo>
                <a:lnTo>
                  <a:pt x="5027685" y="477397"/>
                </a:lnTo>
                <a:lnTo>
                  <a:pt x="5024501" y="464185"/>
                </a:lnTo>
                <a:close/>
              </a:path>
              <a:path w="5660517" h="787146">
                <a:moveTo>
                  <a:pt x="4916424" y="508507"/>
                </a:moveTo>
                <a:lnTo>
                  <a:pt x="4921898" y="524257"/>
                </a:lnTo>
                <a:lnTo>
                  <a:pt x="4927099" y="536305"/>
                </a:lnTo>
                <a:lnTo>
                  <a:pt x="4932981" y="547679"/>
                </a:lnTo>
                <a:lnTo>
                  <a:pt x="4939550" y="558375"/>
                </a:lnTo>
                <a:lnTo>
                  <a:pt x="4946814" y="568391"/>
                </a:lnTo>
                <a:lnTo>
                  <a:pt x="4954778" y="577723"/>
                </a:lnTo>
                <a:lnTo>
                  <a:pt x="4964947" y="587811"/>
                </a:lnTo>
                <a:lnTo>
                  <a:pt x="4974539" y="595809"/>
                </a:lnTo>
                <a:lnTo>
                  <a:pt x="4984842" y="603095"/>
                </a:lnTo>
                <a:lnTo>
                  <a:pt x="4995860" y="609665"/>
                </a:lnTo>
                <a:lnTo>
                  <a:pt x="5007597" y="615518"/>
                </a:lnTo>
                <a:lnTo>
                  <a:pt x="5020056" y="620649"/>
                </a:lnTo>
                <a:lnTo>
                  <a:pt x="5019548" y="409955"/>
                </a:lnTo>
                <a:lnTo>
                  <a:pt x="5019616" y="403273"/>
                </a:lnTo>
                <a:lnTo>
                  <a:pt x="5020210" y="389758"/>
                </a:lnTo>
                <a:lnTo>
                  <a:pt x="5021413" y="376953"/>
                </a:lnTo>
                <a:lnTo>
                  <a:pt x="5023224" y="364850"/>
                </a:lnTo>
                <a:lnTo>
                  <a:pt x="5025644" y="353440"/>
                </a:lnTo>
                <a:lnTo>
                  <a:pt x="5032228" y="332610"/>
                </a:lnTo>
                <a:lnTo>
                  <a:pt x="5037503" y="321254"/>
                </a:lnTo>
                <a:lnTo>
                  <a:pt x="5043678" y="311023"/>
                </a:lnTo>
                <a:lnTo>
                  <a:pt x="5053746" y="298858"/>
                </a:lnTo>
                <a:lnTo>
                  <a:pt x="5063480" y="290721"/>
                </a:lnTo>
                <a:lnTo>
                  <a:pt x="5074539" y="284225"/>
                </a:lnTo>
                <a:lnTo>
                  <a:pt x="5091821" y="278043"/>
                </a:lnTo>
                <a:lnTo>
                  <a:pt x="5104522" y="275822"/>
                </a:lnTo>
                <a:lnTo>
                  <a:pt x="5118227" y="275081"/>
                </a:lnTo>
                <a:lnTo>
                  <a:pt x="5129202" y="275500"/>
                </a:lnTo>
                <a:lnTo>
                  <a:pt x="5142452" y="277333"/>
                </a:lnTo>
                <a:lnTo>
                  <a:pt x="5154325" y="280623"/>
                </a:lnTo>
                <a:lnTo>
                  <a:pt x="5164836" y="285368"/>
                </a:lnTo>
                <a:lnTo>
                  <a:pt x="5178047" y="294446"/>
                </a:lnTo>
                <a:lnTo>
                  <a:pt x="5187023" y="303436"/>
                </a:lnTo>
                <a:lnTo>
                  <a:pt x="5194554" y="313943"/>
                </a:lnTo>
                <a:lnTo>
                  <a:pt x="5203245" y="331564"/>
                </a:lnTo>
                <a:lnTo>
                  <a:pt x="5207320" y="343784"/>
                </a:lnTo>
                <a:lnTo>
                  <a:pt x="5210429" y="356997"/>
                </a:lnTo>
                <a:lnTo>
                  <a:pt x="5212844" y="372273"/>
                </a:lnTo>
                <a:lnTo>
                  <a:pt x="5214119" y="384734"/>
                </a:lnTo>
                <a:lnTo>
                  <a:pt x="5214877" y="397715"/>
                </a:lnTo>
                <a:lnTo>
                  <a:pt x="5215128" y="411225"/>
                </a:lnTo>
                <a:lnTo>
                  <a:pt x="5215063" y="417850"/>
                </a:lnTo>
                <a:lnTo>
                  <a:pt x="5214503" y="431348"/>
                </a:lnTo>
                <a:lnTo>
                  <a:pt x="5213359" y="444174"/>
                </a:lnTo>
                <a:lnTo>
                  <a:pt x="5211622" y="456310"/>
                </a:lnTo>
                <a:lnTo>
                  <a:pt x="5209286" y="467740"/>
                </a:lnTo>
                <a:lnTo>
                  <a:pt x="5202929" y="488333"/>
                </a:lnTo>
                <a:lnTo>
                  <a:pt x="5197695" y="499698"/>
                </a:lnTo>
                <a:lnTo>
                  <a:pt x="5191506" y="509904"/>
                </a:lnTo>
                <a:lnTo>
                  <a:pt x="5181421" y="521803"/>
                </a:lnTo>
                <a:lnTo>
                  <a:pt x="5171663" y="529930"/>
                </a:lnTo>
                <a:lnTo>
                  <a:pt x="5160645" y="536448"/>
                </a:lnTo>
                <a:lnTo>
                  <a:pt x="5143009" y="542695"/>
                </a:lnTo>
                <a:lnTo>
                  <a:pt x="5130272" y="544867"/>
                </a:lnTo>
                <a:lnTo>
                  <a:pt x="5116449" y="545591"/>
                </a:lnTo>
                <a:lnTo>
                  <a:pt x="5105813" y="545199"/>
                </a:lnTo>
                <a:lnTo>
                  <a:pt x="5092614" y="543429"/>
                </a:lnTo>
                <a:lnTo>
                  <a:pt x="5080665" y="540220"/>
                </a:lnTo>
                <a:lnTo>
                  <a:pt x="5069967" y="535559"/>
                </a:lnTo>
                <a:lnTo>
                  <a:pt x="5056889" y="526726"/>
                </a:lnTo>
                <a:lnTo>
                  <a:pt x="5047874" y="517776"/>
                </a:lnTo>
                <a:lnTo>
                  <a:pt x="5040376" y="507238"/>
                </a:lnTo>
                <a:lnTo>
                  <a:pt x="5031778" y="489617"/>
                </a:lnTo>
                <a:lnTo>
                  <a:pt x="5027685" y="477397"/>
                </a:lnTo>
                <a:lnTo>
                  <a:pt x="5035046" y="625580"/>
                </a:lnTo>
                <a:lnTo>
                  <a:pt x="5058770" y="631014"/>
                </a:lnTo>
                <a:lnTo>
                  <a:pt x="5084544" y="634286"/>
                </a:lnTo>
                <a:lnTo>
                  <a:pt x="5112385" y="635380"/>
                </a:lnTo>
                <a:lnTo>
                  <a:pt x="5121908" y="635255"/>
                </a:lnTo>
                <a:lnTo>
                  <a:pt x="5149014" y="633389"/>
                </a:lnTo>
                <a:lnTo>
                  <a:pt x="5174205" y="629277"/>
                </a:lnTo>
                <a:lnTo>
                  <a:pt x="5197478" y="622907"/>
                </a:lnTo>
                <a:lnTo>
                  <a:pt x="5214914" y="616120"/>
                </a:lnTo>
                <a:lnTo>
                  <a:pt x="5238131" y="603994"/>
                </a:lnTo>
                <a:lnTo>
                  <a:pt x="5258727" y="589290"/>
                </a:lnTo>
                <a:lnTo>
                  <a:pt x="5276723" y="572007"/>
                </a:lnTo>
                <a:lnTo>
                  <a:pt x="5288772" y="557044"/>
                </a:lnTo>
                <a:lnTo>
                  <a:pt x="5302166" y="535678"/>
                </a:lnTo>
                <a:lnTo>
                  <a:pt x="5312953" y="512173"/>
                </a:lnTo>
                <a:lnTo>
                  <a:pt x="5318722" y="495207"/>
                </a:lnTo>
                <a:lnTo>
                  <a:pt x="5324618" y="471586"/>
                </a:lnTo>
                <a:lnTo>
                  <a:pt x="5328579" y="446643"/>
                </a:lnTo>
                <a:lnTo>
                  <a:pt x="5330574" y="420392"/>
                </a:lnTo>
                <a:lnTo>
                  <a:pt x="5330825" y="406780"/>
                </a:lnTo>
                <a:lnTo>
                  <a:pt x="5330772" y="399934"/>
                </a:lnTo>
                <a:lnTo>
                  <a:pt x="5329438" y="372822"/>
                </a:lnTo>
                <a:lnTo>
                  <a:pt x="5326310" y="347433"/>
                </a:lnTo>
                <a:lnTo>
                  <a:pt x="5321386" y="323751"/>
                </a:lnTo>
                <a:lnTo>
                  <a:pt x="5312797" y="296857"/>
                </a:lnTo>
                <a:lnTo>
                  <a:pt x="5301727" y="273450"/>
                </a:lnTo>
                <a:lnTo>
                  <a:pt x="5287942" y="252714"/>
                </a:lnTo>
                <a:lnTo>
                  <a:pt x="5270243" y="233558"/>
                </a:lnTo>
                <a:lnTo>
                  <a:pt x="5250389" y="218259"/>
                </a:lnTo>
                <a:lnTo>
                  <a:pt x="5227603" y="205813"/>
                </a:lnTo>
                <a:lnTo>
                  <a:pt x="5210860" y="199142"/>
                </a:lnTo>
                <a:lnTo>
                  <a:pt x="5188167" y="192794"/>
                </a:lnTo>
                <a:lnTo>
                  <a:pt x="5163377" y="188562"/>
                </a:lnTo>
                <a:lnTo>
                  <a:pt x="5136504" y="186446"/>
                </a:lnTo>
                <a:lnTo>
                  <a:pt x="5122291" y="186181"/>
                </a:lnTo>
                <a:lnTo>
                  <a:pt x="5113023" y="186303"/>
                </a:lnTo>
                <a:lnTo>
                  <a:pt x="5085870" y="188184"/>
                </a:lnTo>
                <a:lnTo>
                  <a:pt x="5060676" y="192320"/>
                </a:lnTo>
                <a:lnTo>
                  <a:pt x="5037430" y="198683"/>
                </a:lnTo>
                <a:lnTo>
                  <a:pt x="5020200" y="205370"/>
                </a:lnTo>
                <a:lnTo>
                  <a:pt x="4996989" y="217468"/>
                </a:lnTo>
                <a:lnTo>
                  <a:pt x="4976367" y="232139"/>
                </a:lnTo>
                <a:lnTo>
                  <a:pt x="4958334" y="249427"/>
                </a:lnTo>
                <a:lnTo>
                  <a:pt x="4946356" y="264223"/>
                </a:lnTo>
                <a:lnTo>
                  <a:pt x="4932924" y="285528"/>
                </a:lnTo>
                <a:lnTo>
                  <a:pt x="4922036" y="309079"/>
                </a:lnTo>
                <a:lnTo>
                  <a:pt x="4916099" y="326371"/>
                </a:lnTo>
                <a:lnTo>
                  <a:pt x="4910131" y="350072"/>
                </a:lnTo>
                <a:lnTo>
                  <a:pt x="4906181" y="375012"/>
                </a:lnTo>
                <a:lnTo>
                  <a:pt x="4904221" y="401208"/>
                </a:lnTo>
                <a:lnTo>
                  <a:pt x="4903978" y="414781"/>
                </a:lnTo>
                <a:lnTo>
                  <a:pt x="4904021" y="421045"/>
                </a:lnTo>
                <a:lnTo>
                  <a:pt x="4905301" y="448165"/>
                </a:lnTo>
                <a:lnTo>
                  <a:pt x="4908377" y="473581"/>
                </a:lnTo>
                <a:lnTo>
                  <a:pt x="4913279" y="497291"/>
                </a:lnTo>
                <a:lnTo>
                  <a:pt x="4916424" y="5085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39544" y="2691891"/>
            <a:ext cx="181356" cy="164211"/>
          </a:xfrm>
          <a:custGeom>
            <a:avLst/>
            <a:gdLst/>
            <a:ahLst/>
            <a:cxnLst/>
            <a:rect l="l" t="t" r="r" b="b"/>
            <a:pathLst>
              <a:path w="181356" h="164211">
                <a:moveTo>
                  <a:pt x="0" y="0"/>
                </a:moveTo>
                <a:lnTo>
                  <a:pt x="0" y="164211"/>
                </a:lnTo>
                <a:lnTo>
                  <a:pt x="84836" y="164211"/>
                </a:lnTo>
                <a:lnTo>
                  <a:pt x="99102" y="163745"/>
                </a:lnTo>
                <a:lnTo>
                  <a:pt x="111899" y="162334"/>
                </a:lnTo>
                <a:lnTo>
                  <a:pt x="123246" y="159956"/>
                </a:lnTo>
                <a:lnTo>
                  <a:pt x="138402" y="154411"/>
                </a:lnTo>
                <a:lnTo>
                  <a:pt x="149370" y="148209"/>
                </a:lnTo>
                <a:lnTo>
                  <a:pt x="155194" y="143891"/>
                </a:lnTo>
                <a:lnTo>
                  <a:pt x="164223" y="135029"/>
                </a:lnTo>
                <a:lnTo>
                  <a:pt x="171534" y="124525"/>
                </a:lnTo>
                <a:lnTo>
                  <a:pt x="174370" y="118999"/>
                </a:lnTo>
                <a:lnTo>
                  <a:pt x="178495" y="107486"/>
                </a:lnTo>
                <a:lnTo>
                  <a:pt x="180827" y="94899"/>
                </a:lnTo>
                <a:lnTo>
                  <a:pt x="181356" y="84836"/>
                </a:lnTo>
                <a:lnTo>
                  <a:pt x="180534" y="71355"/>
                </a:lnTo>
                <a:lnTo>
                  <a:pt x="178089" y="58945"/>
                </a:lnTo>
                <a:lnTo>
                  <a:pt x="174625" y="48895"/>
                </a:lnTo>
                <a:lnTo>
                  <a:pt x="168572" y="37450"/>
                </a:lnTo>
                <a:lnTo>
                  <a:pt x="160661" y="27555"/>
                </a:lnTo>
                <a:lnTo>
                  <a:pt x="154939" y="22225"/>
                </a:lnTo>
                <a:lnTo>
                  <a:pt x="145175" y="15466"/>
                </a:lnTo>
                <a:lnTo>
                  <a:pt x="133729" y="9848"/>
                </a:lnTo>
                <a:lnTo>
                  <a:pt x="121919" y="5715"/>
                </a:lnTo>
                <a:lnTo>
                  <a:pt x="111461" y="3284"/>
                </a:lnTo>
                <a:lnTo>
                  <a:pt x="99620" y="1523"/>
                </a:lnTo>
                <a:lnTo>
                  <a:pt x="86398" y="430"/>
                </a:lnTo>
                <a:lnTo>
                  <a:pt x="71793" y="6"/>
                </a:lnTo>
                <a:lnTo>
                  <a:pt x="69723" y="0"/>
                </a:lnTo>
                <a:lnTo>
                  <a:pt x="0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43903" y="2595879"/>
            <a:ext cx="195579" cy="270510"/>
          </a:xfrm>
          <a:custGeom>
            <a:avLst/>
            <a:gdLst/>
            <a:ahLst/>
            <a:cxnLst/>
            <a:rect l="l" t="t" r="r" b="b"/>
            <a:pathLst>
              <a:path w="195579" h="270510">
                <a:moveTo>
                  <a:pt x="98678" y="0"/>
                </a:moveTo>
                <a:lnTo>
                  <a:pt x="84974" y="740"/>
                </a:lnTo>
                <a:lnTo>
                  <a:pt x="72273" y="2961"/>
                </a:lnTo>
                <a:lnTo>
                  <a:pt x="60595" y="6662"/>
                </a:lnTo>
                <a:lnTo>
                  <a:pt x="43932" y="15639"/>
                </a:lnTo>
                <a:lnTo>
                  <a:pt x="34198" y="23776"/>
                </a:lnTo>
                <a:lnTo>
                  <a:pt x="25789" y="33578"/>
                </a:lnTo>
                <a:lnTo>
                  <a:pt x="17955" y="46172"/>
                </a:lnTo>
                <a:lnTo>
                  <a:pt x="12680" y="57528"/>
                </a:lnTo>
                <a:lnTo>
                  <a:pt x="8337" y="69978"/>
                </a:lnTo>
                <a:lnTo>
                  <a:pt x="3676" y="89768"/>
                </a:lnTo>
                <a:lnTo>
                  <a:pt x="1865" y="101871"/>
                </a:lnTo>
                <a:lnTo>
                  <a:pt x="662" y="114676"/>
                </a:lnTo>
                <a:lnTo>
                  <a:pt x="68" y="128191"/>
                </a:lnTo>
                <a:lnTo>
                  <a:pt x="0" y="134874"/>
                </a:lnTo>
                <a:lnTo>
                  <a:pt x="269" y="148326"/>
                </a:lnTo>
                <a:lnTo>
                  <a:pt x="1077" y="161304"/>
                </a:lnTo>
                <a:lnTo>
                  <a:pt x="2424" y="173787"/>
                </a:lnTo>
                <a:lnTo>
                  <a:pt x="4310" y="185756"/>
                </a:lnTo>
                <a:lnTo>
                  <a:pt x="8137" y="202315"/>
                </a:lnTo>
                <a:lnTo>
                  <a:pt x="12230" y="214535"/>
                </a:lnTo>
                <a:lnTo>
                  <a:pt x="17263" y="225762"/>
                </a:lnTo>
                <a:lnTo>
                  <a:pt x="28326" y="242694"/>
                </a:lnTo>
                <a:lnTo>
                  <a:pt x="37341" y="251644"/>
                </a:lnTo>
                <a:lnTo>
                  <a:pt x="47849" y="259028"/>
                </a:lnTo>
                <a:lnTo>
                  <a:pt x="61117" y="265138"/>
                </a:lnTo>
                <a:lnTo>
                  <a:pt x="73066" y="268347"/>
                </a:lnTo>
                <a:lnTo>
                  <a:pt x="86265" y="270117"/>
                </a:lnTo>
                <a:lnTo>
                  <a:pt x="96900" y="270510"/>
                </a:lnTo>
                <a:lnTo>
                  <a:pt x="110724" y="269785"/>
                </a:lnTo>
                <a:lnTo>
                  <a:pt x="123461" y="267613"/>
                </a:lnTo>
                <a:lnTo>
                  <a:pt x="135112" y="263993"/>
                </a:lnTo>
                <a:lnTo>
                  <a:pt x="152115" y="254848"/>
                </a:lnTo>
                <a:lnTo>
                  <a:pt x="161873" y="246721"/>
                </a:lnTo>
                <a:lnTo>
                  <a:pt x="170370" y="237009"/>
                </a:lnTo>
                <a:lnTo>
                  <a:pt x="178147" y="224616"/>
                </a:lnTo>
                <a:lnTo>
                  <a:pt x="183381" y="213251"/>
                </a:lnTo>
                <a:lnTo>
                  <a:pt x="187643" y="200746"/>
                </a:lnTo>
                <a:lnTo>
                  <a:pt x="192074" y="181228"/>
                </a:lnTo>
                <a:lnTo>
                  <a:pt x="193811" y="169092"/>
                </a:lnTo>
                <a:lnTo>
                  <a:pt x="194955" y="156266"/>
                </a:lnTo>
                <a:lnTo>
                  <a:pt x="195515" y="142768"/>
                </a:lnTo>
                <a:lnTo>
                  <a:pt x="195579" y="136144"/>
                </a:lnTo>
                <a:lnTo>
                  <a:pt x="195329" y="122633"/>
                </a:lnTo>
                <a:lnTo>
                  <a:pt x="194571" y="109652"/>
                </a:lnTo>
                <a:lnTo>
                  <a:pt x="193296" y="97191"/>
                </a:lnTo>
                <a:lnTo>
                  <a:pt x="191494" y="85240"/>
                </a:lnTo>
                <a:lnTo>
                  <a:pt x="187772" y="68702"/>
                </a:lnTo>
                <a:lnTo>
                  <a:pt x="183697" y="56482"/>
                </a:lnTo>
                <a:lnTo>
                  <a:pt x="178624" y="45255"/>
                </a:lnTo>
                <a:lnTo>
                  <a:pt x="167475" y="28354"/>
                </a:lnTo>
                <a:lnTo>
                  <a:pt x="158499" y="19364"/>
                </a:lnTo>
                <a:lnTo>
                  <a:pt x="148076" y="11893"/>
                </a:lnTo>
                <a:lnTo>
                  <a:pt x="134777" y="5541"/>
                </a:lnTo>
                <a:lnTo>
                  <a:pt x="122904" y="2251"/>
                </a:lnTo>
                <a:lnTo>
                  <a:pt x="109654" y="418"/>
                </a:lnTo>
                <a:lnTo>
                  <a:pt x="9867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82387" y="2595879"/>
            <a:ext cx="195579" cy="270510"/>
          </a:xfrm>
          <a:custGeom>
            <a:avLst/>
            <a:gdLst/>
            <a:ahLst/>
            <a:cxnLst/>
            <a:rect l="l" t="t" r="r" b="b"/>
            <a:pathLst>
              <a:path w="195579" h="270510">
                <a:moveTo>
                  <a:pt x="98678" y="0"/>
                </a:moveTo>
                <a:lnTo>
                  <a:pt x="84974" y="740"/>
                </a:lnTo>
                <a:lnTo>
                  <a:pt x="72273" y="2961"/>
                </a:lnTo>
                <a:lnTo>
                  <a:pt x="60595" y="6662"/>
                </a:lnTo>
                <a:lnTo>
                  <a:pt x="43932" y="15639"/>
                </a:lnTo>
                <a:lnTo>
                  <a:pt x="34198" y="23776"/>
                </a:lnTo>
                <a:lnTo>
                  <a:pt x="25789" y="33578"/>
                </a:lnTo>
                <a:lnTo>
                  <a:pt x="17955" y="46172"/>
                </a:lnTo>
                <a:lnTo>
                  <a:pt x="12680" y="57528"/>
                </a:lnTo>
                <a:lnTo>
                  <a:pt x="8337" y="69978"/>
                </a:lnTo>
                <a:lnTo>
                  <a:pt x="3676" y="89768"/>
                </a:lnTo>
                <a:lnTo>
                  <a:pt x="1865" y="101871"/>
                </a:lnTo>
                <a:lnTo>
                  <a:pt x="662" y="114676"/>
                </a:lnTo>
                <a:lnTo>
                  <a:pt x="68" y="128191"/>
                </a:lnTo>
                <a:lnTo>
                  <a:pt x="0" y="134874"/>
                </a:lnTo>
                <a:lnTo>
                  <a:pt x="269" y="148326"/>
                </a:lnTo>
                <a:lnTo>
                  <a:pt x="1077" y="161304"/>
                </a:lnTo>
                <a:lnTo>
                  <a:pt x="2424" y="173787"/>
                </a:lnTo>
                <a:lnTo>
                  <a:pt x="4310" y="185756"/>
                </a:lnTo>
                <a:lnTo>
                  <a:pt x="8137" y="202315"/>
                </a:lnTo>
                <a:lnTo>
                  <a:pt x="12230" y="214535"/>
                </a:lnTo>
                <a:lnTo>
                  <a:pt x="17263" y="225762"/>
                </a:lnTo>
                <a:lnTo>
                  <a:pt x="28326" y="242694"/>
                </a:lnTo>
                <a:lnTo>
                  <a:pt x="37341" y="251644"/>
                </a:lnTo>
                <a:lnTo>
                  <a:pt x="47849" y="259028"/>
                </a:lnTo>
                <a:lnTo>
                  <a:pt x="61117" y="265138"/>
                </a:lnTo>
                <a:lnTo>
                  <a:pt x="73066" y="268347"/>
                </a:lnTo>
                <a:lnTo>
                  <a:pt x="86265" y="270117"/>
                </a:lnTo>
                <a:lnTo>
                  <a:pt x="96900" y="270510"/>
                </a:lnTo>
                <a:lnTo>
                  <a:pt x="110724" y="269785"/>
                </a:lnTo>
                <a:lnTo>
                  <a:pt x="123461" y="267613"/>
                </a:lnTo>
                <a:lnTo>
                  <a:pt x="135112" y="263993"/>
                </a:lnTo>
                <a:lnTo>
                  <a:pt x="152115" y="254848"/>
                </a:lnTo>
                <a:lnTo>
                  <a:pt x="161873" y="246721"/>
                </a:lnTo>
                <a:lnTo>
                  <a:pt x="170370" y="237009"/>
                </a:lnTo>
                <a:lnTo>
                  <a:pt x="178147" y="224616"/>
                </a:lnTo>
                <a:lnTo>
                  <a:pt x="183381" y="213251"/>
                </a:lnTo>
                <a:lnTo>
                  <a:pt x="187643" y="200746"/>
                </a:lnTo>
                <a:lnTo>
                  <a:pt x="192074" y="181228"/>
                </a:lnTo>
                <a:lnTo>
                  <a:pt x="193811" y="169092"/>
                </a:lnTo>
                <a:lnTo>
                  <a:pt x="194955" y="156266"/>
                </a:lnTo>
                <a:lnTo>
                  <a:pt x="195515" y="142768"/>
                </a:lnTo>
                <a:lnTo>
                  <a:pt x="195579" y="136144"/>
                </a:lnTo>
                <a:lnTo>
                  <a:pt x="195329" y="122633"/>
                </a:lnTo>
                <a:lnTo>
                  <a:pt x="194571" y="109652"/>
                </a:lnTo>
                <a:lnTo>
                  <a:pt x="193296" y="97191"/>
                </a:lnTo>
                <a:lnTo>
                  <a:pt x="191494" y="85240"/>
                </a:lnTo>
                <a:lnTo>
                  <a:pt x="187772" y="68702"/>
                </a:lnTo>
                <a:lnTo>
                  <a:pt x="183697" y="56482"/>
                </a:lnTo>
                <a:lnTo>
                  <a:pt x="178624" y="45255"/>
                </a:lnTo>
                <a:lnTo>
                  <a:pt x="167475" y="28354"/>
                </a:lnTo>
                <a:lnTo>
                  <a:pt x="158499" y="19364"/>
                </a:lnTo>
                <a:lnTo>
                  <a:pt x="148076" y="11893"/>
                </a:lnTo>
                <a:lnTo>
                  <a:pt x="134777" y="5541"/>
                </a:lnTo>
                <a:lnTo>
                  <a:pt x="122904" y="2251"/>
                </a:lnTo>
                <a:lnTo>
                  <a:pt x="109654" y="418"/>
                </a:lnTo>
                <a:lnTo>
                  <a:pt x="9867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69514" y="2586482"/>
            <a:ext cx="167767" cy="101345"/>
          </a:xfrm>
          <a:custGeom>
            <a:avLst/>
            <a:gdLst/>
            <a:ahLst/>
            <a:cxnLst/>
            <a:rect l="l" t="t" r="r" b="b"/>
            <a:pathLst>
              <a:path w="167767" h="101345">
                <a:moveTo>
                  <a:pt x="86106" y="0"/>
                </a:moveTo>
                <a:lnTo>
                  <a:pt x="72466" y="890"/>
                </a:lnTo>
                <a:lnTo>
                  <a:pt x="60042" y="3563"/>
                </a:lnTo>
                <a:lnTo>
                  <a:pt x="48894" y="8000"/>
                </a:lnTo>
                <a:lnTo>
                  <a:pt x="37791" y="14732"/>
                </a:lnTo>
                <a:lnTo>
                  <a:pt x="28224" y="23039"/>
                </a:lnTo>
                <a:lnTo>
                  <a:pt x="22479" y="29717"/>
                </a:lnTo>
                <a:lnTo>
                  <a:pt x="15684" y="39945"/>
                </a:lnTo>
                <a:lnTo>
                  <a:pt x="10130" y="51440"/>
                </a:lnTo>
                <a:lnTo>
                  <a:pt x="6477" y="61848"/>
                </a:lnTo>
                <a:lnTo>
                  <a:pt x="3348" y="73840"/>
                </a:lnTo>
                <a:lnTo>
                  <a:pt x="1218" y="86343"/>
                </a:lnTo>
                <a:lnTo>
                  <a:pt x="84" y="99336"/>
                </a:lnTo>
                <a:lnTo>
                  <a:pt x="0" y="101345"/>
                </a:lnTo>
                <a:lnTo>
                  <a:pt x="167767" y="101345"/>
                </a:lnTo>
                <a:lnTo>
                  <a:pt x="167670" y="86338"/>
                </a:lnTo>
                <a:lnTo>
                  <a:pt x="166381" y="72414"/>
                </a:lnTo>
                <a:lnTo>
                  <a:pt x="163903" y="59582"/>
                </a:lnTo>
                <a:lnTo>
                  <a:pt x="160238" y="47853"/>
                </a:lnTo>
                <a:lnTo>
                  <a:pt x="155391" y="37238"/>
                </a:lnTo>
                <a:lnTo>
                  <a:pt x="149365" y="27745"/>
                </a:lnTo>
                <a:lnTo>
                  <a:pt x="140513" y="17928"/>
                </a:lnTo>
                <a:lnTo>
                  <a:pt x="130673" y="10676"/>
                </a:lnTo>
                <a:lnTo>
                  <a:pt x="119312" y="5292"/>
                </a:lnTo>
                <a:lnTo>
                  <a:pt x="106421" y="1779"/>
                </a:lnTo>
                <a:lnTo>
                  <a:pt x="91989" y="134"/>
                </a:lnTo>
                <a:lnTo>
                  <a:pt x="8610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65901" y="2514600"/>
            <a:ext cx="413385" cy="593344"/>
          </a:xfrm>
          <a:custGeom>
            <a:avLst/>
            <a:gdLst/>
            <a:ahLst/>
            <a:cxnLst/>
            <a:rect l="l" t="t" r="r" b="b"/>
            <a:pathLst>
              <a:path w="413385" h="593344">
                <a:moveTo>
                  <a:pt x="57150" y="0"/>
                </a:moveTo>
                <a:lnTo>
                  <a:pt x="71799" y="124"/>
                </a:lnTo>
                <a:lnTo>
                  <a:pt x="83626" y="458"/>
                </a:lnTo>
                <a:lnTo>
                  <a:pt x="87502" y="635"/>
                </a:lnTo>
                <a:lnTo>
                  <a:pt x="94869" y="1142"/>
                </a:lnTo>
                <a:lnTo>
                  <a:pt x="100711" y="2286"/>
                </a:lnTo>
                <a:lnTo>
                  <a:pt x="104901" y="4063"/>
                </a:lnTo>
                <a:lnTo>
                  <a:pt x="109093" y="5841"/>
                </a:lnTo>
                <a:lnTo>
                  <a:pt x="112140" y="8509"/>
                </a:lnTo>
                <a:lnTo>
                  <a:pt x="114300" y="12319"/>
                </a:lnTo>
                <a:lnTo>
                  <a:pt x="116332" y="16001"/>
                </a:lnTo>
                <a:lnTo>
                  <a:pt x="118490" y="21336"/>
                </a:lnTo>
                <a:lnTo>
                  <a:pt x="120523" y="28066"/>
                </a:lnTo>
                <a:lnTo>
                  <a:pt x="214249" y="294639"/>
                </a:lnTo>
                <a:lnTo>
                  <a:pt x="215646" y="294639"/>
                </a:lnTo>
                <a:lnTo>
                  <a:pt x="301371" y="22733"/>
                </a:lnTo>
                <a:lnTo>
                  <a:pt x="303149" y="14986"/>
                </a:lnTo>
                <a:lnTo>
                  <a:pt x="305435" y="9905"/>
                </a:lnTo>
                <a:lnTo>
                  <a:pt x="308228" y="7365"/>
                </a:lnTo>
                <a:lnTo>
                  <a:pt x="311150" y="4825"/>
                </a:lnTo>
                <a:lnTo>
                  <a:pt x="315849" y="2921"/>
                </a:lnTo>
                <a:lnTo>
                  <a:pt x="322325" y="1777"/>
                </a:lnTo>
                <a:lnTo>
                  <a:pt x="331599" y="727"/>
                </a:lnTo>
                <a:lnTo>
                  <a:pt x="344843" y="129"/>
                </a:lnTo>
                <a:lnTo>
                  <a:pt x="356743" y="0"/>
                </a:lnTo>
                <a:lnTo>
                  <a:pt x="370981" y="293"/>
                </a:lnTo>
                <a:lnTo>
                  <a:pt x="383144" y="1141"/>
                </a:lnTo>
                <a:lnTo>
                  <a:pt x="388620" y="1777"/>
                </a:lnTo>
                <a:lnTo>
                  <a:pt x="397128" y="2921"/>
                </a:lnTo>
                <a:lnTo>
                  <a:pt x="403351" y="5207"/>
                </a:lnTo>
                <a:lnTo>
                  <a:pt x="407415" y="8509"/>
                </a:lnTo>
                <a:lnTo>
                  <a:pt x="411352" y="11811"/>
                </a:lnTo>
                <a:lnTo>
                  <a:pt x="413385" y="16128"/>
                </a:lnTo>
                <a:lnTo>
                  <a:pt x="413385" y="21589"/>
                </a:lnTo>
                <a:lnTo>
                  <a:pt x="413385" y="27177"/>
                </a:lnTo>
                <a:lnTo>
                  <a:pt x="277240" y="431291"/>
                </a:lnTo>
                <a:lnTo>
                  <a:pt x="228981" y="572388"/>
                </a:lnTo>
                <a:lnTo>
                  <a:pt x="209390" y="587852"/>
                </a:lnTo>
                <a:lnTo>
                  <a:pt x="185936" y="592045"/>
                </a:lnTo>
                <a:lnTo>
                  <a:pt x="157043" y="593339"/>
                </a:lnTo>
                <a:lnTo>
                  <a:pt x="154939" y="593344"/>
                </a:lnTo>
                <a:lnTo>
                  <a:pt x="140471" y="593043"/>
                </a:lnTo>
                <a:lnTo>
                  <a:pt x="119125" y="590803"/>
                </a:lnTo>
                <a:lnTo>
                  <a:pt x="110236" y="586613"/>
                </a:lnTo>
                <a:lnTo>
                  <a:pt x="106679" y="584326"/>
                </a:lnTo>
                <a:lnTo>
                  <a:pt x="104775" y="581278"/>
                </a:lnTo>
                <a:lnTo>
                  <a:pt x="104394" y="577723"/>
                </a:lnTo>
                <a:lnTo>
                  <a:pt x="104139" y="574166"/>
                </a:lnTo>
                <a:lnTo>
                  <a:pt x="105028" y="569849"/>
                </a:lnTo>
                <a:lnTo>
                  <a:pt x="107187" y="564769"/>
                </a:lnTo>
                <a:lnTo>
                  <a:pt x="160274" y="431291"/>
                </a:lnTo>
                <a:lnTo>
                  <a:pt x="156337" y="429513"/>
                </a:lnTo>
                <a:lnTo>
                  <a:pt x="152908" y="426720"/>
                </a:lnTo>
                <a:lnTo>
                  <a:pt x="149733" y="423037"/>
                </a:lnTo>
                <a:lnTo>
                  <a:pt x="146685" y="419353"/>
                </a:lnTo>
                <a:lnTo>
                  <a:pt x="144399" y="415416"/>
                </a:lnTo>
                <a:lnTo>
                  <a:pt x="142875" y="411225"/>
                </a:lnTo>
                <a:lnTo>
                  <a:pt x="5714" y="45085"/>
                </a:lnTo>
                <a:lnTo>
                  <a:pt x="1904" y="34671"/>
                </a:lnTo>
                <a:lnTo>
                  <a:pt x="0" y="26670"/>
                </a:lnTo>
                <a:lnTo>
                  <a:pt x="0" y="21209"/>
                </a:lnTo>
                <a:lnTo>
                  <a:pt x="0" y="15748"/>
                </a:lnTo>
                <a:lnTo>
                  <a:pt x="1777" y="11429"/>
                </a:lnTo>
                <a:lnTo>
                  <a:pt x="5334" y="8254"/>
                </a:lnTo>
                <a:lnTo>
                  <a:pt x="8889" y="5079"/>
                </a:lnTo>
                <a:lnTo>
                  <a:pt x="14986" y="2921"/>
                </a:lnTo>
                <a:lnTo>
                  <a:pt x="23368" y="1777"/>
                </a:lnTo>
                <a:lnTo>
                  <a:pt x="34125" y="712"/>
                </a:lnTo>
                <a:lnTo>
                  <a:pt x="47206" y="116"/>
                </a:lnTo>
                <a:lnTo>
                  <a:pt x="5715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05376" y="2514600"/>
            <a:ext cx="112522" cy="433959"/>
          </a:xfrm>
          <a:custGeom>
            <a:avLst/>
            <a:gdLst/>
            <a:ahLst/>
            <a:cxnLst/>
            <a:rect l="l" t="t" r="r" b="b"/>
            <a:pathLst>
              <a:path w="112522" h="433959">
                <a:moveTo>
                  <a:pt x="56261" y="0"/>
                </a:moveTo>
                <a:lnTo>
                  <a:pt x="70415" y="259"/>
                </a:lnTo>
                <a:lnTo>
                  <a:pt x="82025" y="1088"/>
                </a:lnTo>
                <a:lnTo>
                  <a:pt x="83565" y="1270"/>
                </a:lnTo>
                <a:lnTo>
                  <a:pt x="90677" y="2286"/>
                </a:lnTo>
                <a:lnTo>
                  <a:pt x="96393" y="3428"/>
                </a:lnTo>
                <a:lnTo>
                  <a:pt x="100711" y="5079"/>
                </a:lnTo>
                <a:lnTo>
                  <a:pt x="105028" y="6730"/>
                </a:lnTo>
                <a:lnTo>
                  <a:pt x="108076" y="8636"/>
                </a:lnTo>
                <a:lnTo>
                  <a:pt x="109854" y="10922"/>
                </a:lnTo>
                <a:lnTo>
                  <a:pt x="111633" y="13208"/>
                </a:lnTo>
                <a:lnTo>
                  <a:pt x="112522" y="15748"/>
                </a:lnTo>
                <a:lnTo>
                  <a:pt x="112522" y="18796"/>
                </a:lnTo>
                <a:lnTo>
                  <a:pt x="112522" y="416178"/>
                </a:lnTo>
                <a:lnTo>
                  <a:pt x="112522" y="419100"/>
                </a:lnTo>
                <a:lnTo>
                  <a:pt x="111633" y="421639"/>
                </a:lnTo>
                <a:lnTo>
                  <a:pt x="109854" y="423925"/>
                </a:lnTo>
                <a:lnTo>
                  <a:pt x="108076" y="426212"/>
                </a:lnTo>
                <a:lnTo>
                  <a:pt x="105028" y="427989"/>
                </a:lnTo>
                <a:lnTo>
                  <a:pt x="100711" y="429513"/>
                </a:lnTo>
                <a:lnTo>
                  <a:pt x="96393" y="431038"/>
                </a:lnTo>
                <a:lnTo>
                  <a:pt x="90677" y="432053"/>
                </a:lnTo>
                <a:lnTo>
                  <a:pt x="83565" y="432815"/>
                </a:lnTo>
                <a:lnTo>
                  <a:pt x="72347" y="433631"/>
                </a:lnTo>
                <a:lnTo>
                  <a:pt x="58572" y="433953"/>
                </a:lnTo>
                <a:lnTo>
                  <a:pt x="56261" y="433959"/>
                </a:lnTo>
                <a:lnTo>
                  <a:pt x="42151" y="433709"/>
                </a:lnTo>
                <a:lnTo>
                  <a:pt x="30523" y="432962"/>
                </a:lnTo>
                <a:lnTo>
                  <a:pt x="21971" y="432053"/>
                </a:lnTo>
                <a:lnTo>
                  <a:pt x="16256" y="431038"/>
                </a:lnTo>
                <a:lnTo>
                  <a:pt x="11937" y="429513"/>
                </a:lnTo>
                <a:lnTo>
                  <a:pt x="7620" y="427989"/>
                </a:lnTo>
                <a:lnTo>
                  <a:pt x="4572" y="426212"/>
                </a:lnTo>
                <a:lnTo>
                  <a:pt x="2794" y="423925"/>
                </a:lnTo>
                <a:lnTo>
                  <a:pt x="888" y="421639"/>
                </a:lnTo>
                <a:lnTo>
                  <a:pt x="0" y="419100"/>
                </a:lnTo>
                <a:lnTo>
                  <a:pt x="0" y="416178"/>
                </a:lnTo>
                <a:lnTo>
                  <a:pt x="0" y="18796"/>
                </a:lnTo>
                <a:lnTo>
                  <a:pt x="0" y="15748"/>
                </a:lnTo>
                <a:lnTo>
                  <a:pt x="888" y="13208"/>
                </a:lnTo>
                <a:lnTo>
                  <a:pt x="2794" y="10922"/>
                </a:lnTo>
                <a:lnTo>
                  <a:pt x="4572" y="8636"/>
                </a:lnTo>
                <a:lnTo>
                  <a:pt x="7620" y="6730"/>
                </a:lnTo>
                <a:lnTo>
                  <a:pt x="11937" y="5079"/>
                </a:lnTo>
                <a:lnTo>
                  <a:pt x="16256" y="3428"/>
                </a:lnTo>
                <a:lnTo>
                  <a:pt x="21971" y="2286"/>
                </a:lnTo>
                <a:lnTo>
                  <a:pt x="29083" y="1270"/>
                </a:lnTo>
                <a:lnTo>
                  <a:pt x="40344" y="344"/>
                </a:lnTo>
                <a:lnTo>
                  <a:pt x="54107" y="5"/>
                </a:lnTo>
                <a:lnTo>
                  <a:pt x="56261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54300" y="2514600"/>
            <a:ext cx="112522" cy="433959"/>
          </a:xfrm>
          <a:custGeom>
            <a:avLst/>
            <a:gdLst/>
            <a:ahLst/>
            <a:cxnLst/>
            <a:rect l="l" t="t" r="r" b="b"/>
            <a:pathLst>
              <a:path w="112522" h="433959">
                <a:moveTo>
                  <a:pt x="56261" y="0"/>
                </a:moveTo>
                <a:lnTo>
                  <a:pt x="70415" y="259"/>
                </a:lnTo>
                <a:lnTo>
                  <a:pt x="82025" y="1088"/>
                </a:lnTo>
                <a:lnTo>
                  <a:pt x="83566" y="1270"/>
                </a:lnTo>
                <a:lnTo>
                  <a:pt x="90677" y="2286"/>
                </a:lnTo>
                <a:lnTo>
                  <a:pt x="96393" y="3428"/>
                </a:lnTo>
                <a:lnTo>
                  <a:pt x="100711" y="5079"/>
                </a:lnTo>
                <a:lnTo>
                  <a:pt x="105029" y="6730"/>
                </a:lnTo>
                <a:lnTo>
                  <a:pt x="108076" y="8636"/>
                </a:lnTo>
                <a:lnTo>
                  <a:pt x="109855" y="10922"/>
                </a:lnTo>
                <a:lnTo>
                  <a:pt x="111632" y="13208"/>
                </a:lnTo>
                <a:lnTo>
                  <a:pt x="112522" y="15748"/>
                </a:lnTo>
                <a:lnTo>
                  <a:pt x="112522" y="18796"/>
                </a:lnTo>
                <a:lnTo>
                  <a:pt x="112522" y="416178"/>
                </a:lnTo>
                <a:lnTo>
                  <a:pt x="112522" y="419100"/>
                </a:lnTo>
                <a:lnTo>
                  <a:pt x="111632" y="421639"/>
                </a:lnTo>
                <a:lnTo>
                  <a:pt x="109855" y="423925"/>
                </a:lnTo>
                <a:lnTo>
                  <a:pt x="108076" y="426212"/>
                </a:lnTo>
                <a:lnTo>
                  <a:pt x="105029" y="427989"/>
                </a:lnTo>
                <a:lnTo>
                  <a:pt x="100711" y="429513"/>
                </a:lnTo>
                <a:lnTo>
                  <a:pt x="96393" y="431038"/>
                </a:lnTo>
                <a:lnTo>
                  <a:pt x="90677" y="432053"/>
                </a:lnTo>
                <a:lnTo>
                  <a:pt x="83566" y="432815"/>
                </a:lnTo>
                <a:lnTo>
                  <a:pt x="72347" y="433631"/>
                </a:lnTo>
                <a:lnTo>
                  <a:pt x="58572" y="433953"/>
                </a:lnTo>
                <a:lnTo>
                  <a:pt x="56261" y="433959"/>
                </a:lnTo>
                <a:lnTo>
                  <a:pt x="42151" y="433709"/>
                </a:lnTo>
                <a:lnTo>
                  <a:pt x="30523" y="432962"/>
                </a:lnTo>
                <a:lnTo>
                  <a:pt x="21970" y="432053"/>
                </a:lnTo>
                <a:lnTo>
                  <a:pt x="16256" y="431038"/>
                </a:lnTo>
                <a:lnTo>
                  <a:pt x="11937" y="429513"/>
                </a:lnTo>
                <a:lnTo>
                  <a:pt x="7619" y="427989"/>
                </a:lnTo>
                <a:lnTo>
                  <a:pt x="4572" y="426212"/>
                </a:lnTo>
                <a:lnTo>
                  <a:pt x="2793" y="423925"/>
                </a:lnTo>
                <a:lnTo>
                  <a:pt x="888" y="421639"/>
                </a:lnTo>
                <a:lnTo>
                  <a:pt x="0" y="419100"/>
                </a:lnTo>
                <a:lnTo>
                  <a:pt x="0" y="416178"/>
                </a:lnTo>
                <a:lnTo>
                  <a:pt x="0" y="18796"/>
                </a:lnTo>
                <a:lnTo>
                  <a:pt x="0" y="15748"/>
                </a:lnTo>
                <a:lnTo>
                  <a:pt x="888" y="13208"/>
                </a:lnTo>
                <a:lnTo>
                  <a:pt x="2793" y="10922"/>
                </a:lnTo>
                <a:lnTo>
                  <a:pt x="4572" y="8636"/>
                </a:lnTo>
                <a:lnTo>
                  <a:pt x="7619" y="6730"/>
                </a:lnTo>
                <a:lnTo>
                  <a:pt x="11937" y="5079"/>
                </a:lnTo>
                <a:lnTo>
                  <a:pt x="16256" y="3428"/>
                </a:lnTo>
                <a:lnTo>
                  <a:pt x="21970" y="2286"/>
                </a:lnTo>
                <a:lnTo>
                  <a:pt x="29082" y="1270"/>
                </a:lnTo>
                <a:lnTo>
                  <a:pt x="40344" y="344"/>
                </a:lnTo>
                <a:lnTo>
                  <a:pt x="54107" y="5"/>
                </a:lnTo>
                <a:lnTo>
                  <a:pt x="56261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28333" y="2506979"/>
            <a:ext cx="426847" cy="449199"/>
          </a:xfrm>
          <a:custGeom>
            <a:avLst/>
            <a:gdLst/>
            <a:ahLst/>
            <a:cxnLst/>
            <a:rect l="l" t="t" r="r" b="b"/>
            <a:pathLst>
              <a:path w="426847" h="449199">
                <a:moveTo>
                  <a:pt x="218313" y="0"/>
                </a:moveTo>
                <a:lnTo>
                  <a:pt x="246222" y="1058"/>
                </a:lnTo>
                <a:lnTo>
                  <a:pt x="272055" y="4232"/>
                </a:lnTo>
                <a:lnTo>
                  <a:pt x="295799" y="9522"/>
                </a:lnTo>
                <a:lnTo>
                  <a:pt x="311150" y="14478"/>
                </a:lnTo>
                <a:lnTo>
                  <a:pt x="335382" y="25498"/>
                </a:lnTo>
                <a:lnTo>
                  <a:pt x="356708" y="39370"/>
                </a:lnTo>
                <a:lnTo>
                  <a:pt x="375076" y="56095"/>
                </a:lnTo>
                <a:lnTo>
                  <a:pt x="391197" y="76569"/>
                </a:lnTo>
                <a:lnTo>
                  <a:pt x="403621" y="98634"/>
                </a:lnTo>
                <a:lnTo>
                  <a:pt x="413344" y="123395"/>
                </a:lnTo>
                <a:lnTo>
                  <a:pt x="420094" y="149197"/>
                </a:lnTo>
                <a:lnTo>
                  <a:pt x="424120" y="173731"/>
                </a:lnTo>
                <a:lnTo>
                  <a:pt x="426351" y="199980"/>
                </a:lnTo>
                <a:lnTo>
                  <a:pt x="426847" y="220599"/>
                </a:lnTo>
                <a:lnTo>
                  <a:pt x="426596" y="234210"/>
                </a:lnTo>
                <a:lnTo>
                  <a:pt x="424601" y="260461"/>
                </a:lnTo>
                <a:lnTo>
                  <a:pt x="420640" y="285404"/>
                </a:lnTo>
                <a:lnTo>
                  <a:pt x="414744" y="309025"/>
                </a:lnTo>
                <a:lnTo>
                  <a:pt x="408975" y="325991"/>
                </a:lnTo>
                <a:lnTo>
                  <a:pt x="398188" y="349496"/>
                </a:lnTo>
                <a:lnTo>
                  <a:pt x="384794" y="370862"/>
                </a:lnTo>
                <a:lnTo>
                  <a:pt x="372745" y="385825"/>
                </a:lnTo>
                <a:lnTo>
                  <a:pt x="354749" y="403108"/>
                </a:lnTo>
                <a:lnTo>
                  <a:pt x="334153" y="417812"/>
                </a:lnTo>
                <a:lnTo>
                  <a:pt x="310936" y="429938"/>
                </a:lnTo>
                <a:lnTo>
                  <a:pt x="293500" y="436725"/>
                </a:lnTo>
                <a:lnTo>
                  <a:pt x="270227" y="443095"/>
                </a:lnTo>
                <a:lnTo>
                  <a:pt x="245036" y="447207"/>
                </a:lnTo>
                <a:lnTo>
                  <a:pt x="217930" y="449073"/>
                </a:lnTo>
                <a:lnTo>
                  <a:pt x="208407" y="449199"/>
                </a:lnTo>
                <a:lnTo>
                  <a:pt x="194227" y="448925"/>
                </a:lnTo>
                <a:lnTo>
                  <a:pt x="167422" y="446740"/>
                </a:lnTo>
                <a:lnTo>
                  <a:pt x="142674" y="442384"/>
                </a:lnTo>
                <a:lnTo>
                  <a:pt x="119970" y="435874"/>
                </a:lnTo>
                <a:lnTo>
                  <a:pt x="103619" y="429336"/>
                </a:lnTo>
                <a:lnTo>
                  <a:pt x="80864" y="416913"/>
                </a:lnTo>
                <a:lnTo>
                  <a:pt x="60969" y="401629"/>
                </a:lnTo>
                <a:lnTo>
                  <a:pt x="42836" y="382209"/>
                </a:lnTo>
                <a:lnTo>
                  <a:pt x="29003" y="361497"/>
                </a:lnTo>
                <a:lnTo>
                  <a:pt x="17920" y="338075"/>
                </a:lnTo>
                <a:lnTo>
                  <a:pt x="12446" y="322325"/>
                </a:lnTo>
                <a:lnTo>
                  <a:pt x="6620" y="299467"/>
                </a:lnTo>
                <a:lnTo>
                  <a:pt x="2635" y="274904"/>
                </a:lnTo>
                <a:lnTo>
                  <a:pt x="461" y="248636"/>
                </a:lnTo>
                <a:lnTo>
                  <a:pt x="0" y="228600"/>
                </a:lnTo>
                <a:lnTo>
                  <a:pt x="243" y="215026"/>
                </a:lnTo>
                <a:lnTo>
                  <a:pt x="2203" y="188830"/>
                </a:lnTo>
                <a:lnTo>
                  <a:pt x="6153" y="163890"/>
                </a:lnTo>
                <a:lnTo>
                  <a:pt x="12121" y="140189"/>
                </a:lnTo>
                <a:lnTo>
                  <a:pt x="18058" y="122897"/>
                </a:lnTo>
                <a:lnTo>
                  <a:pt x="28946" y="99346"/>
                </a:lnTo>
                <a:lnTo>
                  <a:pt x="42378" y="78041"/>
                </a:lnTo>
                <a:lnTo>
                  <a:pt x="54356" y="63246"/>
                </a:lnTo>
                <a:lnTo>
                  <a:pt x="72389" y="45957"/>
                </a:lnTo>
                <a:lnTo>
                  <a:pt x="93011" y="31286"/>
                </a:lnTo>
                <a:lnTo>
                  <a:pt x="116222" y="19188"/>
                </a:lnTo>
                <a:lnTo>
                  <a:pt x="133452" y="12501"/>
                </a:lnTo>
                <a:lnTo>
                  <a:pt x="156698" y="6138"/>
                </a:lnTo>
                <a:lnTo>
                  <a:pt x="181892" y="2002"/>
                </a:lnTo>
                <a:lnTo>
                  <a:pt x="209045" y="121"/>
                </a:lnTo>
                <a:lnTo>
                  <a:pt x="21831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83072" y="2506979"/>
            <a:ext cx="255904" cy="441579"/>
          </a:xfrm>
          <a:custGeom>
            <a:avLst/>
            <a:gdLst/>
            <a:ahLst/>
            <a:cxnLst/>
            <a:rect l="l" t="t" r="r" b="b"/>
            <a:pathLst>
              <a:path w="255904" h="441579">
                <a:moveTo>
                  <a:pt x="201802" y="0"/>
                </a:moveTo>
                <a:lnTo>
                  <a:pt x="205739" y="0"/>
                </a:lnTo>
                <a:lnTo>
                  <a:pt x="209930" y="254"/>
                </a:lnTo>
                <a:lnTo>
                  <a:pt x="214375" y="635"/>
                </a:lnTo>
                <a:lnTo>
                  <a:pt x="218820" y="1143"/>
                </a:lnTo>
                <a:lnTo>
                  <a:pt x="223392" y="1905"/>
                </a:lnTo>
                <a:lnTo>
                  <a:pt x="228218" y="2921"/>
                </a:lnTo>
                <a:lnTo>
                  <a:pt x="232917" y="3937"/>
                </a:lnTo>
                <a:lnTo>
                  <a:pt x="237108" y="5207"/>
                </a:lnTo>
                <a:lnTo>
                  <a:pt x="240664" y="6477"/>
                </a:lnTo>
                <a:lnTo>
                  <a:pt x="244220" y="7874"/>
                </a:lnTo>
                <a:lnTo>
                  <a:pt x="246887" y="9271"/>
                </a:lnTo>
                <a:lnTo>
                  <a:pt x="248538" y="10795"/>
                </a:lnTo>
                <a:lnTo>
                  <a:pt x="250189" y="12192"/>
                </a:lnTo>
                <a:lnTo>
                  <a:pt x="251332" y="13843"/>
                </a:lnTo>
                <a:lnTo>
                  <a:pt x="252094" y="15621"/>
                </a:lnTo>
                <a:lnTo>
                  <a:pt x="252856" y="17399"/>
                </a:lnTo>
                <a:lnTo>
                  <a:pt x="254126" y="22987"/>
                </a:lnTo>
                <a:lnTo>
                  <a:pt x="255142" y="30861"/>
                </a:lnTo>
                <a:lnTo>
                  <a:pt x="255397" y="37084"/>
                </a:lnTo>
                <a:lnTo>
                  <a:pt x="255793" y="48114"/>
                </a:lnTo>
                <a:lnTo>
                  <a:pt x="255904" y="62484"/>
                </a:lnTo>
                <a:lnTo>
                  <a:pt x="255714" y="76651"/>
                </a:lnTo>
                <a:lnTo>
                  <a:pt x="255088" y="88088"/>
                </a:lnTo>
                <a:lnTo>
                  <a:pt x="254380" y="95758"/>
                </a:lnTo>
                <a:lnTo>
                  <a:pt x="253491" y="101092"/>
                </a:lnTo>
                <a:lnTo>
                  <a:pt x="252349" y="104902"/>
                </a:lnTo>
                <a:lnTo>
                  <a:pt x="251078" y="108839"/>
                </a:lnTo>
                <a:lnTo>
                  <a:pt x="247650" y="113030"/>
                </a:lnTo>
                <a:lnTo>
                  <a:pt x="243204" y="115189"/>
                </a:lnTo>
                <a:lnTo>
                  <a:pt x="240283" y="115189"/>
                </a:lnTo>
                <a:lnTo>
                  <a:pt x="237870" y="115189"/>
                </a:lnTo>
                <a:lnTo>
                  <a:pt x="235203" y="114681"/>
                </a:lnTo>
                <a:lnTo>
                  <a:pt x="232282" y="113665"/>
                </a:lnTo>
                <a:lnTo>
                  <a:pt x="229235" y="112649"/>
                </a:lnTo>
                <a:lnTo>
                  <a:pt x="225932" y="111506"/>
                </a:lnTo>
                <a:lnTo>
                  <a:pt x="222123" y="110362"/>
                </a:lnTo>
                <a:lnTo>
                  <a:pt x="218439" y="109093"/>
                </a:lnTo>
                <a:lnTo>
                  <a:pt x="214375" y="107950"/>
                </a:lnTo>
                <a:lnTo>
                  <a:pt x="209930" y="106934"/>
                </a:lnTo>
                <a:lnTo>
                  <a:pt x="205486" y="105918"/>
                </a:lnTo>
                <a:lnTo>
                  <a:pt x="200532" y="105410"/>
                </a:lnTo>
                <a:lnTo>
                  <a:pt x="195199" y="105410"/>
                </a:lnTo>
                <a:lnTo>
                  <a:pt x="188975" y="105410"/>
                </a:lnTo>
                <a:lnTo>
                  <a:pt x="182625" y="106680"/>
                </a:lnTo>
                <a:lnTo>
                  <a:pt x="176402" y="109220"/>
                </a:lnTo>
                <a:lnTo>
                  <a:pt x="170179" y="111760"/>
                </a:lnTo>
                <a:lnTo>
                  <a:pt x="156972" y="121031"/>
                </a:lnTo>
                <a:lnTo>
                  <a:pt x="148285" y="128771"/>
                </a:lnTo>
                <a:lnTo>
                  <a:pt x="139326" y="138482"/>
                </a:lnTo>
                <a:lnTo>
                  <a:pt x="129028" y="151484"/>
                </a:lnTo>
                <a:lnTo>
                  <a:pt x="121688" y="161722"/>
                </a:lnTo>
                <a:lnTo>
                  <a:pt x="114021" y="173186"/>
                </a:lnTo>
                <a:lnTo>
                  <a:pt x="112522" y="175514"/>
                </a:lnTo>
                <a:lnTo>
                  <a:pt x="112522" y="423799"/>
                </a:lnTo>
                <a:lnTo>
                  <a:pt x="112522" y="426720"/>
                </a:lnTo>
                <a:lnTo>
                  <a:pt x="111632" y="429260"/>
                </a:lnTo>
                <a:lnTo>
                  <a:pt x="109854" y="431546"/>
                </a:lnTo>
                <a:lnTo>
                  <a:pt x="108076" y="433832"/>
                </a:lnTo>
                <a:lnTo>
                  <a:pt x="105028" y="435610"/>
                </a:lnTo>
                <a:lnTo>
                  <a:pt x="100711" y="437134"/>
                </a:lnTo>
                <a:lnTo>
                  <a:pt x="96392" y="438658"/>
                </a:lnTo>
                <a:lnTo>
                  <a:pt x="90677" y="439674"/>
                </a:lnTo>
                <a:lnTo>
                  <a:pt x="83565" y="440436"/>
                </a:lnTo>
                <a:lnTo>
                  <a:pt x="72347" y="441251"/>
                </a:lnTo>
                <a:lnTo>
                  <a:pt x="58572" y="441573"/>
                </a:lnTo>
                <a:lnTo>
                  <a:pt x="56261" y="441579"/>
                </a:lnTo>
                <a:lnTo>
                  <a:pt x="42151" y="441329"/>
                </a:lnTo>
                <a:lnTo>
                  <a:pt x="30523" y="440582"/>
                </a:lnTo>
                <a:lnTo>
                  <a:pt x="21970" y="439674"/>
                </a:lnTo>
                <a:lnTo>
                  <a:pt x="16255" y="438658"/>
                </a:lnTo>
                <a:lnTo>
                  <a:pt x="11937" y="437134"/>
                </a:lnTo>
                <a:lnTo>
                  <a:pt x="7619" y="435610"/>
                </a:lnTo>
                <a:lnTo>
                  <a:pt x="4572" y="433832"/>
                </a:lnTo>
                <a:lnTo>
                  <a:pt x="2793" y="431546"/>
                </a:lnTo>
                <a:lnTo>
                  <a:pt x="888" y="429260"/>
                </a:lnTo>
                <a:lnTo>
                  <a:pt x="0" y="426720"/>
                </a:lnTo>
                <a:lnTo>
                  <a:pt x="0" y="423799"/>
                </a:lnTo>
                <a:lnTo>
                  <a:pt x="0" y="25527"/>
                </a:lnTo>
                <a:lnTo>
                  <a:pt x="0" y="22479"/>
                </a:lnTo>
                <a:lnTo>
                  <a:pt x="762" y="19939"/>
                </a:lnTo>
                <a:lnTo>
                  <a:pt x="2286" y="17653"/>
                </a:lnTo>
                <a:lnTo>
                  <a:pt x="3810" y="15367"/>
                </a:lnTo>
                <a:lnTo>
                  <a:pt x="6476" y="13589"/>
                </a:lnTo>
                <a:lnTo>
                  <a:pt x="10287" y="12065"/>
                </a:lnTo>
                <a:lnTo>
                  <a:pt x="14224" y="10541"/>
                </a:lnTo>
                <a:lnTo>
                  <a:pt x="19176" y="9525"/>
                </a:lnTo>
                <a:lnTo>
                  <a:pt x="25273" y="8762"/>
                </a:lnTo>
                <a:lnTo>
                  <a:pt x="31368" y="8000"/>
                </a:lnTo>
                <a:lnTo>
                  <a:pt x="38988" y="7620"/>
                </a:lnTo>
                <a:lnTo>
                  <a:pt x="48260" y="7620"/>
                </a:lnTo>
                <a:lnTo>
                  <a:pt x="57785" y="7620"/>
                </a:lnTo>
                <a:lnTo>
                  <a:pt x="65658" y="8000"/>
                </a:lnTo>
                <a:lnTo>
                  <a:pt x="71881" y="8762"/>
                </a:lnTo>
                <a:lnTo>
                  <a:pt x="78231" y="9525"/>
                </a:lnTo>
                <a:lnTo>
                  <a:pt x="83057" y="10541"/>
                </a:lnTo>
                <a:lnTo>
                  <a:pt x="86487" y="12065"/>
                </a:lnTo>
                <a:lnTo>
                  <a:pt x="89915" y="13589"/>
                </a:lnTo>
                <a:lnTo>
                  <a:pt x="92328" y="15367"/>
                </a:lnTo>
                <a:lnTo>
                  <a:pt x="93852" y="17653"/>
                </a:lnTo>
                <a:lnTo>
                  <a:pt x="95250" y="19939"/>
                </a:lnTo>
                <a:lnTo>
                  <a:pt x="96012" y="22479"/>
                </a:lnTo>
                <a:lnTo>
                  <a:pt x="96012" y="25527"/>
                </a:lnTo>
                <a:lnTo>
                  <a:pt x="96012" y="75057"/>
                </a:lnTo>
                <a:lnTo>
                  <a:pt x="104308" y="63608"/>
                </a:lnTo>
                <a:lnTo>
                  <a:pt x="112355" y="53280"/>
                </a:lnTo>
                <a:lnTo>
                  <a:pt x="120120" y="44087"/>
                </a:lnTo>
                <a:lnTo>
                  <a:pt x="125475" y="38227"/>
                </a:lnTo>
                <a:lnTo>
                  <a:pt x="135368" y="28489"/>
                </a:lnTo>
                <a:lnTo>
                  <a:pt x="144896" y="20327"/>
                </a:lnTo>
                <a:lnTo>
                  <a:pt x="151891" y="15240"/>
                </a:lnTo>
                <a:lnTo>
                  <a:pt x="163327" y="8493"/>
                </a:lnTo>
                <a:lnTo>
                  <a:pt x="174850" y="3995"/>
                </a:lnTo>
                <a:lnTo>
                  <a:pt x="176911" y="3429"/>
                </a:lnTo>
                <a:lnTo>
                  <a:pt x="185165" y="1143"/>
                </a:lnTo>
                <a:lnTo>
                  <a:pt x="193548" y="0"/>
                </a:lnTo>
                <a:lnTo>
                  <a:pt x="20180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66817" y="2506979"/>
            <a:ext cx="426847" cy="449199"/>
          </a:xfrm>
          <a:custGeom>
            <a:avLst/>
            <a:gdLst/>
            <a:ahLst/>
            <a:cxnLst/>
            <a:rect l="l" t="t" r="r" b="b"/>
            <a:pathLst>
              <a:path w="426847" h="449199">
                <a:moveTo>
                  <a:pt x="218312" y="0"/>
                </a:moveTo>
                <a:lnTo>
                  <a:pt x="246222" y="1058"/>
                </a:lnTo>
                <a:lnTo>
                  <a:pt x="272055" y="4232"/>
                </a:lnTo>
                <a:lnTo>
                  <a:pt x="295799" y="9522"/>
                </a:lnTo>
                <a:lnTo>
                  <a:pt x="311150" y="14478"/>
                </a:lnTo>
                <a:lnTo>
                  <a:pt x="335382" y="25498"/>
                </a:lnTo>
                <a:lnTo>
                  <a:pt x="356708" y="39370"/>
                </a:lnTo>
                <a:lnTo>
                  <a:pt x="375076" y="56095"/>
                </a:lnTo>
                <a:lnTo>
                  <a:pt x="391197" y="76569"/>
                </a:lnTo>
                <a:lnTo>
                  <a:pt x="403621" y="98634"/>
                </a:lnTo>
                <a:lnTo>
                  <a:pt x="413344" y="123395"/>
                </a:lnTo>
                <a:lnTo>
                  <a:pt x="420094" y="149197"/>
                </a:lnTo>
                <a:lnTo>
                  <a:pt x="424120" y="173731"/>
                </a:lnTo>
                <a:lnTo>
                  <a:pt x="426351" y="199980"/>
                </a:lnTo>
                <a:lnTo>
                  <a:pt x="426847" y="220599"/>
                </a:lnTo>
                <a:lnTo>
                  <a:pt x="426596" y="234210"/>
                </a:lnTo>
                <a:lnTo>
                  <a:pt x="424601" y="260461"/>
                </a:lnTo>
                <a:lnTo>
                  <a:pt x="420640" y="285404"/>
                </a:lnTo>
                <a:lnTo>
                  <a:pt x="414744" y="309025"/>
                </a:lnTo>
                <a:lnTo>
                  <a:pt x="408975" y="325991"/>
                </a:lnTo>
                <a:lnTo>
                  <a:pt x="398188" y="349496"/>
                </a:lnTo>
                <a:lnTo>
                  <a:pt x="384794" y="370862"/>
                </a:lnTo>
                <a:lnTo>
                  <a:pt x="372745" y="385825"/>
                </a:lnTo>
                <a:lnTo>
                  <a:pt x="354749" y="403108"/>
                </a:lnTo>
                <a:lnTo>
                  <a:pt x="334153" y="417812"/>
                </a:lnTo>
                <a:lnTo>
                  <a:pt x="310936" y="429938"/>
                </a:lnTo>
                <a:lnTo>
                  <a:pt x="293500" y="436725"/>
                </a:lnTo>
                <a:lnTo>
                  <a:pt x="270227" y="443095"/>
                </a:lnTo>
                <a:lnTo>
                  <a:pt x="245036" y="447207"/>
                </a:lnTo>
                <a:lnTo>
                  <a:pt x="217930" y="449073"/>
                </a:lnTo>
                <a:lnTo>
                  <a:pt x="208407" y="449199"/>
                </a:lnTo>
                <a:lnTo>
                  <a:pt x="194227" y="448925"/>
                </a:lnTo>
                <a:lnTo>
                  <a:pt x="167422" y="446740"/>
                </a:lnTo>
                <a:lnTo>
                  <a:pt x="142674" y="442384"/>
                </a:lnTo>
                <a:lnTo>
                  <a:pt x="119970" y="435874"/>
                </a:lnTo>
                <a:lnTo>
                  <a:pt x="103619" y="429336"/>
                </a:lnTo>
                <a:lnTo>
                  <a:pt x="80864" y="416913"/>
                </a:lnTo>
                <a:lnTo>
                  <a:pt x="60969" y="401629"/>
                </a:lnTo>
                <a:lnTo>
                  <a:pt x="42836" y="382209"/>
                </a:lnTo>
                <a:lnTo>
                  <a:pt x="29003" y="361497"/>
                </a:lnTo>
                <a:lnTo>
                  <a:pt x="17920" y="338075"/>
                </a:lnTo>
                <a:lnTo>
                  <a:pt x="12446" y="322325"/>
                </a:lnTo>
                <a:lnTo>
                  <a:pt x="6620" y="299467"/>
                </a:lnTo>
                <a:lnTo>
                  <a:pt x="2635" y="274904"/>
                </a:lnTo>
                <a:lnTo>
                  <a:pt x="461" y="248636"/>
                </a:lnTo>
                <a:lnTo>
                  <a:pt x="0" y="228600"/>
                </a:lnTo>
                <a:lnTo>
                  <a:pt x="243" y="215026"/>
                </a:lnTo>
                <a:lnTo>
                  <a:pt x="2203" y="188830"/>
                </a:lnTo>
                <a:lnTo>
                  <a:pt x="6153" y="163890"/>
                </a:lnTo>
                <a:lnTo>
                  <a:pt x="12121" y="140189"/>
                </a:lnTo>
                <a:lnTo>
                  <a:pt x="18058" y="122897"/>
                </a:lnTo>
                <a:lnTo>
                  <a:pt x="28946" y="99346"/>
                </a:lnTo>
                <a:lnTo>
                  <a:pt x="42378" y="78041"/>
                </a:lnTo>
                <a:lnTo>
                  <a:pt x="54356" y="63246"/>
                </a:lnTo>
                <a:lnTo>
                  <a:pt x="72389" y="45957"/>
                </a:lnTo>
                <a:lnTo>
                  <a:pt x="93011" y="31286"/>
                </a:lnTo>
                <a:lnTo>
                  <a:pt x="116222" y="19188"/>
                </a:lnTo>
                <a:lnTo>
                  <a:pt x="133452" y="12501"/>
                </a:lnTo>
                <a:lnTo>
                  <a:pt x="156698" y="6138"/>
                </a:lnTo>
                <a:lnTo>
                  <a:pt x="181892" y="2002"/>
                </a:lnTo>
                <a:lnTo>
                  <a:pt x="209045" y="121"/>
                </a:lnTo>
                <a:lnTo>
                  <a:pt x="21831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05782" y="2506979"/>
            <a:ext cx="304038" cy="449199"/>
          </a:xfrm>
          <a:custGeom>
            <a:avLst/>
            <a:gdLst/>
            <a:ahLst/>
            <a:cxnLst/>
            <a:rect l="l" t="t" r="r" b="b"/>
            <a:pathLst>
              <a:path w="304038" h="449199">
                <a:moveTo>
                  <a:pt x="164337" y="0"/>
                </a:moveTo>
                <a:lnTo>
                  <a:pt x="177254" y="324"/>
                </a:lnTo>
                <a:lnTo>
                  <a:pt x="189921" y="1297"/>
                </a:lnTo>
                <a:lnTo>
                  <a:pt x="200659" y="2667"/>
                </a:lnTo>
                <a:lnTo>
                  <a:pt x="213902" y="4960"/>
                </a:lnTo>
                <a:lnTo>
                  <a:pt x="226111" y="7669"/>
                </a:lnTo>
                <a:lnTo>
                  <a:pt x="232663" y="9398"/>
                </a:lnTo>
                <a:lnTo>
                  <a:pt x="245696" y="13542"/>
                </a:lnTo>
                <a:lnTo>
                  <a:pt x="256583" y="18060"/>
                </a:lnTo>
                <a:lnTo>
                  <a:pt x="256793" y="18161"/>
                </a:lnTo>
                <a:lnTo>
                  <a:pt x="263270" y="21209"/>
                </a:lnTo>
                <a:lnTo>
                  <a:pt x="267969" y="23875"/>
                </a:lnTo>
                <a:lnTo>
                  <a:pt x="270763" y="26162"/>
                </a:lnTo>
                <a:lnTo>
                  <a:pt x="273684" y="28321"/>
                </a:lnTo>
                <a:lnTo>
                  <a:pt x="275589" y="30607"/>
                </a:lnTo>
                <a:lnTo>
                  <a:pt x="276859" y="32893"/>
                </a:lnTo>
                <a:lnTo>
                  <a:pt x="278002" y="35052"/>
                </a:lnTo>
                <a:lnTo>
                  <a:pt x="278891" y="37719"/>
                </a:lnTo>
                <a:lnTo>
                  <a:pt x="279526" y="40894"/>
                </a:lnTo>
                <a:lnTo>
                  <a:pt x="280162" y="43942"/>
                </a:lnTo>
                <a:lnTo>
                  <a:pt x="280669" y="47879"/>
                </a:lnTo>
                <a:lnTo>
                  <a:pt x="281050" y="52450"/>
                </a:lnTo>
                <a:lnTo>
                  <a:pt x="281558" y="57150"/>
                </a:lnTo>
                <a:lnTo>
                  <a:pt x="281685" y="62865"/>
                </a:lnTo>
                <a:lnTo>
                  <a:pt x="281685" y="69723"/>
                </a:lnTo>
                <a:lnTo>
                  <a:pt x="281685" y="77724"/>
                </a:lnTo>
                <a:lnTo>
                  <a:pt x="281558" y="84200"/>
                </a:lnTo>
                <a:lnTo>
                  <a:pt x="281050" y="89281"/>
                </a:lnTo>
                <a:lnTo>
                  <a:pt x="280669" y="94361"/>
                </a:lnTo>
                <a:lnTo>
                  <a:pt x="279907" y="98425"/>
                </a:lnTo>
                <a:lnTo>
                  <a:pt x="278891" y="101346"/>
                </a:lnTo>
                <a:lnTo>
                  <a:pt x="277748" y="104394"/>
                </a:lnTo>
                <a:lnTo>
                  <a:pt x="276351" y="106299"/>
                </a:lnTo>
                <a:lnTo>
                  <a:pt x="274573" y="107442"/>
                </a:lnTo>
                <a:lnTo>
                  <a:pt x="272795" y="108458"/>
                </a:lnTo>
                <a:lnTo>
                  <a:pt x="270763" y="108966"/>
                </a:lnTo>
                <a:lnTo>
                  <a:pt x="268350" y="108966"/>
                </a:lnTo>
                <a:lnTo>
                  <a:pt x="265683" y="108966"/>
                </a:lnTo>
                <a:lnTo>
                  <a:pt x="261492" y="107442"/>
                </a:lnTo>
                <a:lnTo>
                  <a:pt x="255904" y="104267"/>
                </a:lnTo>
                <a:lnTo>
                  <a:pt x="250189" y="101092"/>
                </a:lnTo>
                <a:lnTo>
                  <a:pt x="243077" y="97790"/>
                </a:lnTo>
                <a:lnTo>
                  <a:pt x="234695" y="94234"/>
                </a:lnTo>
                <a:lnTo>
                  <a:pt x="223599" y="89961"/>
                </a:lnTo>
                <a:lnTo>
                  <a:pt x="211211" y="85920"/>
                </a:lnTo>
                <a:lnTo>
                  <a:pt x="205231" y="84200"/>
                </a:lnTo>
                <a:lnTo>
                  <a:pt x="193646" y="81594"/>
                </a:lnTo>
                <a:lnTo>
                  <a:pt x="181039" y="80037"/>
                </a:lnTo>
                <a:lnTo>
                  <a:pt x="167464" y="79502"/>
                </a:lnTo>
                <a:lnTo>
                  <a:pt x="167004" y="79502"/>
                </a:lnTo>
                <a:lnTo>
                  <a:pt x="153350" y="80217"/>
                </a:lnTo>
                <a:lnTo>
                  <a:pt x="141624" y="82418"/>
                </a:lnTo>
                <a:lnTo>
                  <a:pt x="140715" y="82677"/>
                </a:lnTo>
                <a:lnTo>
                  <a:pt x="133222" y="84709"/>
                </a:lnTo>
                <a:lnTo>
                  <a:pt x="127126" y="87630"/>
                </a:lnTo>
                <a:lnTo>
                  <a:pt x="122300" y="91567"/>
                </a:lnTo>
                <a:lnTo>
                  <a:pt x="117601" y="95377"/>
                </a:lnTo>
                <a:lnTo>
                  <a:pt x="114045" y="99949"/>
                </a:lnTo>
                <a:lnTo>
                  <a:pt x="111632" y="105156"/>
                </a:lnTo>
                <a:lnTo>
                  <a:pt x="109219" y="110362"/>
                </a:lnTo>
                <a:lnTo>
                  <a:pt x="108076" y="115950"/>
                </a:lnTo>
                <a:lnTo>
                  <a:pt x="108076" y="121920"/>
                </a:lnTo>
                <a:lnTo>
                  <a:pt x="108076" y="131191"/>
                </a:lnTo>
                <a:lnTo>
                  <a:pt x="110870" y="138937"/>
                </a:lnTo>
                <a:lnTo>
                  <a:pt x="116585" y="145161"/>
                </a:lnTo>
                <a:lnTo>
                  <a:pt x="125453" y="153255"/>
                </a:lnTo>
                <a:lnTo>
                  <a:pt x="136579" y="160462"/>
                </a:lnTo>
                <a:lnTo>
                  <a:pt x="138810" y="161671"/>
                </a:lnTo>
                <a:lnTo>
                  <a:pt x="149657" y="166800"/>
                </a:lnTo>
                <a:lnTo>
                  <a:pt x="161515" y="171719"/>
                </a:lnTo>
                <a:lnTo>
                  <a:pt x="170306" y="175006"/>
                </a:lnTo>
                <a:lnTo>
                  <a:pt x="182082" y="179294"/>
                </a:lnTo>
                <a:lnTo>
                  <a:pt x="193941" y="183834"/>
                </a:lnTo>
                <a:lnTo>
                  <a:pt x="205884" y="188624"/>
                </a:lnTo>
                <a:lnTo>
                  <a:pt x="217604" y="193640"/>
                </a:lnTo>
                <a:lnTo>
                  <a:pt x="229063" y="199107"/>
                </a:lnTo>
                <a:lnTo>
                  <a:pt x="240472" y="205124"/>
                </a:lnTo>
                <a:lnTo>
                  <a:pt x="252672" y="212585"/>
                </a:lnTo>
                <a:lnTo>
                  <a:pt x="262808" y="220269"/>
                </a:lnTo>
                <a:lnTo>
                  <a:pt x="272192" y="228867"/>
                </a:lnTo>
                <a:lnTo>
                  <a:pt x="281363" y="239426"/>
                </a:lnTo>
                <a:lnTo>
                  <a:pt x="288414" y="249938"/>
                </a:lnTo>
                <a:lnTo>
                  <a:pt x="294412" y="261578"/>
                </a:lnTo>
                <a:lnTo>
                  <a:pt x="299462" y="275204"/>
                </a:lnTo>
                <a:lnTo>
                  <a:pt x="302177" y="287306"/>
                </a:lnTo>
                <a:lnTo>
                  <a:pt x="303687" y="300452"/>
                </a:lnTo>
                <a:lnTo>
                  <a:pt x="304038" y="311277"/>
                </a:lnTo>
                <a:lnTo>
                  <a:pt x="303494" y="325016"/>
                </a:lnTo>
                <a:lnTo>
                  <a:pt x="301859" y="338066"/>
                </a:lnTo>
                <a:lnTo>
                  <a:pt x="299126" y="350425"/>
                </a:lnTo>
                <a:lnTo>
                  <a:pt x="295288" y="362094"/>
                </a:lnTo>
                <a:lnTo>
                  <a:pt x="291338" y="371094"/>
                </a:lnTo>
                <a:lnTo>
                  <a:pt x="285052" y="382343"/>
                </a:lnTo>
                <a:lnTo>
                  <a:pt x="277709" y="392718"/>
                </a:lnTo>
                <a:lnTo>
                  <a:pt x="269302" y="402235"/>
                </a:lnTo>
                <a:lnTo>
                  <a:pt x="259820" y="410912"/>
                </a:lnTo>
                <a:lnTo>
                  <a:pt x="245309" y="421282"/>
                </a:lnTo>
                <a:lnTo>
                  <a:pt x="234489" y="427417"/>
                </a:lnTo>
                <a:lnTo>
                  <a:pt x="222935" y="432791"/>
                </a:lnTo>
                <a:lnTo>
                  <a:pt x="210648" y="437389"/>
                </a:lnTo>
                <a:lnTo>
                  <a:pt x="200532" y="440436"/>
                </a:lnTo>
                <a:lnTo>
                  <a:pt x="188720" y="443350"/>
                </a:lnTo>
                <a:lnTo>
                  <a:pt x="176566" y="445677"/>
                </a:lnTo>
                <a:lnTo>
                  <a:pt x="164061" y="447417"/>
                </a:lnTo>
                <a:lnTo>
                  <a:pt x="151197" y="448570"/>
                </a:lnTo>
                <a:lnTo>
                  <a:pt x="137963" y="449135"/>
                </a:lnTo>
                <a:lnTo>
                  <a:pt x="131698" y="449199"/>
                </a:lnTo>
                <a:lnTo>
                  <a:pt x="118639" y="448900"/>
                </a:lnTo>
                <a:lnTo>
                  <a:pt x="105915" y="448017"/>
                </a:lnTo>
                <a:lnTo>
                  <a:pt x="93526" y="446571"/>
                </a:lnTo>
                <a:lnTo>
                  <a:pt x="75729" y="443380"/>
                </a:lnTo>
                <a:lnTo>
                  <a:pt x="63375" y="440481"/>
                </a:lnTo>
                <a:lnTo>
                  <a:pt x="52704" y="437388"/>
                </a:lnTo>
                <a:lnTo>
                  <a:pt x="39575" y="432787"/>
                </a:lnTo>
                <a:lnTo>
                  <a:pt x="28503" y="428104"/>
                </a:lnTo>
                <a:lnTo>
                  <a:pt x="18795" y="423291"/>
                </a:lnTo>
                <a:lnTo>
                  <a:pt x="10287" y="416814"/>
                </a:lnTo>
                <a:lnTo>
                  <a:pt x="6984" y="413639"/>
                </a:lnTo>
                <a:lnTo>
                  <a:pt x="4444" y="408813"/>
                </a:lnTo>
                <a:lnTo>
                  <a:pt x="2666" y="402082"/>
                </a:lnTo>
                <a:lnTo>
                  <a:pt x="879" y="391761"/>
                </a:lnTo>
                <a:lnTo>
                  <a:pt x="58" y="377989"/>
                </a:lnTo>
                <a:lnTo>
                  <a:pt x="0" y="372364"/>
                </a:lnTo>
                <a:lnTo>
                  <a:pt x="0" y="363728"/>
                </a:lnTo>
                <a:lnTo>
                  <a:pt x="253" y="356870"/>
                </a:lnTo>
                <a:lnTo>
                  <a:pt x="888" y="351663"/>
                </a:lnTo>
                <a:lnTo>
                  <a:pt x="1523" y="346456"/>
                </a:lnTo>
                <a:lnTo>
                  <a:pt x="2412" y="342265"/>
                </a:lnTo>
                <a:lnTo>
                  <a:pt x="3555" y="339090"/>
                </a:lnTo>
                <a:lnTo>
                  <a:pt x="4825" y="336042"/>
                </a:lnTo>
                <a:lnTo>
                  <a:pt x="6222" y="333883"/>
                </a:lnTo>
                <a:lnTo>
                  <a:pt x="8000" y="332867"/>
                </a:lnTo>
                <a:lnTo>
                  <a:pt x="9778" y="331850"/>
                </a:lnTo>
                <a:lnTo>
                  <a:pt x="12064" y="331343"/>
                </a:lnTo>
                <a:lnTo>
                  <a:pt x="14731" y="331343"/>
                </a:lnTo>
                <a:lnTo>
                  <a:pt x="18033" y="331343"/>
                </a:lnTo>
                <a:lnTo>
                  <a:pt x="22859" y="333121"/>
                </a:lnTo>
                <a:lnTo>
                  <a:pt x="29209" y="336931"/>
                </a:lnTo>
                <a:lnTo>
                  <a:pt x="39382" y="342421"/>
                </a:lnTo>
                <a:lnTo>
                  <a:pt x="51598" y="348425"/>
                </a:lnTo>
                <a:lnTo>
                  <a:pt x="63908" y="353843"/>
                </a:lnTo>
                <a:lnTo>
                  <a:pt x="75923" y="358278"/>
                </a:lnTo>
                <a:lnTo>
                  <a:pt x="86359" y="361696"/>
                </a:lnTo>
                <a:lnTo>
                  <a:pt x="97888" y="364567"/>
                </a:lnTo>
                <a:lnTo>
                  <a:pt x="110277" y="366496"/>
                </a:lnTo>
                <a:lnTo>
                  <a:pt x="123545" y="367442"/>
                </a:lnTo>
                <a:lnTo>
                  <a:pt x="129539" y="367538"/>
                </a:lnTo>
                <a:lnTo>
                  <a:pt x="142958" y="366811"/>
                </a:lnTo>
                <a:lnTo>
                  <a:pt x="154959" y="364736"/>
                </a:lnTo>
                <a:lnTo>
                  <a:pt x="164337" y="362331"/>
                </a:lnTo>
                <a:lnTo>
                  <a:pt x="171195" y="359283"/>
                </a:lnTo>
                <a:lnTo>
                  <a:pt x="177037" y="355473"/>
                </a:lnTo>
                <a:lnTo>
                  <a:pt x="182879" y="351536"/>
                </a:lnTo>
                <a:lnTo>
                  <a:pt x="187197" y="346583"/>
                </a:lnTo>
                <a:lnTo>
                  <a:pt x="190245" y="340741"/>
                </a:lnTo>
                <a:lnTo>
                  <a:pt x="193166" y="334772"/>
                </a:lnTo>
                <a:lnTo>
                  <a:pt x="194690" y="327914"/>
                </a:lnTo>
                <a:lnTo>
                  <a:pt x="194690" y="320167"/>
                </a:lnTo>
                <a:lnTo>
                  <a:pt x="194690" y="311277"/>
                </a:lnTo>
                <a:lnTo>
                  <a:pt x="191896" y="303530"/>
                </a:lnTo>
                <a:lnTo>
                  <a:pt x="186435" y="297180"/>
                </a:lnTo>
                <a:lnTo>
                  <a:pt x="177688" y="288785"/>
                </a:lnTo>
                <a:lnTo>
                  <a:pt x="166659" y="281525"/>
                </a:lnTo>
                <a:lnTo>
                  <a:pt x="164591" y="280416"/>
                </a:lnTo>
                <a:lnTo>
                  <a:pt x="153739" y="275109"/>
                </a:lnTo>
                <a:lnTo>
                  <a:pt x="141908" y="270129"/>
                </a:lnTo>
                <a:lnTo>
                  <a:pt x="133730" y="267081"/>
                </a:lnTo>
                <a:lnTo>
                  <a:pt x="122124" y="262709"/>
                </a:lnTo>
                <a:lnTo>
                  <a:pt x="110289" y="258052"/>
                </a:lnTo>
                <a:lnTo>
                  <a:pt x="98425" y="253237"/>
                </a:lnTo>
                <a:lnTo>
                  <a:pt x="86844" y="248074"/>
                </a:lnTo>
                <a:lnTo>
                  <a:pt x="75476" y="242434"/>
                </a:lnTo>
                <a:lnTo>
                  <a:pt x="64296" y="236316"/>
                </a:lnTo>
                <a:lnTo>
                  <a:pt x="52385" y="228917"/>
                </a:lnTo>
                <a:lnTo>
                  <a:pt x="42329" y="221158"/>
                </a:lnTo>
                <a:lnTo>
                  <a:pt x="33077" y="212434"/>
                </a:lnTo>
                <a:lnTo>
                  <a:pt x="24389" y="202222"/>
                </a:lnTo>
                <a:lnTo>
                  <a:pt x="17480" y="191598"/>
                </a:lnTo>
                <a:lnTo>
                  <a:pt x="11634" y="179883"/>
                </a:lnTo>
                <a:lnTo>
                  <a:pt x="6777" y="166299"/>
                </a:lnTo>
                <a:lnTo>
                  <a:pt x="4167" y="154254"/>
                </a:lnTo>
                <a:lnTo>
                  <a:pt x="2682" y="141130"/>
                </a:lnTo>
                <a:lnTo>
                  <a:pt x="2285" y="129032"/>
                </a:lnTo>
                <a:lnTo>
                  <a:pt x="2907" y="115756"/>
                </a:lnTo>
                <a:lnTo>
                  <a:pt x="4778" y="103003"/>
                </a:lnTo>
                <a:lnTo>
                  <a:pt x="7908" y="90783"/>
                </a:lnTo>
                <a:lnTo>
                  <a:pt x="12308" y="79106"/>
                </a:lnTo>
                <a:lnTo>
                  <a:pt x="19468" y="65340"/>
                </a:lnTo>
                <a:lnTo>
                  <a:pt x="26678" y="54895"/>
                </a:lnTo>
                <a:lnTo>
                  <a:pt x="35071" y="45267"/>
                </a:lnTo>
                <a:lnTo>
                  <a:pt x="44625" y="36477"/>
                </a:lnTo>
                <a:lnTo>
                  <a:pt x="55308" y="28560"/>
                </a:lnTo>
                <a:lnTo>
                  <a:pt x="65919" y="22179"/>
                </a:lnTo>
                <a:lnTo>
                  <a:pt x="77424" y="16543"/>
                </a:lnTo>
                <a:lnTo>
                  <a:pt x="89823" y="11653"/>
                </a:lnTo>
                <a:lnTo>
                  <a:pt x="108096" y="6245"/>
                </a:lnTo>
                <a:lnTo>
                  <a:pt x="120066" y="3728"/>
                </a:lnTo>
                <a:lnTo>
                  <a:pt x="132554" y="1854"/>
                </a:lnTo>
                <a:lnTo>
                  <a:pt x="145552" y="625"/>
                </a:lnTo>
                <a:lnTo>
                  <a:pt x="159058" y="47"/>
                </a:lnTo>
                <a:lnTo>
                  <a:pt x="16433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55214" y="2506979"/>
            <a:ext cx="391033" cy="449199"/>
          </a:xfrm>
          <a:custGeom>
            <a:avLst/>
            <a:gdLst/>
            <a:ahLst/>
            <a:cxnLst/>
            <a:rect l="l" t="t" r="r" b="b"/>
            <a:pathLst>
              <a:path w="391033" h="449199">
                <a:moveTo>
                  <a:pt x="203073" y="0"/>
                </a:moveTo>
                <a:lnTo>
                  <a:pt x="217427" y="318"/>
                </a:lnTo>
                <a:lnTo>
                  <a:pt x="231147" y="1271"/>
                </a:lnTo>
                <a:lnTo>
                  <a:pt x="244234" y="2856"/>
                </a:lnTo>
                <a:lnTo>
                  <a:pt x="256691" y="5072"/>
                </a:lnTo>
                <a:lnTo>
                  <a:pt x="268521" y="7915"/>
                </a:lnTo>
                <a:lnTo>
                  <a:pt x="279725" y="11383"/>
                </a:lnTo>
                <a:lnTo>
                  <a:pt x="288544" y="14732"/>
                </a:lnTo>
                <a:lnTo>
                  <a:pt x="300839" y="20384"/>
                </a:lnTo>
                <a:lnTo>
                  <a:pt x="312310" y="26744"/>
                </a:lnTo>
                <a:lnTo>
                  <a:pt x="322956" y="33815"/>
                </a:lnTo>
                <a:lnTo>
                  <a:pt x="332779" y="41602"/>
                </a:lnTo>
                <a:lnTo>
                  <a:pt x="341778" y="50110"/>
                </a:lnTo>
                <a:lnTo>
                  <a:pt x="354693" y="65359"/>
                </a:lnTo>
                <a:lnTo>
                  <a:pt x="361754" y="75718"/>
                </a:lnTo>
                <a:lnTo>
                  <a:pt x="368021" y="86707"/>
                </a:lnTo>
                <a:lnTo>
                  <a:pt x="373493" y="98330"/>
                </a:lnTo>
                <a:lnTo>
                  <a:pt x="378171" y="110592"/>
                </a:lnTo>
                <a:lnTo>
                  <a:pt x="383539" y="129178"/>
                </a:lnTo>
                <a:lnTo>
                  <a:pt x="386154" y="141220"/>
                </a:lnTo>
                <a:lnTo>
                  <a:pt x="388210" y="153603"/>
                </a:lnTo>
                <a:lnTo>
                  <a:pt x="389707" y="166324"/>
                </a:lnTo>
                <a:lnTo>
                  <a:pt x="390645" y="179385"/>
                </a:lnTo>
                <a:lnTo>
                  <a:pt x="391024" y="192786"/>
                </a:lnTo>
                <a:lnTo>
                  <a:pt x="391033" y="195199"/>
                </a:lnTo>
                <a:lnTo>
                  <a:pt x="391033" y="212979"/>
                </a:lnTo>
                <a:lnTo>
                  <a:pt x="389565" y="227743"/>
                </a:lnTo>
                <a:lnTo>
                  <a:pt x="385162" y="239034"/>
                </a:lnTo>
                <a:lnTo>
                  <a:pt x="371781" y="250454"/>
                </a:lnTo>
                <a:lnTo>
                  <a:pt x="358644" y="253202"/>
                </a:lnTo>
                <a:lnTo>
                  <a:pt x="356743" y="253237"/>
                </a:lnTo>
                <a:lnTo>
                  <a:pt x="114300" y="253237"/>
                </a:lnTo>
                <a:lnTo>
                  <a:pt x="114731" y="266740"/>
                </a:lnTo>
                <a:lnTo>
                  <a:pt x="116047" y="279560"/>
                </a:lnTo>
                <a:lnTo>
                  <a:pt x="118278" y="291698"/>
                </a:lnTo>
                <a:lnTo>
                  <a:pt x="120268" y="299339"/>
                </a:lnTo>
                <a:lnTo>
                  <a:pt x="124812" y="311852"/>
                </a:lnTo>
                <a:lnTo>
                  <a:pt x="130749" y="323124"/>
                </a:lnTo>
                <a:lnTo>
                  <a:pt x="138105" y="333130"/>
                </a:lnTo>
                <a:lnTo>
                  <a:pt x="148445" y="343055"/>
                </a:lnTo>
                <a:lnTo>
                  <a:pt x="158945" y="350115"/>
                </a:lnTo>
                <a:lnTo>
                  <a:pt x="170945" y="355825"/>
                </a:lnTo>
                <a:lnTo>
                  <a:pt x="184358" y="360101"/>
                </a:lnTo>
                <a:lnTo>
                  <a:pt x="196415" y="362490"/>
                </a:lnTo>
                <a:lnTo>
                  <a:pt x="209513" y="363911"/>
                </a:lnTo>
                <a:lnTo>
                  <a:pt x="223138" y="364363"/>
                </a:lnTo>
                <a:lnTo>
                  <a:pt x="237134" y="364112"/>
                </a:lnTo>
                <a:lnTo>
                  <a:pt x="250265" y="363362"/>
                </a:lnTo>
                <a:lnTo>
                  <a:pt x="262532" y="362111"/>
                </a:lnTo>
                <a:lnTo>
                  <a:pt x="273934" y="360360"/>
                </a:lnTo>
                <a:lnTo>
                  <a:pt x="288610" y="357324"/>
                </a:lnTo>
                <a:lnTo>
                  <a:pt x="301048" y="354348"/>
                </a:lnTo>
                <a:lnTo>
                  <a:pt x="312219" y="351195"/>
                </a:lnTo>
                <a:lnTo>
                  <a:pt x="326970" y="346372"/>
                </a:lnTo>
                <a:lnTo>
                  <a:pt x="338129" y="342337"/>
                </a:lnTo>
                <a:lnTo>
                  <a:pt x="347725" y="338582"/>
                </a:lnTo>
                <a:lnTo>
                  <a:pt x="353568" y="337058"/>
                </a:lnTo>
                <a:lnTo>
                  <a:pt x="358013" y="337058"/>
                </a:lnTo>
                <a:lnTo>
                  <a:pt x="360680" y="337058"/>
                </a:lnTo>
                <a:lnTo>
                  <a:pt x="362966" y="337693"/>
                </a:lnTo>
                <a:lnTo>
                  <a:pt x="364744" y="338709"/>
                </a:lnTo>
                <a:lnTo>
                  <a:pt x="366522" y="339725"/>
                </a:lnTo>
                <a:lnTo>
                  <a:pt x="368046" y="341630"/>
                </a:lnTo>
                <a:lnTo>
                  <a:pt x="369188" y="344297"/>
                </a:lnTo>
                <a:lnTo>
                  <a:pt x="370331" y="346964"/>
                </a:lnTo>
                <a:lnTo>
                  <a:pt x="371221" y="350774"/>
                </a:lnTo>
                <a:lnTo>
                  <a:pt x="371602" y="355600"/>
                </a:lnTo>
                <a:lnTo>
                  <a:pt x="372110" y="360553"/>
                </a:lnTo>
                <a:lnTo>
                  <a:pt x="372363" y="366775"/>
                </a:lnTo>
                <a:lnTo>
                  <a:pt x="372363" y="374142"/>
                </a:lnTo>
                <a:lnTo>
                  <a:pt x="372363" y="380746"/>
                </a:lnTo>
                <a:lnTo>
                  <a:pt x="372110" y="386334"/>
                </a:lnTo>
                <a:lnTo>
                  <a:pt x="371856" y="390906"/>
                </a:lnTo>
                <a:lnTo>
                  <a:pt x="371602" y="395478"/>
                </a:lnTo>
                <a:lnTo>
                  <a:pt x="371094" y="399415"/>
                </a:lnTo>
                <a:lnTo>
                  <a:pt x="370586" y="402717"/>
                </a:lnTo>
                <a:lnTo>
                  <a:pt x="369950" y="406019"/>
                </a:lnTo>
                <a:lnTo>
                  <a:pt x="369062" y="408813"/>
                </a:lnTo>
                <a:lnTo>
                  <a:pt x="367792" y="410972"/>
                </a:lnTo>
                <a:lnTo>
                  <a:pt x="366649" y="413258"/>
                </a:lnTo>
                <a:lnTo>
                  <a:pt x="347344" y="425958"/>
                </a:lnTo>
                <a:lnTo>
                  <a:pt x="324522" y="433725"/>
                </a:lnTo>
                <a:lnTo>
                  <a:pt x="302982" y="439172"/>
                </a:lnTo>
                <a:lnTo>
                  <a:pt x="277788" y="443911"/>
                </a:lnTo>
                <a:lnTo>
                  <a:pt x="256212" y="446936"/>
                </a:lnTo>
                <a:lnTo>
                  <a:pt x="230975" y="448828"/>
                </a:lnTo>
                <a:lnTo>
                  <a:pt x="212979" y="449199"/>
                </a:lnTo>
                <a:lnTo>
                  <a:pt x="198863" y="448955"/>
                </a:lnTo>
                <a:lnTo>
                  <a:pt x="172063" y="447002"/>
                </a:lnTo>
                <a:lnTo>
                  <a:pt x="147198" y="443082"/>
                </a:lnTo>
                <a:lnTo>
                  <a:pt x="124297" y="437179"/>
                </a:lnTo>
                <a:lnTo>
                  <a:pt x="107233" y="431030"/>
                </a:lnTo>
                <a:lnTo>
                  <a:pt x="84026" y="419407"/>
                </a:lnTo>
                <a:lnTo>
                  <a:pt x="63598" y="404883"/>
                </a:lnTo>
                <a:lnTo>
                  <a:pt x="44865" y="386165"/>
                </a:lnTo>
                <a:lnTo>
                  <a:pt x="30518" y="365849"/>
                </a:lnTo>
                <a:lnTo>
                  <a:pt x="18964" y="342623"/>
                </a:lnTo>
                <a:lnTo>
                  <a:pt x="13081" y="326390"/>
                </a:lnTo>
                <a:lnTo>
                  <a:pt x="7168" y="303951"/>
                </a:lnTo>
                <a:lnTo>
                  <a:pt x="3029" y="279611"/>
                </a:lnTo>
                <a:lnTo>
                  <a:pt x="649" y="253356"/>
                </a:lnTo>
                <a:lnTo>
                  <a:pt x="0" y="229108"/>
                </a:lnTo>
                <a:lnTo>
                  <a:pt x="236" y="215332"/>
                </a:lnTo>
                <a:lnTo>
                  <a:pt x="2134" y="188859"/>
                </a:lnTo>
                <a:lnTo>
                  <a:pt x="5943" y="163845"/>
                </a:lnTo>
                <a:lnTo>
                  <a:pt x="11678" y="140319"/>
                </a:lnTo>
                <a:lnTo>
                  <a:pt x="18356" y="120560"/>
                </a:lnTo>
                <a:lnTo>
                  <a:pt x="29190" y="96809"/>
                </a:lnTo>
                <a:lnTo>
                  <a:pt x="42398" y="75499"/>
                </a:lnTo>
                <a:lnTo>
                  <a:pt x="53975" y="60960"/>
                </a:lnTo>
                <a:lnTo>
                  <a:pt x="72199" y="43191"/>
                </a:lnTo>
                <a:lnTo>
                  <a:pt x="92820" y="28379"/>
                </a:lnTo>
                <a:lnTo>
                  <a:pt x="115839" y="16524"/>
                </a:lnTo>
                <a:lnTo>
                  <a:pt x="141034" y="7794"/>
                </a:lnTo>
                <a:lnTo>
                  <a:pt x="165682" y="2661"/>
                </a:lnTo>
                <a:lnTo>
                  <a:pt x="191945" y="221"/>
                </a:lnTo>
                <a:lnTo>
                  <a:pt x="20307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29688" y="2506979"/>
            <a:ext cx="255905" cy="441579"/>
          </a:xfrm>
          <a:custGeom>
            <a:avLst/>
            <a:gdLst/>
            <a:ahLst/>
            <a:cxnLst/>
            <a:rect l="l" t="t" r="r" b="b"/>
            <a:pathLst>
              <a:path w="255905" h="441579">
                <a:moveTo>
                  <a:pt x="201803" y="0"/>
                </a:moveTo>
                <a:lnTo>
                  <a:pt x="205739" y="0"/>
                </a:lnTo>
                <a:lnTo>
                  <a:pt x="209931" y="254"/>
                </a:lnTo>
                <a:lnTo>
                  <a:pt x="214375" y="635"/>
                </a:lnTo>
                <a:lnTo>
                  <a:pt x="218820" y="1143"/>
                </a:lnTo>
                <a:lnTo>
                  <a:pt x="223393" y="1905"/>
                </a:lnTo>
                <a:lnTo>
                  <a:pt x="228219" y="2921"/>
                </a:lnTo>
                <a:lnTo>
                  <a:pt x="232918" y="3937"/>
                </a:lnTo>
                <a:lnTo>
                  <a:pt x="237109" y="5207"/>
                </a:lnTo>
                <a:lnTo>
                  <a:pt x="240664" y="6477"/>
                </a:lnTo>
                <a:lnTo>
                  <a:pt x="244220" y="7874"/>
                </a:lnTo>
                <a:lnTo>
                  <a:pt x="246887" y="9271"/>
                </a:lnTo>
                <a:lnTo>
                  <a:pt x="248538" y="10795"/>
                </a:lnTo>
                <a:lnTo>
                  <a:pt x="250189" y="12192"/>
                </a:lnTo>
                <a:lnTo>
                  <a:pt x="251332" y="13843"/>
                </a:lnTo>
                <a:lnTo>
                  <a:pt x="252094" y="15621"/>
                </a:lnTo>
                <a:lnTo>
                  <a:pt x="252856" y="17399"/>
                </a:lnTo>
                <a:lnTo>
                  <a:pt x="254126" y="22987"/>
                </a:lnTo>
                <a:lnTo>
                  <a:pt x="255143" y="30861"/>
                </a:lnTo>
                <a:lnTo>
                  <a:pt x="255397" y="37084"/>
                </a:lnTo>
                <a:lnTo>
                  <a:pt x="255793" y="48114"/>
                </a:lnTo>
                <a:lnTo>
                  <a:pt x="255905" y="62484"/>
                </a:lnTo>
                <a:lnTo>
                  <a:pt x="255714" y="76651"/>
                </a:lnTo>
                <a:lnTo>
                  <a:pt x="255088" y="88088"/>
                </a:lnTo>
                <a:lnTo>
                  <a:pt x="254381" y="95758"/>
                </a:lnTo>
                <a:lnTo>
                  <a:pt x="253492" y="101092"/>
                </a:lnTo>
                <a:lnTo>
                  <a:pt x="252349" y="104902"/>
                </a:lnTo>
                <a:lnTo>
                  <a:pt x="251079" y="108839"/>
                </a:lnTo>
                <a:lnTo>
                  <a:pt x="247650" y="113030"/>
                </a:lnTo>
                <a:lnTo>
                  <a:pt x="243205" y="115189"/>
                </a:lnTo>
                <a:lnTo>
                  <a:pt x="240284" y="115189"/>
                </a:lnTo>
                <a:lnTo>
                  <a:pt x="237870" y="115189"/>
                </a:lnTo>
                <a:lnTo>
                  <a:pt x="235204" y="114681"/>
                </a:lnTo>
                <a:lnTo>
                  <a:pt x="232282" y="113665"/>
                </a:lnTo>
                <a:lnTo>
                  <a:pt x="229235" y="112649"/>
                </a:lnTo>
                <a:lnTo>
                  <a:pt x="225932" y="111506"/>
                </a:lnTo>
                <a:lnTo>
                  <a:pt x="222123" y="110362"/>
                </a:lnTo>
                <a:lnTo>
                  <a:pt x="218439" y="109093"/>
                </a:lnTo>
                <a:lnTo>
                  <a:pt x="214375" y="107950"/>
                </a:lnTo>
                <a:lnTo>
                  <a:pt x="209931" y="106934"/>
                </a:lnTo>
                <a:lnTo>
                  <a:pt x="205486" y="105918"/>
                </a:lnTo>
                <a:lnTo>
                  <a:pt x="200532" y="105410"/>
                </a:lnTo>
                <a:lnTo>
                  <a:pt x="195199" y="105410"/>
                </a:lnTo>
                <a:lnTo>
                  <a:pt x="188975" y="105410"/>
                </a:lnTo>
                <a:lnTo>
                  <a:pt x="182625" y="106680"/>
                </a:lnTo>
                <a:lnTo>
                  <a:pt x="176403" y="109220"/>
                </a:lnTo>
                <a:lnTo>
                  <a:pt x="170180" y="111760"/>
                </a:lnTo>
                <a:lnTo>
                  <a:pt x="156972" y="121031"/>
                </a:lnTo>
                <a:lnTo>
                  <a:pt x="148285" y="128771"/>
                </a:lnTo>
                <a:lnTo>
                  <a:pt x="139326" y="138482"/>
                </a:lnTo>
                <a:lnTo>
                  <a:pt x="129028" y="151484"/>
                </a:lnTo>
                <a:lnTo>
                  <a:pt x="121688" y="161722"/>
                </a:lnTo>
                <a:lnTo>
                  <a:pt x="114021" y="173186"/>
                </a:lnTo>
                <a:lnTo>
                  <a:pt x="112522" y="175514"/>
                </a:lnTo>
                <a:lnTo>
                  <a:pt x="112522" y="423799"/>
                </a:lnTo>
                <a:lnTo>
                  <a:pt x="112522" y="426720"/>
                </a:lnTo>
                <a:lnTo>
                  <a:pt x="111632" y="429260"/>
                </a:lnTo>
                <a:lnTo>
                  <a:pt x="109855" y="431546"/>
                </a:lnTo>
                <a:lnTo>
                  <a:pt x="108076" y="433832"/>
                </a:lnTo>
                <a:lnTo>
                  <a:pt x="105029" y="435610"/>
                </a:lnTo>
                <a:lnTo>
                  <a:pt x="100711" y="437134"/>
                </a:lnTo>
                <a:lnTo>
                  <a:pt x="96393" y="438658"/>
                </a:lnTo>
                <a:lnTo>
                  <a:pt x="90678" y="439674"/>
                </a:lnTo>
                <a:lnTo>
                  <a:pt x="83566" y="440436"/>
                </a:lnTo>
                <a:lnTo>
                  <a:pt x="72347" y="441251"/>
                </a:lnTo>
                <a:lnTo>
                  <a:pt x="58572" y="441573"/>
                </a:lnTo>
                <a:lnTo>
                  <a:pt x="56261" y="441579"/>
                </a:lnTo>
                <a:lnTo>
                  <a:pt x="42151" y="441329"/>
                </a:lnTo>
                <a:lnTo>
                  <a:pt x="30523" y="440582"/>
                </a:lnTo>
                <a:lnTo>
                  <a:pt x="21970" y="439674"/>
                </a:lnTo>
                <a:lnTo>
                  <a:pt x="16256" y="438658"/>
                </a:lnTo>
                <a:lnTo>
                  <a:pt x="11937" y="437134"/>
                </a:lnTo>
                <a:lnTo>
                  <a:pt x="7619" y="435610"/>
                </a:lnTo>
                <a:lnTo>
                  <a:pt x="4572" y="433832"/>
                </a:lnTo>
                <a:lnTo>
                  <a:pt x="2793" y="431546"/>
                </a:lnTo>
                <a:lnTo>
                  <a:pt x="888" y="429260"/>
                </a:lnTo>
                <a:lnTo>
                  <a:pt x="0" y="426720"/>
                </a:lnTo>
                <a:lnTo>
                  <a:pt x="0" y="423799"/>
                </a:lnTo>
                <a:lnTo>
                  <a:pt x="0" y="25527"/>
                </a:lnTo>
                <a:lnTo>
                  <a:pt x="0" y="22479"/>
                </a:lnTo>
                <a:lnTo>
                  <a:pt x="762" y="19939"/>
                </a:lnTo>
                <a:lnTo>
                  <a:pt x="2286" y="17653"/>
                </a:lnTo>
                <a:lnTo>
                  <a:pt x="3810" y="15367"/>
                </a:lnTo>
                <a:lnTo>
                  <a:pt x="6476" y="13589"/>
                </a:lnTo>
                <a:lnTo>
                  <a:pt x="10287" y="12065"/>
                </a:lnTo>
                <a:lnTo>
                  <a:pt x="14224" y="10541"/>
                </a:lnTo>
                <a:lnTo>
                  <a:pt x="19176" y="9525"/>
                </a:lnTo>
                <a:lnTo>
                  <a:pt x="25273" y="8762"/>
                </a:lnTo>
                <a:lnTo>
                  <a:pt x="31368" y="8000"/>
                </a:lnTo>
                <a:lnTo>
                  <a:pt x="38988" y="7620"/>
                </a:lnTo>
                <a:lnTo>
                  <a:pt x="48260" y="7620"/>
                </a:lnTo>
                <a:lnTo>
                  <a:pt x="57785" y="7620"/>
                </a:lnTo>
                <a:lnTo>
                  <a:pt x="65659" y="8000"/>
                </a:lnTo>
                <a:lnTo>
                  <a:pt x="71881" y="8762"/>
                </a:lnTo>
                <a:lnTo>
                  <a:pt x="78231" y="9525"/>
                </a:lnTo>
                <a:lnTo>
                  <a:pt x="83057" y="10541"/>
                </a:lnTo>
                <a:lnTo>
                  <a:pt x="86487" y="12065"/>
                </a:lnTo>
                <a:lnTo>
                  <a:pt x="89916" y="13589"/>
                </a:lnTo>
                <a:lnTo>
                  <a:pt x="92329" y="15367"/>
                </a:lnTo>
                <a:lnTo>
                  <a:pt x="93853" y="17653"/>
                </a:lnTo>
                <a:lnTo>
                  <a:pt x="95250" y="19939"/>
                </a:lnTo>
                <a:lnTo>
                  <a:pt x="96012" y="22479"/>
                </a:lnTo>
                <a:lnTo>
                  <a:pt x="96012" y="25527"/>
                </a:lnTo>
                <a:lnTo>
                  <a:pt x="96012" y="75057"/>
                </a:lnTo>
                <a:lnTo>
                  <a:pt x="104308" y="63608"/>
                </a:lnTo>
                <a:lnTo>
                  <a:pt x="112355" y="53280"/>
                </a:lnTo>
                <a:lnTo>
                  <a:pt x="120120" y="44087"/>
                </a:lnTo>
                <a:lnTo>
                  <a:pt x="125475" y="38227"/>
                </a:lnTo>
                <a:lnTo>
                  <a:pt x="135368" y="28489"/>
                </a:lnTo>
                <a:lnTo>
                  <a:pt x="144896" y="20327"/>
                </a:lnTo>
                <a:lnTo>
                  <a:pt x="151892" y="15240"/>
                </a:lnTo>
                <a:lnTo>
                  <a:pt x="163327" y="8493"/>
                </a:lnTo>
                <a:lnTo>
                  <a:pt x="174850" y="3995"/>
                </a:lnTo>
                <a:lnTo>
                  <a:pt x="176911" y="3429"/>
                </a:lnTo>
                <a:lnTo>
                  <a:pt x="185166" y="1143"/>
                </a:lnTo>
                <a:lnTo>
                  <a:pt x="193548" y="0"/>
                </a:lnTo>
                <a:lnTo>
                  <a:pt x="201803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939544" y="2456053"/>
            <a:ext cx="151383" cy="150113"/>
          </a:xfrm>
          <a:custGeom>
            <a:avLst/>
            <a:gdLst/>
            <a:ahLst/>
            <a:cxnLst/>
            <a:rect l="l" t="t" r="r" b="b"/>
            <a:pathLst>
              <a:path w="151383" h="150113">
                <a:moveTo>
                  <a:pt x="0" y="0"/>
                </a:moveTo>
                <a:lnTo>
                  <a:pt x="0" y="150113"/>
                </a:lnTo>
                <a:lnTo>
                  <a:pt x="65658" y="150113"/>
                </a:lnTo>
                <a:lnTo>
                  <a:pt x="80425" y="149531"/>
                </a:lnTo>
                <a:lnTo>
                  <a:pt x="93199" y="147785"/>
                </a:lnTo>
                <a:lnTo>
                  <a:pt x="104025" y="144874"/>
                </a:lnTo>
                <a:lnTo>
                  <a:pt x="118187" y="138191"/>
                </a:lnTo>
                <a:lnTo>
                  <a:pt x="128244" y="130725"/>
                </a:lnTo>
                <a:lnTo>
                  <a:pt x="139419" y="117539"/>
                </a:lnTo>
                <a:lnTo>
                  <a:pt x="145273" y="106157"/>
                </a:lnTo>
                <a:lnTo>
                  <a:pt x="149726" y="90841"/>
                </a:lnTo>
                <a:lnTo>
                  <a:pt x="151262" y="78144"/>
                </a:lnTo>
                <a:lnTo>
                  <a:pt x="151383" y="73279"/>
                </a:lnTo>
                <a:lnTo>
                  <a:pt x="150527" y="59936"/>
                </a:lnTo>
                <a:lnTo>
                  <a:pt x="147958" y="47695"/>
                </a:lnTo>
                <a:lnTo>
                  <a:pt x="146050" y="42037"/>
                </a:lnTo>
                <a:lnTo>
                  <a:pt x="140079" y="30459"/>
                </a:lnTo>
                <a:lnTo>
                  <a:pt x="131912" y="20837"/>
                </a:lnTo>
                <a:lnTo>
                  <a:pt x="120016" y="12139"/>
                </a:lnTo>
                <a:lnTo>
                  <a:pt x="108171" y="6692"/>
                </a:lnTo>
                <a:lnTo>
                  <a:pt x="102997" y="4952"/>
                </a:lnTo>
                <a:lnTo>
                  <a:pt x="92607" y="2499"/>
                </a:lnTo>
                <a:lnTo>
                  <a:pt x="80408" y="876"/>
                </a:lnTo>
                <a:lnTo>
                  <a:pt x="66382" y="84"/>
                </a:lnTo>
                <a:lnTo>
                  <a:pt x="59436" y="0"/>
                </a:lnTo>
                <a:lnTo>
                  <a:pt x="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36998" y="2409698"/>
            <a:ext cx="281813" cy="545084"/>
          </a:xfrm>
          <a:custGeom>
            <a:avLst/>
            <a:gdLst/>
            <a:ahLst/>
            <a:cxnLst/>
            <a:rect l="l" t="t" r="r" b="b"/>
            <a:pathLst>
              <a:path w="281813" h="545084">
                <a:moveTo>
                  <a:pt x="121030" y="0"/>
                </a:moveTo>
                <a:lnTo>
                  <a:pt x="135140" y="244"/>
                </a:lnTo>
                <a:lnTo>
                  <a:pt x="146804" y="978"/>
                </a:lnTo>
                <a:lnTo>
                  <a:pt x="148462" y="1142"/>
                </a:lnTo>
                <a:lnTo>
                  <a:pt x="155828" y="1777"/>
                </a:lnTo>
                <a:lnTo>
                  <a:pt x="161543" y="3048"/>
                </a:lnTo>
                <a:lnTo>
                  <a:pt x="165735" y="4699"/>
                </a:lnTo>
                <a:lnTo>
                  <a:pt x="169799" y="6350"/>
                </a:lnTo>
                <a:lnTo>
                  <a:pt x="172847" y="8254"/>
                </a:lnTo>
                <a:lnTo>
                  <a:pt x="174625" y="10667"/>
                </a:lnTo>
                <a:lnTo>
                  <a:pt x="176402" y="13080"/>
                </a:lnTo>
                <a:lnTo>
                  <a:pt x="177291" y="15748"/>
                </a:lnTo>
                <a:lnTo>
                  <a:pt x="177291" y="18668"/>
                </a:lnTo>
                <a:lnTo>
                  <a:pt x="177291" y="107568"/>
                </a:lnTo>
                <a:lnTo>
                  <a:pt x="263905" y="107568"/>
                </a:lnTo>
                <a:lnTo>
                  <a:pt x="266826" y="107568"/>
                </a:lnTo>
                <a:lnTo>
                  <a:pt x="269493" y="108330"/>
                </a:lnTo>
                <a:lnTo>
                  <a:pt x="271779" y="109854"/>
                </a:lnTo>
                <a:lnTo>
                  <a:pt x="273938" y="111251"/>
                </a:lnTo>
                <a:lnTo>
                  <a:pt x="275843" y="113791"/>
                </a:lnTo>
                <a:lnTo>
                  <a:pt x="277367" y="117221"/>
                </a:lnTo>
                <a:lnTo>
                  <a:pt x="278764" y="120650"/>
                </a:lnTo>
                <a:lnTo>
                  <a:pt x="279907" y="125222"/>
                </a:lnTo>
                <a:lnTo>
                  <a:pt x="280669" y="131190"/>
                </a:lnTo>
                <a:lnTo>
                  <a:pt x="281431" y="137160"/>
                </a:lnTo>
                <a:lnTo>
                  <a:pt x="281813" y="144525"/>
                </a:lnTo>
                <a:lnTo>
                  <a:pt x="281813" y="153162"/>
                </a:lnTo>
                <a:lnTo>
                  <a:pt x="281228" y="169006"/>
                </a:lnTo>
                <a:lnTo>
                  <a:pt x="279497" y="181209"/>
                </a:lnTo>
                <a:lnTo>
                  <a:pt x="277367" y="188213"/>
                </a:lnTo>
                <a:lnTo>
                  <a:pt x="274319" y="195199"/>
                </a:lnTo>
                <a:lnTo>
                  <a:pt x="270001" y="198627"/>
                </a:lnTo>
                <a:lnTo>
                  <a:pt x="264413" y="198627"/>
                </a:lnTo>
                <a:lnTo>
                  <a:pt x="177291" y="198627"/>
                </a:lnTo>
                <a:lnTo>
                  <a:pt x="177291" y="385699"/>
                </a:lnTo>
                <a:lnTo>
                  <a:pt x="177956" y="401220"/>
                </a:lnTo>
                <a:lnTo>
                  <a:pt x="179950" y="414649"/>
                </a:lnTo>
                <a:lnTo>
                  <a:pt x="183273" y="425961"/>
                </a:lnTo>
                <a:lnTo>
                  <a:pt x="187578" y="434593"/>
                </a:lnTo>
                <a:lnTo>
                  <a:pt x="195705" y="443331"/>
                </a:lnTo>
                <a:lnTo>
                  <a:pt x="207045" y="448779"/>
                </a:lnTo>
                <a:lnTo>
                  <a:pt x="221599" y="450937"/>
                </a:lnTo>
                <a:lnTo>
                  <a:pt x="224154" y="450976"/>
                </a:lnTo>
                <a:lnTo>
                  <a:pt x="230124" y="450976"/>
                </a:lnTo>
                <a:lnTo>
                  <a:pt x="240284" y="449325"/>
                </a:lnTo>
                <a:lnTo>
                  <a:pt x="249300" y="447166"/>
                </a:lnTo>
                <a:lnTo>
                  <a:pt x="252984" y="445769"/>
                </a:lnTo>
                <a:lnTo>
                  <a:pt x="256666" y="444500"/>
                </a:lnTo>
                <a:lnTo>
                  <a:pt x="259841" y="443229"/>
                </a:lnTo>
                <a:lnTo>
                  <a:pt x="262381" y="442213"/>
                </a:lnTo>
                <a:lnTo>
                  <a:pt x="264922" y="441198"/>
                </a:lnTo>
                <a:lnTo>
                  <a:pt x="267207" y="440689"/>
                </a:lnTo>
                <a:lnTo>
                  <a:pt x="269239" y="440689"/>
                </a:lnTo>
                <a:lnTo>
                  <a:pt x="271017" y="440689"/>
                </a:lnTo>
                <a:lnTo>
                  <a:pt x="272796" y="441198"/>
                </a:lnTo>
                <a:lnTo>
                  <a:pt x="274447" y="442213"/>
                </a:lnTo>
                <a:lnTo>
                  <a:pt x="276098" y="443229"/>
                </a:lnTo>
                <a:lnTo>
                  <a:pt x="278256" y="448437"/>
                </a:lnTo>
                <a:lnTo>
                  <a:pt x="279146" y="451612"/>
                </a:lnTo>
                <a:lnTo>
                  <a:pt x="279907" y="455802"/>
                </a:lnTo>
                <a:lnTo>
                  <a:pt x="280669" y="461137"/>
                </a:lnTo>
                <a:lnTo>
                  <a:pt x="281431" y="466598"/>
                </a:lnTo>
                <a:lnTo>
                  <a:pt x="281813" y="473455"/>
                </a:lnTo>
                <a:lnTo>
                  <a:pt x="281813" y="481711"/>
                </a:lnTo>
                <a:lnTo>
                  <a:pt x="281350" y="496594"/>
                </a:lnTo>
                <a:lnTo>
                  <a:pt x="280002" y="508244"/>
                </a:lnTo>
                <a:lnTo>
                  <a:pt x="279273" y="511810"/>
                </a:lnTo>
                <a:lnTo>
                  <a:pt x="277622" y="518922"/>
                </a:lnTo>
                <a:lnTo>
                  <a:pt x="275463" y="523748"/>
                </a:lnTo>
                <a:lnTo>
                  <a:pt x="272796" y="526541"/>
                </a:lnTo>
                <a:lnTo>
                  <a:pt x="270128" y="529463"/>
                </a:lnTo>
                <a:lnTo>
                  <a:pt x="266191" y="532002"/>
                </a:lnTo>
                <a:lnTo>
                  <a:pt x="260985" y="534162"/>
                </a:lnTo>
                <a:lnTo>
                  <a:pt x="255777" y="536448"/>
                </a:lnTo>
                <a:lnTo>
                  <a:pt x="242697" y="540003"/>
                </a:lnTo>
                <a:lnTo>
                  <a:pt x="228091" y="542925"/>
                </a:lnTo>
                <a:lnTo>
                  <a:pt x="211709" y="544702"/>
                </a:lnTo>
                <a:lnTo>
                  <a:pt x="203453" y="545084"/>
                </a:lnTo>
                <a:lnTo>
                  <a:pt x="195199" y="545084"/>
                </a:lnTo>
                <a:lnTo>
                  <a:pt x="181104" y="544690"/>
                </a:lnTo>
                <a:lnTo>
                  <a:pt x="167859" y="543511"/>
                </a:lnTo>
                <a:lnTo>
                  <a:pt x="155456" y="541545"/>
                </a:lnTo>
                <a:lnTo>
                  <a:pt x="143888" y="538793"/>
                </a:lnTo>
                <a:lnTo>
                  <a:pt x="124826" y="531567"/>
                </a:lnTo>
                <a:lnTo>
                  <a:pt x="113664" y="525185"/>
                </a:lnTo>
                <a:lnTo>
                  <a:pt x="103687" y="517567"/>
                </a:lnTo>
                <a:lnTo>
                  <a:pt x="88913" y="501050"/>
                </a:lnTo>
                <a:lnTo>
                  <a:pt x="82407" y="490423"/>
                </a:lnTo>
                <a:lnTo>
                  <a:pt x="76990" y="478634"/>
                </a:lnTo>
                <a:lnTo>
                  <a:pt x="72771" y="466089"/>
                </a:lnTo>
                <a:lnTo>
                  <a:pt x="68011" y="443190"/>
                </a:lnTo>
                <a:lnTo>
                  <a:pt x="66506" y="430593"/>
                </a:lnTo>
                <a:lnTo>
                  <a:pt x="65593" y="417224"/>
                </a:lnTo>
                <a:lnTo>
                  <a:pt x="65278" y="403077"/>
                </a:lnTo>
                <a:lnTo>
                  <a:pt x="65277" y="402716"/>
                </a:lnTo>
                <a:lnTo>
                  <a:pt x="65277" y="198627"/>
                </a:lnTo>
                <a:lnTo>
                  <a:pt x="17399" y="198627"/>
                </a:lnTo>
                <a:lnTo>
                  <a:pt x="11811" y="198627"/>
                </a:lnTo>
                <a:lnTo>
                  <a:pt x="7492" y="195199"/>
                </a:lnTo>
                <a:lnTo>
                  <a:pt x="4444" y="188213"/>
                </a:lnTo>
                <a:lnTo>
                  <a:pt x="1842" y="178860"/>
                </a:lnTo>
                <a:lnTo>
                  <a:pt x="358" y="165864"/>
                </a:lnTo>
                <a:lnTo>
                  <a:pt x="0" y="153162"/>
                </a:lnTo>
                <a:lnTo>
                  <a:pt x="0" y="144525"/>
                </a:lnTo>
                <a:lnTo>
                  <a:pt x="380" y="137160"/>
                </a:lnTo>
                <a:lnTo>
                  <a:pt x="1142" y="131190"/>
                </a:lnTo>
                <a:lnTo>
                  <a:pt x="1904" y="125222"/>
                </a:lnTo>
                <a:lnTo>
                  <a:pt x="3048" y="120650"/>
                </a:lnTo>
                <a:lnTo>
                  <a:pt x="4444" y="117221"/>
                </a:lnTo>
                <a:lnTo>
                  <a:pt x="5968" y="113791"/>
                </a:lnTo>
                <a:lnTo>
                  <a:pt x="7874" y="111251"/>
                </a:lnTo>
                <a:lnTo>
                  <a:pt x="10032" y="109854"/>
                </a:lnTo>
                <a:lnTo>
                  <a:pt x="12318" y="108330"/>
                </a:lnTo>
                <a:lnTo>
                  <a:pt x="14859" y="107568"/>
                </a:lnTo>
                <a:lnTo>
                  <a:pt x="17906" y="107568"/>
                </a:lnTo>
                <a:lnTo>
                  <a:pt x="65277" y="107568"/>
                </a:lnTo>
                <a:lnTo>
                  <a:pt x="65277" y="18668"/>
                </a:lnTo>
                <a:lnTo>
                  <a:pt x="65277" y="15748"/>
                </a:lnTo>
                <a:lnTo>
                  <a:pt x="66039" y="13080"/>
                </a:lnTo>
                <a:lnTo>
                  <a:pt x="67690" y="10667"/>
                </a:lnTo>
                <a:lnTo>
                  <a:pt x="69341" y="8254"/>
                </a:lnTo>
                <a:lnTo>
                  <a:pt x="72262" y="6350"/>
                </a:lnTo>
                <a:lnTo>
                  <a:pt x="76580" y="4699"/>
                </a:lnTo>
                <a:lnTo>
                  <a:pt x="80899" y="3048"/>
                </a:lnTo>
                <a:lnTo>
                  <a:pt x="86740" y="1777"/>
                </a:lnTo>
                <a:lnTo>
                  <a:pt x="93979" y="1142"/>
                </a:lnTo>
                <a:lnTo>
                  <a:pt x="105435" y="322"/>
                </a:lnTo>
                <a:lnTo>
                  <a:pt x="119069" y="4"/>
                </a:lnTo>
                <a:lnTo>
                  <a:pt x="12103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24355" y="2368169"/>
            <a:ext cx="418338" cy="577722"/>
          </a:xfrm>
          <a:custGeom>
            <a:avLst/>
            <a:gdLst/>
            <a:ahLst/>
            <a:cxnLst/>
            <a:rect l="l" t="t" r="r" b="b"/>
            <a:pathLst>
              <a:path w="418338" h="577722">
                <a:moveTo>
                  <a:pt x="34797" y="0"/>
                </a:moveTo>
                <a:lnTo>
                  <a:pt x="179958" y="0"/>
                </a:lnTo>
                <a:lnTo>
                  <a:pt x="194576" y="173"/>
                </a:lnTo>
                <a:lnTo>
                  <a:pt x="208546" y="695"/>
                </a:lnTo>
                <a:lnTo>
                  <a:pt x="221869" y="1567"/>
                </a:lnTo>
                <a:lnTo>
                  <a:pt x="234544" y="2792"/>
                </a:lnTo>
                <a:lnTo>
                  <a:pt x="246572" y="4372"/>
                </a:lnTo>
                <a:lnTo>
                  <a:pt x="268687" y="8604"/>
                </a:lnTo>
                <a:lnTo>
                  <a:pt x="283317" y="12568"/>
                </a:lnTo>
                <a:lnTo>
                  <a:pt x="295929" y="16890"/>
                </a:lnTo>
                <a:lnTo>
                  <a:pt x="307711" y="21854"/>
                </a:lnTo>
                <a:lnTo>
                  <a:pt x="318663" y="27461"/>
                </a:lnTo>
                <a:lnTo>
                  <a:pt x="328784" y="33711"/>
                </a:lnTo>
                <a:lnTo>
                  <a:pt x="342134" y="44051"/>
                </a:lnTo>
                <a:lnTo>
                  <a:pt x="351246" y="53020"/>
                </a:lnTo>
                <a:lnTo>
                  <a:pt x="359299" y="62847"/>
                </a:lnTo>
                <a:lnTo>
                  <a:pt x="366279" y="73532"/>
                </a:lnTo>
                <a:lnTo>
                  <a:pt x="375203" y="92579"/>
                </a:lnTo>
                <a:lnTo>
                  <a:pt x="378866" y="104231"/>
                </a:lnTo>
                <a:lnTo>
                  <a:pt x="381563" y="116602"/>
                </a:lnTo>
                <a:lnTo>
                  <a:pt x="383284" y="129674"/>
                </a:lnTo>
                <a:lnTo>
                  <a:pt x="384019" y="143432"/>
                </a:lnTo>
                <a:lnTo>
                  <a:pt x="384047" y="146811"/>
                </a:lnTo>
                <a:lnTo>
                  <a:pt x="383506" y="159944"/>
                </a:lnTo>
                <a:lnTo>
                  <a:pt x="381864" y="172536"/>
                </a:lnTo>
                <a:lnTo>
                  <a:pt x="379098" y="184659"/>
                </a:lnTo>
                <a:lnTo>
                  <a:pt x="374355" y="198689"/>
                </a:lnTo>
                <a:lnTo>
                  <a:pt x="368962" y="210169"/>
                </a:lnTo>
                <a:lnTo>
                  <a:pt x="355309" y="230175"/>
                </a:lnTo>
                <a:lnTo>
                  <a:pt x="346561" y="239380"/>
                </a:lnTo>
                <a:lnTo>
                  <a:pt x="327603" y="253977"/>
                </a:lnTo>
                <a:lnTo>
                  <a:pt x="316526" y="260122"/>
                </a:lnTo>
                <a:lnTo>
                  <a:pt x="304535" y="265350"/>
                </a:lnTo>
                <a:lnTo>
                  <a:pt x="303656" y="265683"/>
                </a:lnTo>
                <a:lnTo>
                  <a:pt x="316406" y="268485"/>
                </a:lnTo>
                <a:lnTo>
                  <a:pt x="340300" y="276975"/>
                </a:lnTo>
                <a:lnTo>
                  <a:pt x="360030" y="287908"/>
                </a:lnTo>
                <a:lnTo>
                  <a:pt x="379606" y="304112"/>
                </a:lnTo>
                <a:lnTo>
                  <a:pt x="392768" y="319776"/>
                </a:lnTo>
                <a:lnTo>
                  <a:pt x="405462" y="341823"/>
                </a:lnTo>
                <a:lnTo>
                  <a:pt x="413165" y="362875"/>
                </a:lnTo>
                <a:lnTo>
                  <a:pt x="417586" y="387759"/>
                </a:lnTo>
                <a:lnTo>
                  <a:pt x="418338" y="404494"/>
                </a:lnTo>
                <a:lnTo>
                  <a:pt x="417911" y="418086"/>
                </a:lnTo>
                <a:lnTo>
                  <a:pt x="414473" y="443448"/>
                </a:lnTo>
                <a:lnTo>
                  <a:pt x="405131" y="472630"/>
                </a:lnTo>
                <a:lnTo>
                  <a:pt x="393182" y="495034"/>
                </a:lnTo>
                <a:lnTo>
                  <a:pt x="378245" y="514115"/>
                </a:lnTo>
                <a:lnTo>
                  <a:pt x="359530" y="531281"/>
                </a:lnTo>
                <a:lnTo>
                  <a:pt x="340207" y="544115"/>
                </a:lnTo>
                <a:lnTo>
                  <a:pt x="317479" y="555428"/>
                </a:lnTo>
                <a:lnTo>
                  <a:pt x="293208" y="564201"/>
                </a:lnTo>
                <a:lnTo>
                  <a:pt x="268673" y="570443"/>
                </a:lnTo>
                <a:lnTo>
                  <a:pt x="239941" y="575045"/>
                </a:lnTo>
                <a:lnTo>
                  <a:pt x="215128" y="577060"/>
                </a:lnTo>
                <a:lnTo>
                  <a:pt x="188468" y="577722"/>
                </a:lnTo>
                <a:lnTo>
                  <a:pt x="34797" y="577722"/>
                </a:lnTo>
                <a:lnTo>
                  <a:pt x="10706" y="569530"/>
                </a:lnTo>
                <a:lnTo>
                  <a:pt x="244" y="546450"/>
                </a:lnTo>
                <a:lnTo>
                  <a:pt x="0" y="540638"/>
                </a:lnTo>
                <a:lnTo>
                  <a:pt x="0" y="37083"/>
                </a:lnTo>
                <a:lnTo>
                  <a:pt x="7141" y="11671"/>
                </a:lnTo>
                <a:lnTo>
                  <a:pt x="33876" y="8"/>
                </a:lnTo>
                <a:lnTo>
                  <a:pt x="3479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834511" y="2365502"/>
            <a:ext cx="450976" cy="583057"/>
          </a:xfrm>
          <a:custGeom>
            <a:avLst/>
            <a:gdLst/>
            <a:ahLst/>
            <a:cxnLst/>
            <a:rect l="l" t="t" r="r" b="b"/>
            <a:pathLst>
              <a:path w="450976" h="583057">
                <a:moveTo>
                  <a:pt x="58927" y="0"/>
                </a:moveTo>
                <a:lnTo>
                  <a:pt x="73214" y="236"/>
                </a:lnTo>
                <a:lnTo>
                  <a:pt x="84947" y="990"/>
                </a:lnTo>
                <a:lnTo>
                  <a:pt x="87502" y="1270"/>
                </a:lnTo>
                <a:lnTo>
                  <a:pt x="94996" y="2159"/>
                </a:lnTo>
                <a:lnTo>
                  <a:pt x="100964" y="3428"/>
                </a:lnTo>
                <a:lnTo>
                  <a:pt x="105410" y="4825"/>
                </a:lnTo>
                <a:lnTo>
                  <a:pt x="109854" y="6350"/>
                </a:lnTo>
                <a:lnTo>
                  <a:pt x="113029" y="8255"/>
                </a:lnTo>
                <a:lnTo>
                  <a:pt x="114808" y="10668"/>
                </a:lnTo>
                <a:lnTo>
                  <a:pt x="116586" y="13081"/>
                </a:lnTo>
                <a:lnTo>
                  <a:pt x="117475" y="15748"/>
                </a:lnTo>
                <a:lnTo>
                  <a:pt x="117475" y="18669"/>
                </a:lnTo>
                <a:lnTo>
                  <a:pt x="117475" y="230759"/>
                </a:lnTo>
                <a:lnTo>
                  <a:pt x="333501" y="230759"/>
                </a:lnTo>
                <a:lnTo>
                  <a:pt x="333501" y="18669"/>
                </a:lnTo>
                <a:lnTo>
                  <a:pt x="333501" y="15748"/>
                </a:lnTo>
                <a:lnTo>
                  <a:pt x="334517" y="13081"/>
                </a:lnTo>
                <a:lnTo>
                  <a:pt x="336423" y="10668"/>
                </a:lnTo>
                <a:lnTo>
                  <a:pt x="338327" y="8255"/>
                </a:lnTo>
                <a:lnTo>
                  <a:pt x="341502" y="6350"/>
                </a:lnTo>
                <a:lnTo>
                  <a:pt x="345821" y="4825"/>
                </a:lnTo>
                <a:lnTo>
                  <a:pt x="350138" y="3428"/>
                </a:lnTo>
                <a:lnTo>
                  <a:pt x="356108" y="2159"/>
                </a:lnTo>
                <a:lnTo>
                  <a:pt x="363727" y="1270"/>
                </a:lnTo>
                <a:lnTo>
                  <a:pt x="374908" y="377"/>
                </a:lnTo>
                <a:lnTo>
                  <a:pt x="388488" y="15"/>
                </a:lnTo>
                <a:lnTo>
                  <a:pt x="392429" y="0"/>
                </a:lnTo>
                <a:lnTo>
                  <a:pt x="406531" y="243"/>
                </a:lnTo>
                <a:lnTo>
                  <a:pt x="418318" y="1018"/>
                </a:lnTo>
                <a:lnTo>
                  <a:pt x="427989" y="2159"/>
                </a:lnTo>
                <a:lnTo>
                  <a:pt x="433959" y="3428"/>
                </a:lnTo>
                <a:lnTo>
                  <a:pt x="438403" y="4825"/>
                </a:lnTo>
                <a:lnTo>
                  <a:pt x="442975" y="6350"/>
                </a:lnTo>
                <a:lnTo>
                  <a:pt x="446150" y="8255"/>
                </a:lnTo>
                <a:lnTo>
                  <a:pt x="448055" y="10668"/>
                </a:lnTo>
                <a:lnTo>
                  <a:pt x="449961" y="13081"/>
                </a:lnTo>
                <a:lnTo>
                  <a:pt x="450976" y="15748"/>
                </a:lnTo>
                <a:lnTo>
                  <a:pt x="450976" y="18669"/>
                </a:lnTo>
                <a:lnTo>
                  <a:pt x="450976" y="564261"/>
                </a:lnTo>
                <a:lnTo>
                  <a:pt x="450976" y="567309"/>
                </a:lnTo>
                <a:lnTo>
                  <a:pt x="449961" y="569976"/>
                </a:lnTo>
                <a:lnTo>
                  <a:pt x="448055" y="572388"/>
                </a:lnTo>
                <a:lnTo>
                  <a:pt x="446150" y="574801"/>
                </a:lnTo>
                <a:lnTo>
                  <a:pt x="442975" y="576707"/>
                </a:lnTo>
                <a:lnTo>
                  <a:pt x="438403" y="578103"/>
                </a:lnTo>
                <a:lnTo>
                  <a:pt x="433959" y="579627"/>
                </a:lnTo>
                <a:lnTo>
                  <a:pt x="427989" y="580898"/>
                </a:lnTo>
                <a:lnTo>
                  <a:pt x="420624" y="581787"/>
                </a:lnTo>
                <a:lnTo>
                  <a:pt x="409351" y="582690"/>
                </a:lnTo>
                <a:lnTo>
                  <a:pt x="395764" y="583045"/>
                </a:lnTo>
                <a:lnTo>
                  <a:pt x="392429" y="583057"/>
                </a:lnTo>
                <a:lnTo>
                  <a:pt x="378242" y="582822"/>
                </a:lnTo>
                <a:lnTo>
                  <a:pt x="366420" y="582075"/>
                </a:lnTo>
                <a:lnTo>
                  <a:pt x="356108" y="580898"/>
                </a:lnTo>
                <a:lnTo>
                  <a:pt x="350138" y="579627"/>
                </a:lnTo>
                <a:lnTo>
                  <a:pt x="345821" y="578103"/>
                </a:lnTo>
                <a:lnTo>
                  <a:pt x="341502" y="576707"/>
                </a:lnTo>
                <a:lnTo>
                  <a:pt x="338327" y="574801"/>
                </a:lnTo>
                <a:lnTo>
                  <a:pt x="336423" y="572388"/>
                </a:lnTo>
                <a:lnTo>
                  <a:pt x="334517" y="569976"/>
                </a:lnTo>
                <a:lnTo>
                  <a:pt x="333501" y="567309"/>
                </a:lnTo>
                <a:lnTo>
                  <a:pt x="333501" y="564261"/>
                </a:lnTo>
                <a:lnTo>
                  <a:pt x="333501" y="330835"/>
                </a:lnTo>
                <a:lnTo>
                  <a:pt x="117475" y="330835"/>
                </a:lnTo>
                <a:lnTo>
                  <a:pt x="117475" y="564261"/>
                </a:lnTo>
                <a:lnTo>
                  <a:pt x="117475" y="567309"/>
                </a:lnTo>
                <a:lnTo>
                  <a:pt x="116586" y="569976"/>
                </a:lnTo>
                <a:lnTo>
                  <a:pt x="114808" y="572388"/>
                </a:lnTo>
                <a:lnTo>
                  <a:pt x="113029" y="574801"/>
                </a:lnTo>
                <a:lnTo>
                  <a:pt x="109854" y="576707"/>
                </a:lnTo>
                <a:lnTo>
                  <a:pt x="105410" y="578103"/>
                </a:lnTo>
                <a:lnTo>
                  <a:pt x="100964" y="579627"/>
                </a:lnTo>
                <a:lnTo>
                  <a:pt x="94996" y="580898"/>
                </a:lnTo>
                <a:lnTo>
                  <a:pt x="87502" y="581787"/>
                </a:lnTo>
                <a:lnTo>
                  <a:pt x="76414" y="582681"/>
                </a:lnTo>
                <a:lnTo>
                  <a:pt x="62772" y="583042"/>
                </a:lnTo>
                <a:lnTo>
                  <a:pt x="58927" y="583057"/>
                </a:lnTo>
                <a:lnTo>
                  <a:pt x="44872" y="582816"/>
                </a:lnTo>
                <a:lnTo>
                  <a:pt x="33043" y="582048"/>
                </a:lnTo>
                <a:lnTo>
                  <a:pt x="22987" y="580898"/>
                </a:lnTo>
                <a:lnTo>
                  <a:pt x="17017" y="579627"/>
                </a:lnTo>
                <a:lnTo>
                  <a:pt x="12573" y="578103"/>
                </a:lnTo>
                <a:lnTo>
                  <a:pt x="8000" y="576707"/>
                </a:lnTo>
                <a:lnTo>
                  <a:pt x="4825" y="574801"/>
                </a:lnTo>
                <a:lnTo>
                  <a:pt x="2921" y="572388"/>
                </a:lnTo>
                <a:lnTo>
                  <a:pt x="1015" y="569976"/>
                </a:lnTo>
                <a:lnTo>
                  <a:pt x="0" y="567309"/>
                </a:lnTo>
                <a:lnTo>
                  <a:pt x="0" y="564261"/>
                </a:lnTo>
                <a:lnTo>
                  <a:pt x="0" y="18669"/>
                </a:lnTo>
                <a:lnTo>
                  <a:pt x="0" y="15748"/>
                </a:lnTo>
                <a:lnTo>
                  <a:pt x="1015" y="13081"/>
                </a:lnTo>
                <a:lnTo>
                  <a:pt x="2921" y="10668"/>
                </a:lnTo>
                <a:lnTo>
                  <a:pt x="4825" y="8255"/>
                </a:lnTo>
                <a:lnTo>
                  <a:pt x="8000" y="6350"/>
                </a:lnTo>
                <a:lnTo>
                  <a:pt x="12573" y="4825"/>
                </a:lnTo>
                <a:lnTo>
                  <a:pt x="17017" y="3428"/>
                </a:lnTo>
                <a:lnTo>
                  <a:pt x="22987" y="2159"/>
                </a:lnTo>
                <a:lnTo>
                  <a:pt x="30606" y="1270"/>
                </a:lnTo>
                <a:lnTo>
                  <a:pt x="41929" y="369"/>
                </a:lnTo>
                <a:lnTo>
                  <a:pt x="55461" y="12"/>
                </a:lnTo>
                <a:lnTo>
                  <a:pt x="5892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396994" y="2339594"/>
            <a:ext cx="129412" cy="117855"/>
          </a:xfrm>
          <a:custGeom>
            <a:avLst/>
            <a:gdLst/>
            <a:ahLst/>
            <a:cxnLst/>
            <a:rect l="l" t="t" r="r" b="b"/>
            <a:pathLst>
              <a:path w="129412" h="117855">
                <a:moveTo>
                  <a:pt x="65150" y="0"/>
                </a:moveTo>
                <a:lnTo>
                  <a:pt x="81888" y="737"/>
                </a:lnTo>
                <a:lnTo>
                  <a:pt x="95791" y="2958"/>
                </a:lnTo>
                <a:lnTo>
                  <a:pt x="106883" y="6673"/>
                </a:lnTo>
                <a:lnTo>
                  <a:pt x="115184" y="11893"/>
                </a:lnTo>
                <a:lnTo>
                  <a:pt x="122282" y="20990"/>
                </a:lnTo>
                <a:lnTo>
                  <a:pt x="126560" y="32142"/>
                </a:lnTo>
                <a:lnTo>
                  <a:pt x="128912" y="46156"/>
                </a:lnTo>
                <a:lnTo>
                  <a:pt x="129412" y="58038"/>
                </a:lnTo>
                <a:lnTo>
                  <a:pt x="128484" y="74249"/>
                </a:lnTo>
                <a:lnTo>
                  <a:pt x="125689" y="87628"/>
                </a:lnTo>
                <a:lnTo>
                  <a:pt x="121014" y="98177"/>
                </a:lnTo>
                <a:lnTo>
                  <a:pt x="115569" y="104901"/>
                </a:lnTo>
                <a:lnTo>
                  <a:pt x="107605" y="110373"/>
                </a:lnTo>
                <a:lnTo>
                  <a:pt x="96887" y="114353"/>
                </a:lnTo>
                <a:lnTo>
                  <a:pt x="83424" y="116840"/>
                </a:lnTo>
                <a:lnTo>
                  <a:pt x="67228" y="117835"/>
                </a:lnTo>
                <a:lnTo>
                  <a:pt x="64261" y="117855"/>
                </a:lnTo>
                <a:lnTo>
                  <a:pt x="47402" y="117126"/>
                </a:lnTo>
                <a:lnTo>
                  <a:pt x="33398" y="114946"/>
                </a:lnTo>
                <a:lnTo>
                  <a:pt x="22273" y="111325"/>
                </a:lnTo>
                <a:lnTo>
                  <a:pt x="14047" y="106275"/>
                </a:lnTo>
                <a:lnTo>
                  <a:pt x="6955" y="97177"/>
                </a:lnTo>
                <a:lnTo>
                  <a:pt x="2757" y="86029"/>
                </a:lnTo>
                <a:lnTo>
                  <a:pt x="471" y="71937"/>
                </a:lnTo>
                <a:lnTo>
                  <a:pt x="0" y="60197"/>
                </a:lnTo>
                <a:lnTo>
                  <a:pt x="903" y="44000"/>
                </a:lnTo>
                <a:lnTo>
                  <a:pt x="3631" y="30615"/>
                </a:lnTo>
                <a:lnTo>
                  <a:pt x="8210" y="20027"/>
                </a:lnTo>
                <a:lnTo>
                  <a:pt x="13588" y="13207"/>
                </a:lnTo>
                <a:lnTo>
                  <a:pt x="21449" y="7621"/>
                </a:lnTo>
                <a:lnTo>
                  <a:pt x="32109" y="3576"/>
                </a:lnTo>
                <a:lnTo>
                  <a:pt x="45548" y="1052"/>
                </a:lnTo>
                <a:lnTo>
                  <a:pt x="61744" y="26"/>
                </a:lnTo>
                <a:lnTo>
                  <a:pt x="6515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45918" y="2339594"/>
            <a:ext cx="129412" cy="117855"/>
          </a:xfrm>
          <a:custGeom>
            <a:avLst/>
            <a:gdLst/>
            <a:ahLst/>
            <a:cxnLst/>
            <a:rect l="l" t="t" r="r" b="b"/>
            <a:pathLst>
              <a:path w="129412" h="117855">
                <a:moveTo>
                  <a:pt x="65150" y="0"/>
                </a:moveTo>
                <a:lnTo>
                  <a:pt x="81888" y="737"/>
                </a:lnTo>
                <a:lnTo>
                  <a:pt x="95791" y="2958"/>
                </a:lnTo>
                <a:lnTo>
                  <a:pt x="106883" y="6673"/>
                </a:lnTo>
                <a:lnTo>
                  <a:pt x="115184" y="11893"/>
                </a:lnTo>
                <a:lnTo>
                  <a:pt x="122282" y="20990"/>
                </a:lnTo>
                <a:lnTo>
                  <a:pt x="126560" y="32142"/>
                </a:lnTo>
                <a:lnTo>
                  <a:pt x="128912" y="46156"/>
                </a:lnTo>
                <a:lnTo>
                  <a:pt x="129412" y="58038"/>
                </a:lnTo>
                <a:lnTo>
                  <a:pt x="128484" y="74249"/>
                </a:lnTo>
                <a:lnTo>
                  <a:pt x="125689" y="87628"/>
                </a:lnTo>
                <a:lnTo>
                  <a:pt x="121014" y="98177"/>
                </a:lnTo>
                <a:lnTo>
                  <a:pt x="115569" y="104901"/>
                </a:lnTo>
                <a:lnTo>
                  <a:pt x="107605" y="110373"/>
                </a:lnTo>
                <a:lnTo>
                  <a:pt x="96887" y="114353"/>
                </a:lnTo>
                <a:lnTo>
                  <a:pt x="83424" y="116840"/>
                </a:lnTo>
                <a:lnTo>
                  <a:pt x="67228" y="117835"/>
                </a:lnTo>
                <a:lnTo>
                  <a:pt x="64262" y="117855"/>
                </a:lnTo>
                <a:lnTo>
                  <a:pt x="47402" y="117126"/>
                </a:lnTo>
                <a:lnTo>
                  <a:pt x="33398" y="114946"/>
                </a:lnTo>
                <a:lnTo>
                  <a:pt x="22273" y="111325"/>
                </a:lnTo>
                <a:lnTo>
                  <a:pt x="14047" y="106275"/>
                </a:lnTo>
                <a:lnTo>
                  <a:pt x="6955" y="97177"/>
                </a:lnTo>
                <a:lnTo>
                  <a:pt x="2757" y="86029"/>
                </a:lnTo>
                <a:lnTo>
                  <a:pt x="471" y="71937"/>
                </a:lnTo>
                <a:lnTo>
                  <a:pt x="0" y="60197"/>
                </a:lnTo>
                <a:lnTo>
                  <a:pt x="903" y="44000"/>
                </a:lnTo>
                <a:lnTo>
                  <a:pt x="3631" y="30615"/>
                </a:lnTo>
                <a:lnTo>
                  <a:pt x="8210" y="20027"/>
                </a:lnTo>
                <a:lnTo>
                  <a:pt x="13588" y="13207"/>
                </a:lnTo>
                <a:lnTo>
                  <a:pt x="21449" y="7621"/>
                </a:lnTo>
                <a:lnTo>
                  <a:pt x="32109" y="3576"/>
                </a:lnTo>
                <a:lnTo>
                  <a:pt x="45548" y="1052"/>
                </a:lnTo>
                <a:lnTo>
                  <a:pt x="61744" y="26"/>
                </a:lnTo>
                <a:lnTo>
                  <a:pt x="6515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199503" y="2320798"/>
            <a:ext cx="285369" cy="627761"/>
          </a:xfrm>
          <a:custGeom>
            <a:avLst/>
            <a:gdLst/>
            <a:ahLst/>
            <a:cxnLst/>
            <a:rect l="l" t="t" r="r" b="b"/>
            <a:pathLst>
              <a:path w="285369" h="627761">
                <a:moveTo>
                  <a:pt x="206755" y="0"/>
                </a:moveTo>
                <a:lnTo>
                  <a:pt x="219808" y="440"/>
                </a:lnTo>
                <a:lnTo>
                  <a:pt x="232370" y="1732"/>
                </a:lnTo>
                <a:lnTo>
                  <a:pt x="239775" y="2921"/>
                </a:lnTo>
                <a:lnTo>
                  <a:pt x="253756" y="5935"/>
                </a:lnTo>
                <a:lnTo>
                  <a:pt x="264414" y="9143"/>
                </a:lnTo>
                <a:lnTo>
                  <a:pt x="270255" y="11429"/>
                </a:lnTo>
                <a:lnTo>
                  <a:pt x="274320" y="13462"/>
                </a:lnTo>
                <a:lnTo>
                  <a:pt x="276478" y="15366"/>
                </a:lnTo>
                <a:lnTo>
                  <a:pt x="278511" y="17399"/>
                </a:lnTo>
                <a:lnTo>
                  <a:pt x="280162" y="20192"/>
                </a:lnTo>
                <a:lnTo>
                  <a:pt x="281558" y="23875"/>
                </a:lnTo>
                <a:lnTo>
                  <a:pt x="282828" y="27686"/>
                </a:lnTo>
                <a:lnTo>
                  <a:pt x="283845" y="32385"/>
                </a:lnTo>
                <a:lnTo>
                  <a:pt x="284479" y="38226"/>
                </a:lnTo>
                <a:lnTo>
                  <a:pt x="284988" y="43941"/>
                </a:lnTo>
                <a:lnTo>
                  <a:pt x="285369" y="51180"/>
                </a:lnTo>
                <a:lnTo>
                  <a:pt x="285369" y="59816"/>
                </a:lnTo>
                <a:lnTo>
                  <a:pt x="285369" y="68452"/>
                </a:lnTo>
                <a:lnTo>
                  <a:pt x="284988" y="75437"/>
                </a:lnTo>
                <a:lnTo>
                  <a:pt x="284479" y="80644"/>
                </a:lnTo>
                <a:lnTo>
                  <a:pt x="283845" y="85851"/>
                </a:lnTo>
                <a:lnTo>
                  <a:pt x="282955" y="89788"/>
                </a:lnTo>
                <a:lnTo>
                  <a:pt x="281813" y="92710"/>
                </a:lnTo>
                <a:lnTo>
                  <a:pt x="280543" y="95503"/>
                </a:lnTo>
                <a:lnTo>
                  <a:pt x="279273" y="97409"/>
                </a:lnTo>
                <a:lnTo>
                  <a:pt x="277749" y="98425"/>
                </a:lnTo>
                <a:lnTo>
                  <a:pt x="276225" y="99567"/>
                </a:lnTo>
                <a:lnTo>
                  <a:pt x="274574" y="100075"/>
                </a:lnTo>
                <a:lnTo>
                  <a:pt x="272796" y="100075"/>
                </a:lnTo>
                <a:lnTo>
                  <a:pt x="270764" y="100075"/>
                </a:lnTo>
                <a:lnTo>
                  <a:pt x="268477" y="99567"/>
                </a:lnTo>
                <a:lnTo>
                  <a:pt x="265938" y="98425"/>
                </a:lnTo>
                <a:lnTo>
                  <a:pt x="263398" y="97409"/>
                </a:lnTo>
                <a:lnTo>
                  <a:pt x="260223" y="96265"/>
                </a:lnTo>
                <a:lnTo>
                  <a:pt x="256540" y="95123"/>
                </a:lnTo>
                <a:lnTo>
                  <a:pt x="252856" y="93979"/>
                </a:lnTo>
                <a:lnTo>
                  <a:pt x="248412" y="92837"/>
                </a:lnTo>
                <a:lnTo>
                  <a:pt x="243331" y="91821"/>
                </a:lnTo>
                <a:lnTo>
                  <a:pt x="238378" y="90677"/>
                </a:lnTo>
                <a:lnTo>
                  <a:pt x="232410" y="90169"/>
                </a:lnTo>
                <a:lnTo>
                  <a:pt x="225551" y="90169"/>
                </a:lnTo>
                <a:lnTo>
                  <a:pt x="217424" y="90169"/>
                </a:lnTo>
                <a:lnTo>
                  <a:pt x="210566" y="91439"/>
                </a:lnTo>
                <a:lnTo>
                  <a:pt x="204724" y="93979"/>
                </a:lnTo>
                <a:lnTo>
                  <a:pt x="199008" y="96519"/>
                </a:lnTo>
                <a:lnTo>
                  <a:pt x="194055" y="100584"/>
                </a:lnTo>
                <a:lnTo>
                  <a:pt x="190246" y="106044"/>
                </a:lnTo>
                <a:lnTo>
                  <a:pt x="186436" y="111505"/>
                </a:lnTo>
                <a:lnTo>
                  <a:pt x="183515" y="118744"/>
                </a:lnTo>
                <a:lnTo>
                  <a:pt x="181737" y="127507"/>
                </a:lnTo>
                <a:lnTo>
                  <a:pt x="180059" y="138713"/>
                </a:lnTo>
                <a:lnTo>
                  <a:pt x="179197" y="151781"/>
                </a:lnTo>
                <a:lnTo>
                  <a:pt x="179070" y="159892"/>
                </a:lnTo>
                <a:lnTo>
                  <a:pt x="179070" y="196468"/>
                </a:lnTo>
                <a:lnTo>
                  <a:pt x="251841" y="196468"/>
                </a:lnTo>
                <a:lnTo>
                  <a:pt x="254507" y="196468"/>
                </a:lnTo>
                <a:lnTo>
                  <a:pt x="257048" y="197230"/>
                </a:lnTo>
                <a:lnTo>
                  <a:pt x="259206" y="198754"/>
                </a:lnTo>
                <a:lnTo>
                  <a:pt x="261493" y="200151"/>
                </a:lnTo>
                <a:lnTo>
                  <a:pt x="263271" y="202691"/>
                </a:lnTo>
                <a:lnTo>
                  <a:pt x="264795" y="206121"/>
                </a:lnTo>
                <a:lnTo>
                  <a:pt x="266319" y="209550"/>
                </a:lnTo>
                <a:lnTo>
                  <a:pt x="267462" y="214122"/>
                </a:lnTo>
                <a:lnTo>
                  <a:pt x="268097" y="220090"/>
                </a:lnTo>
                <a:lnTo>
                  <a:pt x="268858" y="226060"/>
                </a:lnTo>
                <a:lnTo>
                  <a:pt x="269240" y="233425"/>
                </a:lnTo>
                <a:lnTo>
                  <a:pt x="269240" y="242062"/>
                </a:lnTo>
                <a:lnTo>
                  <a:pt x="268686" y="257906"/>
                </a:lnTo>
                <a:lnTo>
                  <a:pt x="266979" y="270109"/>
                </a:lnTo>
                <a:lnTo>
                  <a:pt x="264795" y="277113"/>
                </a:lnTo>
                <a:lnTo>
                  <a:pt x="261874" y="284099"/>
                </a:lnTo>
                <a:lnTo>
                  <a:pt x="257555" y="287527"/>
                </a:lnTo>
                <a:lnTo>
                  <a:pt x="251841" y="287527"/>
                </a:lnTo>
                <a:lnTo>
                  <a:pt x="179070" y="287527"/>
                </a:lnTo>
                <a:lnTo>
                  <a:pt x="179070" y="609980"/>
                </a:lnTo>
                <a:lnTo>
                  <a:pt x="179070" y="612901"/>
                </a:lnTo>
                <a:lnTo>
                  <a:pt x="178180" y="615441"/>
                </a:lnTo>
                <a:lnTo>
                  <a:pt x="176402" y="617727"/>
                </a:lnTo>
                <a:lnTo>
                  <a:pt x="174625" y="620013"/>
                </a:lnTo>
                <a:lnTo>
                  <a:pt x="171703" y="621791"/>
                </a:lnTo>
                <a:lnTo>
                  <a:pt x="167513" y="623315"/>
                </a:lnTo>
                <a:lnTo>
                  <a:pt x="163322" y="624839"/>
                </a:lnTo>
                <a:lnTo>
                  <a:pt x="157479" y="625855"/>
                </a:lnTo>
                <a:lnTo>
                  <a:pt x="150114" y="626617"/>
                </a:lnTo>
                <a:lnTo>
                  <a:pt x="138654" y="627433"/>
                </a:lnTo>
                <a:lnTo>
                  <a:pt x="125068" y="627755"/>
                </a:lnTo>
                <a:lnTo>
                  <a:pt x="122808" y="627761"/>
                </a:lnTo>
                <a:lnTo>
                  <a:pt x="108886" y="627509"/>
                </a:lnTo>
                <a:lnTo>
                  <a:pt x="97144" y="626755"/>
                </a:lnTo>
                <a:lnTo>
                  <a:pt x="88519" y="625855"/>
                </a:lnTo>
                <a:lnTo>
                  <a:pt x="82676" y="624839"/>
                </a:lnTo>
                <a:lnTo>
                  <a:pt x="78358" y="623315"/>
                </a:lnTo>
                <a:lnTo>
                  <a:pt x="74041" y="621791"/>
                </a:lnTo>
                <a:lnTo>
                  <a:pt x="71120" y="620013"/>
                </a:lnTo>
                <a:lnTo>
                  <a:pt x="69469" y="617727"/>
                </a:lnTo>
                <a:lnTo>
                  <a:pt x="67818" y="615441"/>
                </a:lnTo>
                <a:lnTo>
                  <a:pt x="67055" y="612901"/>
                </a:lnTo>
                <a:lnTo>
                  <a:pt x="67055" y="609980"/>
                </a:lnTo>
                <a:lnTo>
                  <a:pt x="67055" y="287527"/>
                </a:lnTo>
                <a:lnTo>
                  <a:pt x="17018" y="287527"/>
                </a:lnTo>
                <a:lnTo>
                  <a:pt x="11302" y="287527"/>
                </a:lnTo>
                <a:lnTo>
                  <a:pt x="7112" y="284099"/>
                </a:lnTo>
                <a:lnTo>
                  <a:pt x="4318" y="277113"/>
                </a:lnTo>
                <a:lnTo>
                  <a:pt x="1752" y="267755"/>
                </a:lnTo>
                <a:lnTo>
                  <a:pt x="333" y="254751"/>
                </a:lnTo>
                <a:lnTo>
                  <a:pt x="0" y="242062"/>
                </a:lnTo>
                <a:lnTo>
                  <a:pt x="0" y="233425"/>
                </a:lnTo>
                <a:lnTo>
                  <a:pt x="380" y="226060"/>
                </a:lnTo>
                <a:lnTo>
                  <a:pt x="1143" y="220090"/>
                </a:lnTo>
                <a:lnTo>
                  <a:pt x="1904" y="214122"/>
                </a:lnTo>
                <a:lnTo>
                  <a:pt x="2921" y="209550"/>
                </a:lnTo>
                <a:lnTo>
                  <a:pt x="4318" y="206121"/>
                </a:lnTo>
                <a:lnTo>
                  <a:pt x="5588" y="202691"/>
                </a:lnTo>
                <a:lnTo>
                  <a:pt x="7366" y="200151"/>
                </a:lnTo>
                <a:lnTo>
                  <a:pt x="9651" y="198754"/>
                </a:lnTo>
                <a:lnTo>
                  <a:pt x="11938" y="197230"/>
                </a:lnTo>
                <a:lnTo>
                  <a:pt x="14477" y="196468"/>
                </a:lnTo>
                <a:lnTo>
                  <a:pt x="17399" y="196468"/>
                </a:lnTo>
                <a:lnTo>
                  <a:pt x="67055" y="196468"/>
                </a:lnTo>
                <a:lnTo>
                  <a:pt x="67055" y="162940"/>
                </a:lnTo>
                <a:lnTo>
                  <a:pt x="67307" y="148852"/>
                </a:lnTo>
                <a:lnTo>
                  <a:pt x="68063" y="135392"/>
                </a:lnTo>
                <a:lnTo>
                  <a:pt x="69323" y="122565"/>
                </a:lnTo>
                <a:lnTo>
                  <a:pt x="71087" y="110374"/>
                </a:lnTo>
                <a:lnTo>
                  <a:pt x="73354" y="98824"/>
                </a:lnTo>
                <a:lnTo>
                  <a:pt x="75056" y="91821"/>
                </a:lnTo>
                <a:lnTo>
                  <a:pt x="79089" y="78633"/>
                </a:lnTo>
                <a:lnTo>
                  <a:pt x="84042" y="66480"/>
                </a:lnTo>
                <a:lnTo>
                  <a:pt x="89925" y="55371"/>
                </a:lnTo>
                <a:lnTo>
                  <a:pt x="96746" y="45314"/>
                </a:lnTo>
                <a:lnTo>
                  <a:pt x="109032" y="31769"/>
                </a:lnTo>
                <a:lnTo>
                  <a:pt x="118803" y="23800"/>
                </a:lnTo>
                <a:lnTo>
                  <a:pt x="129634" y="16977"/>
                </a:lnTo>
                <a:lnTo>
                  <a:pt x="141514" y="11290"/>
                </a:lnTo>
                <a:lnTo>
                  <a:pt x="155040" y="6587"/>
                </a:lnTo>
                <a:lnTo>
                  <a:pt x="166804" y="3709"/>
                </a:lnTo>
                <a:lnTo>
                  <a:pt x="179322" y="1651"/>
                </a:lnTo>
                <a:lnTo>
                  <a:pt x="192606" y="415"/>
                </a:lnTo>
                <a:lnTo>
                  <a:pt x="20675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287395" y="2320798"/>
            <a:ext cx="285368" cy="627761"/>
          </a:xfrm>
          <a:custGeom>
            <a:avLst/>
            <a:gdLst/>
            <a:ahLst/>
            <a:cxnLst/>
            <a:rect l="l" t="t" r="r" b="b"/>
            <a:pathLst>
              <a:path w="285368" h="627761">
                <a:moveTo>
                  <a:pt x="206755" y="0"/>
                </a:moveTo>
                <a:lnTo>
                  <a:pt x="219808" y="440"/>
                </a:lnTo>
                <a:lnTo>
                  <a:pt x="232370" y="1732"/>
                </a:lnTo>
                <a:lnTo>
                  <a:pt x="239775" y="2921"/>
                </a:lnTo>
                <a:lnTo>
                  <a:pt x="253756" y="5935"/>
                </a:lnTo>
                <a:lnTo>
                  <a:pt x="264413" y="9143"/>
                </a:lnTo>
                <a:lnTo>
                  <a:pt x="270255" y="11429"/>
                </a:lnTo>
                <a:lnTo>
                  <a:pt x="274319" y="13462"/>
                </a:lnTo>
                <a:lnTo>
                  <a:pt x="276478" y="15366"/>
                </a:lnTo>
                <a:lnTo>
                  <a:pt x="278510" y="17399"/>
                </a:lnTo>
                <a:lnTo>
                  <a:pt x="280162" y="20192"/>
                </a:lnTo>
                <a:lnTo>
                  <a:pt x="281558" y="23875"/>
                </a:lnTo>
                <a:lnTo>
                  <a:pt x="282828" y="27686"/>
                </a:lnTo>
                <a:lnTo>
                  <a:pt x="283844" y="32385"/>
                </a:lnTo>
                <a:lnTo>
                  <a:pt x="284479" y="38226"/>
                </a:lnTo>
                <a:lnTo>
                  <a:pt x="284988" y="43941"/>
                </a:lnTo>
                <a:lnTo>
                  <a:pt x="285368" y="51180"/>
                </a:lnTo>
                <a:lnTo>
                  <a:pt x="285368" y="59816"/>
                </a:lnTo>
                <a:lnTo>
                  <a:pt x="285368" y="68452"/>
                </a:lnTo>
                <a:lnTo>
                  <a:pt x="284988" y="75437"/>
                </a:lnTo>
                <a:lnTo>
                  <a:pt x="284479" y="80644"/>
                </a:lnTo>
                <a:lnTo>
                  <a:pt x="283844" y="85851"/>
                </a:lnTo>
                <a:lnTo>
                  <a:pt x="282955" y="89788"/>
                </a:lnTo>
                <a:lnTo>
                  <a:pt x="281813" y="92710"/>
                </a:lnTo>
                <a:lnTo>
                  <a:pt x="280542" y="95503"/>
                </a:lnTo>
                <a:lnTo>
                  <a:pt x="279272" y="97409"/>
                </a:lnTo>
                <a:lnTo>
                  <a:pt x="277749" y="98425"/>
                </a:lnTo>
                <a:lnTo>
                  <a:pt x="276225" y="99567"/>
                </a:lnTo>
                <a:lnTo>
                  <a:pt x="274574" y="100075"/>
                </a:lnTo>
                <a:lnTo>
                  <a:pt x="272795" y="100075"/>
                </a:lnTo>
                <a:lnTo>
                  <a:pt x="270763" y="100075"/>
                </a:lnTo>
                <a:lnTo>
                  <a:pt x="268477" y="99567"/>
                </a:lnTo>
                <a:lnTo>
                  <a:pt x="265938" y="98425"/>
                </a:lnTo>
                <a:lnTo>
                  <a:pt x="263397" y="97409"/>
                </a:lnTo>
                <a:lnTo>
                  <a:pt x="260222" y="96265"/>
                </a:lnTo>
                <a:lnTo>
                  <a:pt x="256539" y="95123"/>
                </a:lnTo>
                <a:lnTo>
                  <a:pt x="252856" y="93979"/>
                </a:lnTo>
                <a:lnTo>
                  <a:pt x="248412" y="92837"/>
                </a:lnTo>
                <a:lnTo>
                  <a:pt x="243331" y="91821"/>
                </a:lnTo>
                <a:lnTo>
                  <a:pt x="238378" y="90677"/>
                </a:lnTo>
                <a:lnTo>
                  <a:pt x="232409" y="90169"/>
                </a:lnTo>
                <a:lnTo>
                  <a:pt x="225551" y="90169"/>
                </a:lnTo>
                <a:lnTo>
                  <a:pt x="217424" y="90169"/>
                </a:lnTo>
                <a:lnTo>
                  <a:pt x="210565" y="91439"/>
                </a:lnTo>
                <a:lnTo>
                  <a:pt x="204724" y="93979"/>
                </a:lnTo>
                <a:lnTo>
                  <a:pt x="199008" y="96519"/>
                </a:lnTo>
                <a:lnTo>
                  <a:pt x="194055" y="100584"/>
                </a:lnTo>
                <a:lnTo>
                  <a:pt x="190245" y="106044"/>
                </a:lnTo>
                <a:lnTo>
                  <a:pt x="186435" y="111505"/>
                </a:lnTo>
                <a:lnTo>
                  <a:pt x="183514" y="118744"/>
                </a:lnTo>
                <a:lnTo>
                  <a:pt x="181737" y="127507"/>
                </a:lnTo>
                <a:lnTo>
                  <a:pt x="180059" y="138713"/>
                </a:lnTo>
                <a:lnTo>
                  <a:pt x="179197" y="151781"/>
                </a:lnTo>
                <a:lnTo>
                  <a:pt x="179069" y="159892"/>
                </a:lnTo>
                <a:lnTo>
                  <a:pt x="179069" y="196468"/>
                </a:lnTo>
                <a:lnTo>
                  <a:pt x="251840" y="196468"/>
                </a:lnTo>
                <a:lnTo>
                  <a:pt x="254507" y="196468"/>
                </a:lnTo>
                <a:lnTo>
                  <a:pt x="257047" y="197230"/>
                </a:lnTo>
                <a:lnTo>
                  <a:pt x="259206" y="198754"/>
                </a:lnTo>
                <a:lnTo>
                  <a:pt x="261492" y="200151"/>
                </a:lnTo>
                <a:lnTo>
                  <a:pt x="263270" y="202691"/>
                </a:lnTo>
                <a:lnTo>
                  <a:pt x="264794" y="206121"/>
                </a:lnTo>
                <a:lnTo>
                  <a:pt x="266318" y="209550"/>
                </a:lnTo>
                <a:lnTo>
                  <a:pt x="267462" y="214122"/>
                </a:lnTo>
                <a:lnTo>
                  <a:pt x="268096" y="220090"/>
                </a:lnTo>
                <a:lnTo>
                  <a:pt x="268858" y="226060"/>
                </a:lnTo>
                <a:lnTo>
                  <a:pt x="269239" y="233425"/>
                </a:lnTo>
                <a:lnTo>
                  <a:pt x="269239" y="242062"/>
                </a:lnTo>
                <a:lnTo>
                  <a:pt x="268686" y="257906"/>
                </a:lnTo>
                <a:lnTo>
                  <a:pt x="266979" y="270109"/>
                </a:lnTo>
                <a:lnTo>
                  <a:pt x="264794" y="277113"/>
                </a:lnTo>
                <a:lnTo>
                  <a:pt x="261874" y="284099"/>
                </a:lnTo>
                <a:lnTo>
                  <a:pt x="257555" y="287527"/>
                </a:lnTo>
                <a:lnTo>
                  <a:pt x="251840" y="287527"/>
                </a:lnTo>
                <a:lnTo>
                  <a:pt x="179069" y="287527"/>
                </a:lnTo>
                <a:lnTo>
                  <a:pt x="179069" y="609980"/>
                </a:lnTo>
                <a:lnTo>
                  <a:pt x="179069" y="612901"/>
                </a:lnTo>
                <a:lnTo>
                  <a:pt x="178180" y="615441"/>
                </a:lnTo>
                <a:lnTo>
                  <a:pt x="176402" y="617727"/>
                </a:lnTo>
                <a:lnTo>
                  <a:pt x="174625" y="620013"/>
                </a:lnTo>
                <a:lnTo>
                  <a:pt x="171703" y="621791"/>
                </a:lnTo>
                <a:lnTo>
                  <a:pt x="167512" y="623315"/>
                </a:lnTo>
                <a:lnTo>
                  <a:pt x="163321" y="624839"/>
                </a:lnTo>
                <a:lnTo>
                  <a:pt x="157479" y="625855"/>
                </a:lnTo>
                <a:lnTo>
                  <a:pt x="150113" y="626617"/>
                </a:lnTo>
                <a:lnTo>
                  <a:pt x="138654" y="627433"/>
                </a:lnTo>
                <a:lnTo>
                  <a:pt x="125068" y="627755"/>
                </a:lnTo>
                <a:lnTo>
                  <a:pt x="122808" y="627761"/>
                </a:lnTo>
                <a:lnTo>
                  <a:pt x="108886" y="627509"/>
                </a:lnTo>
                <a:lnTo>
                  <a:pt x="97144" y="626755"/>
                </a:lnTo>
                <a:lnTo>
                  <a:pt x="88518" y="625855"/>
                </a:lnTo>
                <a:lnTo>
                  <a:pt x="82676" y="624839"/>
                </a:lnTo>
                <a:lnTo>
                  <a:pt x="78358" y="623315"/>
                </a:lnTo>
                <a:lnTo>
                  <a:pt x="74040" y="621791"/>
                </a:lnTo>
                <a:lnTo>
                  <a:pt x="71119" y="620013"/>
                </a:lnTo>
                <a:lnTo>
                  <a:pt x="69468" y="617727"/>
                </a:lnTo>
                <a:lnTo>
                  <a:pt x="67817" y="615441"/>
                </a:lnTo>
                <a:lnTo>
                  <a:pt x="67055" y="612901"/>
                </a:lnTo>
                <a:lnTo>
                  <a:pt x="67055" y="609980"/>
                </a:lnTo>
                <a:lnTo>
                  <a:pt x="67055" y="287527"/>
                </a:lnTo>
                <a:lnTo>
                  <a:pt x="17017" y="287527"/>
                </a:lnTo>
                <a:lnTo>
                  <a:pt x="11302" y="287527"/>
                </a:lnTo>
                <a:lnTo>
                  <a:pt x="7112" y="284099"/>
                </a:lnTo>
                <a:lnTo>
                  <a:pt x="4317" y="277113"/>
                </a:lnTo>
                <a:lnTo>
                  <a:pt x="1752" y="267755"/>
                </a:lnTo>
                <a:lnTo>
                  <a:pt x="333" y="254751"/>
                </a:lnTo>
                <a:lnTo>
                  <a:pt x="0" y="242062"/>
                </a:lnTo>
                <a:lnTo>
                  <a:pt x="0" y="233425"/>
                </a:lnTo>
                <a:lnTo>
                  <a:pt x="380" y="226060"/>
                </a:lnTo>
                <a:lnTo>
                  <a:pt x="1142" y="220090"/>
                </a:lnTo>
                <a:lnTo>
                  <a:pt x="1904" y="214122"/>
                </a:lnTo>
                <a:lnTo>
                  <a:pt x="2920" y="209550"/>
                </a:lnTo>
                <a:lnTo>
                  <a:pt x="4317" y="206121"/>
                </a:lnTo>
                <a:lnTo>
                  <a:pt x="5587" y="202691"/>
                </a:lnTo>
                <a:lnTo>
                  <a:pt x="7365" y="200151"/>
                </a:lnTo>
                <a:lnTo>
                  <a:pt x="9651" y="198754"/>
                </a:lnTo>
                <a:lnTo>
                  <a:pt x="11937" y="197230"/>
                </a:lnTo>
                <a:lnTo>
                  <a:pt x="14477" y="196468"/>
                </a:lnTo>
                <a:lnTo>
                  <a:pt x="17399" y="196468"/>
                </a:lnTo>
                <a:lnTo>
                  <a:pt x="67055" y="196468"/>
                </a:lnTo>
                <a:lnTo>
                  <a:pt x="67055" y="162940"/>
                </a:lnTo>
                <a:lnTo>
                  <a:pt x="67307" y="148852"/>
                </a:lnTo>
                <a:lnTo>
                  <a:pt x="68063" y="135392"/>
                </a:lnTo>
                <a:lnTo>
                  <a:pt x="69323" y="122565"/>
                </a:lnTo>
                <a:lnTo>
                  <a:pt x="71087" y="110374"/>
                </a:lnTo>
                <a:lnTo>
                  <a:pt x="73354" y="98824"/>
                </a:lnTo>
                <a:lnTo>
                  <a:pt x="75056" y="91821"/>
                </a:lnTo>
                <a:lnTo>
                  <a:pt x="79089" y="78633"/>
                </a:lnTo>
                <a:lnTo>
                  <a:pt x="84042" y="66480"/>
                </a:lnTo>
                <a:lnTo>
                  <a:pt x="89925" y="55371"/>
                </a:lnTo>
                <a:lnTo>
                  <a:pt x="96746" y="45314"/>
                </a:lnTo>
                <a:lnTo>
                  <a:pt x="109032" y="31769"/>
                </a:lnTo>
                <a:lnTo>
                  <a:pt x="118803" y="23800"/>
                </a:lnTo>
                <a:lnTo>
                  <a:pt x="129634" y="16977"/>
                </a:lnTo>
                <a:lnTo>
                  <a:pt x="141514" y="11290"/>
                </a:lnTo>
                <a:lnTo>
                  <a:pt x="155040" y="6587"/>
                </a:lnTo>
                <a:lnTo>
                  <a:pt x="166804" y="3709"/>
                </a:lnTo>
                <a:lnTo>
                  <a:pt x="179322" y="1651"/>
                </a:lnTo>
                <a:lnTo>
                  <a:pt x="192606" y="415"/>
                </a:lnTo>
                <a:lnTo>
                  <a:pt x="20675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487551" y="3442970"/>
            <a:ext cx="6273292" cy="768349"/>
          </a:xfrm>
          <a:custGeom>
            <a:avLst/>
            <a:gdLst/>
            <a:ahLst/>
            <a:cxnLst/>
            <a:rect l="l" t="t" r="r" b="b"/>
            <a:pathLst>
              <a:path w="6273292" h="768350">
                <a:moveTo>
                  <a:pt x="5043043" y="60197"/>
                </a:moveTo>
                <a:lnTo>
                  <a:pt x="5043503" y="71814"/>
                </a:lnTo>
                <a:lnTo>
                  <a:pt x="5045783" y="85951"/>
                </a:lnTo>
                <a:lnTo>
                  <a:pt x="5049985" y="97102"/>
                </a:lnTo>
                <a:lnTo>
                  <a:pt x="5056124" y="105282"/>
                </a:lnTo>
                <a:lnTo>
                  <a:pt x="5065333" y="111285"/>
                </a:lnTo>
                <a:lnTo>
                  <a:pt x="5076456" y="114935"/>
                </a:lnTo>
                <a:lnTo>
                  <a:pt x="5090454" y="117125"/>
                </a:lnTo>
                <a:lnTo>
                  <a:pt x="5107305" y="117855"/>
                </a:lnTo>
                <a:lnTo>
                  <a:pt x="5110271" y="117835"/>
                </a:lnTo>
                <a:lnTo>
                  <a:pt x="5126467" y="116840"/>
                </a:lnTo>
                <a:lnTo>
                  <a:pt x="5139930" y="114353"/>
                </a:lnTo>
                <a:lnTo>
                  <a:pt x="5150648" y="110373"/>
                </a:lnTo>
                <a:lnTo>
                  <a:pt x="5158613" y="104901"/>
                </a:lnTo>
                <a:lnTo>
                  <a:pt x="5164057" y="98177"/>
                </a:lnTo>
                <a:lnTo>
                  <a:pt x="5168732" y="87628"/>
                </a:lnTo>
                <a:lnTo>
                  <a:pt x="5171527" y="74249"/>
                </a:lnTo>
                <a:lnTo>
                  <a:pt x="5172456" y="58038"/>
                </a:lnTo>
                <a:lnTo>
                  <a:pt x="5171955" y="46156"/>
                </a:lnTo>
                <a:lnTo>
                  <a:pt x="5169603" y="32142"/>
                </a:lnTo>
                <a:lnTo>
                  <a:pt x="5165325" y="20990"/>
                </a:lnTo>
                <a:lnTo>
                  <a:pt x="5159121" y="12700"/>
                </a:lnTo>
                <a:lnTo>
                  <a:pt x="5149926" y="6673"/>
                </a:lnTo>
                <a:lnTo>
                  <a:pt x="5138834" y="2958"/>
                </a:lnTo>
                <a:lnTo>
                  <a:pt x="5124931" y="737"/>
                </a:lnTo>
                <a:lnTo>
                  <a:pt x="5108194" y="0"/>
                </a:lnTo>
                <a:lnTo>
                  <a:pt x="5104787" y="26"/>
                </a:lnTo>
                <a:lnTo>
                  <a:pt x="5088591" y="1052"/>
                </a:lnTo>
                <a:lnTo>
                  <a:pt x="5075152" y="3576"/>
                </a:lnTo>
                <a:lnTo>
                  <a:pt x="5064492" y="7621"/>
                </a:lnTo>
                <a:lnTo>
                  <a:pt x="5056632" y="13207"/>
                </a:lnTo>
                <a:lnTo>
                  <a:pt x="5051253" y="20027"/>
                </a:lnTo>
                <a:lnTo>
                  <a:pt x="5046674" y="30615"/>
                </a:lnTo>
                <a:lnTo>
                  <a:pt x="5043946" y="44000"/>
                </a:lnTo>
                <a:lnTo>
                  <a:pt x="5043043" y="60197"/>
                </a:lnTo>
                <a:close/>
              </a:path>
              <a:path w="6273292" h="768350">
                <a:moveTo>
                  <a:pt x="4436491" y="60197"/>
                </a:moveTo>
                <a:lnTo>
                  <a:pt x="4436951" y="71814"/>
                </a:lnTo>
                <a:lnTo>
                  <a:pt x="4439231" y="85951"/>
                </a:lnTo>
                <a:lnTo>
                  <a:pt x="4443433" y="97102"/>
                </a:lnTo>
                <a:lnTo>
                  <a:pt x="4449572" y="105282"/>
                </a:lnTo>
                <a:lnTo>
                  <a:pt x="4458781" y="111285"/>
                </a:lnTo>
                <a:lnTo>
                  <a:pt x="4469904" y="114935"/>
                </a:lnTo>
                <a:lnTo>
                  <a:pt x="4483902" y="117125"/>
                </a:lnTo>
                <a:lnTo>
                  <a:pt x="4500753" y="117855"/>
                </a:lnTo>
                <a:lnTo>
                  <a:pt x="4503719" y="117835"/>
                </a:lnTo>
                <a:lnTo>
                  <a:pt x="4519915" y="116840"/>
                </a:lnTo>
                <a:lnTo>
                  <a:pt x="4533378" y="114353"/>
                </a:lnTo>
                <a:lnTo>
                  <a:pt x="4544096" y="110373"/>
                </a:lnTo>
                <a:lnTo>
                  <a:pt x="4552061" y="104901"/>
                </a:lnTo>
                <a:lnTo>
                  <a:pt x="4557505" y="98177"/>
                </a:lnTo>
                <a:lnTo>
                  <a:pt x="4562180" y="87628"/>
                </a:lnTo>
                <a:lnTo>
                  <a:pt x="4564975" y="74249"/>
                </a:lnTo>
                <a:lnTo>
                  <a:pt x="4565904" y="58038"/>
                </a:lnTo>
                <a:lnTo>
                  <a:pt x="4565403" y="46156"/>
                </a:lnTo>
                <a:lnTo>
                  <a:pt x="4563051" y="32142"/>
                </a:lnTo>
                <a:lnTo>
                  <a:pt x="4558773" y="20990"/>
                </a:lnTo>
                <a:lnTo>
                  <a:pt x="4552569" y="12700"/>
                </a:lnTo>
                <a:lnTo>
                  <a:pt x="4543374" y="6673"/>
                </a:lnTo>
                <a:lnTo>
                  <a:pt x="4532282" y="2958"/>
                </a:lnTo>
                <a:lnTo>
                  <a:pt x="4518379" y="737"/>
                </a:lnTo>
                <a:lnTo>
                  <a:pt x="4501642" y="0"/>
                </a:lnTo>
                <a:lnTo>
                  <a:pt x="4498235" y="26"/>
                </a:lnTo>
                <a:lnTo>
                  <a:pt x="4482039" y="1052"/>
                </a:lnTo>
                <a:lnTo>
                  <a:pt x="4468600" y="3576"/>
                </a:lnTo>
                <a:lnTo>
                  <a:pt x="4457940" y="7621"/>
                </a:lnTo>
                <a:lnTo>
                  <a:pt x="4450080" y="13207"/>
                </a:lnTo>
                <a:lnTo>
                  <a:pt x="4444701" y="20027"/>
                </a:lnTo>
                <a:lnTo>
                  <a:pt x="4440122" y="30615"/>
                </a:lnTo>
                <a:lnTo>
                  <a:pt x="4437394" y="44000"/>
                </a:lnTo>
                <a:lnTo>
                  <a:pt x="4436491" y="60197"/>
                </a:lnTo>
                <a:close/>
              </a:path>
              <a:path w="6273292" h="768350">
                <a:moveTo>
                  <a:pt x="3895471" y="60197"/>
                </a:moveTo>
                <a:lnTo>
                  <a:pt x="3895931" y="71814"/>
                </a:lnTo>
                <a:lnTo>
                  <a:pt x="3898211" y="85951"/>
                </a:lnTo>
                <a:lnTo>
                  <a:pt x="3902413" y="97102"/>
                </a:lnTo>
                <a:lnTo>
                  <a:pt x="3908552" y="105282"/>
                </a:lnTo>
                <a:lnTo>
                  <a:pt x="3917761" y="111285"/>
                </a:lnTo>
                <a:lnTo>
                  <a:pt x="3928884" y="114935"/>
                </a:lnTo>
                <a:lnTo>
                  <a:pt x="3942882" y="117125"/>
                </a:lnTo>
                <a:lnTo>
                  <a:pt x="3959733" y="117855"/>
                </a:lnTo>
                <a:lnTo>
                  <a:pt x="3962699" y="117835"/>
                </a:lnTo>
                <a:lnTo>
                  <a:pt x="3978895" y="116840"/>
                </a:lnTo>
                <a:lnTo>
                  <a:pt x="3992358" y="114353"/>
                </a:lnTo>
                <a:lnTo>
                  <a:pt x="4003076" y="110373"/>
                </a:lnTo>
                <a:lnTo>
                  <a:pt x="4011041" y="104901"/>
                </a:lnTo>
                <a:lnTo>
                  <a:pt x="4016485" y="98177"/>
                </a:lnTo>
                <a:lnTo>
                  <a:pt x="4021160" y="87628"/>
                </a:lnTo>
                <a:lnTo>
                  <a:pt x="4023955" y="74249"/>
                </a:lnTo>
                <a:lnTo>
                  <a:pt x="4024884" y="58038"/>
                </a:lnTo>
                <a:lnTo>
                  <a:pt x="4024383" y="46156"/>
                </a:lnTo>
                <a:lnTo>
                  <a:pt x="4022031" y="32142"/>
                </a:lnTo>
                <a:lnTo>
                  <a:pt x="4017753" y="20990"/>
                </a:lnTo>
                <a:lnTo>
                  <a:pt x="4011549" y="12700"/>
                </a:lnTo>
                <a:lnTo>
                  <a:pt x="4002354" y="6673"/>
                </a:lnTo>
                <a:lnTo>
                  <a:pt x="3991262" y="2958"/>
                </a:lnTo>
                <a:lnTo>
                  <a:pt x="3977359" y="737"/>
                </a:lnTo>
                <a:lnTo>
                  <a:pt x="3960622" y="0"/>
                </a:lnTo>
                <a:lnTo>
                  <a:pt x="3957215" y="26"/>
                </a:lnTo>
                <a:lnTo>
                  <a:pt x="3941019" y="1052"/>
                </a:lnTo>
                <a:lnTo>
                  <a:pt x="3927580" y="3576"/>
                </a:lnTo>
                <a:lnTo>
                  <a:pt x="3916920" y="7621"/>
                </a:lnTo>
                <a:lnTo>
                  <a:pt x="3909060" y="13207"/>
                </a:lnTo>
                <a:lnTo>
                  <a:pt x="3903681" y="20027"/>
                </a:lnTo>
                <a:lnTo>
                  <a:pt x="3899102" y="30615"/>
                </a:lnTo>
                <a:lnTo>
                  <a:pt x="3896374" y="44000"/>
                </a:lnTo>
                <a:lnTo>
                  <a:pt x="3895471" y="60197"/>
                </a:lnTo>
                <a:close/>
              </a:path>
              <a:path w="6273292" h="768350">
                <a:moveTo>
                  <a:pt x="371982" y="60197"/>
                </a:moveTo>
                <a:lnTo>
                  <a:pt x="372443" y="71814"/>
                </a:lnTo>
                <a:lnTo>
                  <a:pt x="374723" y="85951"/>
                </a:lnTo>
                <a:lnTo>
                  <a:pt x="378925" y="97102"/>
                </a:lnTo>
                <a:lnTo>
                  <a:pt x="385063" y="105282"/>
                </a:lnTo>
                <a:lnTo>
                  <a:pt x="394273" y="111285"/>
                </a:lnTo>
                <a:lnTo>
                  <a:pt x="405396" y="114935"/>
                </a:lnTo>
                <a:lnTo>
                  <a:pt x="419394" y="117125"/>
                </a:lnTo>
                <a:lnTo>
                  <a:pt x="436244" y="117855"/>
                </a:lnTo>
                <a:lnTo>
                  <a:pt x="439211" y="117835"/>
                </a:lnTo>
                <a:lnTo>
                  <a:pt x="455407" y="116840"/>
                </a:lnTo>
                <a:lnTo>
                  <a:pt x="468870" y="114353"/>
                </a:lnTo>
                <a:lnTo>
                  <a:pt x="479588" y="110373"/>
                </a:lnTo>
                <a:lnTo>
                  <a:pt x="487553" y="104901"/>
                </a:lnTo>
                <a:lnTo>
                  <a:pt x="492997" y="98177"/>
                </a:lnTo>
                <a:lnTo>
                  <a:pt x="497672" y="87628"/>
                </a:lnTo>
                <a:lnTo>
                  <a:pt x="500467" y="74249"/>
                </a:lnTo>
                <a:lnTo>
                  <a:pt x="501396" y="58038"/>
                </a:lnTo>
                <a:lnTo>
                  <a:pt x="500895" y="46156"/>
                </a:lnTo>
                <a:lnTo>
                  <a:pt x="498543" y="32142"/>
                </a:lnTo>
                <a:lnTo>
                  <a:pt x="494265" y="20990"/>
                </a:lnTo>
                <a:lnTo>
                  <a:pt x="488061" y="12700"/>
                </a:lnTo>
                <a:lnTo>
                  <a:pt x="478866" y="6673"/>
                </a:lnTo>
                <a:lnTo>
                  <a:pt x="467774" y="2958"/>
                </a:lnTo>
                <a:lnTo>
                  <a:pt x="453871" y="737"/>
                </a:lnTo>
                <a:lnTo>
                  <a:pt x="437134" y="0"/>
                </a:lnTo>
                <a:lnTo>
                  <a:pt x="433727" y="26"/>
                </a:lnTo>
                <a:lnTo>
                  <a:pt x="417531" y="1052"/>
                </a:lnTo>
                <a:lnTo>
                  <a:pt x="404092" y="3576"/>
                </a:lnTo>
                <a:lnTo>
                  <a:pt x="393432" y="7621"/>
                </a:lnTo>
                <a:lnTo>
                  <a:pt x="385572" y="13207"/>
                </a:lnTo>
                <a:lnTo>
                  <a:pt x="380193" y="20027"/>
                </a:lnTo>
                <a:lnTo>
                  <a:pt x="375614" y="30615"/>
                </a:lnTo>
                <a:lnTo>
                  <a:pt x="372886" y="44000"/>
                </a:lnTo>
                <a:lnTo>
                  <a:pt x="371982" y="60197"/>
                </a:lnTo>
                <a:close/>
              </a:path>
              <a:path w="6273292" h="768350">
                <a:moveTo>
                  <a:pt x="2514091" y="752728"/>
                </a:moveTo>
                <a:lnTo>
                  <a:pt x="2514473" y="756284"/>
                </a:lnTo>
                <a:lnTo>
                  <a:pt x="2516378" y="759332"/>
                </a:lnTo>
                <a:lnTo>
                  <a:pt x="2519934" y="761618"/>
                </a:lnTo>
                <a:lnTo>
                  <a:pt x="2523490" y="764031"/>
                </a:lnTo>
                <a:lnTo>
                  <a:pt x="2550169" y="768049"/>
                </a:lnTo>
                <a:lnTo>
                  <a:pt x="2564638" y="768349"/>
                </a:lnTo>
                <a:lnTo>
                  <a:pt x="2566741" y="768345"/>
                </a:lnTo>
                <a:lnTo>
                  <a:pt x="2595634" y="767051"/>
                </a:lnTo>
                <a:lnTo>
                  <a:pt x="2616835" y="763523"/>
                </a:lnTo>
                <a:lnTo>
                  <a:pt x="2638679" y="747394"/>
                </a:lnTo>
                <a:lnTo>
                  <a:pt x="2686939" y="606297"/>
                </a:lnTo>
                <a:lnTo>
                  <a:pt x="2819527" y="216026"/>
                </a:lnTo>
                <a:lnTo>
                  <a:pt x="2823083" y="202183"/>
                </a:lnTo>
                <a:lnTo>
                  <a:pt x="2823083" y="191134"/>
                </a:lnTo>
                <a:lnTo>
                  <a:pt x="2806827" y="177926"/>
                </a:lnTo>
                <a:lnTo>
                  <a:pt x="2780679" y="175299"/>
                </a:lnTo>
                <a:lnTo>
                  <a:pt x="2766441" y="175005"/>
                </a:lnTo>
                <a:lnTo>
                  <a:pt x="2754541" y="175135"/>
                </a:lnTo>
                <a:lnTo>
                  <a:pt x="2732024" y="176783"/>
                </a:lnTo>
                <a:lnTo>
                  <a:pt x="2712847" y="189991"/>
                </a:lnTo>
                <a:lnTo>
                  <a:pt x="2711069" y="197738"/>
                </a:lnTo>
                <a:lnTo>
                  <a:pt x="2625344" y="469645"/>
                </a:lnTo>
                <a:lnTo>
                  <a:pt x="2623947" y="469645"/>
                </a:lnTo>
                <a:lnTo>
                  <a:pt x="2530221" y="203072"/>
                </a:lnTo>
                <a:lnTo>
                  <a:pt x="2528189" y="196341"/>
                </a:lnTo>
                <a:lnTo>
                  <a:pt x="2526029" y="191007"/>
                </a:lnTo>
                <a:lnTo>
                  <a:pt x="2523998" y="187324"/>
                </a:lnTo>
                <a:lnTo>
                  <a:pt x="2521839" y="183514"/>
                </a:lnTo>
                <a:lnTo>
                  <a:pt x="2518791" y="180847"/>
                </a:lnTo>
                <a:lnTo>
                  <a:pt x="2514600" y="179069"/>
                </a:lnTo>
                <a:lnTo>
                  <a:pt x="2510409" y="177291"/>
                </a:lnTo>
                <a:lnTo>
                  <a:pt x="2504566" y="176148"/>
                </a:lnTo>
                <a:lnTo>
                  <a:pt x="2497201" y="175640"/>
                </a:lnTo>
                <a:lnTo>
                  <a:pt x="2493324" y="175464"/>
                </a:lnTo>
                <a:lnTo>
                  <a:pt x="2481497" y="175130"/>
                </a:lnTo>
                <a:lnTo>
                  <a:pt x="2456904" y="175122"/>
                </a:lnTo>
                <a:lnTo>
                  <a:pt x="2443823" y="175718"/>
                </a:lnTo>
                <a:lnTo>
                  <a:pt x="2433066" y="176783"/>
                </a:lnTo>
                <a:lnTo>
                  <a:pt x="2424684" y="177926"/>
                </a:lnTo>
                <a:lnTo>
                  <a:pt x="2418588" y="180085"/>
                </a:lnTo>
                <a:lnTo>
                  <a:pt x="2415032" y="183260"/>
                </a:lnTo>
                <a:lnTo>
                  <a:pt x="2411476" y="186435"/>
                </a:lnTo>
                <a:lnTo>
                  <a:pt x="2409698" y="190753"/>
                </a:lnTo>
                <a:lnTo>
                  <a:pt x="2409698" y="201675"/>
                </a:lnTo>
                <a:lnTo>
                  <a:pt x="2411603" y="209676"/>
                </a:lnTo>
                <a:lnTo>
                  <a:pt x="2415413" y="220090"/>
                </a:lnTo>
                <a:lnTo>
                  <a:pt x="2552573" y="586231"/>
                </a:lnTo>
                <a:lnTo>
                  <a:pt x="2554097" y="590422"/>
                </a:lnTo>
                <a:lnTo>
                  <a:pt x="2556383" y="594359"/>
                </a:lnTo>
                <a:lnTo>
                  <a:pt x="2559431" y="598042"/>
                </a:lnTo>
                <a:lnTo>
                  <a:pt x="2562606" y="601725"/>
                </a:lnTo>
                <a:lnTo>
                  <a:pt x="2566035" y="604519"/>
                </a:lnTo>
                <a:lnTo>
                  <a:pt x="2569972" y="606297"/>
                </a:lnTo>
                <a:lnTo>
                  <a:pt x="2516886" y="739774"/>
                </a:lnTo>
                <a:lnTo>
                  <a:pt x="2514727" y="744854"/>
                </a:lnTo>
                <a:lnTo>
                  <a:pt x="2513838" y="749172"/>
                </a:lnTo>
                <a:lnTo>
                  <a:pt x="2514091" y="752728"/>
                </a:lnTo>
                <a:close/>
              </a:path>
              <a:path w="6273292" h="768350">
                <a:moveTo>
                  <a:pt x="5051425" y="190753"/>
                </a:moveTo>
                <a:lnTo>
                  <a:pt x="5051425" y="594105"/>
                </a:lnTo>
                <a:lnTo>
                  <a:pt x="5052314" y="596645"/>
                </a:lnTo>
                <a:lnTo>
                  <a:pt x="5055997" y="601217"/>
                </a:lnTo>
                <a:lnTo>
                  <a:pt x="5059045" y="602995"/>
                </a:lnTo>
                <a:lnTo>
                  <a:pt x="5063363" y="604519"/>
                </a:lnTo>
                <a:lnTo>
                  <a:pt x="5067681" y="606043"/>
                </a:lnTo>
                <a:lnTo>
                  <a:pt x="5073396" y="607059"/>
                </a:lnTo>
                <a:lnTo>
                  <a:pt x="5080508" y="607821"/>
                </a:lnTo>
                <a:lnTo>
                  <a:pt x="5093576" y="608715"/>
                </a:lnTo>
                <a:lnTo>
                  <a:pt x="5107685" y="608964"/>
                </a:lnTo>
                <a:lnTo>
                  <a:pt x="5109997" y="608959"/>
                </a:lnTo>
                <a:lnTo>
                  <a:pt x="5123772" y="608637"/>
                </a:lnTo>
                <a:lnTo>
                  <a:pt x="5134991" y="607821"/>
                </a:lnTo>
                <a:lnTo>
                  <a:pt x="5142103" y="607059"/>
                </a:lnTo>
                <a:lnTo>
                  <a:pt x="5147818" y="606043"/>
                </a:lnTo>
                <a:lnTo>
                  <a:pt x="5152135" y="604519"/>
                </a:lnTo>
                <a:lnTo>
                  <a:pt x="5156454" y="602995"/>
                </a:lnTo>
                <a:lnTo>
                  <a:pt x="5159502" y="601217"/>
                </a:lnTo>
                <a:lnTo>
                  <a:pt x="5163058" y="596645"/>
                </a:lnTo>
                <a:lnTo>
                  <a:pt x="5163947" y="594105"/>
                </a:lnTo>
                <a:lnTo>
                  <a:pt x="5163947" y="190753"/>
                </a:lnTo>
                <a:lnTo>
                  <a:pt x="5163058" y="188213"/>
                </a:lnTo>
                <a:lnTo>
                  <a:pt x="5159502" y="183641"/>
                </a:lnTo>
                <a:lnTo>
                  <a:pt x="5156454" y="181736"/>
                </a:lnTo>
                <a:lnTo>
                  <a:pt x="5152135" y="180085"/>
                </a:lnTo>
                <a:lnTo>
                  <a:pt x="5147818" y="178434"/>
                </a:lnTo>
                <a:lnTo>
                  <a:pt x="5142103" y="177291"/>
                </a:lnTo>
                <a:lnTo>
                  <a:pt x="5134991" y="176275"/>
                </a:lnTo>
                <a:lnTo>
                  <a:pt x="5121840" y="175265"/>
                </a:lnTo>
                <a:lnTo>
                  <a:pt x="5107685" y="175005"/>
                </a:lnTo>
                <a:lnTo>
                  <a:pt x="5105532" y="175011"/>
                </a:lnTo>
                <a:lnTo>
                  <a:pt x="5091769" y="175350"/>
                </a:lnTo>
                <a:lnTo>
                  <a:pt x="5080508" y="176275"/>
                </a:lnTo>
                <a:lnTo>
                  <a:pt x="5073396" y="177291"/>
                </a:lnTo>
                <a:lnTo>
                  <a:pt x="5067681" y="178434"/>
                </a:lnTo>
                <a:lnTo>
                  <a:pt x="5063363" y="180085"/>
                </a:lnTo>
                <a:lnTo>
                  <a:pt x="5059045" y="181736"/>
                </a:lnTo>
                <a:lnTo>
                  <a:pt x="5055997" y="183641"/>
                </a:lnTo>
                <a:lnTo>
                  <a:pt x="5052314" y="188213"/>
                </a:lnTo>
                <a:lnTo>
                  <a:pt x="5051425" y="190753"/>
                </a:lnTo>
                <a:close/>
              </a:path>
              <a:path w="6273292" h="768350">
                <a:moveTo>
                  <a:pt x="4444873" y="190753"/>
                </a:moveTo>
                <a:lnTo>
                  <a:pt x="4444873" y="594105"/>
                </a:lnTo>
                <a:lnTo>
                  <a:pt x="4445762" y="596645"/>
                </a:lnTo>
                <a:lnTo>
                  <a:pt x="4449445" y="601217"/>
                </a:lnTo>
                <a:lnTo>
                  <a:pt x="4452493" y="602995"/>
                </a:lnTo>
                <a:lnTo>
                  <a:pt x="4456811" y="604519"/>
                </a:lnTo>
                <a:lnTo>
                  <a:pt x="4461129" y="606043"/>
                </a:lnTo>
                <a:lnTo>
                  <a:pt x="4466844" y="607059"/>
                </a:lnTo>
                <a:lnTo>
                  <a:pt x="4473956" y="607821"/>
                </a:lnTo>
                <a:lnTo>
                  <a:pt x="4487024" y="608715"/>
                </a:lnTo>
                <a:lnTo>
                  <a:pt x="4501134" y="608964"/>
                </a:lnTo>
                <a:lnTo>
                  <a:pt x="4503445" y="608959"/>
                </a:lnTo>
                <a:lnTo>
                  <a:pt x="4517220" y="608637"/>
                </a:lnTo>
                <a:lnTo>
                  <a:pt x="4528439" y="607821"/>
                </a:lnTo>
                <a:lnTo>
                  <a:pt x="4535551" y="607059"/>
                </a:lnTo>
                <a:lnTo>
                  <a:pt x="4541266" y="606043"/>
                </a:lnTo>
                <a:lnTo>
                  <a:pt x="4545584" y="604519"/>
                </a:lnTo>
                <a:lnTo>
                  <a:pt x="4549902" y="602995"/>
                </a:lnTo>
                <a:lnTo>
                  <a:pt x="4552950" y="601217"/>
                </a:lnTo>
                <a:lnTo>
                  <a:pt x="4556506" y="596645"/>
                </a:lnTo>
                <a:lnTo>
                  <a:pt x="4557395" y="594105"/>
                </a:lnTo>
                <a:lnTo>
                  <a:pt x="4557395" y="190753"/>
                </a:lnTo>
                <a:lnTo>
                  <a:pt x="4545584" y="180085"/>
                </a:lnTo>
                <a:lnTo>
                  <a:pt x="4528439" y="176275"/>
                </a:lnTo>
                <a:lnTo>
                  <a:pt x="4501134" y="175005"/>
                </a:lnTo>
                <a:lnTo>
                  <a:pt x="4498980" y="175011"/>
                </a:lnTo>
                <a:lnTo>
                  <a:pt x="4473956" y="176275"/>
                </a:lnTo>
                <a:lnTo>
                  <a:pt x="4456811" y="180085"/>
                </a:lnTo>
                <a:lnTo>
                  <a:pt x="4452493" y="181736"/>
                </a:lnTo>
                <a:lnTo>
                  <a:pt x="4449445" y="183641"/>
                </a:lnTo>
                <a:lnTo>
                  <a:pt x="4445762" y="188213"/>
                </a:lnTo>
                <a:lnTo>
                  <a:pt x="4444873" y="190753"/>
                </a:lnTo>
                <a:close/>
              </a:path>
              <a:path w="6273292" h="768350">
                <a:moveTo>
                  <a:pt x="3903853" y="190753"/>
                </a:moveTo>
                <a:lnTo>
                  <a:pt x="3903853" y="594105"/>
                </a:lnTo>
                <a:lnTo>
                  <a:pt x="3904741" y="596645"/>
                </a:lnTo>
                <a:lnTo>
                  <a:pt x="3908425" y="601217"/>
                </a:lnTo>
                <a:lnTo>
                  <a:pt x="3911473" y="602995"/>
                </a:lnTo>
                <a:lnTo>
                  <a:pt x="3915791" y="604519"/>
                </a:lnTo>
                <a:lnTo>
                  <a:pt x="3920109" y="606043"/>
                </a:lnTo>
                <a:lnTo>
                  <a:pt x="3925824" y="607059"/>
                </a:lnTo>
                <a:lnTo>
                  <a:pt x="3932936" y="607821"/>
                </a:lnTo>
                <a:lnTo>
                  <a:pt x="3946004" y="608715"/>
                </a:lnTo>
                <a:lnTo>
                  <a:pt x="3960114" y="608964"/>
                </a:lnTo>
                <a:lnTo>
                  <a:pt x="3962425" y="608959"/>
                </a:lnTo>
                <a:lnTo>
                  <a:pt x="3976200" y="608637"/>
                </a:lnTo>
                <a:lnTo>
                  <a:pt x="3987419" y="607821"/>
                </a:lnTo>
                <a:lnTo>
                  <a:pt x="3994531" y="607059"/>
                </a:lnTo>
                <a:lnTo>
                  <a:pt x="4000246" y="606043"/>
                </a:lnTo>
                <a:lnTo>
                  <a:pt x="4004564" y="604519"/>
                </a:lnTo>
                <a:lnTo>
                  <a:pt x="4008882" y="602995"/>
                </a:lnTo>
                <a:lnTo>
                  <a:pt x="4011929" y="601217"/>
                </a:lnTo>
                <a:lnTo>
                  <a:pt x="4015486" y="596645"/>
                </a:lnTo>
                <a:lnTo>
                  <a:pt x="4016375" y="594105"/>
                </a:lnTo>
                <a:lnTo>
                  <a:pt x="4016375" y="190753"/>
                </a:lnTo>
                <a:lnTo>
                  <a:pt x="4015486" y="188213"/>
                </a:lnTo>
                <a:lnTo>
                  <a:pt x="4011929" y="183641"/>
                </a:lnTo>
                <a:lnTo>
                  <a:pt x="4008882" y="181736"/>
                </a:lnTo>
                <a:lnTo>
                  <a:pt x="4004564" y="180085"/>
                </a:lnTo>
                <a:lnTo>
                  <a:pt x="4000246" y="178434"/>
                </a:lnTo>
                <a:lnTo>
                  <a:pt x="3994531" y="177291"/>
                </a:lnTo>
                <a:lnTo>
                  <a:pt x="3987419" y="176275"/>
                </a:lnTo>
                <a:lnTo>
                  <a:pt x="3974268" y="175265"/>
                </a:lnTo>
                <a:lnTo>
                  <a:pt x="3960114" y="175005"/>
                </a:lnTo>
                <a:lnTo>
                  <a:pt x="3957960" y="175011"/>
                </a:lnTo>
                <a:lnTo>
                  <a:pt x="3944197" y="175350"/>
                </a:lnTo>
                <a:lnTo>
                  <a:pt x="3932936" y="176275"/>
                </a:lnTo>
                <a:lnTo>
                  <a:pt x="3925824" y="177291"/>
                </a:lnTo>
                <a:lnTo>
                  <a:pt x="3920109" y="178434"/>
                </a:lnTo>
                <a:lnTo>
                  <a:pt x="3915791" y="180085"/>
                </a:lnTo>
                <a:lnTo>
                  <a:pt x="3911473" y="181736"/>
                </a:lnTo>
                <a:lnTo>
                  <a:pt x="3908425" y="183641"/>
                </a:lnTo>
                <a:lnTo>
                  <a:pt x="3904741" y="188213"/>
                </a:lnTo>
                <a:lnTo>
                  <a:pt x="3903853" y="190753"/>
                </a:lnTo>
                <a:close/>
              </a:path>
              <a:path w="6273292" h="768350">
                <a:moveTo>
                  <a:pt x="380365" y="190753"/>
                </a:moveTo>
                <a:lnTo>
                  <a:pt x="380365" y="594105"/>
                </a:lnTo>
                <a:lnTo>
                  <a:pt x="381254" y="596645"/>
                </a:lnTo>
                <a:lnTo>
                  <a:pt x="384937" y="601217"/>
                </a:lnTo>
                <a:lnTo>
                  <a:pt x="387985" y="602995"/>
                </a:lnTo>
                <a:lnTo>
                  <a:pt x="392303" y="604519"/>
                </a:lnTo>
                <a:lnTo>
                  <a:pt x="396621" y="606043"/>
                </a:lnTo>
                <a:lnTo>
                  <a:pt x="402336" y="607059"/>
                </a:lnTo>
                <a:lnTo>
                  <a:pt x="409448" y="607821"/>
                </a:lnTo>
                <a:lnTo>
                  <a:pt x="422516" y="608715"/>
                </a:lnTo>
                <a:lnTo>
                  <a:pt x="436625" y="608964"/>
                </a:lnTo>
                <a:lnTo>
                  <a:pt x="438937" y="608959"/>
                </a:lnTo>
                <a:lnTo>
                  <a:pt x="452712" y="608637"/>
                </a:lnTo>
                <a:lnTo>
                  <a:pt x="463931" y="607821"/>
                </a:lnTo>
                <a:lnTo>
                  <a:pt x="471043" y="607059"/>
                </a:lnTo>
                <a:lnTo>
                  <a:pt x="476757" y="606043"/>
                </a:lnTo>
                <a:lnTo>
                  <a:pt x="481075" y="604519"/>
                </a:lnTo>
                <a:lnTo>
                  <a:pt x="485394" y="602995"/>
                </a:lnTo>
                <a:lnTo>
                  <a:pt x="488442" y="601217"/>
                </a:lnTo>
                <a:lnTo>
                  <a:pt x="491998" y="596645"/>
                </a:lnTo>
                <a:lnTo>
                  <a:pt x="492887" y="594105"/>
                </a:lnTo>
                <a:lnTo>
                  <a:pt x="492887" y="190753"/>
                </a:lnTo>
                <a:lnTo>
                  <a:pt x="491998" y="188213"/>
                </a:lnTo>
                <a:lnTo>
                  <a:pt x="488442" y="183641"/>
                </a:lnTo>
                <a:lnTo>
                  <a:pt x="485394" y="181736"/>
                </a:lnTo>
                <a:lnTo>
                  <a:pt x="481075" y="180085"/>
                </a:lnTo>
                <a:lnTo>
                  <a:pt x="476757" y="178434"/>
                </a:lnTo>
                <a:lnTo>
                  <a:pt x="471043" y="177291"/>
                </a:lnTo>
                <a:lnTo>
                  <a:pt x="463931" y="176275"/>
                </a:lnTo>
                <a:lnTo>
                  <a:pt x="450780" y="175265"/>
                </a:lnTo>
                <a:lnTo>
                  <a:pt x="436625" y="175005"/>
                </a:lnTo>
                <a:lnTo>
                  <a:pt x="434472" y="175011"/>
                </a:lnTo>
                <a:lnTo>
                  <a:pt x="420709" y="175350"/>
                </a:lnTo>
                <a:lnTo>
                  <a:pt x="409448" y="176275"/>
                </a:lnTo>
                <a:lnTo>
                  <a:pt x="402336" y="177291"/>
                </a:lnTo>
                <a:lnTo>
                  <a:pt x="396621" y="178434"/>
                </a:lnTo>
                <a:lnTo>
                  <a:pt x="392303" y="180085"/>
                </a:lnTo>
                <a:lnTo>
                  <a:pt x="387985" y="181736"/>
                </a:lnTo>
                <a:lnTo>
                  <a:pt x="384937" y="183641"/>
                </a:lnTo>
                <a:lnTo>
                  <a:pt x="381254" y="188213"/>
                </a:lnTo>
                <a:lnTo>
                  <a:pt x="380365" y="190753"/>
                </a:lnTo>
                <a:close/>
              </a:path>
              <a:path w="6273292" h="768350">
                <a:moveTo>
                  <a:pt x="4644898" y="399541"/>
                </a:moveTo>
                <a:lnTo>
                  <a:pt x="4645291" y="417782"/>
                </a:lnTo>
                <a:lnTo>
                  <a:pt x="4646117" y="431174"/>
                </a:lnTo>
                <a:lnTo>
                  <a:pt x="4647400" y="444134"/>
                </a:lnTo>
                <a:lnTo>
                  <a:pt x="4649138" y="456660"/>
                </a:lnTo>
                <a:lnTo>
                  <a:pt x="4651333" y="468751"/>
                </a:lnTo>
                <a:lnTo>
                  <a:pt x="4653983" y="480404"/>
                </a:lnTo>
                <a:lnTo>
                  <a:pt x="4657090" y="491616"/>
                </a:lnTo>
                <a:lnTo>
                  <a:pt x="4661851" y="505456"/>
                </a:lnTo>
                <a:lnTo>
                  <a:pt x="4666910" y="517601"/>
                </a:lnTo>
                <a:lnTo>
                  <a:pt x="4672601" y="529100"/>
                </a:lnTo>
                <a:lnTo>
                  <a:pt x="4678932" y="539950"/>
                </a:lnTo>
                <a:lnTo>
                  <a:pt x="4685909" y="550148"/>
                </a:lnTo>
                <a:lnTo>
                  <a:pt x="4693539" y="559688"/>
                </a:lnTo>
                <a:lnTo>
                  <a:pt x="4709210" y="575357"/>
                </a:lnTo>
                <a:lnTo>
                  <a:pt x="4719151" y="583213"/>
                </a:lnTo>
                <a:lnTo>
                  <a:pt x="4729785" y="590250"/>
                </a:lnTo>
                <a:lnTo>
                  <a:pt x="4741105" y="596465"/>
                </a:lnTo>
                <a:lnTo>
                  <a:pt x="4753102" y="601852"/>
                </a:lnTo>
                <a:lnTo>
                  <a:pt x="4770175" y="607721"/>
                </a:lnTo>
                <a:lnTo>
                  <a:pt x="4782062" y="610736"/>
                </a:lnTo>
                <a:lnTo>
                  <a:pt x="4794452" y="613077"/>
                </a:lnTo>
                <a:lnTo>
                  <a:pt x="4807344" y="614745"/>
                </a:lnTo>
                <a:lnTo>
                  <a:pt x="4820739" y="615744"/>
                </a:lnTo>
                <a:lnTo>
                  <a:pt x="4834636" y="616076"/>
                </a:lnTo>
                <a:lnTo>
                  <a:pt x="4836622" y="616068"/>
                </a:lnTo>
                <a:lnTo>
                  <a:pt x="4849487" y="615612"/>
                </a:lnTo>
                <a:lnTo>
                  <a:pt x="4862101" y="614437"/>
                </a:lnTo>
                <a:lnTo>
                  <a:pt x="4874514" y="612520"/>
                </a:lnTo>
                <a:lnTo>
                  <a:pt x="4886530" y="610032"/>
                </a:lnTo>
                <a:lnTo>
                  <a:pt x="4898862" y="606859"/>
                </a:lnTo>
                <a:lnTo>
                  <a:pt x="4910455" y="603122"/>
                </a:lnTo>
                <a:lnTo>
                  <a:pt x="4929172" y="595552"/>
                </a:lnTo>
                <a:lnTo>
                  <a:pt x="4939919" y="590041"/>
                </a:lnTo>
                <a:lnTo>
                  <a:pt x="4954651" y="580897"/>
                </a:lnTo>
                <a:lnTo>
                  <a:pt x="4964176" y="571245"/>
                </a:lnTo>
                <a:lnTo>
                  <a:pt x="4967859" y="560323"/>
                </a:lnTo>
                <a:lnTo>
                  <a:pt x="4968621" y="556767"/>
                </a:lnTo>
                <a:lnTo>
                  <a:pt x="4969256" y="552322"/>
                </a:lnTo>
                <a:lnTo>
                  <a:pt x="4969637" y="547115"/>
                </a:lnTo>
                <a:lnTo>
                  <a:pt x="4970145" y="541908"/>
                </a:lnTo>
                <a:lnTo>
                  <a:pt x="4970272" y="517905"/>
                </a:lnTo>
                <a:lnTo>
                  <a:pt x="4970018" y="509904"/>
                </a:lnTo>
                <a:lnTo>
                  <a:pt x="4969383" y="503554"/>
                </a:lnTo>
                <a:lnTo>
                  <a:pt x="4968875" y="497331"/>
                </a:lnTo>
                <a:lnTo>
                  <a:pt x="4967986" y="492251"/>
                </a:lnTo>
                <a:lnTo>
                  <a:pt x="4966970" y="488187"/>
                </a:lnTo>
                <a:lnTo>
                  <a:pt x="4965954" y="484250"/>
                </a:lnTo>
                <a:lnTo>
                  <a:pt x="4964557" y="481456"/>
                </a:lnTo>
                <a:lnTo>
                  <a:pt x="4962779" y="479932"/>
                </a:lnTo>
                <a:lnTo>
                  <a:pt x="4958715" y="477773"/>
                </a:lnTo>
                <a:lnTo>
                  <a:pt x="4952111" y="477773"/>
                </a:lnTo>
                <a:lnTo>
                  <a:pt x="4947412" y="480059"/>
                </a:lnTo>
                <a:lnTo>
                  <a:pt x="4941697" y="484631"/>
                </a:lnTo>
                <a:lnTo>
                  <a:pt x="4941317" y="484942"/>
                </a:lnTo>
                <a:lnTo>
                  <a:pt x="4932030" y="492108"/>
                </a:lnTo>
                <a:lnTo>
                  <a:pt x="4920742" y="499998"/>
                </a:lnTo>
                <a:lnTo>
                  <a:pt x="4903784" y="509895"/>
                </a:lnTo>
                <a:lnTo>
                  <a:pt x="4891532" y="515492"/>
                </a:lnTo>
                <a:lnTo>
                  <a:pt x="4878078" y="519665"/>
                </a:lnTo>
                <a:lnTo>
                  <a:pt x="4865436" y="521679"/>
                </a:lnTo>
                <a:lnTo>
                  <a:pt x="4851527" y="522350"/>
                </a:lnTo>
                <a:lnTo>
                  <a:pt x="4848628" y="522316"/>
                </a:lnTo>
                <a:lnTo>
                  <a:pt x="4835228" y="521170"/>
                </a:lnTo>
                <a:lnTo>
                  <a:pt x="4822894" y="518423"/>
                </a:lnTo>
                <a:lnTo>
                  <a:pt x="4811649" y="514095"/>
                </a:lnTo>
                <a:lnTo>
                  <a:pt x="4800924" y="507814"/>
                </a:lnTo>
                <a:lnTo>
                  <a:pt x="4791311" y="499518"/>
                </a:lnTo>
                <a:lnTo>
                  <a:pt x="4783074" y="489330"/>
                </a:lnTo>
                <a:lnTo>
                  <a:pt x="4774275" y="473565"/>
                </a:lnTo>
                <a:lnTo>
                  <a:pt x="4769598" y="461522"/>
                </a:lnTo>
                <a:lnTo>
                  <a:pt x="4765802" y="448182"/>
                </a:lnTo>
                <a:lnTo>
                  <a:pt x="4762646" y="431182"/>
                </a:lnTo>
                <a:lnTo>
                  <a:pt x="4761224" y="418740"/>
                </a:lnTo>
                <a:lnTo>
                  <a:pt x="4760371" y="405524"/>
                </a:lnTo>
                <a:lnTo>
                  <a:pt x="4760087" y="391540"/>
                </a:lnTo>
                <a:lnTo>
                  <a:pt x="4760449" y="375744"/>
                </a:lnTo>
                <a:lnTo>
                  <a:pt x="4761537" y="360922"/>
                </a:lnTo>
                <a:lnTo>
                  <a:pt x="4763348" y="347079"/>
                </a:lnTo>
                <a:lnTo>
                  <a:pt x="4765881" y="334217"/>
                </a:lnTo>
                <a:lnTo>
                  <a:pt x="4769134" y="322338"/>
                </a:lnTo>
                <a:lnTo>
                  <a:pt x="4773106" y="311442"/>
                </a:lnTo>
                <a:lnTo>
                  <a:pt x="4777795" y="301531"/>
                </a:lnTo>
                <a:lnTo>
                  <a:pt x="4783201" y="292607"/>
                </a:lnTo>
                <a:lnTo>
                  <a:pt x="4790828" y="283046"/>
                </a:lnTo>
                <a:lnTo>
                  <a:pt x="4800356" y="274363"/>
                </a:lnTo>
                <a:lnTo>
                  <a:pt x="4811062" y="267615"/>
                </a:lnTo>
                <a:lnTo>
                  <a:pt x="4822948" y="262800"/>
                </a:lnTo>
                <a:lnTo>
                  <a:pt x="4836013" y="259914"/>
                </a:lnTo>
                <a:lnTo>
                  <a:pt x="4850257" y="258952"/>
                </a:lnTo>
                <a:lnTo>
                  <a:pt x="4851121" y="258955"/>
                </a:lnTo>
                <a:lnTo>
                  <a:pt x="4864957" y="259689"/>
                </a:lnTo>
                <a:lnTo>
                  <a:pt x="4877462" y="261754"/>
                </a:lnTo>
                <a:lnTo>
                  <a:pt x="4888611" y="265175"/>
                </a:lnTo>
                <a:lnTo>
                  <a:pt x="4906000" y="273013"/>
                </a:lnTo>
                <a:lnTo>
                  <a:pt x="4916297" y="279018"/>
                </a:lnTo>
                <a:lnTo>
                  <a:pt x="4924044" y="284098"/>
                </a:lnTo>
                <a:lnTo>
                  <a:pt x="4936363" y="292861"/>
                </a:lnTo>
                <a:lnTo>
                  <a:pt x="4942078" y="297052"/>
                </a:lnTo>
                <a:lnTo>
                  <a:pt x="4947412" y="299084"/>
                </a:lnTo>
                <a:lnTo>
                  <a:pt x="4957191" y="299084"/>
                </a:lnTo>
                <a:lnTo>
                  <a:pt x="4961128" y="295655"/>
                </a:lnTo>
                <a:lnTo>
                  <a:pt x="4964049" y="288670"/>
                </a:lnTo>
                <a:lnTo>
                  <a:pt x="4966404" y="280730"/>
                </a:lnTo>
                <a:lnTo>
                  <a:pt x="4967982" y="268315"/>
                </a:lnTo>
                <a:lnTo>
                  <a:pt x="4968494" y="252221"/>
                </a:lnTo>
                <a:lnTo>
                  <a:pt x="4968494" y="244855"/>
                </a:lnTo>
                <a:lnTo>
                  <a:pt x="4968367" y="238505"/>
                </a:lnTo>
                <a:lnTo>
                  <a:pt x="4967859" y="233298"/>
                </a:lnTo>
                <a:lnTo>
                  <a:pt x="4967478" y="228091"/>
                </a:lnTo>
                <a:lnTo>
                  <a:pt x="4966843" y="223646"/>
                </a:lnTo>
                <a:lnTo>
                  <a:pt x="4966081" y="220090"/>
                </a:lnTo>
                <a:lnTo>
                  <a:pt x="4965319" y="216534"/>
                </a:lnTo>
                <a:lnTo>
                  <a:pt x="4959350" y="206374"/>
                </a:lnTo>
                <a:lnTo>
                  <a:pt x="4947158" y="195960"/>
                </a:lnTo>
                <a:lnTo>
                  <a:pt x="4936022" y="189727"/>
                </a:lnTo>
                <a:lnTo>
                  <a:pt x="4924864" y="184335"/>
                </a:lnTo>
                <a:lnTo>
                  <a:pt x="4912487" y="179450"/>
                </a:lnTo>
                <a:lnTo>
                  <a:pt x="4893165" y="173701"/>
                </a:lnTo>
                <a:lnTo>
                  <a:pt x="4880356" y="170941"/>
                </a:lnTo>
                <a:lnTo>
                  <a:pt x="4858132" y="168291"/>
                </a:lnTo>
                <a:lnTo>
                  <a:pt x="4845304" y="167893"/>
                </a:lnTo>
                <a:lnTo>
                  <a:pt x="4839562" y="167953"/>
                </a:lnTo>
                <a:lnTo>
                  <a:pt x="4826243" y="168568"/>
                </a:lnTo>
                <a:lnTo>
                  <a:pt x="4813275" y="169852"/>
                </a:lnTo>
                <a:lnTo>
                  <a:pt x="4800658" y="171808"/>
                </a:lnTo>
                <a:lnTo>
                  <a:pt x="4788392" y="174439"/>
                </a:lnTo>
                <a:lnTo>
                  <a:pt x="4776477" y="177748"/>
                </a:lnTo>
                <a:lnTo>
                  <a:pt x="4764913" y="181736"/>
                </a:lnTo>
                <a:lnTo>
                  <a:pt x="4752950" y="186752"/>
                </a:lnTo>
                <a:lnTo>
                  <a:pt x="4741590" y="192584"/>
                </a:lnTo>
                <a:lnTo>
                  <a:pt x="4730773" y="199247"/>
                </a:lnTo>
                <a:lnTo>
                  <a:pt x="4720494" y="206735"/>
                </a:lnTo>
                <a:lnTo>
                  <a:pt x="4710751" y="215040"/>
                </a:lnTo>
                <a:lnTo>
                  <a:pt x="4701540" y="224154"/>
                </a:lnTo>
                <a:lnTo>
                  <a:pt x="4689476" y="238551"/>
                </a:lnTo>
                <a:lnTo>
                  <a:pt x="4682436" y="248690"/>
                </a:lnTo>
                <a:lnTo>
                  <a:pt x="4675949" y="259521"/>
                </a:lnTo>
                <a:lnTo>
                  <a:pt x="4670011" y="271044"/>
                </a:lnTo>
                <a:lnTo>
                  <a:pt x="4664615" y="283258"/>
                </a:lnTo>
                <a:lnTo>
                  <a:pt x="4659757" y="296163"/>
                </a:lnTo>
                <a:lnTo>
                  <a:pt x="4655664" y="309501"/>
                </a:lnTo>
                <a:lnTo>
                  <a:pt x="4652807" y="320928"/>
                </a:lnTo>
                <a:lnTo>
                  <a:pt x="4650390" y="332831"/>
                </a:lnTo>
                <a:lnTo>
                  <a:pt x="4648413" y="345213"/>
                </a:lnTo>
                <a:lnTo>
                  <a:pt x="4646875" y="358073"/>
                </a:lnTo>
                <a:lnTo>
                  <a:pt x="4645776" y="371414"/>
                </a:lnTo>
                <a:lnTo>
                  <a:pt x="4645117" y="385236"/>
                </a:lnTo>
                <a:lnTo>
                  <a:pt x="4644898" y="399541"/>
                </a:lnTo>
                <a:close/>
              </a:path>
              <a:path w="6273292" h="768350">
                <a:moveTo>
                  <a:pt x="5900547" y="591057"/>
                </a:moveTo>
                <a:lnTo>
                  <a:pt x="5900547" y="594105"/>
                </a:lnTo>
                <a:lnTo>
                  <a:pt x="5901435" y="596645"/>
                </a:lnTo>
                <a:lnTo>
                  <a:pt x="5904992" y="601217"/>
                </a:lnTo>
                <a:lnTo>
                  <a:pt x="5908040" y="602995"/>
                </a:lnTo>
                <a:lnTo>
                  <a:pt x="5912358" y="604519"/>
                </a:lnTo>
                <a:lnTo>
                  <a:pt x="5916676" y="606043"/>
                </a:lnTo>
                <a:lnTo>
                  <a:pt x="5922391" y="607059"/>
                </a:lnTo>
                <a:lnTo>
                  <a:pt x="5929503" y="607821"/>
                </a:lnTo>
                <a:lnTo>
                  <a:pt x="5942651" y="608718"/>
                </a:lnTo>
                <a:lnTo>
                  <a:pt x="5956808" y="608964"/>
                </a:lnTo>
                <a:lnTo>
                  <a:pt x="5958347" y="608962"/>
                </a:lnTo>
                <a:lnTo>
                  <a:pt x="5972120" y="608650"/>
                </a:lnTo>
                <a:lnTo>
                  <a:pt x="5983478" y="607821"/>
                </a:lnTo>
                <a:lnTo>
                  <a:pt x="5990717" y="607059"/>
                </a:lnTo>
                <a:lnTo>
                  <a:pt x="5996432" y="606043"/>
                </a:lnTo>
                <a:lnTo>
                  <a:pt x="6000750" y="604519"/>
                </a:lnTo>
                <a:lnTo>
                  <a:pt x="6005068" y="602995"/>
                </a:lnTo>
                <a:lnTo>
                  <a:pt x="6008116" y="601217"/>
                </a:lnTo>
                <a:lnTo>
                  <a:pt x="6011672" y="596645"/>
                </a:lnTo>
                <a:lnTo>
                  <a:pt x="6012560" y="594105"/>
                </a:lnTo>
                <a:lnTo>
                  <a:pt x="6012560" y="326389"/>
                </a:lnTo>
                <a:lnTo>
                  <a:pt x="6012828" y="326060"/>
                </a:lnTo>
                <a:lnTo>
                  <a:pt x="6022294" y="314752"/>
                </a:lnTo>
                <a:lnTo>
                  <a:pt x="6031464" y="304566"/>
                </a:lnTo>
                <a:lnTo>
                  <a:pt x="6040346" y="295507"/>
                </a:lnTo>
                <a:lnTo>
                  <a:pt x="6048944" y="287582"/>
                </a:lnTo>
                <a:lnTo>
                  <a:pt x="6062259" y="277203"/>
                </a:lnTo>
                <a:lnTo>
                  <a:pt x="6074165" y="270521"/>
                </a:lnTo>
                <a:lnTo>
                  <a:pt x="6086018" y="266512"/>
                </a:lnTo>
                <a:lnTo>
                  <a:pt x="6097778" y="265175"/>
                </a:lnTo>
                <a:lnTo>
                  <a:pt x="6101991" y="265284"/>
                </a:lnTo>
                <a:lnTo>
                  <a:pt x="6115015" y="267241"/>
                </a:lnTo>
                <a:lnTo>
                  <a:pt x="6126226" y="271652"/>
                </a:lnTo>
                <a:lnTo>
                  <a:pt x="6137504" y="279936"/>
                </a:lnTo>
                <a:lnTo>
                  <a:pt x="6145783" y="289940"/>
                </a:lnTo>
                <a:lnTo>
                  <a:pt x="6153598" y="305417"/>
                </a:lnTo>
                <a:lnTo>
                  <a:pt x="6157468" y="318261"/>
                </a:lnTo>
                <a:lnTo>
                  <a:pt x="6160826" y="341511"/>
                </a:lnTo>
                <a:lnTo>
                  <a:pt x="6161278" y="354964"/>
                </a:lnTo>
                <a:lnTo>
                  <a:pt x="6161278" y="594105"/>
                </a:lnTo>
                <a:lnTo>
                  <a:pt x="6162040" y="596645"/>
                </a:lnTo>
                <a:lnTo>
                  <a:pt x="6176899" y="606043"/>
                </a:lnTo>
                <a:lnTo>
                  <a:pt x="6191676" y="608004"/>
                </a:lnTo>
                <a:lnTo>
                  <a:pt x="6217539" y="608964"/>
                </a:lnTo>
                <a:lnTo>
                  <a:pt x="6219686" y="608959"/>
                </a:lnTo>
                <a:lnTo>
                  <a:pt x="6244717" y="607821"/>
                </a:lnTo>
                <a:lnTo>
                  <a:pt x="6261734" y="604519"/>
                </a:lnTo>
                <a:lnTo>
                  <a:pt x="6273292" y="594105"/>
                </a:lnTo>
                <a:lnTo>
                  <a:pt x="6273285" y="334039"/>
                </a:lnTo>
                <a:lnTo>
                  <a:pt x="6272032" y="308058"/>
                </a:lnTo>
                <a:lnTo>
                  <a:pt x="6268653" y="283107"/>
                </a:lnTo>
                <a:lnTo>
                  <a:pt x="6264014" y="262677"/>
                </a:lnTo>
                <a:lnTo>
                  <a:pt x="6254940" y="238476"/>
                </a:lnTo>
                <a:lnTo>
                  <a:pt x="6242304" y="217169"/>
                </a:lnTo>
                <a:lnTo>
                  <a:pt x="6229967" y="202918"/>
                </a:lnTo>
                <a:lnTo>
                  <a:pt x="6209841" y="187251"/>
                </a:lnTo>
                <a:lnTo>
                  <a:pt x="6194369" y="179025"/>
                </a:lnTo>
                <a:lnTo>
                  <a:pt x="6171755" y="171561"/>
                </a:lnTo>
                <a:lnTo>
                  <a:pt x="6145672" y="167848"/>
                </a:lnTo>
                <a:lnTo>
                  <a:pt x="6131306" y="167385"/>
                </a:lnTo>
                <a:lnTo>
                  <a:pt x="6122237" y="167676"/>
                </a:lnTo>
                <a:lnTo>
                  <a:pt x="6097143" y="171703"/>
                </a:lnTo>
                <a:lnTo>
                  <a:pt x="6075534" y="179019"/>
                </a:lnTo>
                <a:lnTo>
                  <a:pt x="6061529" y="185811"/>
                </a:lnTo>
                <a:lnTo>
                  <a:pt x="6040431" y="198994"/>
                </a:lnTo>
                <a:lnTo>
                  <a:pt x="6022512" y="213163"/>
                </a:lnTo>
                <a:lnTo>
                  <a:pt x="6004046" y="230401"/>
                </a:lnTo>
                <a:lnTo>
                  <a:pt x="5994654" y="240156"/>
                </a:lnTo>
                <a:lnTo>
                  <a:pt x="5990144" y="231189"/>
                </a:lnTo>
                <a:lnTo>
                  <a:pt x="5983510" y="220336"/>
                </a:lnTo>
                <a:lnTo>
                  <a:pt x="5975984" y="210311"/>
                </a:lnTo>
                <a:lnTo>
                  <a:pt x="5969448" y="203147"/>
                </a:lnTo>
                <a:lnTo>
                  <a:pt x="5959961" y="194719"/>
                </a:lnTo>
                <a:lnTo>
                  <a:pt x="5949442" y="187324"/>
                </a:lnTo>
                <a:lnTo>
                  <a:pt x="5938735" y="181411"/>
                </a:lnTo>
                <a:lnTo>
                  <a:pt x="5927030" y="176506"/>
                </a:lnTo>
                <a:lnTo>
                  <a:pt x="5914390" y="172592"/>
                </a:lnTo>
                <a:lnTo>
                  <a:pt x="5896459" y="169090"/>
                </a:lnTo>
                <a:lnTo>
                  <a:pt x="5883655" y="167815"/>
                </a:lnTo>
                <a:lnTo>
                  <a:pt x="5870067" y="167385"/>
                </a:lnTo>
                <a:lnTo>
                  <a:pt x="5862788" y="167574"/>
                </a:lnTo>
                <a:lnTo>
                  <a:pt x="5850187" y="168810"/>
                </a:lnTo>
                <a:lnTo>
                  <a:pt x="5837764" y="171200"/>
                </a:lnTo>
                <a:lnTo>
                  <a:pt x="5825525" y="174744"/>
                </a:lnTo>
                <a:lnTo>
                  <a:pt x="5813473" y="179441"/>
                </a:lnTo>
                <a:lnTo>
                  <a:pt x="5801614" y="185292"/>
                </a:lnTo>
                <a:lnTo>
                  <a:pt x="5785041" y="195458"/>
                </a:lnTo>
                <a:lnTo>
                  <a:pt x="5775207" y="202539"/>
                </a:lnTo>
                <a:lnTo>
                  <a:pt x="5765356" y="210418"/>
                </a:lnTo>
                <a:lnTo>
                  <a:pt x="5755488" y="219098"/>
                </a:lnTo>
                <a:lnTo>
                  <a:pt x="5745603" y="228586"/>
                </a:lnTo>
                <a:lnTo>
                  <a:pt x="5735701" y="238886"/>
                </a:lnTo>
                <a:lnTo>
                  <a:pt x="5735701" y="189864"/>
                </a:lnTo>
                <a:lnTo>
                  <a:pt x="5734939" y="187324"/>
                </a:lnTo>
                <a:lnTo>
                  <a:pt x="5733542" y="185038"/>
                </a:lnTo>
                <a:lnTo>
                  <a:pt x="5729605" y="180974"/>
                </a:lnTo>
                <a:lnTo>
                  <a:pt x="5726176" y="179450"/>
                </a:lnTo>
                <a:lnTo>
                  <a:pt x="5722747" y="177926"/>
                </a:lnTo>
                <a:lnTo>
                  <a:pt x="5717921" y="176910"/>
                </a:lnTo>
                <a:lnTo>
                  <a:pt x="5711571" y="176148"/>
                </a:lnTo>
                <a:lnTo>
                  <a:pt x="5705348" y="175386"/>
                </a:lnTo>
                <a:lnTo>
                  <a:pt x="5697474" y="175005"/>
                </a:lnTo>
                <a:lnTo>
                  <a:pt x="5678678" y="175005"/>
                </a:lnTo>
                <a:lnTo>
                  <a:pt x="5671058" y="175386"/>
                </a:lnTo>
                <a:lnTo>
                  <a:pt x="5664962" y="176148"/>
                </a:lnTo>
                <a:lnTo>
                  <a:pt x="5658866" y="176910"/>
                </a:lnTo>
                <a:lnTo>
                  <a:pt x="5643499" y="182752"/>
                </a:lnTo>
                <a:lnTo>
                  <a:pt x="5639689" y="189864"/>
                </a:lnTo>
                <a:lnTo>
                  <a:pt x="5639689" y="594105"/>
                </a:lnTo>
                <a:lnTo>
                  <a:pt x="5640578" y="596645"/>
                </a:lnTo>
                <a:lnTo>
                  <a:pt x="5644260" y="601217"/>
                </a:lnTo>
                <a:lnTo>
                  <a:pt x="5647308" y="602995"/>
                </a:lnTo>
                <a:lnTo>
                  <a:pt x="5651627" y="604519"/>
                </a:lnTo>
                <a:lnTo>
                  <a:pt x="5655945" y="606043"/>
                </a:lnTo>
                <a:lnTo>
                  <a:pt x="5661659" y="607059"/>
                </a:lnTo>
                <a:lnTo>
                  <a:pt x="5668772" y="607821"/>
                </a:lnTo>
                <a:lnTo>
                  <a:pt x="5681840" y="608715"/>
                </a:lnTo>
                <a:lnTo>
                  <a:pt x="5695950" y="608964"/>
                </a:lnTo>
                <a:lnTo>
                  <a:pt x="5698261" y="608959"/>
                </a:lnTo>
                <a:lnTo>
                  <a:pt x="5712036" y="608637"/>
                </a:lnTo>
                <a:lnTo>
                  <a:pt x="5723255" y="607821"/>
                </a:lnTo>
                <a:lnTo>
                  <a:pt x="5730367" y="607059"/>
                </a:lnTo>
                <a:lnTo>
                  <a:pt x="5736082" y="606043"/>
                </a:lnTo>
                <a:lnTo>
                  <a:pt x="5740400" y="604519"/>
                </a:lnTo>
                <a:lnTo>
                  <a:pt x="5744718" y="602995"/>
                </a:lnTo>
                <a:lnTo>
                  <a:pt x="5747766" y="601217"/>
                </a:lnTo>
                <a:lnTo>
                  <a:pt x="5751322" y="596645"/>
                </a:lnTo>
                <a:lnTo>
                  <a:pt x="5752210" y="594105"/>
                </a:lnTo>
                <a:lnTo>
                  <a:pt x="5752210" y="326389"/>
                </a:lnTo>
                <a:lnTo>
                  <a:pt x="5761597" y="314992"/>
                </a:lnTo>
                <a:lnTo>
                  <a:pt x="5770711" y="304727"/>
                </a:lnTo>
                <a:lnTo>
                  <a:pt x="5779551" y="295602"/>
                </a:lnTo>
                <a:lnTo>
                  <a:pt x="5788116" y="287623"/>
                </a:lnTo>
                <a:lnTo>
                  <a:pt x="5796407" y="280796"/>
                </a:lnTo>
                <a:lnTo>
                  <a:pt x="5801935" y="276881"/>
                </a:lnTo>
                <a:lnTo>
                  <a:pt x="5813808" y="270378"/>
                </a:lnTo>
                <a:lnTo>
                  <a:pt x="5825681" y="266476"/>
                </a:lnTo>
                <a:lnTo>
                  <a:pt x="5837555" y="265175"/>
                </a:lnTo>
                <a:lnTo>
                  <a:pt x="5841284" y="265266"/>
                </a:lnTo>
                <a:lnTo>
                  <a:pt x="5854235" y="267200"/>
                </a:lnTo>
                <a:lnTo>
                  <a:pt x="5865622" y="271652"/>
                </a:lnTo>
                <a:lnTo>
                  <a:pt x="5877140" y="279967"/>
                </a:lnTo>
                <a:lnTo>
                  <a:pt x="5885307" y="289940"/>
                </a:lnTo>
                <a:lnTo>
                  <a:pt x="5887764" y="294056"/>
                </a:lnTo>
                <a:lnTo>
                  <a:pt x="5892909" y="305379"/>
                </a:lnTo>
                <a:lnTo>
                  <a:pt x="5896737" y="318261"/>
                </a:lnTo>
                <a:lnTo>
                  <a:pt x="5898741" y="328929"/>
                </a:lnTo>
                <a:lnTo>
                  <a:pt x="5900095" y="341511"/>
                </a:lnTo>
                <a:lnTo>
                  <a:pt x="5900547" y="354964"/>
                </a:lnTo>
                <a:lnTo>
                  <a:pt x="5900547" y="591057"/>
                </a:lnTo>
                <a:close/>
              </a:path>
              <a:path w="6273292" h="768350">
                <a:moveTo>
                  <a:pt x="5254117" y="296417"/>
                </a:moveTo>
                <a:lnTo>
                  <a:pt x="5254513" y="308516"/>
                </a:lnTo>
                <a:lnTo>
                  <a:pt x="5255998" y="321640"/>
                </a:lnTo>
                <a:lnTo>
                  <a:pt x="5258608" y="333685"/>
                </a:lnTo>
                <a:lnTo>
                  <a:pt x="5262372" y="344677"/>
                </a:lnTo>
                <a:lnTo>
                  <a:pt x="5269311" y="358984"/>
                </a:lnTo>
                <a:lnTo>
                  <a:pt x="5276220" y="369608"/>
                </a:lnTo>
                <a:lnTo>
                  <a:pt x="5284216" y="379094"/>
                </a:lnTo>
                <a:lnTo>
                  <a:pt x="5294160" y="388544"/>
                </a:lnTo>
                <a:lnTo>
                  <a:pt x="5304216" y="396303"/>
                </a:lnTo>
                <a:lnTo>
                  <a:pt x="5315077" y="403097"/>
                </a:lnTo>
                <a:lnTo>
                  <a:pt x="5327307" y="409820"/>
                </a:lnTo>
                <a:lnTo>
                  <a:pt x="5338675" y="415460"/>
                </a:lnTo>
                <a:lnTo>
                  <a:pt x="5350256" y="420623"/>
                </a:lnTo>
                <a:lnTo>
                  <a:pt x="5362120" y="425438"/>
                </a:lnTo>
                <a:lnTo>
                  <a:pt x="5373955" y="430095"/>
                </a:lnTo>
                <a:lnTo>
                  <a:pt x="5385562" y="434466"/>
                </a:lnTo>
                <a:lnTo>
                  <a:pt x="5393739" y="437515"/>
                </a:lnTo>
                <a:lnTo>
                  <a:pt x="5405570" y="442495"/>
                </a:lnTo>
                <a:lnTo>
                  <a:pt x="5416423" y="447801"/>
                </a:lnTo>
                <a:lnTo>
                  <a:pt x="5429519" y="456171"/>
                </a:lnTo>
                <a:lnTo>
                  <a:pt x="5438267" y="464565"/>
                </a:lnTo>
                <a:lnTo>
                  <a:pt x="5443728" y="470915"/>
                </a:lnTo>
                <a:lnTo>
                  <a:pt x="5446522" y="478662"/>
                </a:lnTo>
                <a:lnTo>
                  <a:pt x="5446522" y="495299"/>
                </a:lnTo>
                <a:lnTo>
                  <a:pt x="5444998" y="502157"/>
                </a:lnTo>
                <a:lnTo>
                  <a:pt x="5442077" y="508126"/>
                </a:lnTo>
                <a:lnTo>
                  <a:pt x="5439029" y="513968"/>
                </a:lnTo>
                <a:lnTo>
                  <a:pt x="5434710" y="518921"/>
                </a:lnTo>
                <a:lnTo>
                  <a:pt x="5428869" y="522858"/>
                </a:lnTo>
                <a:lnTo>
                  <a:pt x="5423027" y="526668"/>
                </a:lnTo>
                <a:lnTo>
                  <a:pt x="5416169" y="529716"/>
                </a:lnTo>
                <a:lnTo>
                  <a:pt x="5408295" y="531748"/>
                </a:lnTo>
                <a:lnTo>
                  <a:pt x="5394789" y="534197"/>
                </a:lnTo>
                <a:lnTo>
                  <a:pt x="5381371" y="534923"/>
                </a:lnTo>
                <a:lnTo>
                  <a:pt x="5375376" y="534828"/>
                </a:lnTo>
                <a:lnTo>
                  <a:pt x="5362108" y="533882"/>
                </a:lnTo>
                <a:lnTo>
                  <a:pt x="5349719" y="531953"/>
                </a:lnTo>
                <a:lnTo>
                  <a:pt x="5338191" y="529081"/>
                </a:lnTo>
                <a:lnTo>
                  <a:pt x="5327754" y="525664"/>
                </a:lnTo>
                <a:lnTo>
                  <a:pt x="5315739" y="521229"/>
                </a:lnTo>
                <a:lnTo>
                  <a:pt x="5304917" y="516508"/>
                </a:lnTo>
                <a:lnTo>
                  <a:pt x="5291213" y="509807"/>
                </a:lnTo>
                <a:lnTo>
                  <a:pt x="5281041" y="504316"/>
                </a:lnTo>
                <a:lnTo>
                  <a:pt x="5274691" y="500506"/>
                </a:lnTo>
                <a:lnTo>
                  <a:pt x="5269865" y="498728"/>
                </a:lnTo>
                <a:lnTo>
                  <a:pt x="5263896" y="498728"/>
                </a:lnTo>
                <a:lnTo>
                  <a:pt x="5259832" y="500252"/>
                </a:lnTo>
                <a:lnTo>
                  <a:pt x="5256657" y="503427"/>
                </a:lnTo>
                <a:lnTo>
                  <a:pt x="5255387" y="506475"/>
                </a:lnTo>
                <a:lnTo>
                  <a:pt x="5254244" y="509650"/>
                </a:lnTo>
                <a:lnTo>
                  <a:pt x="5253355" y="513841"/>
                </a:lnTo>
                <a:lnTo>
                  <a:pt x="5252720" y="519048"/>
                </a:lnTo>
                <a:lnTo>
                  <a:pt x="5252084" y="524255"/>
                </a:lnTo>
                <a:lnTo>
                  <a:pt x="5251831" y="531113"/>
                </a:lnTo>
                <a:lnTo>
                  <a:pt x="5251889" y="545375"/>
                </a:lnTo>
                <a:lnTo>
                  <a:pt x="5252710" y="559147"/>
                </a:lnTo>
                <a:lnTo>
                  <a:pt x="5254498" y="569467"/>
                </a:lnTo>
                <a:lnTo>
                  <a:pt x="5256276" y="576198"/>
                </a:lnTo>
                <a:lnTo>
                  <a:pt x="5258816" y="581024"/>
                </a:lnTo>
                <a:lnTo>
                  <a:pt x="5262118" y="584199"/>
                </a:lnTo>
                <a:lnTo>
                  <a:pt x="5265420" y="587374"/>
                </a:lnTo>
                <a:lnTo>
                  <a:pt x="5277739" y="594232"/>
                </a:lnTo>
                <a:lnTo>
                  <a:pt x="5291406" y="600173"/>
                </a:lnTo>
                <a:lnTo>
                  <a:pt x="5304535" y="604773"/>
                </a:lnTo>
                <a:lnTo>
                  <a:pt x="5315206" y="607867"/>
                </a:lnTo>
                <a:lnTo>
                  <a:pt x="5327560" y="610766"/>
                </a:lnTo>
                <a:lnTo>
                  <a:pt x="5340858" y="613282"/>
                </a:lnTo>
                <a:lnTo>
                  <a:pt x="5357746" y="615403"/>
                </a:lnTo>
                <a:lnTo>
                  <a:pt x="5370470" y="616286"/>
                </a:lnTo>
                <a:lnTo>
                  <a:pt x="5383530" y="616584"/>
                </a:lnTo>
                <a:lnTo>
                  <a:pt x="5389794" y="616521"/>
                </a:lnTo>
                <a:lnTo>
                  <a:pt x="5403028" y="615956"/>
                </a:lnTo>
                <a:lnTo>
                  <a:pt x="5415892" y="614803"/>
                </a:lnTo>
                <a:lnTo>
                  <a:pt x="5428397" y="613063"/>
                </a:lnTo>
                <a:lnTo>
                  <a:pt x="5440551" y="610736"/>
                </a:lnTo>
                <a:lnTo>
                  <a:pt x="5452364" y="607821"/>
                </a:lnTo>
                <a:lnTo>
                  <a:pt x="5462479" y="604775"/>
                </a:lnTo>
                <a:lnTo>
                  <a:pt x="5474766" y="600177"/>
                </a:lnTo>
                <a:lnTo>
                  <a:pt x="5486320" y="594803"/>
                </a:lnTo>
                <a:lnTo>
                  <a:pt x="5497140" y="588668"/>
                </a:lnTo>
                <a:lnTo>
                  <a:pt x="5507228" y="581786"/>
                </a:lnTo>
                <a:lnTo>
                  <a:pt x="5521133" y="569621"/>
                </a:lnTo>
                <a:lnTo>
                  <a:pt x="5529540" y="560104"/>
                </a:lnTo>
                <a:lnTo>
                  <a:pt x="5536883" y="549729"/>
                </a:lnTo>
                <a:lnTo>
                  <a:pt x="5543169" y="538479"/>
                </a:lnTo>
                <a:lnTo>
                  <a:pt x="5547119" y="529480"/>
                </a:lnTo>
                <a:lnTo>
                  <a:pt x="5550957" y="517811"/>
                </a:lnTo>
                <a:lnTo>
                  <a:pt x="5553690" y="505452"/>
                </a:lnTo>
                <a:lnTo>
                  <a:pt x="5555325" y="492402"/>
                </a:lnTo>
                <a:lnTo>
                  <a:pt x="5555869" y="478662"/>
                </a:lnTo>
                <a:lnTo>
                  <a:pt x="5555518" y="467838"/>
                </a:lnTo>
                <a:lnTo>
                  <a:pt x="5554008" y="454692"/>
                </a:lnTo>
                <a:lnTo>
                  <a:pt x="5551293" y="442590"/>
                </a:lnTo>
                <a:lnTo>
                  <a:pt x="5547359" y="431545"/>
                </a:lnTo>
                <a:lnTo>
                  <a:pt x="5540245" y="417324"/>
                </a:lnTo>
                <a:lnTo>
                  <a:pt x="5533194" y="406812"/>
                </a:lnTo>
                <a:lnTo>
                  <a:pt x="5525134" y="397382"/>
                </a:lnTo>
                <a:lnTo>
                  <a:pt x="5514639" y="387655"/>
                </a:lnTo>
                <a:lnTo>
                  <a:pt x="5504503" y="379971"/>
                </a:lnTo>
                <a:lnTo>
                  <a:pt x="5493639" y="373252"/>
                </a:lnTo>
                <a:lnTo>
                  <a:pt x="5480894" y="366493"/>
                </a:lnTo>
                <a:lnTo>
                  <a:pt x="5469435" y="361026"/>
                </a:lnTo>
                <a:lnTo>
                  <a:pt x="5457952" y="356107"/>
                </a:lnTo>
                <a:lnTo>
                  <a:pt x="5445772" y="351220"/>
                </a:lnTo>
                <a:lnTo>
                  <a:pt x="5433913" y="346680"/>
                </a:lnTo>
                <a:lnTo>
                  <a:pt x="5422138" y="342391"/>
                </a:lnTo>
                <a:lnTo>
                  <a:pt x="5413346" y="339105"/>
                </a:lnTo>
                <a:lnTo>
                  <a:pt x="5401488" y="334186"/>
                </a:lnTo>
                <a:lnTo>
                  <a:pt x="5390642" y="329056"/>
                </a:lnTo>
                <a:lnTo>
                  <a:pt x="5388410" y="327848"/>
                </a:lnTo>
                <a:lnTo>
                  <a:pt x="5377284" y="320641"/>
                </a:lnTo>
                <a:lnTo>
                  <a:pt x="5368417" y="312546"/>
                </a:lnTo>
                <a:lnTo>
                  <a:pt x="5362702" y="306323"/>
                </a:lnTo>
                <a:lnTo>
                  <a:pt x="5359908" y="298576"/>
                </a:lnTo>
                <a:lnTo>
                  <a:pt x="5359908" y="283336"/>
                </a:lnTo>
                <a:lnTo>
                  <a:pt x="5361051" y="277748"/>
                </a:lnTo>
                <a:lnTo>
                  <a:pt x="5363464" y="272541"/>
                </a:lnTo>
                <a:lnTo>
                  <a:pt x="5365877" y="267334"/>
                </a:lnTo>
                <a:lnTo>
                  <a:pt x="5369433" y="262762"/>
                </a:lnTo>
                <a:lnTo>
                  <a:pt x="5374132" y="258952"/>
                </a:lnTo>
                <a:lnTo>
                  <a:pt x="5378958" y="255015"/>
                </a:lnTo>
                <a:lnTo>
                  <a:pt x="5385054" y="252094"/>
                </a:lnTo>
                <a:lnTo>
                  <a:pt x="5392547" y="250062"/>
                </a:lnTo>
                <a:lnTo>
                  <a:pt x="5393455" y="249804"/>
                </a:lnTo>
                <a:lnTo>
                  <a:pt x="5405181" y="247603"/>
                </a:lnTo>
                <a:lnTo>
                  <a:pt x="5418835" y="246887"/>
                </a:lnTo>
                <a:lnTo>
                  <a:pt x="5419295" y="246888"/>
                </a:lnTo>
                <a:lnTo>
                  <a:pt x="5432870" y="247423"/>
                </a:lnTo>
                <a:lnTo>
                  <a:pt x="5445477" y="248980"/>
                </a:lnTo>
                <a:lnTo>
                  <a:pt x="5457063" y="251586"/>
                </a:lnTo>
                <a:lnTo>
                  <a:pt x="5463042" y="253306"/>
                </a:lnTo>
                <a:lnTo>
                  <a:pt x="5475430" y="257347"/>
                </a:lnTo>
                <a:lnTo>
                  <a:pt x="5486527" y="261619"/>
                </a:lnTo>
                <a:lnTo>
                  <a:pt x="5494908" y="265175"/>
                </a:lnTo>
                <a:lnTo>
                  <a:pt x="5502021" y="268477"/>
                </a:lnTo>
                <a:lnTo>
                  <a:pt x="5507735" y="271652"/>
                </a:lnTo>
                <a:lnTo>
                  <a:pt x="5513324" y="274827"/>
                </a:lnTo>
                <a:lnTo>
                  <a:pt x="5517515" y="276351"/>
                </a:lnTo>
                <a:lnTo>
                  <a:pt x="5522595" y="276351"/>
                </a:lnTo>
                <a:lnTo>
                  <a:pt x="5526405" y="274827"/>
                </a:lnTo>
                <a:lnTo>
                  <a:pt x="5529580" y="271779"/>
                </a:lnTo>
                <a:lnTo>
                  <a:pt x="5530723" y="268731"/>
                </a:lnTo>
                <a:lnTo>
                  <a:pt x="5531739" y="265810"/>
                </a:lnTo>
                <a:lnTo>
                  <a:pt x="5532501" y="261746"/>
                </a:lnTo>
                <a:lnTo>
                  <a:pt x="5532882" y="256666"/>
                </a:lnTo>
                <a:lnTo>
                  <a:pt x="5533390" y="251586"/>
                </a:lnTo>
                <a:lnTo>
                  <a:pt x="5533390" y="224535"/>
                </a:lnTo>
                <a:lnTo>
                  <a:pt x="5532882" y="219836"/>
                </a:lnTo>
                <a:lnTo>
                  <a:pt x="5532501" y="215264"/>
                </a:lnTo>
                <a:lnTo>
                  <a:pt x="5531993" y="211327"/>
                </a:lnTo>
                <a:lnTo>
                  <a:pt x="5531358" y="208279"/>
                </a:lnTo>
                <a:lnTo>
                  <a:pt x="5530723" y="205104"/>
                </a:lnTo>
                <a:lnTo>
                  <a:pt x="5529833" y="202437"/>
                </a:lnTo>
                <a:lnTo>
                  <a:pt x="5528691" y="200278"/>
                </a:lnTo>
                <a:lnTo>
                  <a:pt x="5525516" y="195706"/>
                </a:lnTo>
                <a:lnTo>
                  <a:pt x="5522595" y="193547"/>
                </a:lnTo>
                <a:lnTo>
                  <a:pt x="5519801" y="191261"/>
                </a:lnTo>
                <a:lnTo>
                  <a:pt x="5515102" y="188594"/>
                </a:lnTo>
                <a:lnTo>
                  <a:pt x="5508625" y="185546"/>
                </a:lnTo>
                <a:lnTo>
                  <a:pt x="5508414" y="185446"/>
                </a:lnTo>
                <a:lnTo>
                  <a:pt x="5497527" y="180928"/>
                </a:lnTo>
                <a:lnTo>
                  <a:pt x="5484495" y="176783"/>
                </a:lnTo>
                <a:lnTo>
                  <a:pt x="5465733" y="172346"/>
                </a:lnTo>
                <a:lnTo>
                  <a:pt x="5452491" y="170052"/>
                </a:lnTo>
                <a:lnTo>
                  <a:pt x="5441752" y="168683"/>
                </a:lnTo>
                <a:lnTo>
                  <a:pt x="5429085" y="167710"/>
                </a:lnTo>
                <a:lnTo>
                  <a:pt x="5416169" y="167385"/>
                </a:lnTo>
                <a:lnTo>
                  <a:pt x="5410889" y="167433"/>
                </a:lnTo>
                <a:lnTo>
                  <a:pt x="5397383" y="168011"/>
                </a:lnTo>
                <a:lnTo>
                  <a:pt x="5384385" y="169240"/>
                </a:lnTo>
                <a:lnTo>
                  <a:pt x="5371897" y="171114"/>
                </a:lnTo>
                <a:lnTo>
                  <a:pt x="5359927" y="173631"/>
                </a:lnTo>
                <a:lnTo>
                  <a:pt x="5348478" y="176783"/>
                </a:lnTo>
                <a:lnTo>
                  <a:pt x="5329255" y="183929"/>
                </a:lnTo>
                <a:lnTo>
                  <a:pt x="5317750" y="189565"/>
                </a:lnTo>
                <a:lnTo>
                  <a:pt x="5307139" y="195946"/>
                </a:lnTo>
                <a:lnTo>
                  <a:pt x="5297424" y="203072"/>
                </a:lnTo>
                <a:lnTo>
                  <a:pt x="5286902" y="212653"/>
                </a:lnTo>
                <a:lnTo>
                  <a:pt x="5278509" y="222281"/>
                </a:lnTo>
                <a:lnTo>
                  <a:pt x="5271299" y="232726"/>
                </a:lnTo>
                <a:lnTo>
                  <a:pt x="5265293" y="243966"/>
                </a:lnTo>
                <a:lnTo>
                  <a:pt x="5259739" y="258169"/>
                </a:lnTo>
                <a:lnTo>
                  <a:pt x="5256609" y="270389"/>
                </a:lnTo>
                <a:lnTo>
                  <a:pt x="5254738" y="283142"/>
                </a:lnTo>
                <a:lnTo>
                  <a:pt x="5254117" y="296417"/>
                </a:lnTo>
                <a:close/>
              </a:path>
              <a:path w="6273292" h="768350">
                <a:moveTo>
                  <a:pt x="3715258" y="309879"/>
                </a:moveTo>
                <a:lnTo>
                  <a:pt x="3718567" y="305868"/>
                </a:lnTo>
                <a:lnTo>
                  <a:pt x="3727526" y="296157"/>
                </a:lnTo>
                <a:lnTo>
                  <a:pt x="3736213" y="288416"/>
                </a:lnTo>
                <a:lnTo>
                  <a:pt x="3742944" y="283082"/>
                </a:lnTo>
                <a:lnTo>
                  <a:pt x="3749421" y="279145"/>
                </a:lnTo>
                <a:lnTo>
                  <a:pt x="3755644" y="276605"/>
                </a:lnTo>
                <a:lnTo>
                  <a:pt x="3761866" y="274065"/>
                </a:lnTo>
                <a:lnTo>
                  <a:pt x="3768216" y="272795"/>
                </a:lnTo>
                <a:lnTo>
                  <a:pt x="3779774" y="272795"/>
                </a:lnTo>
                <a:lnTo>
                  <a:pt x="3784727" y="273303"/>
                </a:lnTo>
                <a:lnTo>
                  <a:pt x="3789172" y="274319"/>
                </a:lnTo>
                <a:lnTo>
                  <a:pt x="3793616" y="275335"/>
                </a:lnTo>
                <a:lnTo>
                  <a:pt x="3797681" y="276478"/>
                </a:lnTo>
                <a:lnTo>
                  <a:pt x="3801364" y="277748"/>
                </a:lnTo>
                <a:lnTo>
                  <a:pt x="3805174" y="278891"/>
                </a:lnTo>
                <a:lnTo>
                  <a:pt x="3808476" y="280034"/>
                </a:lnTo>
                <a:lnTo>
                  <a:pt x="3811524" y="281050"/>
                </a:lnTo>
                <a:lnTo>
                  <a:pt x="3814445" y="282066"/>
                </a:lnTo>
                <a:lnTo>
                  <a:pt x="3817112" y="282574"/>
                </a:lnTo>
                <a:lnTo>
                  <a:pt x="3822446" y="282574"/>
                </a:lnTo>
                <a:lnTo>
                  <a:pt x="3828796" y="278891"/>
                </a:lnTo>
                <a:lnTo>
                  <a:pt x="3831590" y="272287"/>
                </a:lnTo>
                <a:lnTo>
                  <a:pt x="3832733" y="268477"/>
                </a:lnTo>
                <a:lnTo>
                  <a:pt x="3833622" y="263143"/>
                </a:lnTo>
                <a:lnTo>
                  <a:pt x="3834257" y="256285"/>
                </a:lnTo>
                <a:lnTo>
                  <a:pt x="3834955" y="244037"/>
                </a:lnTo>
                <a:lnTo>
                  <a:pt x="3835146" y="229869"/>
                </a:lnTo>
                <a:lnTo>
                  <a:pt x="3835034" y="215500"/>
                </a:lnTo>
                <a:lnTo>
                  <a:pt x="3834638" y="204469"/>
                </a:lnTo>
                <a:lnTo>
                  <a:pt x="3834384" y="198246"/>
                </a:lnTo>
                <a:lnTo>
                  <a:pt x="3833876" y="193547"/>
                </a:lnTo>
                <a:lnTo>
                  <a:pt x="3832733" y="187324"/>
                </a:lnTo>
                <a:lnTo>
                  <a:pt x="3831336" y="183006"/>
                </a:lnTo>
                <a:lnTo>
                  <a:pt x="3829431" y="179577"/>
                </a:lnTo>
                <a:lnTo>
                  <a:pt x="3826129" y="176656"/>
                </a:lnTo>
                <a:lnTo>
                  <a:pt x="3819906" y="173862"/>
                </a:lnTo>
                <a:lnTo>
                  <a:pt x="3812159" y="171322"/>
                </a:lnTo>
                <a:lnTo>
                  <a:pt x="3807460" y="170306"/>
                </a:lnTo>
                <a:lnTo>
                  <a:pt x="3802634" y="169290"/>
                </a:lnTo>
                <a:lnTo>
                  <a:pt x="3798062" y="168528"/>
                </a:lnTo>
                <a:lnTo>
                  <a:pt x="3793616" y="168020"/>
                </a:lnTo>
                <a:lnTo>
                  <a:pt x="3789172" y="167639"/>
                </a:lnTo>
                <a:lnTo>
                  <a:pt x="3784981" y="167385"/>
                </a:lnTo>
                <a:lnTo>
                  <a:pt x="3772789" y="167385"/>
                </a:lnTo>
                <a:lnTo>
                  <a:pt x="3764407" y="168528"/>
                </a:lnTo>
                <a:lnTo>
                  <a:pt x="3756152" y="170814"/>
                </a:lnTo>
                <a:lnTo>
                  <a:pt x="3754091" y="171381"/>
                </a:lnTo>
                <a:lnTo>
                  <a:pt x="3742568" y="175879"/>
                </a:lnTo>
                <a:lnTo>
                  <a:pt x="3731133" y="182625"/>
                </a:lnTo>
                <a:lnTo>
                  <a:pt x="3724137" y="187713"/>
                </a:lnTo>
                <a:lnTo>
                  <a:pt x="3714609" y="195875"/>
                </a:lnTo>
                <a:lnTo>
                  <a:pt x="3704716" y="205612"/>
                </a:lnTo>
                <a:lnTo>
                  <a:pt x="3699361" y="211473"/>
                </a:lnTo>
                <a:lnTo>
                  <a:pt x="3691596" y="220666"/>
                </a:lnTo>
                <a:lnTo>
                  <a:pt x="3683549" y="230994"/>
                </a:lnTo>
                <a:lnTo>
                  <a:pt x="3675253" y="242442"/>
                </a:lnTo>
                <a:lnTo>
                  <a:pt x="3675253" y="189864"/>
                </a:lnTo>
                <a:lnTo>
                  <a:pt x="3674491" y="187324"/>
                </a:lnTo>
                <a:lnTo>
                  <a:pt x="3673094" y="185038"/>
                </a:lnTo>
                <a:lnTo>
                  <a:pt x="3669157" y="180974"/>
                </a:lnTo>
                <a:lnTo>
                  <a:pt x="3665728" y="179450"/>
                </a:lnTo>
                <a:lnTo>
                  <a:pt x="3662299" y="177926"/>
                </a:lnTo>
                <a:lnTo>
                  <a:pt x="3657473" y="176910"/>
                </a:lnTo>
                <a:lnTo>
                  <a:pt x="3651123" y="176148"/>
                </a:lnTo>
                <a:lnTo>
                  <a:pt x="3644900" y="175386"/>
                </a:lnTo>
                <a:lnTo>
                  <a:pt x="3637026" y="175005"/>
                </a:lnTo>
                <a:lnTo>
                  <a:pt x="3618229" y="175005"/>
                </a:lnTo>
                <a:lnTo>
                  <a:pt x="3598418" y="176910"/>
                </a:lnTo>
                <a:lnTo>
                  <a:pt x="3583051" y="182752"/>
                </a:lnTo>
                <a:lnTo>
                  <a:pt x="3579241" y="189864"/>
                </a:lnTo>
                <a:lnTo>
                  <a:pt x="3579241" y="594105"/>
                </a:lnTo>
                <a:lnTo>
                  <a:pt x="3580129" y="596645"/>
                </a:lnTo>
                <a:lnTo>
                  <a:pt x="3583813" y="601217"/>
                </a:lnTo>
                <a:lnTo>
                  <a:pt x="3586861" y="602995"/>
                </a:lnTo>
                <a:lnTo>
                  <a:pt x="3591179" y="604519"/>
                </a:lnTo>
                <a:lnTo>
                  <a:pt x="3595497" y="606043"/>
                </a:lnTo>
                <a:lnTo>
                  <a:pt x="3601212" y="607059"/>
                </a:lnTo>
                <a:lnTo>
                  <a:pt x="3608324" y="607821"/>
                </a:lnTo>
                <a:lnTo>
                  <a:pt x="3621392" y="608715"/>
                </a:lnTo>
                <a:lnTo>
                  <a:pt x="3635502" y="608964"/>
                </a:lnTo>
                <a:lnTo>
                  <a:pt x="3637813" y="608959"/>
                </a:lnTo>
                <a:lnTo>
                  <a:pt x="3651588" y="608637"/>
                </a:lnTo>
                <a:lnTo>
                  <a:pt x="3662807" y="607821"/>
                </a:lnTo>
                <a:lnTo>
                  <a:pt x="3669919" y="607059"/>
                </a:lnTo>
                <a:lnTo>
                  <a:pt x="3675634" y="606043"/>
                </a:lnTo>
                <a:lnTo>
                  <a:pt x="3679952" y="604519"/>
                </a:lnTo>
                <a:lnTo>
                  <a:pt x="3684270" y="602995"/>
                </a:lnTo>
                <a:lnTo>
                  <a:pt x="3687318" y="601217"/>
                </a:lnTo>
                <a:lnTo>
                  <a:pt x="3690874" y="596645"/>
                </a:lnTo>
                <a:lnTo>
                  <a:pt x="3691763" y="594105"/>
                </a:lnTo>
                <a:lnTo>
                  <a:pt x="3691763" y="342899"/>
                </a:lnTo>
                <a:lnTo>
                  <a:pt x="3693262" y="340572"/>
                </a:lnTo>
                <a:lnTo>
                  <a:pt x="3700929" y="329108"/>
                </a:lnTo>
                <a:lnTo>
                  <a:pt x="3708269" y="318870"/>
                </a:lnTo>
                <a:lnTo>
                  <a:pt x="3715258" y="309879"/>
                </a:lnTo>
                <a:close/>
              </a:path>
              <a:path w="6273292" h="768350">
                <a:moveTo>
                  <a:pt x="2262886" y="309879"/>
                </a:moveTo>
                <a:lnTo>
                  <a:pt x="2266195" y="305868"/>
                </a:lnTo>
                <a:lnTo>
                  <a:pt x="2275154" y="296157"/>
                </a:lnTo>
                <a:lnTo>
                  <a:pt x="2283841" y="288416"/>
                </a:lnTo>
                <a:lnTo>
                  <a:pt x="2290572" y="283082"/>
                </a:lnTo>
                <a:lnTo>
                  <a:pt x="2297049" y="279145"/>
                </a:lnTo>
                <a:lnTo>
                  <a:pt x="2303272" y="276605"/>
                </a:lnTo>
                <a:lnTo>
                  <a:pt x="2309495" y="274065"/>
                </a:lnTo>
                <a:lnTo>
                  <a:pt x="2315845" y="272795"/>
                </a:lnTo>
                <a:lnTo>
                  <a:pt x="2327402" y="272795"/>
                </a:lnTo>
                <a:lnTo>
                  <a:pt x="2332354" y="273303"/>
                </a:lnTo>
                <a:lnTo>
                  <a:pt x="2336800" y="274319"/>
                </a:lnTo>
                <a:lnTo>
                  <a:pt x="2341245" y="275335"/>
                </a:lnTo>
                <a:lnTo>
                  <a:pt x="2345309" y="276478"/>
                </a:lnTo>
                <a:lnTo>
                  <a:pt x="2348991" y="277748"/>
                </a:lnTo>
                <a:lnTo>
                  <a:pt x="2352802" y="278891"/>
                </a:lnTo>
                <a:lnTo>
                  <a:pt x="2356104" y="280034"/>
                </a:lnTo>
                <a:lnTo>
                  <a:pt x="2359152" y="281050"/>
                </a:lnTo>
                <a:lnTo>
                  <a:pt x="2362073" y="282066"/>
                </a:lnTo>
                <a:lnTo>
                  <a:pt x="2364740" y="282574"/>
                </a:lnTo>
                <a:lnTo>
                  <a:pt x="2370074" y="282574"/>
                </a:lnTo>
                <a:lnTo>
                  <a:pt x="2376424" y="278891"/>
                </a:lnTo>
                <a:lnTo>
                  <a:pt x="2379218" y="272287"/>
                </a:lnTo>
                <a:lnTo>
                  <a:pt x="2380361" y="268477"/>
                </a:lnTo>
                <a:lnTo>
                  <a:pt x="2381250" y="263143"/>
                </a:lnTo>
                <a:lnTo>
                  <a:pt x="2381885" y="256285"/>
                </a:lnTo>
                <a:lnTo>
                  <a:pt x="2382583" y="244037"/>
                </a:lnTo>
                <a:lnTo>
                  <a:pt x="2382774" y="229869"/>
                </a:lnTo>
                <a:lnTo>
                  <a:pt x="2382662" y="215500"/>
                </a:lnTo>
                <a:lnTo>
                  <a:pt x="2382266" y="204469"/>
                </a:lnTo>
                <a:lnTo>
                  <a:pt x="2382012" y="198246"/>
                </a:lnTo>
                <a:lnTo>
                  <a:pt x="2381504" y="193547"/>
                </a:lnTo>
                <a:lnTo>
                  <a:pt x="2380361" y="187324"/>
                </a:lnTo>
                <a:lnTo>
                  <a:pt x="2378964" y="183006"/>
                </a:lnTo>
                <a:lnTo>
                  <a:pt x="2377059" y="179577"/>
                </a:lnTo>
                <a:lnTo>
                  <a:pt x="2373757" y="176656"/>
                </a:lnTo>
                <a:lnTo>
                  <a:pt x="2367534" y="173862"/>
                </a:lnTo>
                <a:lnTo>
                  <a:pt x="2359787" y="171322"/>
                </a:lnTo>
                <a:lnTo>
                  <a:pt x="2355088" y="170306"/>
                </a:lnTo>
                <a:lnTo>
                  <a:pt x="2350262" y="169290"/>
                </a:lnTo>
                <a:lnTo>
                  <a:pt x="2345690" y="168528"/>
                </a:lnTo>
                <a:lnTo>
                  <a:pt x="2341245" y="168020"/>
                </a:lnTo>
                <a:lnTo>
                  <a:pt x="2336800" y="167639"/>
                </a:lnTo>
                <a:lnTo>
                  <a:pt x="2332609" y="167385"/>
                </a:lnTo>
                <a:lnTo>
                  <a:pt x="2320416" y="167385"/>
                </a:lnTo>
                <a:lnTo>
                  <a:pt x="2312035" y="168528"/>
                </a:lnTo>
                <a:lnTo>
                  <a:pt x="2303779" y="170814"/>
                </a:lnTo>
                <a:lnTo>
                  <a:pt x="2301719" y="171381"/>
                </a:lnTo>
                <a:lnTo>
                  <a:pt x="2290196" y="175879"/>
                </a:lnTo>
                <a:lnTo>
                  <a:pt x="2278761" y="182625"/>
                </a:lnTo>
                <a:lnTo>
                  <a:pt x="2271765" y="187713"/>
                </a:lnTo>
                <a:lnTo>
                  <a:pt x="2262237" y="195875"/>
                </a:lnTo>
                <a:lnTo>
                  <a:pt x="2252345" y="205612"/>
                </a:lnTo>
                <a:lnTo>
                  <a:pt x="2246989" y="211473"/>
                </a:lnTo>
                <a:lnTo>
                  <a:pt x="2239224" y="220666"/>
                </a:lnTo>
                <a:lnTo>
                  <a:pt x="2231177" y="230994"/>
                </a:lnTo>
                <a:lnTo>
                  <a:pt x="2222881" y="242442"/>
                </a:lnTo>
                <a:lnTo>
                  <a:pt x="2222881" y="189864"/>
                </a:lnTo>
                <a:lnTo>
                  <a:pt x="2222119" y="187324"/>
                </a:lnTo>
                <a:lnTo>
                  <a:pt x="2220722" y="185038"/>
                </a:lnTo>
                <a:lnTo>
                  <a:pt x="2216785" y="180974"/>
                </a:lnTo>
                <a:lnTo>
                  <a:pt x="2213356" y="179450"/>
                </a:lnTo>
                <a:lnTo>
                  <a:pt x="2209927" y="177926"/>
                </a:lnTo>
                <a:lnTo>
                  <a:pt x="2205101" y="176910"/>
                </a:lnTo>
                <a:lnTo>
                  <a:pt x="2198751" y="176148"/>
                </a:lnTo>
                <a:lnTo>
                  <a:pt x="2192528" y="175386"/>
                </a:lnTo>
                <a:lnTo>
                  <a:pt x="2184654" y="175005"/>
                </a:lnTo>
                <a:lnTo>
                  <a:pt x="2165858" y="175005"/>
                </a:lnTo>
                <a:lnTo>
                  <a:pt x="2146046" y="176910"/>
                </a:lnTo>
                <a:lnTo>
                  <a:pt x="2130679" y="182752"/>
                </a:lnTo>
                <a:lnTo>
                  <a:pt x="2126869" y="189864"/>
                </a:lnTo>
                <a:lnTo>
                  <a:pt x="2126869" y="594105"/>
                </a:lnTo>
                <a:lnTo>
                  <a:pt x="2127758" y="596645"/>
                </a:lnTo>
                <a:lnTo>
                  <a:pt x="2131441" y="601217"/>
                </a:lnTo>
                <a:lnTo>
                  <a:pt x="2134489" y="602995"/>
                </a:lnTo>
                <a:lnTo>
                  <a:pt x="2138807" y="604519"/>
                </a:lnTo>
                <a:lnTo>
                  <a:pt x="2143125" y="606043"/>
                </a:lnTo>
                <a:lnTo>
                  <a:pt x="2148840" y="607059"/>
                </a:lnTo>
                <a:lnTo>
                  <a:pt x="2155952" y="607821"/>
                </a:lnTo>
                <a:lnTo>
                  <a:pt x="2169020" y="608715"/>
                </a:lnTo>
                <a:lnTo>
                  <a:pt x="2183129" y="608964"/>
                </a:lnTo>
                <a:lnTo>
                  <a:pt x="2185441" y="608959"/>
                </a:lnTo>
                <a:lnTo>
                  <a:pt x="2199216" y="608637"/>
                </a:lnTo>
                <a:lnTo>
                  <a:pt x="2210435" y="607821"/>
                </a:lnTo>
                <a:lnTo>
                  <a:pt x="2217547" y="607059"/>
                </a:lnTo>
                <a:lnTo>
                  <a:pt x="2223262" y="606043"/>
                </a:lnTo>
                <a:lnTo>
                  <a:pt x="2227579" y="604519"/>
                </a:lnTo>
                <a:lnTo>
                  <a:pt x="2231898" y="602995"/>
                </a:lnTo>
                <a:lnTo>
                  <a:pt x="2234946" y="601217"/>
                </a:lnTo>
                <a:lnTo>
                  <a:pt x="2238502" y="596645"/>
                </a:lnTo>
                <a:lnTo>
                  <a:pt x="2239391" y="594105"/>
                </a:lnTo>
                <a:lnTo>
                  <a:pt x="2239391" y="342899"/>
                </a:lnTo>
                <a:lnTo>
                  <a:pt x="2240890" y="340572"/>
                </a:lnTo>
                <a:lnTo>
                  <a:pt x="2248557" y="329108"/>
                </a:lnTo>
                <a:lnTo>
                  <a:pt x="2255897" y="318870"/>
                </a:lnTo>
                <a:lnTo>
                  <a:pt x="2262886" y="309879"/>
                </a:lnTo>
                <a:close/>
              </a:path>
              <a:path w="6273292" h="768350">
                <a:moveTo>
                  <a:pt x="1866264" y="601852"/>
                </a:moveTo>
                <a:lnTo>
                  <a:pt x="1871639" y="599233"/>
                </a:lnTo>
                <a:lnTo>
                  <a:pt x="1882681" y="593105"/>
                </a:lnTo>
                <a:lnTo>
                  <a:pt x="1893266" y="586188"/>
                </a:lnTo>
                <a:lnTo>
                  <a:pt x="1903393" y="578482"/>
                </a:lnTo>
                <a:lnTo>
                  <a:pt x="1913061" y="569988"/>
                </a:lnTo>
                <a:lnTo>
                  <a:pt x="1922272" y="560704"/>
                </a:lnTo>
                <a:lnTo>
                  <a:pt x="1922272" y="596645"/>
                </a:lnTo>
                <a:lnTo>
                  <a:pt x="1923541" y="599947"/>
                </a:lnTo>
                <a:lnTo>
                  <a:pt x="1926082" y="602233"/>
                </a:lnTo>
                <a:lnTo>
                  <a:pt x="1928622" y="604646"/>
                </a:lnTo>
                <a:lnTo>
                  <a:pt x="1932939" y="606424"/>
                </a:lnTo>
                <a:lnTo>
                  <a:pt x="1939036" y="607440"/>
                </a:lnTo>
                <a:lnTo>
                  <a:pt x="1952897" y="608677"/>
                </a:lnTo>
                <a:lnTo>
                  <a:pt x="1968246" y="608964"/>
                </a:lnTo>
                <a:lnTo>
                  <a:pt x="1972081" y="608948"/>
                </a:lnTo>
                <a:lnTo>
                  <a:pt x="1986191" y="608500"/>
                </a:lnTo>
                <a:lnTo>
                  <a:pt x="1996566" y="607440"/>
                </a:lnTo>
                <a:lnTo>
                  <a:pt x="2003044" y="606424"/>
                </a:lnTo>
                <a:lnTo>
                  <a:pt x="2007743" y="604646"/>
                </a:lnTo>
                <a:lnTo>
                  <a:pt x="2010664" y="602233"/>
                </a:lnTo>
                <a:lnTo>
                  <a:pt x="2013712" y="599947"/>
                </a:lnTo>
                <a:lnTo>
                  <a:pt x="2015109" y="596645"/>
                </a:lnTo>
                <a:lnTo>
                  <a:pt x="2014985" y="315385"/>
                </a:lnTo>
                <a:lnTo>
                  <a:pt x="2014295" y="301618"/>
                </a:lnTo>
                <a:lnTo>
                  <a:pt x="2011071" y="276213"/>
                </a:lnTo>
                <a:lnTo>
                  <a:pt x="2005329" y="253618"/>
                </a:lnTo>
                <a:lnTo>
                  <a:pt x="1997179" y="234347"/>
                </a:lnTo>
                <a:lnTo>
                  <a:pt x="1982880" y="213524"/>
                </a:lnTo>
                <a:lnTo>
                  <a:pt x="1966205" y="198361"/>
                </a:lnTo>
                <a:lnTo>
                  <a:pt x="1944799" y="185760"/>
                </a:lnTo>
                <a:lnTo>
                  <a:pt x="1919351" y="176529"/>
                </a:lnTo>
                <a:lnTo>
                  <a:pt x="1904613" y="173053"/>
                </a:lnTo>
                <a:lnTo>
                  <a:pt x="1880485" y="169426"/>
                </a:lnTo>
                <a:lnTo>
                  <a:pt x="1853640" y="167612"/>
                </a:lnTo>
                <a:lnTo>
                  <a:pt x="1839214" y="167385"/>
                </a:lnTo>
                <a:lnTo>
                  <a:pt x="1838766" y="167386"/>
                </a:lnTo>
                <a:lnTo>
                  <a:pt x="1813088" y="168467"/>
                </a:lnTo>
                <a:lnTo>
                  <a:pt x="1788160" y="171703"/>
                </a:lnTo>
                <a:lnTo>
                  <a:pt x="1766077" y="176123"/>
                </a:lnTo>
                <a:lnTo>
                  <a:pt x="1742313" y="182625"/>
                </a:lnTo>
                <a:lnTo>
                  <a:pt x="1728133" y="187494"/>
                </a:lnTo>
                <a:lnTo>
                  <a:pt x="1705737" y="197103"/>
                </a:lnTo>
                <a:lnTo>
                  <a:pt x="1692203" y="204730"/>
                </a:lnTo>
                <a:lnTo>
                  <a:pt x="1679702" y="215645"/>
                </a:lnTo>
                <a:lnTo>
                  <a:pt x="1675384" y="225932"/>
                </a:lnTo>
                <a:lnTo>
                  <a:pt x="1673860" y="231266"/>
                </a:lnTo>
                <a:lnTo>
                  <a:pt x="1673098" y="238505"/>
                </a:lnTo>
                <a:lnTo>
                  <a:pt x="1673098" y="254634"/>
                </a:lnTo>
                <a:lnTo>
                  <a:pt x="1673606" y="260857"/>
                </a:lnTo>
                <a:lnTo>
                  <a:pt x="1674495" y="266572"/>
                </a:lnTo>
                <a:lnTo>
                  <a:pt x="1675384" y="272160"/>
                </a:lnTo>
                <a:lnTo>
                  <a:pt x="1676654" y="276986"/>
                </a:lnTo>
                <a:lnTo>
                  <a:pt x="1678305" y="280796"/>
                </a:lnTo>
                <a:lnTo>
                  <a:pt x="1679956" y="284733"/>
                </a:lnTo>
                <a:lnTo>
                  <a:pt x="1681988" y="287654"/>
                </a:lnTo>
                <a:lnTo>
                  <a:pt x="1684528" y="289686"/>
                </a:lnTo>
                <a:lnTo>
                  <a:pt x="1687068" y="291845"/>
                </a:lnTo>
                <a:lnTo>
                  <a:pt x="1689989" y="292861"/>
                </a:lnTo>
                <a:lnTo>
                  <a:pt x="1697990" y="292861"/>
                </a:lnTo>
                <a:lnTo>
                  <a:pt x="1704213" y="290829"/>
                </a:lnTo>
                <a:lnTo>
                  <a:pt x="1711706" y="286638"/>
                </a:lnTo>
                <a:lnTo>
                  <a:pt x="1716433" y="284114"/>
                </a:lnTo>
                <a:lnTo>
                  <a:pt x="1727409" y="278676"/>
                </a:lnTo>
                <a:lnTo>
                  <a:pt x="1740154" y="272795"/>
                </a:lnTo>
                <a:lnTo>
                  <a:pt x="1753991" y="267131"/>
                </a:lnTo>
                <a:lnTo>
                  <a:pt x="1766075" y="262923"/>
                </a:lnTo>
                <a:lnTo>
                  <a:pt x="1779143" y="258952"/>
                </a:lnTo>
                <a:lnTo>
                  <a:pt x="1790486" y="256229"/>
                </a:lnTo>
                <a:lnTo>
                  <a:pt x="1802703" y="254277"/>
                </a:lnTo>
                <a:lnTo>
                  <a:pt x="1815686" y="253114"/>
                </a:lnTo>
                <a:lnTo>
                  <a:pt x="1829435" y="252729"/>
                </a:lnTo>
                <a:lnTo>
                  <a:pt x="1841593" y="253110"/>
                </a:lnTo>
                <a:lnTo>
                  <a:pt x="1854342" y="254566"/>
                </a:lnTo>
                <a:lnTo>
                  <a:pt x="1865376" y="257174"/>
                </a:lnTo>
                <a:lnTo>
                  <a:pt x="1879129" y="263287"/>
                </a:lnTo>
                <a:lnTo>
                  <a:pt x="1888616" y="271017"/>
                </a:lnTo>
                <a:lnTo>
                  <a:pt x="1896282" y="282036"/>
                </a:lnTo>
                <a:lnTo>
                  <a:pt x="1901063" y="294385"/>
                </a:lnTo>
                <a:lnTo>
                  <a:pt x="1902631" y="301202"/>
                </a:lnTo>
                <a:lnTo>
                  <a:pt x="1904312" y="313533"/>
                </a:lnTo>
                <a:lnTo>
                  <a:pt x="1904873" y="327278"/>
                </a:lnTo>
                <a:lnTo>
                  <a:pt x="1904873" y="351408"/>
                </a:lnTo>
                <a:lnTo>
                  <a:pt x="1860613" y="351429"/>
                </a:lnTo>
                <a:lnTo>
                  <a:pt x="1846620" y="351687"/>
                </a:lnTo>
                <a:lnTo>
                  <a:pt x="1833104" y="352239"/>
                </a:lnTo>
                <a:lnTo>
                  <a:pt x="1820065" y="353085"/>
                </a:lnTo>
                <a:lnTo>
                  <a:pt x="1807501" y="354225"/>
                </a:lnTo>
                <a:lnTo>
                  <a:pt x="1795413" y="355659"/>
                </a:lnTo>
                <a:lnTo>
                  <a:pt x="1783801" y="357387"/>
                </a:lnTo>
                <a:lnTo>
                  <a:pt x="1772665" y="359409"/>
                </a:lnTo>
                <a:lnTo>
                  <a:pt x="1763739" y="361332"/>
                </a:lnTo>
                <a:lnTo>
                  <a:pt x="1750432" y="364798"/>
                </a:lnTo>
                <a:lnTo>
                  <a:pt x="1737957" y="368815"/>
                </a:lnTo>
                <a:lnTo>
                  <a:pt x="1726310" y="373384"/>
                </a:lnTo>
                <a:lnTo>
                  <a:pt x="1715487" y="378503"/>
                </a:lnTo>
                <a:lnTo>
                  <a:pt x="1705483" y="384174"/>
                </a:lnTo>
                <a:lnTo>
                  <a:pt x="1688153" y="397045"/>
                </a:lnTo>
                <a:lnTo>
                  <a:pt x="1679146" y="406052"/>
                </a:lnTo>
                <a:lnTo>
                  <a:pt x="1671381" y="415899"/>
                </a:lnTo>
                <a:lnTo>
                  <a:pt x="1664843" y="426592"/>
                </a:lnTo>
                <a:lnTo>
                  <a:pt x="1660403" y="436153"/>
                </a:lnTo>
                <a:lnTo>
                  <a:pt x="1656410" y="447748"/>
                </a:lnTo>
                <a:lnTo>
                  <a:pt x="1653550" y="460100"/>
                </a:lnTo>
                <a:lnTo>
                  <a:pt x="1651829" y="473201"/>
                </a:lnTo>
                <a:lnTo>
                  <a:pt x="1651254" y="487044"/>
                </a:lnTo>
                <a:lnTo>
                  <a:pt x="1651389" y="494210"/>
                </a:lnTo>
                <a:lnTo>
                  <a:pt x="1652448" y="507692"/>
                </a:lnTo>
                <a:lnTo>
                  <a:pt x="1654557" y="520374"/>
                </a:lnTo>
                <a:lnTo>
                  <a:pt x="1657714" y="532248"/>
                </a:lnTo>
                <a:lnTo>
                  <a:pt x="1661922" y="543305"/>
                </a:lnTo>
                <a:lnTo>
                  <a:pt x="1667740" y="554667"/>
                </a:lnTo>
                <a:lnTo>
                  <a:pt x="1674785" y="565356"/>
                </a:lnTo>
                <a:lnTo>
                  <a:pt x="1682917" y="575031"/>
                </a:lnTo>
                <a:lnTo>
                  <a:pt x="1692148" y="583691"/>
                </a:lnTo>
                <a:lnTo>
                  <a:pt x="1703126" y="591920"/>
                </a:lnTo>
                <a:lnTo>
                  <a:pt x="1713924" y="598330"/>
                </a:lnTo>
                <a:lnTo>
                  <a:pt x="1725582" y="603792"/>
                </a:lnTo>
                <a:lnTo>
                  <a:pt x="1738122" y="608329"/>
                </a:lnTo>
                <a:lnTo>
                  <a:pt x="1757473" y="613109"/>
                </a:lnTo>
                <a:lnTo>
                  <a:pt x="1769957" y="615035"/>
                </a:lnTo>
                <a:lnTo>
                  <a:pt x="1766810" y="509615"/>
                </a:lnTo>
                <a:lnTo>
                  <a:pt x="1762537" y="497493"/>
                </a:lnTo>
                <a:lnTo>
                  <a:pt x="1761109" y="483488"/>
                </a:lnTo>
                <a:lnTo>
                  <a:pt x="1762654" y="469014"/>
                </a:lnTo>
                <a:lnTo>
                  <a:pt x="1766697" y="457453"/>
                </a:lnTo>
                <a:lnTo>
                  <a:pt x="1774144" y="446566"/>
                </a:lnTo>
                <a:lnTo>
                  <a:pt x="1784350" y="438022"/>
                </a:lnTo>
                <a:lnTo>
                  <a:pt x="1790571" y="434328"/>
                </a:lnTo>
                <a:lnTo>
                  <a:pt x="1802040" y="429553"/>
                </a:lnTo>
                <a:lnTo>
                  <a:pt x="1815591" y="425957"/>
                </a:lnTo>
                <a:lnTo>
                  <a:pt x="1822817" y="424633"/>
                </a:lnTo>
                <a:lnTo>
                  <a:pt x="1834663" y="423122"/>
                </a:lnTo>
                <a:lnTo>
                  <a:pt x="1847696" y="422203"/>
                </a:lnTo>
                <a:lnTo>
                  <a:pt x="1861947" y="421893"/>
                </a:lnTo>
                <a:lnTo>
                  <a:pt x="1904873" y="421893"/>
                </a:lnTo>
                <a:lnTo>
                  <a:pt x="1904873" y="489711"/>
                </a:lnTo>
                <a:lnTo>
                  <a:pt x="1902694" y="492144"/>
                </a:lnTo>
                <a:lnTo>
                  <a:pt x="1893014" y="502249"/>
                </a:lnTo>
                <a:lnTo>
                  <a:pt x="1883419" y="511103"/>
                </a:lnTo>
                <a:lnTo>
                  <a:pt x="1873910" y="518696"/>
                </a:lnTo>
                <a:lnTo>
                  <a:pt x="1864487" y="525017"/>
                </a:lnTo>
                <a:lnTo>
                  <a:pt x="1858117" y="528496"/>
                </a:lnTo>
                <a:lnTo>
                  <a:pt x="1846293" y="533255"/>
                </a:lnTo>
                <a:lnTo>
                  <a:pt x="1833902" y="536123"/>
                </a:lnTo>
                <a:lnTo>
                  <a:pt x="1820926" y="537082"/>
                </a:lnTo>
                <a:lnTo>
                  <a:pt x="1811437" y="536650"/>
                </a:lnTo>
                <a:lnTo>
                  <a:pt x="1798083" y="534216"/>
                </a:lnTo>
                <a:lnTo>
                  <a:pt x="1786603" y="529624"/>
                </a:lnTo>
                <a:lnTo>
                  <a:pt x="1776984" y="522858"/>
                </a:lnTo>
                <a:lnTo>
                  <a:pt x="1773907" y="519814"/>
                </a:lnTo>
                <a:lnTo>
                  <a:pt x="1782938" y="616196"/>
                </a:lnTo>
                <a:lnTo>
                  <a:pt x="1796414" y="616584"/>
                </a:lnTo>
                <a:lnTo>
                  <a:pt x="1804796" y="616403"/>
                </a:lnTo>
                <a:lnTo>
                  <a:pt x="1817954" y="615352"/>
                </a:lnTo>
                <a:lnTo>
                  <a:pt x="1830689" y="613367"/>
                </a:lnTo>
                <a:lnTo>
                  <a:pt x="1842992" y="610452"/>
                </a:lnTo>
                <a:lnTo>
                  <a:pt x="1854853" y="606613"/>
                </a:lnTo>
                <a:lnTo>
                  <a:pt x="1866264" y="601852"/>
                </a:lnTo>
                <a:close/>
              </a:path>
              <a:path w="6273292" h="768350">
                <a:moveTo>
                  <a:pt x="1773907" y="519814"/>
                </a:moveTo>
                <a:lnTo>
                  <a:pt x="1766810" y="509615"/>
                </a:lnTo>
                <a:lnTo>
                  <a:pt x="1769957" y="615035"/>
                </a:lnTo>
                <a:lnTo>
                  <a:pt x="1782938" y="616196"/>
                </a:lnTo>
                <a:lnTo>
                  <a:pt x="1773907" y="519814"/>
                </a:lnTo>
                <a:close/>
              </a:path>
              <a:path w="6273292" h="768350">
                <a:moveTo>
                  <a:pt x="1506982" y="309879"/>
                </a:moveTo>
                <a:lnTo>
                  <a:pt x="1510291" y="305868"/>
                </a:lnTo>
                <a:lnTo>
                  <a:pt x="1519250" y="296157"/>
                </a:lnTo>
                <a:lnTo>
                  <a:pt x="1527937" y="288416"/>
                </a:lnTo>
                <a:lnTo>
                  <a:pt x="1534668" y="283082"/>
                </a:lnTo>
                <a:lnTo>
                  <a:pt x="1541145" y="279145"/>
                </a:lnTo>
                <a:lnTo>
                  <a:pt x="1547368" y="276605"/>
                </a:lnTo>
                <a:lnTo>
                  <a:pt x="1553591" y="274065"/>
                </a:lnTo>
                <a:lnTo>
                  <a:pt x="1559941" y="272795"/>
                </a:lnTo>
                <a:lnTo>
                  <a:pt x="1571498" y="272795"/>
                </a:lnTo>
                <a:lnTo>
                  <a:pt x="1576451" y="273303"/>
                </a:lnTo>
                <a:lnTo>
                  <a:pt x="1580896" y="274319"/>
                </a:lnTo>
                <a:lnTo>
                  <a:pt x="1585341" y="275335"/>
                </a:lnTo>
                <a:lnTo>
                  <a:pt x="1589405" y="276478"/>
                </a:lnTo>
                <a:lnTo>
                  <a:pt x="1593088" y="277748"/>
                </a:lnTo>
                <a:lnTo>
                  <a:pt x="1596898" y="278891"/>
                </a:lnTo>
                <a:lnTo>
                  <a:pt x="1600200" y="280034"/>
                </a:lnTo>
                <a:lnTo>
                  <a:pt x="1603248" y="281050"/>
                </a:lnTo>
                <a:lnTo>
                  <a:pt x="1606169" y="282066"/>
                </a:lnTo>
                <a:lnTo>
                  <a:pt x="1608836" y="282574"/>
                </a:lnTo>
                <a:lnTo>
                  <a:pt x="1614170" y="282574"/>
                </a:lnTo>
                <a:lnTo>
                  <a:pt x="1620520" y="278891"/>
                </a:lnTo>
                <a:lnTo>
                  <a:pt x="1623314" y="272287"/>
                </a:lnTo>
                <a:lnTo>
                  <a:pt x="1624457" y="268477"/>
                </a:lnTo>
                <a:lnTo>
                  <a:pt x="1625346" y="263143"/>
                </a:lnTo>
                <a:lnTo>
                  <a:pt x="1625981" y="256285"/>
                </a:lnTo>
                <a:lnTo>
                  <a:pt x="1626679" y="244037"/>
                </a:lnTo>
                <a:lnTo>
                  <a:pt x="1626870" y="229869"/>
                </a:lnTo>
                <a:lnTo>
                  <a:pt x="1626758" y="215500"/>
                </a:lnTo>
                <a:lnTo>
                  <a:pt x="1626362" y="204469"/>
                </a:lnTo>
                <a:lnTo>
                  <a:pt x="1626108" y="198246"/>
                </a:lnTo>
                <a:lnTo>
                  <a:pt x="1625600" y="193547"/>
                </a:lnTo>
                <a:lnTo>
                  <a:pt x="1624457" y="187324"/>
                </a:lnTo>
                <a:lnTo>
                  <a:pt x="1623060" y="183006"/>
                </a:lnTo>
                <a:lnTo>
                  <a:pt x="1621155" y="179577"/>
                </a:lnTo>
                <a:lnTo>
                  <a:pt x="1617853" y="176656"/>
                </a:lnTo>
                <a:lnTo>
                  <a:pt x="1611630" y="173862"/>
                </a:lnTo>
                <a:lnTo>
                  <a:pt x="1603883" y="171322"/>
                </a:lnTo>
                <a:lnTo>
                  <a:pt x="1599184" y="170306"/>
                </a:lnTo>
                <a:lnTo>
                  <a:pt x="1594358" y="169290"/>
                </a:lnTo>
                <a:lnTo>
                  <a:pt x="1589786" y="168528"/>
                </a:lnTo>
                <a:lnTo>
                  <a:pt x="1585341" y="168020"/>
                </a:lnTo>
                <a:lnTo>
                  <a:pt x="1580896" y="167639"/>
                </a:lnTo>
                <a:lnTo>
                  <a:pt x="1576705" y="167385"/>
                </a:lnTo>
                <a:lnTo>
                  <a:pt x="1564513" y="167385"/>
                </a:lnTo>
                <a:lnTo>
                  <a:pt x="1556131" y="168528"/>
                </a:lnTo>
                <a:lnTo>
                  <a:pt x="1547876" y="170814"/>
                </a:lnTo>
                <a:lnTo>
                  <a:pt x="1545815" y="171381"/>
                </a:lnTo>
                <a:lnTo>
                  <a:pt x="1534292" y="175879"/>
                </a:lnTo>
                <a:lnTo>
                  <a:pt x="1522857" y="182625"/>
                </a:lnTo>
                <a:lnTo>
                  <a:pt x="1515861" y="187713"/>
                </a:lnTo>
                <a:lnTo>
                  <a:pt x="1506333" y="195875"/>
                </a:lnTo>
                <a:lnTo>
                  <a:pt x="1496441" y="205612"/>
                </a:lnTo>
                <a:lnTo>
                  <a:pt x="1491085" y="211473"/>
                </a:lnTo>
                <a:lnTo>
                  <a:pt x="1483320" y="220666"/>
                </a:lnTo>
                <a:lnTo>
                  <a:pt x="1475273" y="230994"/>
                </a:lnTo>
                <a:lnTo>
                  <a:pt x="1466977" y="242442"/>
                </a:lnTo>
                <a:lnTo>
                  <a:pt x="1466977" y="189864"/>
                </a:lnTo>
                <a:lnTo>
                  <a:pt x="1466215" y="187324"/>
                </a:lnTo>
                <a:lnTo>
                  <a:pt x="1464818" y="185038"/>
                </a:lnTo>
                <a:lnTo>
                  <a:pt x="1460881" y="180974"/>
                </a:lnTo>
                <a:lnTo>
                  <a:pt x="1457452" y="179450"/>
                </a:lnTo>
                <a:lnTo>
                  <a:pt x="1454023" y="177926"/>
                </a:lnTo>
                <a:lnTo>
                  <a:pt x="1449197" y="176910"/>
                </a:lnTo>
                <a:lnTo>
                  <a:pt x="1442847" y="176148"/>
                </a:lnTo>
                <a:lnTo>
                  <a:pt x="1436624" y="175386"/>
                </a:lnTo>
                <a:lnTo>
                  <a:pt x="1428750" y="175005"/>
                </a:lnTo>
                <a:lnTo>
                  <a:pt x="1409954" y="175005"/>
                </a:lnTo>
                <a:lnTo>
                  <a:pt x="1390142" y="176910"/>
                </a:lnTo>
                <a:lnTo>
                  <a:pt x="1374775" y="182752"/>
                </a:lnTo>
                <a:lnTo>
                  <a:pt x="1370965" y="189864"/>
                </a:lnTo>
                <a:lnTo>
                  <a:pt x="1370965" y="594105"/>
                </a:lnTo>
                <a:lnTo>
                  <a:pt x="1371854" y="596645"/>
                </a:lnTo>
                <a:lnTo>
                  <a:pt x="1375537" y="601217"/>
                </a:lnTo>
                <a:lnTo>
                  <a:pt x="1378585" y="602995"/>
                </a:lnTo>
                <a:lnTo>
                  <a:pt x="1382903" y="604519"/>
                </a:lnTo>
                <a:lnTo>
                  <a:pt x="1387221" y="606043"/>
                </a:lnTo>
                <a:lnTo>
                  <a:pt x="1392936" y="607059"/>
                </a:lnTo>
                <a:lnTo>
                  <a:pt x="1400048" y="607821"/>
                </a:lnTo>
                <a:lnTo>
                  <a:pt x="1413116" y="608715"/>
                </a:lnTo>
                <a:lnTo>
                  <a:pt x="1427226" y="608964"/>
                </a:lnTo>
                <a:lnTo>
                  <a:pt x="1429537" y="608959"/>
                </a:lnTo>
                <a:lnTo>
                  <a:pt x="1443312" y="608637"/>
                </a:lnTo>
                <a:lnTo>
                  <a:pt x="1454531" y="607821"/>
                </a:lnTo>
                <a:lnTo>
                  <a:pt x="1461643" y="607059"/>
                </a:lnTo>
                <a:lnTo>
                  <a:pt x="1467358" y="606043"/>
                </a:lnTo>
                <a:lnTo>
                  <a:pt x="1471676" y="604519"/>
                </a:lnTo>
                <a:lnTo>
                  <a:pt x="1475994" y="602995"/>
                </a:lnTo>
                <a:lnTo>
                  <a:pt x="1479042" y="601217"/>
                </a:lnTo>
                <a:lnTo>
                  <a:pt x="1482598" y="596645"/>
                </a:lnTo>
                <a:lnTo>
                  <a:pt x="1483487" y="594105"/>
                </a:lnTo>
                <a:lnTo>
                  <a:pt x="1483487" y="342899"/>
                </a:lnTo>
                <a:lnTo>
                  <a:pt x="1484986" y="340572"/>
                </a:lnTo>
                <a:lnTo>
                  <a:pt x="1492653" y="329108"/>
                </a:lnTo>
                <a:lnTo>
                  <a:pt x="1499993" y="318870"/>
                </a:lnTo>
                <a:lnTo>
                  <a:pt x="1506982" y="309879"/>
                </a:lnTo>
                <a:close/>
              </a:path>
              <a:path w="6273292" h="768350">
                <a:moveTo>
                  <a:pt x="1028637" y="175180"/>
                </a:moveTo>
                <a:lnTo>
                  <a:pt x="1016913" y="178757"/>
                </a:lnTo>
                <a:lnTo>
                  <a:pt x="1005586" y="183006"/>
                </a:lnTo>
                <a:lnTo>
                  <a:pt x="1003442" y="183910"/>
                </a:lnTo>
                <a:lnTo>
                  <a:pt x="1001987" y="346224"/>
                </a:lnTo>
                <a:lnTo>
                  <a:pt x="1003121" y="333231"/>
                </a:lnTo>
                <a:lnTo>
                  <a:pt x="1005251" y="320728"/>
                </a:lnTo>
                <a:lnTo>
                  <a:pt x="1008380" y="308736"/>
                </a:lnTo>
                <a:lnTo>
                  <a:pt x="1012033" y="298328"/>
                </a:lnTo>
                <a:lnTo>
                  <a:pt x="1017587" y="286833"/>
                </a:lnTo>
                <a:lnTo>
                  <a:pt x="1024382" y="276605"/>
                </a:lnTo>
                <a:lnTo>
                  <a:pt x="1030127" y="269927"/>
                </a:lnTo>
                <a:lnTo>
                  <a:pt x="1040761" y="172277"/>
                </a:lnTo>
                <a:lnTo>
                  <a:pt x="1028637" y="175180"/>
                </a:lnTo>
                <a:close/>
              </a:path>
              <a:path w="6273292" h="768350">
                <a:moveTo>
                  <a:pt x="1261096" y="265716"/>
                </a:moveTo>
                <a:lnTo>
                  <a:pt x="1255624" y="254093"/>
                </a:lnTo>
                <a:lnTo>
                  <a:pt x="1249357" y="243104"/>
                </a:lnTo>
                <a:lnTo>
                  <a:pt x="1242296" y="232745"/>
                </a:lnTo>
                <a:lnTo>
                  <a:pt x="1234440" y="223011"/>
                </a:lnTo>
                <a:lnTo>
                  <a:pt x="1220382" y="208988"/>
                </a:lnTo>
                <a:lnTo>
                  <a:pt x="1210559" y="201201"/>
                </a:lnTo>
                <a:lnTo>
                  <a:pt x="1199913" y="194130"/>
                </a:lnTo>
                <a:lnTo>
                  <a:pt x="1188442" y="187770"/>
                </a:lnTo>
                <a:lnTo>
                  <a:pt x="1176147" y="182117"/>
                </a:lnTo>
                <a:lnTo>
                  <a:pt x="1167328" y="178769"/>
                </a:lnTo>
                <a:lnTo>
                  <a:pt x="1156124" y="175301"/>
                </a:lnTo>
                <a:lnTo>
                  <a:pt x="1144294" y="172458"/>
                </a:lnTo>
                <a:lnTo>
                  <a:pt x="1131837" y="170242"/>
                </a:lnTo>
                <a:lnTo>
                  <a:pt x="1118750" y="168657"/>
                </a:lnTo>
                <a:lnTo>
                  <a:pt x="1105030" y="167704"/>
                </a:lnTo>
                <a:lnTo>
                  <a:pt x="1090676" y="167385"/>
                </a:lnTo>
                <a:lnTo>
                  <a:pt x="1079548" y="167607"/>
                </a:lnTo>
                <a:lnTo>
                  <a:pt x="1066213" y="168491"/>
                </a:lnTo>
                <a:lnTo>
                  <a:pt x="1053285" y="170047"/>
                </a:lnTo>
                <a:lnTo>
                  <a:pt x="1040761" y="172277"/>
                </a:lnTo>
                <a:lnTo>
                  <a:pt x="1030127" y="269927"/>
                </a:lnTo>
                <a:lnTo>
                  <a:pt x="1039694" y="261620"/>
                </a:lnTo>
                <a:lnTo>
                  <a:pt x="1050798" y="254888"/>
                </a:lnTo>
                <a:lnTo>
                  <a:pt x="1061945" y="250451"/>
                </a:lnTo>
                <a:lnTo>
                  <a:pt x="1074369" y="247778"/>
                </a:lnTo>
                <a:lnTo>
                  <a:pt x="1088009" y="246887"/>
                </a:lnTo>
                <a:lnTo>
                  <a:pt x="1093892" y="247022"/>
                </a:lnTo>
                <a:lnTo>
                  <a:pt x="1108324" y="248667"/>
                </a:lnTo>
                <a:lnTo>
                  <a:pt x="1121215" y="252180"/>
                </a:lnTo>
                <a:lnTo>
                  <a:pt x="1132576" y="257564"/>
                </a:lnTo>
                <a:lnTo>
                  <a:pt x="1142416" y="264816"/>
                </a:lnTo>
                <a:lnTo>
                  <a:pt x="1150747" y="273938"/>
                </a:lnTo>
                <a:lnTo>
                  <a:pt x="1157294" y="284126"/>
                </a:lnTo>
                <a:lnTo>
                  <a:pt x="1162141" y="294741"/>
                </a:lnTo>
                <a:lnTo>
                  <a:pt x="1165806" y="306470"/>
                </a:lnTo>
                <a:lnTo>
                  <a:pt x="1168284" y="319302"/>
                </a:lnTo>
                <a:lnTo>
                  <a:pt x="1169573" y="333226"/>
                </a:lnTo>
                <a:lnTo>
                  <a:pt x="1169670" y="348233"/>
                </a:lnTo>
                <a:lnTo>
                  <a:pt x="1001903" y="348233"/>
                </a:lnTo>
                <a:lnTo>
                  <a:pt x="1001987" y="346224"/>
                </a:lnTo>
                <a:lnTo>
                  <a:pt x="1003442" y="183910"/>
                </a:lnTo>
                <a:lnTo>
                  <a:pt x="980423" y="195765"/>
                </a:lnTo>
                <a:lnTo>
                  <a:pt x="959802" y="210577"/>
                </a:lnTo>
                <a:lnTo>
                  <a:pt x="941578" y="228345"/>
                </a:lnTo>
                <a:lnTo>
                  <a:pt x="930001" y="242885"/>
                </a:lnTo>
                <a:lnTo>
                  <a:pt x="916793" y="264195"/>
                </a:lnTo>
                <a:lnTo>
                  <a:pt x="905959" y="287946"/>
                </a:lnTo>
                <a:lnTo>
                  <a:pt x="899281" y="307705"/>
                </a:lnTo>
                <a:lnTo>
                  <a:pt x="893546" y="331231"/>
                </a:lnTo>
                <a:lnTo>
                  <a:pt x="889737" y="356245"/>
                </a:lnTo>
                <a:lnTo>
                  <a:pt x="887839" y="382718"/>
                </a:lnTo>
                <a:lnTo>
                  <a:pt x="887603" y="396493"/>
                </a:lnTo>
                <a:lnTo>
                  <a:pt x="887718" y="406893"/>
                </a:lnTo>
                <a:lnTo>
                  <a:pt x="889223" y="434110"/>
                </a:lnTo>
                <a:lnTo>
                  <a:pt x="892481" y="459405"/>
                </a:lnTo>
                <a:lnTo>
                  <a:pt x="897505" y="482793"/>
                </a:lnTo>
                <a:lnTo>
                  <a:pt x="901800" y="497204"/>
                </a:lnTo>
                <a:lnTo>
                  <a:pt x="911963" y="521914"/>
                </a:lnTo>
                <a:lnTo>
                  <a:pt x="924926" y="543690"/>
                </a:lnTo>
                <a:lnTo>
                  <a:pt x="940688" y="562482"/>
                </a:lnTo>
                <a:lnTo>
                  <a:pt x="961104" y="579880"/>
                </a:lnTo>
                <a:lnTo>
                  <a:pt x="982903" y="592976"/>
                </a:lnTo>
                <a:lnTo>
                  <a:pt x="1007491" y="603122"/>
                </a:lnTo>
                <a:lnTo>
                  <a:pt x="1023103" y="607765"/>
                </a:lnTo>
                <a:lnTo>
                  <a:pt x="1046990" y="612675"/>
                </a:lnTo>
                <a:lnTo>
                  <a:pt x="1072826" y="615610"/>
                </a:lnTo>
                <a:lnTo>
                  <a:pt x="1100582" y="616584"/>
                </a:lnTo>
                <a:lnTo>
                  <a:pt x="1105409" y="616558"/>
                </a:lnTo>
                <a:lnTo>
                  <a:pt x="1131389" y="615468"/>
                </a:lnTo>
                <a:lnTo>
                  <a:pt x="1155827" y="612774"/>
                </a:lnTo>
                <a:lnTo>
                  <a:pt x="1178406" y="609024"/>
                </a:lnTo>
                <a:lnTo>
                  <a:pt x="1201928" y="603884"/>
                </a:lnTo>
                <a:lnTo>
                  <a:pt x="1224489" y="597246"/>
                </a:lnTo>
                <a:lnTo>
                  <a:pt x="1243584" y="589787"/>
                </a:lnTo>
                <a:lnTo>
                  <a:pt x="1256665" y="576198"/>
                </a:lnTo>
                <a:lnTo>
                  <a:pt x="1259459" y="558291"/>
                </a:lnTo>
                <a:lnTo>
                  <a:pt x="1259967" y="548131"/>
                </a:lnTo>
                <a:lnTo>
                  <a:pt x="1259967" y="534161"/>
                </a:lnTo>
                <a:lnTo>
                  <a:pt x="1259713" y="527938"/>
                </a:lnTo>
                <a:lnTo>
                  <a:pt x="1259205" y="522985"/>
                </a:lnTo>
                <a:lnTo>
                  <a:pt x="1258824" y="518159"/>
                </a:lnTo>
                <a:lnTo>
                  <a:pt x="1257935" y="514349"/>
                </a:lnTo>
                <a:lnTo>
                  <a:pt x="1256792" y="511682"/>
                </a:lnTo>
                <a:lnTo>
                  <a:pt x="1255649" y="509015"/>
                </a:lnTo>
                <a:lnTo>
                  <a:pt x="1252347" y="506094"/>
                </a:lnTo>
                <a:lnTo>
                  <a:pt x="1248283" y="504443"/>
                </a:lnTo>
                <a:lnTo>
                  <a:pt x="1241171" y="504443"/>
                </a:lnTo>
                <a:lnTo>
                  <a:pt x="1235329" y="505967"/>
                </a:lnTo>
                <a:lnTo>
                  <a:pt x="1228217" y="508761"/>
                </a:lnTo>
                <a:lnTo>
                  <a:pt x="1225732" y="509723"/>
                </a:lnTo>
                <a:lnTo>
                  <a:pt x="1214573" y="513758"/>
                </a:lnTo>
                <a:lnTo>
                  <a:pt x="1201166" y="518159"/>
                </a:lnTo>
                <a:lnTo>
                  <a:pt x="1188651" y="521734"/>
                </a:lnTo>
                <a:lnTo>
                  <a:pt x="1176213" y="524710"/>
                </a:lnTo>
                <a:lnTo>
                  <a:pt x="1162558" y="527557"/>
                </a:lnTo>
                <a:lnTo>
                  <a:pt x="1150135" y="529497"/>
                </a:lnTo>
                <a:lnTo>
                  <a:pt x="1137868" y="530748"/>
                </a:lnTo>
                <a:lnTo>
                  <a:pt x="1124737" y="531498"/>
                </a:lnTo>
                <a:lnTo>
                  <a:pt x="1110742" y="531748"/>
                </a:lnTo>
                <a:lnTo>
                  <a:pt x="1097116" y="531297"/>
                </a:lnTo>
                <a:lnTo>
                  <a:pt x="1084018" y="529876"/>
                </a:lnTo>
                <a:lnTo>
                  <a:pt x="1071961" y="527487"/>
                </a:lnTo>
                <a:lnTo>
                  <a:pt x="1060958" y="524128"/>
                </a:lnTo>
                <a:lnTo>
                  <a:pt x="1046548" y="517501"/>
                </a:lnTo>
                <a:lnTo>
                  <a:pt x="1036048" y="510441"/>
                </a:lnTo>
                <a:lnTo>
                  <a:pt x="1027049" y="502030"/>
                </a:lnTo>
                <a:lnTo>
                  <a:pt x="1018352" y="490510"/>
                </a:lnTo>
                <a:lnTo>
                  <a:pt x="1012415" y="479238"/>
                </a:lnTo>
                <a:lnTo>
                  <a:pt x="1007872" y="466724"/>
                </a:lnTo>
                <a:lnTo>
                  <a:pt x="1003650" y="446946"/>
                </a:lnTo>
                <a:lnTo>
                  <a:pt x="1002334" y="434126"/>
                </a:lnTo>
                <a:lnTo>
                  <a:pt x="1001903" y="420623"/>
                </a:lnTo>
                <a:lnTo>
                  <a:pt x="1246247" y="420588"/>
                </a:lnTo>
                <a:lnTo>
                  <a:pt x="1259384" y="417840"/>
                </a:lnTo>
                <a:lnTo>
                  <a:pt x="1269492" y="410717"/>
                </a:lnTo>
                <a:lnTo>
                  <a:pt x="1272765" y="406420"/>
                </a:lnTo>
                <a:lnTo>
                  <a:pt x="1277168" y="395129"/>
                </a:lnTo>
                <a:lnTo>
                  <a:pt x="1278636" y="380364"/>
                </a:lnTo>
                <a:lnTo>
                  <a:pt x="1278628" y="360186"/>
                </a:lnTo>
                <a:lnTo>
                  <a:pt x="1278253" y="346810"/>
                </a:lnTo>
                <a:lnTo>
                  <a:pt x="1277318" y="333759"/>
                </a:lnTo>
                <a:lnTo>
                  <a:pt x="1275822" y="321035"/>
                </a:lnTo>
                <a:lnTo>
                  <a:pt x="1273765" y="308641"/>
                </a:lnTo>
                <a:lnTo>
                  <a:pt x="1271146" y="296582"/>
                </a:lnTo>
                <a:lnTo>
                  <a:pt x="1267968" y="284860"/>
                </a:lnTo>
                <a:lnTo>
                  <a:pt x="1265774" y="277978"/>
                </a:lnTo>
                <a:lnTo>
                  <a:pt x="1261096" y="265716"/>
                </a:lnTo>
                <a:close/>
              </a:path>
              <a:path w="6273292" h="768350">
                <a:moveTo>
                  <a:pt x="4293616" y="614806"/>
                </a:moveTo>
                <a:lnTo>
                  <a:pt x="4301871" y="613917"/>
                </a:lnTo>
                <a:lnTo>
                  <a:pt x="4309999" y="613028"/>
                </a:lnTo>
                <a:lnTo>
                  <a:pt x="4317619" y="611758"/>
                </a:lnTo>
                <a:lnTo>
                  <a:pt x="4324604" y="610107"/>
                </a:lnTo>
                <a:lnTo>
                  <a:pt x="4331589" y="608456"/>
                </a:lnTo>
                <a:lnTo>
                  <a:pt x="4337685" y="606551"/>
                </a:lnTo>
                <a:lnTo>
                  <a:pt x="4342892" y="604265"/>
                </a:lnTo>
                <a:lnTo>
                  <a:pt x="4348099" y="602106"/>
                </a:lnTo>
                <a:lnTo>
                  <a:pt x="4352036" y="599566"/>
                </a:lnTo>
                <a:lnTo>
                  <a:pt x="4354703" y="596645"/>
                </a:lnTo>
                <a:lnTo>
                  <a:pt x="4357370" y="593851"/>
                </a:lnTo>
                <a:lnTo>
                  <a:pt x="4359529" y="589025"/>
                </a:lnTo>
                <a:lnTo>
                  <a:pt x="4361180" y="581913"/>
                </a:lnTo>
                <a:lnTo>
                  <a:pt x="4361909" y="578348"/>
                </a:lnTo>
                <a:lnTo>
                  <a:pt x="4363257" y="566698"/>
                </a:lnTo>
                <a:lnTo>
                  <a:pt x="4363720" y="551814"/>
                </a:lnTo>
                <a:lnTo>
                  <a:pt x="4363720" y="543432"/>
                </a:lnTo>
                <a:lnTo>
                  <a:pt x="4363339" y="536701"/>
                </a:lnTo>
                <a:lnTo>
                  <a:pt x="4362577" y="531240"/>
                </a:lnTo>
                <a:lnTo>
                  <a:pt x="4361815" y="525906"/>
                </a:lnTo>
                <a:lnTo>
                  <a:pt x="4361053" y="521715"/>
                </a:lnTo>
                <a:lnTo>
                  <a:pt x="4360164" y="518540"/>
                </a:lnTo>
                <a:lnTo>
                  <a:pt x="4359275" y="515492"/>
                </a:lnTo>
                <a:lnTo>
                  <a:pt x="4354703" y="511301"/>
                </a:lnTo>
                <a:lnTo>
                  <a:pt x="4351147" y="510793"/>
                </a:lnTo>
                <a:lnTo>
                  <a:pt x="4346829" y="511301"/>
                </a:lnTo>
                <a:lnTo>
                  <a:pt x="4341749" y="513333"/>
                </a:lnTo>
                <a:lnTo>
                  <a:pt x="4338574" y="514603"/>
                </a:lnTo>
                <a:lnTo>
                  <a:pt x="4334891" y="515873"/>
                </a:lnTo>
                <a:lnTo>
                  <a:pt x="4331208" y="517270"/>
                </a:lnTo>
                <a:lnTo>
                  <a:pt x="4326890" y="518413"/>
                </a:lnTo>
                <a:lnTo>
                  <a:pt x="4322191" y="519429"/>
                </a:lnTo>
                <a:lnTo>
                  <a:pt x="4317365" y="520445"/>
                </a:lnTo>
                <a:lnTo>
                  <a:pt x="4312031" y="521080"/>
                </a:lnTo>
                <a:lnTo>
                  <a:pt x="4303506" y="521041"/>
                </a:lnTo>
                <a:lnTo>
                  <a:pt x="4288952" y="518883"/>
                </a:lnTo>
                <a:lnTo>
                  <a:pt x="4277612" y="513435"/>
                </a:lnTo>
                <a:lnTo>
                  <a:pt x="4269486" y="504697"/>
                </a:lnTo>
                <a:lnTo>
                  <a:pt x="4265180" y="496065"/>
                </a:lnTo>
                <a:lnTo>
                  <a:pt x="4261857" y="484753"/>
                </a:lnTo>
                <a:lnTo>
                  <a:pt x="4259863" y="471324"/>
                </a:lnTo>
                <a:lnTo>
                  <a:pt x="4259199" y="455802"/>
                </a:lnTo>
                <a:lnTo>
                  <a:pt x="4259199" y="268731"/>
                </a:lnTo>
                <a:lnTo>
                  <a:pt x="4351909" y="268731"/>
                </a:lnTo>
                <a:lnTo>
                  <a:pt x="4356227" y="265302"/>
                </a:lnTo>
                <a:lnTo>
                  <a:pt x="4359275" y="258317"/>
                </a:lnTo>
                <a:lnTo>
                  <a:pt x="4361404" y="251313"/>
                </a:lnTo>
                <a:lnTo>
                  <a:pt x="4363135" y="239110"/>
                </a:lnTo>
                <a:lnTo>
                  <a:pt x="4363720" y="223265"/>
                </a:lnTo>
                <a:lnTo>
                  <a:pt x="4363720" y="214629"/>
                </a:lnTo>
                <a:lnTo>
                  <a:pt x="4363339" y="207263"/>
                </a:lnTo>
                <a:lnTo>
                  <a:pt x="4362577" y="201294"/>
                </a:lnTo>
                <a:lnTo>
                  <a:pt x="4361815" y="195325"/>
                </a:lnTo>
                <a:lnTo>
                  <a:pt x="4360672" y="190753"/>
                </a:lnTo>
                <a:lnTo>
                  <a:pt x="4359275" y="187324"/>
                </a:lnTo>
                <a:lnTo>
                  <a:pt x="4357751" y="183895"/>
                </a:lnTo>
                <a:lnTo>
                  <a:pt x="4351401" y="178434"/>
                </a:lnTo>
                <a:lnTo>
                  <a:pt x="4348734" y="177672"/>
                </a:lnTo>
                <a:lnTo>
                  <a:pt x="4259199" y="177672"/>
                </a:lnTo>
                <a:lnTo>
                  <a:pt x="4259199" y="85851"/>
                </a:lnTo>
                <a:lnTo>
                  <a:pt x="4258310" y="83184"/>
                </a:lnTo>
                <a:lnTo>
                  <a:pt x="4254754" y="78358"/>
                </a:lnTo>
                <a:lnTo>
                  <a:pt x="4251706" y="76453"/>
                </a:lnTo>
                <a:lnTo>
                  <a:pt x="4247642" y="74802"/>
                </a:lnTo>
                <a:lnTo>
                  <a:pt x="4243451" y="73151"/>
                </a:lnTo>
                <a:lnTo>
                  <a:pt x="4237736" y="71881"/>
                </a:lnTo>
                <a:lnTo>
                  <a:pt x="4230370" y="71246"/>
                </a:lnTo>
                <a:lnTo>
                  <a:pt x="4228711" y="71082"/>
                </a:lnTo>
                <a:lnTo>
                  <a:pt x="4217047" y="70348"/>
                </a:lnTo>
                <a:lnTo>
                  <a:pt x="4202938" y="70103"/>
                </a:lnTo>
                <a:lnTo>
                  <a:pt x="4200976" y="70108"/>
                </a:lnTo>
                <a:lnTo>
                  <a:pt x="4187342" y="70426"/>
                </a:lnTo>
                <a:lnTo>
                  <a:pt x="4175887" y="71246"/>
                </a:lnTo>
                <a:lnTo>
                  <a:pt x="4168648" y="71881"/>
                </a:lnTo>
                <a:lnTo>
                  <a:pt x="4162806" y="73151"/>
                </a:lnTo>
                <a:lnTo>
                  <a:pt x="4158488" y="74802"/>
                </a:lnTo>
                <a:lnTo>
                  <a:pt x="4154170" y="76453"/>
                </a:lnTo>
                <a:lnTo>
                  <a:pt x="4147947" y="83184"/>
                </a:lnTo>
                <a:lnTo>
                  <a:pt x="4147185" y="85851"/>
                </a:lnTo>
                <a:lnTo>
                  <a:pt x="4147185" y="177672"/>
                </a:lnTo>
                <a:lnTo>
                  <a:pt x="4096766" y="177672"/>
                </a:lnTo>
                <a:lnTo>
                  <a:pt x="4094226" y="178434"/>
                </a:lnTo>
                <a:lnTo>
                  <a:pt x="4089781" y="181355"/>
                </a:lnTo>
                <a:lnTo>
                  <a:pt x="4087876" y="183895"/>
                </a:lnTo>
                <a:lnTo>
                  <a:pt x="4086352" y="187324"/>
                </a:lnTo>
                <a:lnTo>
                  <a:pt x="4084954" y="190753"/>
                </a:lnTo>
                <a:lnTo>
                  <a:pt x="4083812" y="195325"/>
                </a:lnTo>
                <a:lnTo>
                  <a:pt x="4083050" y="201294"/>
                </a:lnTo>
                <a:lnTo>
                  <a:pt x="4082288" y="207263"/>
                </a:lnTo>
                <a:lnTo>
                  <a:pt x="4081907" y="214629"/>
                </a:lnTo>
                <a:lnTo>
                  <a:pt x="4081907" y="223265"/>
                </a:lnTo>
                <a:lnTo>
                  <a:pt x="4082265" y="235968"/>
                </a:lnTo>
                <a:lnTo>
                  <a:pt x="4083749" y="248964"/>
                </a:lnTo>
                <a:lnTo>
                  <a:pt x="4086352" y="258317"/>
                </a:lnTo>
                <a:lnTo>
                  <a:pt x="4089400" y="265302"/>
                </a:lnTo>
                <a:lnTo>
                  <a:pt x="4093718" y="268731"/>
                </a:lnTo>
                <a:lnTo>
                  <a:pt x="4147185" y="268731"/>
                </a:lnTo>
                <a:lnTo>
                  <a:pt x="4147185" y="473181"/>
                </a:lnTo>
                <a:lnTo>
                  <a:pt x="4147500" y="487328"/>
                </a:lnTo>
                <a:lnTo>
                  <a:pt x="4148413" y="500697"/>
                </a:lnTo>
                <a:lnTo>
                  <a:pt x="4149918" y="513294"/>
                </a:lnTo>
                <a:lnTo>
                  <a:pt x="4152008" y="525124"/>
                </a:lnTo>
                <a:lnTo>
                  <a:pt x="4154678" y="536193"/>
                </a:lnTo>
                <a:lnTo>
                  <a:pt x="4158897" y="548738"/>
                </a:lnTo>
                <a:lnTo>
                  <a:pt x="4164314" y="560527"/>
                </a:lnTo>
                <a:lnTo>
                  <a:pt x="4170820" y="571154"/>
                </a:lnTo>
                <a:lnTo>
                  <a:pt x="4178427" y="580643"/>
                </a:lnTo>
                <a:lnTo>
                  <a:pt x="4185594" y="587671"/>
                </a:lnTo>
                <a:lnTo>
                  <a:pt x="4195571" y="595289"/>
                </a:lnTo>
                <a:lnTo>
                  <a:pt x="4206733" y="601671"/>
                </a:lnTo>
                <a:lnTo>
                  <a:pt x="4219067" y="606805"/>
                </a:lnTo>
                <a:lnTo>
                  <a:pt x="4225795" y="608897"/>
                </a:lnTo>
                <a:lnTo>
                  <a:pt x="4237363" y="611649"/>
                </a:lnTo>
                <a:lnTo>
                  <a:pt x="4249766" y="613615"/>
                </a:lnTo>
                <a:lnTo>
                  <a:pt x="4263011" y="614794"/>
                </a:lnTo>
                <a:lnTo>
                  <a:pt x="4277106" y="615187"/>
                </a:lnTo>
                <a:lnTo>
                  <a:pt x="4285361" y="615187"/>
                </a:lnTo>
                <a:lnTo>
                  <a:pt x="4293616" y="614806"/>
                </a:lnTo>
                <a:close/>
              </a:path>
              <a:path w="6273292" h="768350">
                <a:moveTo>
                  <a:pt x="562863" y="258317"/>
                </a:moveTo>
                <a:lnTo>
                  <a:pt x="565912" y="265302"/>
                </a:lnTo>
                <a:lnTo>
                  <a:pt x="570230" y="268731"/>
                </a:lnTo>
                <a:lnTo>
                  <a:pt x="623697" y="268731"/>
                </a:lnTo>
                <a:lnTo>
                  <a:pt x="623697" y="473181"/>
                </a:lnTo>
                <a:lnTo>
                  <a:pt x="624012" y="487328"/>
                </a:lnTo>
                <a:lnTo>
                  <a:pt x="624925" y="500697"/>
                </a:lnTo>
                <a:lnTo>
                  <a:pt x="626430" y="513294"/>
                </a:lnTo>
                <a:lnTo>
                  <a:pt x="628520" y="525124"/>
                </a:lnTo>
                <a:lnTo>
                  <a:pt x="631190" y="536193"/>
                </a:lnTo>
                <a:lnTo>
                  <a:pt x="635409" y="548738"/>
                </a:lnTo>
                <a:lnTo>
                  <a:pt x="640826" y="560527"/>
                </a:lnTo>
                <a:lnTo>
                  <a:pt x="647332" y="571154"/>
                </a:lnTo>
                <a:lnTo>
                  <a:pt x="654938" y="580643"/>
                </a:lnTo>
                <a:lnTo>
                  <a:pt x="662106" y="587671"/>
                </a:lnTo>
                <a:lnTo>
                  <a:pt x="672083" y="595289"/>
                </a:lnTo>
                <a:lnTo>
                  <a:pt x="683245" y="601671"/>
                </a:lnTo>
                <a:lnTo>
                  <a:pt x="695579" y="606805"/>
                </a:lnTo>
                <a:lnTo>
                  <a:pt x="702307" y="608897"/>
                </a:lnTo>
                <a:lnTo>
                  <a:pt x="713875" y="611649"/>
                </a:lnTo>
                <a:lnTo>
                  <a:pt x="726278" y="613615"/>
                </a:lnTo>
                <a:lnTo>
                  <a:pt x="739523" y="614794"/>
                </a:lnTo>
                <a:lnTo>
                  <a:pt x="753618" y="615187"/>
                </a:lnTo>
                <a:lnTo>
                  <a:pt x="761873" y="615187"/>
                </a:lnTo>
                <a:lnTo>
                  <a:pt x="770128" y="614806"/>
                </a:lnTo>
                <a:lnTo>
                  <a:pt x="778382" y="613917"/>
                </a:lnTo>
                <a:lnTo>
                  <a:pt x="786511" y="613028"/>
                </a:lnTo>
                <a:lnTo>
                  <a:pt x="794131" y="611758"/>
                </a:lnTo>
                <a:lnTo>
                  <a:pt x="801116" y="610107"/>
                </a:lnTo>
                <a:lnTo>
                  <a:pt x="808101" y="608456"/>
                </a:lnTo>
                <a:lnTo>
                  <a:pt x="814197" y="606551"/>
                </a:lnTo>
                <a:lnTo>
                  <a:pt x="819404" y="604265"/>
                </a:lnTo>
                <a:lnTo>
                  <a:pt x="824611" y="602106"/>
                </a:lnTo>
                <a:lnTo>
                  <a:pt x="828548" y="599566"/>
                </a:lnTo>
                <a:lnTo>
                  <a:pt x="831215" y="596645"/>
                </a:lnTo>
                <a:lnTo>
                  <a:pt x="833882" y="593851"/>
                </a:lnTo>
                <a:lnTo>
                  <a:pt x="836041" y="589025"/>
                </a:lnTo>
                <a:lnTo>
                  <a:pt x="837692" y="581913"/>
                </a:lnTo>
                <a:lnTo>
                  <a:pt x="838421" y="578348"/>
                </a:lnTo>
                <a:lnTo>
                  <a:pt x="839769" y="566698"/>
                </a:lnTo>
                <a:lnTo>
                  <a:pt x="840232" y="551814"/>
                </a:lnTo>
                <a:lnTo>
                  <a:pt x="840232" y="543432"/>
                </a:lnTo>
                <a:lnTo>
                  <a:pt x="839851" y="536701"/>
                </a:lnTo>
                <a:lnTo>
                  <a:pt x="839088" y="531240"/>
                </a:lnTo>
                <a:lnTo>
                  <a:pt x="838326" y="525906"/>
                </a:lnTo>
                <a:lnTo>
                  <a:pt x="837565" y="521715"/>
                </a:lnTo>
                <a:lnTo>
                  <a:pt x="836676" y="518540"/>
                </a:lnTo>
                <a:lnTo>
                  <a:pt x="835787" y="515492"/>
                </a:lnTo>
                <a:lnTo>
                  <a:pt x="831215" y="511301"/>
                </a:lnTo>
                <a:lnTo>
                  <a:pt x="827659" y="510793"/>
                </a:lnTo>
                <a:lnTo>
                  <a:pt x="823341" y="511301"/>
                </a:lnTo>
                <a:lnTo>
                  <a:pt x="820801" y="512317"/>
                </a:lnTo>
                <a:lnTo>
                  <a:pt x="818261" y="513333"/>
                </a:lnTo>
                <a:lnTo>
                  <a:pt x="815086" y="514603"/>
                </a:lnTo>
                <a:lnTo>
                  <a:pt x="811403" y="515873"/>
                </a:lnTo>
                <a:lnTo>
                  <a:pt x="807719" y="517270"/>
                </a:lnTo>
                <a:lnTo>
                  <a:pt x="803401" y="518413"/>
                </a:lnTo>
                <a:lnTo>
                  <a:pt x="798703" y="519429"/>
                </a:lnTo>
                <a:lnTo>
                  <a:pt x="793876" y="520445"/>
                </a:lnTo>
                <a:lnTo>
                  <a:pt x="788543" y="521080"/>
                </a:lnTo>
                <a:lnTo>
                  <a:pt x="780018" y="521041"/>
                </a:lnTo>
                <a:lnTo>
                  <a:pt x="765464" y="518883"/>
                </a:lnTo>
                <a:lnTo>
                  <a:pt x="754124" y="513435"/>
                </a:lnTo>
                <a:lnTo>
                  <a:pt x="745998" y="504697"/>
                </a:lnTo>
                <a:lnTo>
                  <a:pt x="741692" y="496065"/>
                </a:lnTo>
                <a:lnTo>
                  <a:pt x="738369" y="484753"/>
                </a:lnTo>
                <a:lnTo>
                  <a:pt x="736375" y="471324"/>
                </a:lnTo>
                <a:lnTo>
                  <a:pt x="735711" y="455802"/>
                </a:lnTo>
                <a:lnTo>
                  <a:pt x="735711" y="268731"/>
                </a:lnTo>
                <a:lnTo>
                  <a:pt x="828421" y="268731"/>
                </a:lnTo>
                <a:lnTo>
                  <a:pt x="832738" y="265302"/>
                </a:lnTo>
                <a:lnTo>
                  <a:pt x="835787" y="258317"/>
                </a:lnTo>
                <a:lnTo>
                  <a:pt x="837916" y="251313"/>
                </a:lnTo>
                <a:lnTo>
                  <a:pt x="839647" y="239110"/>
                </a:lnTo>
                <a:lnTo>
                  <a:pt x="840232" y="223265"/>
                </a:lnTo>
                <a:lnTo>
                  <a:pt x="840232" y="214629"/>
                </a:lnTo>
                <a:lnTo>
                  <a:pt x="839851" y="207263"/>
                </a:lnTo>
                <a:lnTo>
                  <a:pt x="839088" y="201294"/>
                </a:lnTo>
                <a:lnTo>
                  <a:pt x="838326" y="195325"/>
                </a:lnTo>
                <a:lnTo>
                  <a:pt x="837184" y="190753"/>
                </a:lnTo>
                <a:lnTo>
                  <a:pt x="835787" y="187324"/>
                </a:lnTo>
                <a:lnTo>
                  <a:pt x="834263" y="183895"/>
                </a:lnTo>
                <a:lnTo>
                  <a:pt x="827913" y="178434"/>
                </a:lnTo>
                <a:lnTo>
                  <a:pt x="825246" y="177672"/>
                </a:lnTo>
                <a:lnTo>
                  <a:pt x="735711" y="177672"/>
                </a:lnTo>
                <a:lnTo>
                  <a:pt x="735711" y="85851"/>
                </a:lnTo>
                <a:lnTo>
                  <a:pt x="734822" y="83184"/>
                </a:lnTo>
                <a:lnTo>
                  <a:pt x="731266" y="78358"/>
                </a:lnTo>
                <a:lnTo>
                  <a:pt x="728218" y="76453"/>
                </a:lnTo>
                <a:lnTo>
                  <a:pt x="724154" y="74802"/>
                </a:lnTo>
                <a:lnTo>
                  <a:pt x="719963" y="73151"/>
                </a:lnTo>
                <a:lnTo>
                  <a:pt x="714248" y="71881"/>
                </a:lnTo>
                <a:lnTo>
                  <a:pt x="706882" y="71246"/>
                </a:lnTo>
                <a:lnTo>
                  <a:pt x="705223" y="71082"/>
                </a:lnTo>
                <a:lnTo>
                  <a:pt x="693559" y="70348"/>
                </a:lnTo>
                <a:lnTo>
                  <a:pt x="679450" y="70103"/>
                </a:lnTo>
                <a:lnTo>
                  <a:pt x="677488" y="70108"/>
                </a:lnTo>
                <a:lnTo>
                  <a:pt x="663854" y="70426"/>
                </a:lnTo>
                <a:lnTo>
                  <a:pt x="652399" y="71246"/>
                </a:lnTo>
                <a:lnTo>
                  <a:pt x="645160" y="71881"/>
                </a:lnTo>
                <a:lnTo>
                  <a:pt x="639318" y="73151"/>
                </a:lnTo>
                <a:lnTo>
                  <a:pt x="635000" y="74802"/>
                </a:lnTo>
                <a:lnTo>
                  <a:pt x="630682" y="76453"/>
                </a:lnTo>
                <a:lnTo>
                  <a:pt x="627761" y="78358"/>
                </a:lnTo>
                <a:lnTo>
                  <a:pt x="624459" y="83184"/>
                </a:lnTo>
                <a:lnTo>
                  <a:pt x="623697" y="85851"/>
                </a:lnTo>
                <a:lnTo>
                  <a:pt x="623697" y="177672"/>
                </a:lnTo>
                <a:lnTo>
                  <a:pt x="573278" y="177672"/>
                </a:lnTo>
                <a:lnTo>
                  <a:pt x="570738" y="178434"/>
                </a:lnTo>
                <a:lnTo>
                  <a:pt x="566293" y="181355"/>
                </a:lnTo>
                <a:lnTo>
                  <a:pt x="564388" y="183895"/>
                </a:lnTo>
                <a:lnTo>
                  <a:pt x="562863" y="187324"/>
                </a:lnTo>
                <a:lnTo>
                  <a:pt x="561467" y="190753"/>
                </a:lnTo>
                <a:lnTo>
                  <a:pt x="560324" y="195325"/>
                </a:lnTo>
                <a:lnTo>
                  <a:pt x="559562" y="201294"/>
                </a:lnTo>
                <a:lnTo>
                  <a:pt x="558800" y="207263"/>
                </a:lnTo>
                <a:lnTo>
                  <a:pt x="558419" y="214629"/>
                </a:lnTo>
                <a:lnTo>
                  <a:pt x="558419" y="223265"/>
                </a:lnTo>
                <a:lnTo>
                  <a:pt x="558777" y="235968"/>
                </a:lnTo>
                <a:lnTo>
                  <a:pt x="560261" y="248964"/>
                </a:lnTo>
                <a:lnTo>
                  <a:pt x="562863" y="258317"/>
                </a:lnTo>
                <a:close/>
              </a:path>
              <a:path w="6273292" h="768350">
                <a:moveTo>
                  <a:pt x="0" y="44576"/>
                </a:moveTo>
                <a:lnTo>
                  <a:pt x="0" y="569213"/>
                </a:lnTo>
                <a:lnTo>
                  <a:pt x="244" y="575025"/>
                </a:lnTo>
                <a:lnTo>
                  <a:pt x="10033" y="597534"/>
                </a:lnTo>
                <a:lnTo>
                  <a:pt x="34798" y="606297"/>
                </a:lnTo>
                <a:lnTo>
                  <a:pt x="302641" y="606297"/>
                </a:lnTo>
                <a:lnTo>
                  <a:pt x="314451" y="590930"/>
                </a:lnTo>
                <a:lnTo>
                  <a:pt x="316356" y="579754"/>
                </a:lnTo>
                <a:lnTo>
                  <a:pt x="317119" y="573658"/>
                </a:lnTo>
                <a:lnTo>
                  <a:pt x="317500" y="566165"/>
                </a:lnTo>
                <a:lnTo>
                  <a:pt x="317500" y="548258"/>
                </a:lnTo>
                <a:lnTo>
                  <a:pt x="317119" y="540765"/>
                </a:lnTo>
                <a:lnTo>
                  <a:pt x="315594" y="528573"/>
                </a:lnTo>
                <a:lnTo>
                  <a:pt x="313055" y="519937"/>
                </a:lnTo>
                <a:lnTo>
                  <a:pt x="309625" y="513460"/>
                </a:lnTo>
                <a:lnTo>
                  <a:pt x="302641" y="509396"/>
                </a:lnTo>
                <a:lnTo>
                  <a:pt x="117856" y="509396"/>
                </a:lnTo>
                <a:lnTo>
                  <a:pt x="117856" y="41655"/>
                </a:lnTo>
                <a:lnTo>
                  <a:pt x="113030" y="34162"/>
                </a:lnTo>
                <a:lnTo>
                  <a:pt x="105410" y="30733"/>
                </a:lnTo>
                <a:lnTo>
                  <a:pt x="100965" y="29337"/>
                </a:lnTo>
                <a:lnTo>
                  <a:pt x="94996" y="28066"/>
                </a:lnTo>
                <a:lnTo>
                  <a:pt x="87503" y="27177"/>
                </a:lnTo>
                <a:lnTo>
                  <a:pt x="73214" y="26144"/>
                </a:lnTo>
                <a:lnTo>
                  <a:pt x="58928" y="25907"/>
                </a:lnTo>
                <a:lnTo>
                  <a:pt x="55461" y="25920"/>
                </a:lnTo>
                <a:lnTo>
                  <a:pt x="41929" y="26277"/>
                </a:lnTo>
                <a:lnTo>
                  <a:pt x="30607" y="27177"/>
                </a:lnTo>
                <a:lnTo>
                  <a:pt x="22987" y="28066"/>
                </a:lnTo>
                <a:lnTo>
                  <a:pt x="17018" y="29337"/>
                </a:lnTo>
                <a:lnTo>
                  <a:pt x="12573" y="30733"/>
                </a:lnTo>
                <a:lnTo>
                  <a:pt x="8001" y="32257"/>
                </a:lnTo>
                <a:lnTo>
                  <a:pt x="1015" y="38988"/>
                </a:lnTo>
                <a:lnTo>
                  <a:pt x="0" y="41655"/>
                </a:lnTo>
                <a:lnTo>
                  <a:pt x="0" y="44576"/>
                </a:lnTo>
                <a:close/>
              </a:path>
              <a:path w="6273292" h="768350">
                <a:moveTo>
                  <a:pt x="3078210" y="393465"/>
                </a:moveTo>
                <a:lnTo>
                  <a:pt x="3082494" y="417881"/>
                </a:lnTo>
                <a:lnTo>
                  <a:pt x="3088187" y="440889"/>
                </a:lnTo>
                <a:lnTo>
                  <a:pt x="3092497" y="454672"/>
                </a:lnTo>
                <a:lnTo>
                  <a:pt x="3102320" y="479896"/>
                </a:lnTo>
                <a:lnTo>
                  <a:pt x="3113975" y="502963"/>
                </a:lnTo>
                <a:lnTo>
                  <a:pt x="3127484" y="523884"/>
                </a:lnTo>
                <a:lnTo>
                  <a:pt x="3142869" y="542670"/>
                </a:lnTo>
                <a:lnTo>
                  <a:pt x="3158480" y="557967"/>
                </a:lnTo>
                <a:lnTo>
                  <a:pt x="3178446" y="573549"/>
                </a:lnTo>
                <a:lnTo>
                  <a:pt x="3200331" y="586700"/>
                </a:lnTo>
                <a:lnTo>
                  <a:pt x="3224149" y="597407"/>
                </a:lnTo>
                <a:lnTo>
                  <a:pt x="3241976" y="603471"/>
                </a:lnTo>
                <a:lnTo>
                  <a:pt x="3265920" y="609459"/>
                </a:lnTo>
                <a:lnTo>
                  <a:pt x="3291130" y="613450"/>
                </a:lnTo>
                <a:lnTo>
                  <a:pt x="3317614" y="615446"/>
                </a:lnTo>
                <a:lnTo>
                  <a:pt x="3331337" y="615695"/>
                </a:lnTo>
                <a:lnTo>
                  <a:pt x="3337505" y="615643"/>
                </a:lnTo>
                <a:lnTo>
                  <a:pt x="3363459" y="614190"/>
                </a:lnTo>
                <a:lnTo>
                  <a:pt x="3387725" y="610742"/>
                </a:lnTo>
                <a:lnTo>
                  <a:pt x="3411112" y="605564"/>
                </a:lnTo>
                <a:lnTo>
                  <a:pt x="3434207" y="598550"/>
                </a:lnTo>
                <a:lnTo>
                  <a:pt x="3458442" y="588393"/>
                </a:lnTo>
                <a:lnTo>
                  <a:pt x="3478022" y="577722"/>
                </a:lnTo>
                <a:lnTo>
                  <a:pt x="3490849" y="566546"/>
                </a:lnTo>
                <a:lnTo>
                  <a:pt x="3494659" y="560704"/>
                </a:lnTo>
                <a:lnTo>
                  <a:pt x="3496183" y="558037"/>
                </a:lnTo>
                <a:lnTo>
                  <a:pt x="3497453" y="554862"/>
                </a:lnTo>
                <a:lnTo>
                  <a:pt x="3498341" y="551179"/>
                </a:lnTo>
                <a:lnTo>
                  <a:pt x="3499231" y="547496"/>
                </a:lnTo>
                <a:lnTo>
                  <a:pt x="3499866" y="542924"/>
                </a:lnTo>
                <a:lnTo>
                  <a:pt x="3500247" y="537717"/>
                </a:lnTo>
                <a:lnTo>
                  <a:pt x="3500754" y="532510"/>
                </a:lnTo>
                <a:lnTo>
                  <a:pt x="3501009" y="526287"/>
                </a:lnTo>
                <a:lnTo>
                  <a:pt x="3501008" y="518459"/>
                </a:lnTo>
                <a:lnTo>
                  <a:pt x="3500749" y="504213"/>
                </a:lnTo>
                <a:lnTo>
                  <a:pt x="3500120" y="493140"/>
                </a:lnTo>
                <a:lnTo>
                  <a:pt x="3499485" y="486663"/>
                </a:lnTo>
                <a:lnTo>
                  <a:pt x="3498596" y="481710"/>
                </a:lnTo>
                <a:lnTo>
                  <a:pt x="3497453" y="478154"/>
                </a:lnTo>
                <a:lnTo>
                  <a:pt x="3496183" y="474598"/>
                </a:lnTo>
                <a:lnTo>
                  <a:pt x="3492881" y="471042"/>
                </a:lnTo>
                <a:lnTo>
                  <a:pt x="3488816" y="469264"/>
                </a:lnTo>
                <a:lnTo>
                  <a:pt x="3481959" y="469264"/>
                </a:lnTo>
                <a:lnTo>
                  <a:pt x="3476498" y="471550"/>
                </a:lnTo>
                <a:lnTo>
                  <a:pt x="3469513" y="476376"/>
                </a:lnTo>
                <a:lnTo>
                  <a:pt x="3465362" y="479104"/>
                </a:lnTo>
                <a:lnTo>
                  <a:pt x="3442716" y="492505"/>
                </a:lnTo>
                <a:lnTo>
                  <a:pt x="3428604" y="499331"/>
                </a:lnTo>
                <a:lnTo>
                  <a:pt x="3403600" y="508761"/>
                </a:lnTo>
                <a:lnTo>
                  <a:pt x="3389182" y="512543"/>
                </a:lnTo>
                <a:lnTo>
                  <a:pt x="3363734" y="515732"/>
                </a:lnTo>
                <a:lnTo>
                  <a:pt x="3349625" y="516127"/>
                </a:lnTo>
                <a:lnTo>
                  <a:pt x="3336569" y="515687"/>
                </a:lnTo>
                <a:lnTo>
                  <a:pt x="3311031" y="511923"/>
                </a:lnTo>
                <a:lnTo>
                  <a:pt x="3287776" y="504316"/>
                </a:lnTo>
                <a:lnTo>
                  <a:pt x="3269313" y="494362"/>
                </a:lnTo>
                <a:lnTo>
                  <a:pt x="3249639" y="478150"/>
                </a:lnTo>
                <a:lnTo>
                  <a:pt x="3238181" y="464852"/>
                </a:lnTo>
                <a:lnTo>
                  <a:pt x="3225432" y="444395"/>
                </a:lnTo>
                <a:lnTo>
                  <a:pt x="3215147" y="420317"/>
                </a:lnTo>
                <a:lnTo>
                  <a:pt x="3210941" y="406907"/>
                </a:lnTo>
                <a:lnTo>
                  <a:pt x="3205839" y="384634"/>
                </a:lnTo>
                <a:lnTo>
                  <a:pt x="3202432" y="359962"/>
                </a:lnTo>
                <a:lnTo>
                  <a:pt x="3200738" y="333053"/>
                </a:lnTo>
                <a:lnTo>
                  <a:pt x="3200527" y="318769"/>
                </a:lnTo>
                <a:lnTo>
                  <a:pt x="3200609" y="310209"/>
                </a:lnTo>
                <a:lnTo>
                  <a:pt x="3201098" y="296641"/>
                </a:lnTo>
                <a:lnTo>
                  <a:pt x="3203413" y="270811"/>
                </a:lnTo>
                <a:lnTo>
                  <a:pt x="3207545" y="246722"/>
                </a:lnTo>
                <a:lnTo>
                  <a:pt x="3212083" y="228993"/>
                </a:lnTo>
                <a:lnTo>
                  <a:pt x="3216277" y="216135"/>
                </a:lnTo>
                <a:lnTo>
                  <a:pt x="3226471" y="192634"/>
                </a:lnTo>
                <a:lnTo>
                  <a:pt x="3239135" y="172084"/>
                </a:lnTo>
                <a:lnTo>
                  <a:pt x="3254481" y="154189"/>
                </a:lnTo>
                <a:lnTo>
                  <a:pt x="3274197" y="138333"/>
                </a:lnTo>
                <a:lnTo>
                  <a:pt x="3295813" y="127039"/>
                </a:lnTo>
                <a:lnTo>
                  <a:pt x="3319952" y="120151"/>
                </a:lnTo>
                <a:lnTo>
                  <a:pt x="3346450" y="117855"/>
                </a:lnTo>
                <a:lnTo>
                  <a:pt x="3350550" y="117889"/>
                </a:lnTo>
                <a:lnTo>
                  <a:pt x="3364414" y="118543"/>
                </a:lnTo>
                <a:lnTo>
                  <a:pt x="3389307" y="122390"/>
                </a:lnTo>
                <a:lnTo>
                  <a:pt x="3405007" y="127284"/>
                </a:lnTo>
                <a:lnTo>
                  <a:pt x="3417473" y="132228"/>
                </a:lnTo>
                <a:lnTo>
                  <a:pt x="3439160" y="143128"/>
                </a:lnTo>
                <a:lnTo>
                  <a:pt x="3456502" y="153980"/>
                </a:lnTo>
                <a:lnTo>
                  <a:pt x="3472561" y="165734"/>
                </a:lnTo>
                <a:lnTo>
                  <a:pt x="3478149" y="168274"/>
                </a:lnTo>
                <a:lnTo>
                  <a:pt x="3485388" y="168274"/>
                </a:lnTo>
                <a:lnTo>
                  <a:pt x="3487674" y="167385"/>
                </a:lnTo>
                <a:lnTo>
                  <a:pt x="3491865" y="163829"/>
                </a:lnTo>
                <a:lnTo>
                  <a:pt x="3493643" y="161035"/>
                </a:lnTo>
                <a:lnTo>
                  <a:pt x="3495166" y="157099"/>
                </a:lnTo>
                <a:lnTo>
                  <a:pt x="3496691" y="153288"/>
                </a:lnTo>
                <a:lnTo>
                  <a:pt x="3497707" y="148208"/>
                </a:lnTo>
                <a:lnTo>
                  <a:pt x="3498341" y="141985"/>
                </a:lnTo>
                <a:lnTo>
                  <a:pt x="3498850" y="135762"/>
                </a:lnTo>
                <a:lnTo>
                  <a:pt x="3499231" y="128142"/>
                </a:lnTo>
                <a:lnTo>
                  <a:pt x="3499231" y="110870"/>
                </a:lnTo>
                <a:lnTo>
                  <a:pt x="3498977" y="103885"/>
                </a:lnTo>
                <a:lnTo>
                  <a:pt x="3498469" y="98170"/>
                </a:lnTo>
                <a:lnTo>
                  <a:pt x="3498088" y="92582"/>
                </a:lnTo>
                <a:lnTo>
                  <a:pt x="3497453" y="87629"/>
                </a:lnTo>
                <a:lnTo>
                  <a:pt x="3496437" y="83438"/>
                </a:lnTo>
                <a:lnTo>
                  <a:pt x="3495548" y="79247"/>
                </a:lnTo>
                <a:lnTo>
                  <a:pt x="3494404" y="75818"/>
                </a:lnTo>
                <a:lnTo>
                  <a:pt x="3492881" y="73151"/>
                </a:lnTo>
                <a:lnTo>
                  <a:pt x="3491484" y="70484"/>
                </a:lnTo>
                <a:lnTo>
                  <a:pt x="3476239" y="56467"/>
                </a:lnTo>
                <a:lnTo>
                  <a:pt x="3463416" y="48640"/>
                </a:lnTo>
                <a:lnTo>
                  <a:pt x="3441777" y="38290"/>
                </a:lnTo>
                <a:lnTo>
                  <a:pt x="3425252" y="32324"/>
                </a:lnTo>
                <a:lnTo>
                  <a:pt x="3401000" y="25834"/>
                </a:lnTo>
                <a:lnTo>
                  <a:pt x="3379838" y="21916"/>
                </a:lnTo>
                <a:lnTo>
                  <a:pt x="3354609" y="19486"/>
                </a:lnTo>
                <a:lnTo>
                  <a:pt x="3341624" y="19176"/>
                </a:lnTo>
                <a:lnTo>
                  <a:pt x="3332066" y="19309"/>
                </a:lnTo>
                <a:lnTo>
                  <a:pt x="3305653" y="21122"/>
                </a:lnTo>
                <a:lnTo>
                  <a:pt x="3280310" y="25055"/>
                </a:lnTo>
                <a:lnTo>
                  <a:pt x="3256057" y="31098"/>
                </a:lnTo>
                <a:lnTo>
                  <a:pt x="3232912" y="39242"/>
                </a:lnTo>
                <a:lnTo>
                  <a:pt x="3219510" y="45187"/>
                </a:lnTo>
                <a:lnTo>
                  <a:pt x="3197000" y="57496"/>
                </a:lnTo>
                <a:lnTo>
                  <a:pt x="3176188" y="72057"/>
                </a:lnTo>
                <a:lnTo>
                  <a:pt x="3157096" y="88893"/>
                </a:lnTo>
                <a:lnTo>
                  <a:pt x="3142580" y="104604"/>
                </a:lnTo>
                <a:lnTo>
                  <a:pt x="3127798" y="124104"/>
                </a:lnTo>
                <a:lnTo>
                  <a:pt x="3114663" y="145534"/>
                </a:lnTo>
                <a:lnTo>
                  <a:pt x="3103177" y="168893"/>
                </a:lnTo>
                <a:lnTo>
                  <a:pt x="3093339" y="194182"/>
                </a:lnTo>
                <a:lnTo>
                  <a:pt x="3088363" y="210024"/>
                </a:lnTo>
                <a:lnTo>
                  <a:pt x="3082563" y="233434"/>
                </a:lnTo>
                <a:lnTo>
                  <a:pt x="3078205" y="258062"/>
                </a:lnTo>
                <a:lnTo>
                  <a:pt x="3075294" y="283913"/>
                </a:lnTo>
                <a:lnTo>
                  <a:pt x="3073836" y="310991"/>
                </a:lnTo>
                <a:lnTo>
                  <a:pt x="3073654" y="324992"/>
                </a:lnTo>
                <a:lnTo>
                  <a:pt x="3073655" y="326268"/>
                </a:lnTo>
                <a:lnTo>
                  <a:pt x="3073862" y="340411"/>
                </a:lnTo>
                <a:lnTo>
                  <a:pt x="3074421" y="354203"/>
                </a:lnTo>
                <a:lnTo>
                  <a:pt x="3075332" y="367642"/>
                </a:lnTo>
                <a:lnTo>
                  <a:pt x="3076595" y="380729"/>
                </a:lnTo>
                <a:lnTo>
                  <a:pt x="3078210" y="3934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248660" y="3864864"/>
            <a:ext cx="143763" cy="115188"/>
          </a:xfrm>
          <a:custGeom>
            <a:avLst/>
            <a:gdLst/>
            <a:ahLst/>
            <a:cxnLst/>
            <a:rect l="l" t="t" r="r" b="b"/>
            <a:pathLst>
              <a:path w="143763" h="115188">
                <a:moveTo>
                  <a:pt x="100837" y="0"/>
                </a:moveTo>
                <a:lnTo>
                  <a:pt x="86587" y="309"/>
                </a:lnTo>
                <a:lnTo>
                  <a:pt x="73554" y="1228"/>
                </a:lnTo>
                <a:lnTo>
                  <a:pt x="61708" y="2739"/>
                </a:lnTo>
                <a:lnTo>
                  <a:pt x="54482" y="4063"/>
                </a:lnTo>
                <a:lnTo>
                  <a:pt x="40931" y="7659"/>
                </a:lnTo>
                <a:lnTo>
                  <a:pt x="29462" y="12434"/>
                </a:lnTo>
                <a:lnTo>
                  <a:pt x="23240" y="16129"/>
                </a:lnTo>
                <a:lnTo>
                  <a:pt x="13035" y="24672"/>
                </a:lnTo>
                <a:lnTo>
                  <a:pt x="5953" y="34821"/>
                </a:lnTo>
                <a:lnTo>
                  <a:pt x="1545" y="47120"/>
                </a:lnTo>
                <a:lnTo>
                  <a:pt x="12" y="60248"/>
                </a:lnTo>
                <a:lnTo>
                  <a:pt x="0" y="61594"/>
                </a:lnTo>
                <a:lnTo>
                  <a:pt x="1428" y="75599"/>
                </a:lnTo>
                <a:lnTo>
                  <a:pt x="5701" y="87721"/>
                </a:lnTo>
                <a:lnTo>
                  <a:pt x="12798" y="97920"/>
                </a:lnTo>
                <a:lnTo>
                  <a:pt x="25494" y="107730"/>
                </a:lnTo>
                <a:lnTo>
                  <a:pt x="36974" y="112322"/>
                </a:lnTo>
                <a:lnTo>
                  <a:pt x="50328" y="114756"/>
                </a:lnTo>
                <a:lnTo>
                  <a:pt x="59816" y="115188"/>
                </a:lnTo>
                <a:lnTo>
                  <a:pt x="72793" y="114229"/>
                </a:lnTo>
                <a:lnTo>
                  <a:pt x="85184" y="111361"/>
                </a:lnTo>
                <a:lnTo>
                  <a:pt x="97008" y="106602"/>
                </a:lnTo>
                <a:lnTo>
                  <a:pt x="103377" y="103124"/>
                </a:lnTo>
                <a:lnTo>
                  <a:pt x="112801" y="96802"/>
                </a:lnTo>
                <a:lnTo>
                  <a:pt x="122310" y="89209"/>
                </a:lnTo>
                <a:lnTo>
                  <a:pt x="131905" y="80355"/>
                </a:lnTo>
                <a:lnTo>
                  <a:pt x="141585" y="70250"/>
                </a:lnTo>
                <a:lnTo>
                  <a:pt x="143763" y="67818"/>
                </a:lnTo>
                <a:lnTo>
                  <a:pt x="143763" y="0"/>
                </a:lnTo>
                <a:lnTo>
                  <a:pt x="10083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89454" y="3689857"/>
            <a:ext cx="167766" cy="101346"/>
          </a:xfrm>
          <a:custGeom>
            <a:avLst/>
            <a:gdLst/>
            <a:ahLst/>
            <a:cxnLst/>
            <a:rect l="l" t="t" r="r" b="b"/>
            <a:pathLst>
              <a:path w="167766" h="101346">
                <a:moveTo>
                  <a:pt x="86106" y="0"/>
                </a:moveTo>
                <a:lnTo>
                  <a:pt x="72466" y="890"/>
                </a:lnTo>
                <a:lnTo>
                  <a:pt x="60042" y="3563"/>
                </a:lnTo>
                <a:lnTo>
                  <a:pt x="48894" y="8001"/>
                </a:lnTo>
                <a:lnTo>
                  <a:pt x="37791" y="14732"/>
                </a:lnTo>
                <a:lnTo>
                  <a:pt x="28224" y="23039"/>
                </a:lnTo>
                <a:lnTo>
                  <a:pt x="22478" y="29718"/>
                </a:lnTo>
                <a:lnTo>
                  <a:pt x="15684" y="39945"/>
                </a:lnTo>
                <a:lnTo>
                  <a:pt x="10130" y="51440"/>
                </a:lnTo>
                <a:lnTo>
                  <a:pt x="6476" y="61849"/>
                </a:lnTo>
                <a:lnTo>
                  <a:pt x="3348" y="73840"/>
                </a:lnTo>
                <a:lnTo>
                  <a:pt x="1218" y="86343"/>
                </a:lnTo>
                <a:lnTo>
                  <a:pt x="84" y="99336"/>
                </a:lnTo>
                <a:lnTo>
                  <a:pt x="0" y="101346"/>
                </a:lnTo>
                <a:lnTo>
                  <a:pt x="167766" y="101346"/>
                </a:lnTo>
                <a:lnTo>
                  <a:pt x="167670" y="86338"/>
                </a:lnTo>
                <a:lnTo>
                  <a:pt x="166381" y="72414"/>
                </a:lnTo>
                <a:lnTo>
                  <a:pt x="163903" y="59582"/>
                </a:lnTo>
                <a:lnTo>
                  <a:pt x="160238" y="47853"/>
                </a:lnTo>
                <a:lnTo>
                  <a:pt x="155391" y="37238"/>
                </a:lnTo>
                <a:lnTo>
                  <a:pt x="149365" y="27745"/>
                </a:lnTo>
                <a:lnTo>
                  <a:pt x="140513" y="17928"/>
                </a:lnTo>
                <a:lnTo>
                  <a:pt x="130673" y="10676"/>
                </a:lnTo>
                <a:lnTo>
                  <a:pt x="119312" y="5292"/>
                </a:lnTo>
                <a:lnTo>
                  <a:pt x="106421" y="1779"/>
                </a:lnTo>
                <a:lnTo>
                  <a:pt x="91989" y="134"/>
                </a:lnTo>
                <a:lnTo>
                  <a:pt x="8610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38976" y="3617976"/>
            <a:ext cx="112522" cy="433959"/>
          </a:xfrm>
          <a:custGeom>
            <a:avLst/>
            <a:gdLst/>
            <a:ahLst/>
            <a:cxnLst/>
            <a:rect l="l" t="t" r="r" b="b"/>
            <a:pathLst>
              <a:path w="112522" h="433959">
                <a:moveTo>
                  <a:pt x="56260" y="0"/>
                </a:moveTo>
                <a:lnTo>
                  <a:pt x="70415" y="259"/>
                </a:lnTo>
                <a:lnTo>
                  <a:pt x="82025" y="1088"/>
                </a:lnTo>
                <a:lnTo>
                  <a:pt x="83566" y="1269"/>
                </a:lnTo>
                <a:lnTo>
                  <a:pt x="90677" y="2286"/>
                </a:lnTo>
                <a:lnTo>
                  <a:pt x="96393" y="3429"/>
                </a:lnTo>
                <a:lnTo>
                  <a:pt x="100710" y="5080"/>
                </a:lnTo>
                <a:lnTo>
                  <a:pt x="105028" y="6731"/>
                </a:lnTo>
                <a:lnTo>
                  <a:pt x="108076" y="8636"/>
                </a:lnTo>
                <a:lnTo>
                  <a:pt x="109854" y="10922"/>
                </a:lnTo>
                <a:lnTo>
                  <a:pt x="111632" y="13207"/>
                </a:lnTo>
                <a:lnTo>
                  <a:pt x="112522" y="15748"/>
                </a:lnTo>
                <a:lnTo>
                  <a:pt x="112522" y="18796"/>
                </a:lnTo>
                <a:lnTo>
                  <a:pt x="112522" y="416051"/>
                </a:lnTo>
                <a:lnTo>
                  <a:pt x="112522" y="419100"/>
                </a:lnTo>
                <a:lnTo>
                  <a:pt x="111632" y="421640"/>
                </a:lnTo>
                <a:lnTo>
                  <a:pt x="109854" y="423925"/>
                </a:lnTo>
                <a:lnTo>
                  <a:pt x="108076" y="426212"/>
                </a:lnTo>
                <a:lnTo>
                  <a:pt x="105028" y="427990"/>
                </a:lnTo>
                <a:lnTo>
                  <a:pt x="100710" y="429513"/>
                </a:lnTo>
                <a:lnTo>
                  <a:pt x="96393" y="431038"/>
                </a:lnTo>
                <a:lnTo>
                  <a:pt x="90677" y="432054"/>
                </a:lnTo>
                <a:lnTo>
                  <a:pt x="83566" y="432816"/>
                </a:lnTo>
                <a:lnTo>
                  <a:pt x="72347" y="433631"/>
                </a:lnTo>
                <a:lnTo>
                  <a:pt x="58572" y="433953"/>
                </a:lnTo>
                <a:lnTo>
                  <a:pt x="56260" y="433959"/>
                </a:lnTo>
                <a:lnTo>
                  <a:pt x="42151" y="433709"/>
                </a:lnTo>
                <a:lnTo>
                  <a:pt x="30523" y="432962"/>
                </a:lnTo>
                <a:lnTo>
                  <a:pt x="21971" y="432054"/>
                </a:lnTo>
                <a:lnTo>
                  <a:pt x="16255" y="431038"/>
                </a:lnTo>
                <a:lnTo>
                  <a:pt x="11938" y="429513"/>
                </a:lnTo>
                <a:lnTo>
                  <a:pt x="7620" y="427990"/>
                </a:lnTo>
                <a:lnTo>
                  <a:pt x="4572" y="426212"/>
                </a:lnTo>
                <a:lnTo>
                  <a:pt x="2794" y="423925"/>
                </a:lnTo>
                <a:lnTo>
                  <a:pt x="889" y="421640"/>
                </a:lnTo>
                <a:lnTo>
                  <a:pt x="0" y="419100"/>
                </a:lnTo>
                <a:lnTo>
                  <a:pt x="0" y="416051"/>
                </a:lnTo>
                <a:lnTo>
                  <a:pt x="0" y="18796"/>
                </a:lnTo>
                <a:lnTo>
                  <a:pt x="0" y="15748"/>
                </a:lnTo>
                <a:lnTo>
                  <a:pt x="889" y="13207"/>
                </a:lnTo>
                <a:lnTo>
                  <a:pt x="2794" y="10922"/>
                </a:lnTo>
                <a:lnTo>
                  <a:pt x="4572" y="8636"/>
                </a:lnTo>
                <a:lnTo>
                  <a:pt x="7620" y="6731"/>
                </a:lnTo>
                <a:lnTo>
                  <a:pt x="11938" y="5080"/>
                </a:lnTo>
                <a:lnTo>
                  <a:pt x="16255" y="3429"/>
                </a:lnTo>
                <a:lnTo>
                  <a:pt x="21971" y="2286"/>
                </a:lnTo>
                <a:lnTo>
                  <a:pt x="29082" y="1269"/>
                </a:lnTo>
                <a:lnTo>
                  <a:pt x="40344" y="344"/>
                </a:lnTo>
                <a:lnTo>
                  <a:pt x="54107" y="5"/>
                </a:lnTo>
                <a:lnTo>
                  <a:pt x="56260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932424" y="3617976"/>
            <a:ext cx="112522" cy="433959"/>
          </a:xfrm>
          <a:custGeom>
            <a:avLst/>
            <a:gdLst/>
            <a:ahLst/>
            <a:cxnLst/>
            <a:rect l="l" t="t" r="r" b="b"/>
            <a:pathLst>
              <a:path w="112522" h="433959">
                <a:moveTo>
                  <a:pt x="56261" y="0"/>
                </a:moveTo>
                <a:lnTo>
                  <a:pt x="70415" y="259"/>
                </a:lnTo>
                <a:lnTo>
                  <a:pt x="82025" y="1088"/>
                </a:lnTo>
                <a:lnTo>
                  <a:pt x="90677" y="2286"/>
                </a:lnTo>
                <a:lnTo>
                  <a:pt x="96392" y="3429"/>
                </a:lnTo>
                <a:lnTo>
                  <a:pt x="100711" y="5080"/>
                </a:lnTo>
                <a:lnTo>
                  <a:pt x="105028" y="6731"/>
                </a:lnTo>
                <a:lnTo>
                  <a:pt x="108076" y="8636"/>
                </a:lnTo>
                <a:lnTo>
                  <a:pt x="109854" y="10922"/>
                </a:lnTo>
                <a:lnTo>
                  <a:pt x="111633" y="13207"/>
                </a:lnTo>
                <a:lnTo>
                  <a:pt x="112522" y="15748"/>
                </a:lnTo>
                <a:lnTo>
                  <a:pt x="112522" y="18796"/>
                </a:lnTo>
                <a:lnTo>
                  <a:pt x="112522" y="416051"/>
                </a:lnTo>
                <a:lnTo>
                  <a:pt x="112522" y="419100"/>
                </a:lnTo>
                <a:lnTo>
                  <a:pt x="111633" y="421640"/>
                </a:lnTo>
                <a:lnTo>
                  <a:pt x="109854" y="423925"/>
                </a:lnTo>
                <a:lnTo>
                  <a:pt x="108076" y="426212"/>
                </a:lnTo>
                <a:lnTo>
                  <a:pt x="105028" y="427990"/>
                </a:lnTo>
                <a:lnTo>
                  <a:pt x="100711" y="429513"/>
                </a:lnTo>
                <a:lnTo>
                  <a:pt x="96392" y="431038"/>
                </a:lnTo>
                <a:lnTo>
                  <a:pt x="90677" y="432054"/>
                </a:lnTo>
                <a:lnTo>
                  <a:pt x="83565" y="432816"/>
                </a:lnTo>
                <a:lnTo>
                  <a:pt x="72347" y="433631"/>
                </a:lnTo>
                <a:lnTo>
                  <a:pt x="58572" y="433953"/>
                </a:lnTo>
                <a:lnTo>
                  <a:pt x="56261" y="433959"/>
                </a:lnTo>
                <a:lnTo>
                  <a:pt x="42151" y="433709"/>
                </a:lnTo>
                <a:lnTo>
                  <a:pt x="30523" y="432962"/>
                </a:lnTo>
                <a:lnTo>
                  <a:pt x="21971" y="432054"/>
                </a:lnTo>
                <a:lnTo>
                  <a:pt x="16255" y="431038"/>
                </a:lnTo>
                <a:lnTo>
                  <a:pt x="11937" y="429513"/>
                </a:lnTo>
                <a:lnTo>
                  <a:pt x="7620" y="427990"/>
                </a:lnTo>
                <a:lnTo>
                  <a:pt x="4572" y="426212"/>
                </a:lnTo>
                <a:lnTo>
                  <a:pt x="2793" y="423925"/>
                </a:lnTo>
                <a:lnTo>
                  <a:pt x="888" y="421640"/>
                </a:lnTo>
                <a:lnTo>
                  <a:pt x="0" y="419100"/>
                </a:lnTo>
                <a:lnTo>
                  <a:pt x="0" y="416051"/>
                </a:lnTo>
                <a:lnTo>
                  <a:pt x="0" y="18796"/>
                </a:lnTo>
                <a:lnTo>
                  <a:pt x="0" y="15748"/>
                </a:lnTo>
                <a:lnTo>
                  <a:pt x="888" y="13207"/>
                </a:lnTo>
                <a:lnTo>
                  <a:pt x="2793" y="10922"/>
                </a:lnTo>
                <a:lnTo>
                  <a:pt x="4572" y="8636"/>
                </a:lnTo>
                <a:lnTo>
                  <a:pt x="7620" y="6731"/>
                </a:lnTo>
                <a:lnTo>
                  <a:pt x="11937" y="5080"/>
                </a:lnTo>
                <a:lnTo>
                  <a:pt x="16255" y="3429"/>
                </a:lnTo>
                <a:lnTo>
                  <a:pt x="21971" y="2286"/>
                </a:lnTo>
                <a:lnTo>
                  <a:pt x="29083" y="1269"/>
                </a:lnTo>
                <a:lnTo>
                  <a:pt x="40344" y="344"/>
                </a:lnTo>
                <a:lnTo>
                  <a:pt x="54107" y="5"/>
                </a:lnTo>
                <a:lnTo>
                  <a:pt x="56261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391404" y="3617976"/>
            <a:ext cx="112522" cy="433959"/>
          </a:xfrm>
          <a:custGeom>
            <a:avLst/>
            <a:gdLst/>
            <a:ahLst/>
            <a:cxnLst/>
            <a:rect l="l" t="t" r="r" b="b"/>
            <a:pathLst>
              <a:path w="112522" h="433959">
                <a:moveTo>
                  <a:pt x="56261" y="0"/>
                </a:moveTo>
                <a:lnTo>
                  <a:pt x="70415" y="259"/>
                </a:lnTo>
                <a:lnTo>
                  <a:pt x="82025" y="1088"/>
                </a:lnTo>
                <a:lnTo>
                  <a:pt x="83566" y="1269"/>
                </a:lnTo>
                <a:lnTo>
                  <a:pt x="90678" y="2286"/>
                </a:lnTo>
                <a:lnTo>
                  <a:pt x="96393" y="3429"/>
                </a:lnTo>
                <a:lnTo>
                  <a:pt x="100711" y="5080"/>
                </a:lnTo>
                <a:lnTo>
                  <a:pt x="105029" y="6731"/>
                </a:lnTo>
                <a:lnTo>
                  <a:pt x="108076" y="8636"/>
                </a:lnTo>
                <a:lnTo>
                  <a:pt x="109855" y="10922"/>
                </a:lnTo>
                <a:lnTo>
                  <a:pt x="111633" y="13207"/>
                </a:lnTo>
                <a:lnTo>
                  <a:pt x="112522" y="15748"/>
                </a:lnTo>
                <a:lnTo>
                  <a:pt x="112522" y="18796"/>
                </a:lnTo>
                <a:lnTo>
                  <a:pt x="112522" y="416051"/>
                </a:lnTo>
                <a:lnTo>
                  <a:pt x="112522" y="419100"/>
                </a:lnTo>
                <a:lnTo>
                  <a:pt x="111633" y="421640"/>
                </a:lnTo>
                <a:lnTo>
                  <a:pt x="109855" y="423925"/>
                </a:lnTo>
                <a:lnTo>
                  <a:pt x="108076" y="426212"/>
                </a:lnTo>
                <a:lnTo>
                  <a:pt x="105029" y="427990"/>
                </a:lnTo>
                <a:lnTo>
                  <a:pt x="100711" y="429513"/>
                </a:lnTo>
                <a:lnTo>
                  <a:pt x="96393" y="431038"/>
                </a:lnTo>
                <a:lnTo>
                  <a:pt x="90678" y="432054"/>
                </a:lnTo>
                <a:lnTo>
                  <a:pt x="83566" y="432816"/>
                </a:lnTo>
                <a:lnTo>
                  <a:pt x="72347" y="433631"/>
                </a:lnTo>
                <a:lnTo>
                  <a:pt x="58572" y="433953"/>
                </a:lnTo>
                <a:lnTo>
                  <a:pt x="56261" y="433959"/>
                </a:lnTo>
                <a:lnTo>
                  <a:pt x="42151" y="433709"/>
                </a:lnTo>
                <a:lnTo>
                  <a:pt x="30523" y="432962"/>
                </a:lnTo>
                <a:lnTo>
                  <a:pt x="21971" y="432054"/>
                </a:lnTo>
                <a:lnTo>
                  <a:pt x="16256" y="431038"/>
                </a:lnTo>
                <a:lnTo>
                  <a:pt x="11937" y="429513"/>
                </a:lnTo>
                <a:lnTo>
                  <a:pt x="7620" y="427990"/>
                </a:lnTo>
                <a:lnTo>
                  <a:pt x="4572" y="426212"/>
                </a:lnTo>
                <a:lnTo>
                  <a:pt x="2794" y="423925"/>
                </a:lnTo>
                <a:lnTo>
                  <a:pt x="888" y="421640"/>
                </a:lnTo>
                <a:lnTo>
                  <a:pt x="0" y="419100"/>
                </a:lnTo>
                <a:lnTo>
                  <a:pt x="0" y="416051"/>
                </a:lnTo>
                <a:lnTo>
                  <a:pt x="0" y="18796"/>
                </a:lnTo>
                <a:lnTo>
                  <a:pt x="0" y="15748"/>
                </a:lnTo>
                <a:lnTo>
                  <a:pt x="888" y="13207"/>
                </a:lnTo>
                <a:lnTo>
                  <a:pt x="2794" y="10922"/>
                </a:lnTo>
                <a:lnTo>
                  <a:pt x="4572" y="8636"/>
                </a:lnTo>
                <a:lnTo>
                  <a:pt x="7620" y="6731"/>
                </a:lnTo>
                <a:lnTo>
                  <a:pt x="11937" y="5080"/>
                </a:lnTo>
                <a:lnTo>
                  <a:pt x="16256" y="3429"/>
                </a:lnTo>
                <a:lnTo>
                  <a:pt x="21971" y="2286"/>
                </a:lnTo>
                <a:lnTo>
                  <a:pt x="29083" y="1269"/>
                </a:lnTo>
                <a:lnTo>
                  <a:pt x="40344" y="344"/>
                </a:lnTo>
                <a:lnTo>
                  <a:pt x="54107" y="5"/>
                </a:lnTo>
                <a:lnTo>
                  <a:pt x="56261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897249" y="3617976"/>
            <a:ext cx="413385" cy="593344"/>
          </a:xfrm>
          <a:custGeom>
            <a:avLst/>
            <a:gdLst/>
            <a:ahLst/>
            <a:cxnLst/>
            <a:rect l="l" t="t" r="r" b="b"/>
            <a:pathLst>
              <a:path w="413385" h="593344">
                <a:moveTo>
                  <a:pt x="57150" y="0"/>
                </a:moveTo>
                <a:lnTo>
                  <a:pt x="71799" y="124"/>
                </a:lnTo>
                <a:lnTo>
                  <a:pt x="83626" y="458"/>
                </a:lnTo>
                <a:lnTo>
                  <a:pt x="87502" y="635"/>
                </a:lnTo>
                <a:lnTo>
                  <a:pt x="94868" y="1143"/>
                </a:lnTo>
                <a:lnTo>
                  <a:pt x="100711" y="2286"/>
                </a:lnTo>
                <a:lnTo>
                  <a:pt x="104901" y="4063"/>
                </a:lnTo>
                <a:lnTo>
                  <a:pt x="109092" y="5842"/>
                </a:lnTo>
                <a:lnTo>
                  <a:pt x="112140" y="8509"/>
                </a:lnTo>
                <a:lnTo>
                  <a:pt x="114300" y="12318"/>
                </a:lnTo>
                <a:lnTo>
                  <a:pt x="116331" y="16001"/>
                </a:lnTo>
                <a:lnTo>
                  <a:pt x="118490" y="21336"/>
                </a:lnTo>
                <a:lnTo>
                  <a:pt x="120523" y="28067"/>
                </a:lnTo>
                <a:lnTo>
                  <a:pt x="214249" y="294640"/>
                </a:lnTo>
                <a:lnTo>
                  <a:pt x="215646" y="294640"/>
                </a:lnTo>
                <a:lnTo>
                  <a:pt x="301371" y="22732"/>
                </a:lnTo>
                <a:lnTo>
                  <a:pt x="303149" y="14986"/>
                </a:lnTo>
                <a:lnTo>
                  <a:pt x="305435" y="9906"/>
                </a:lnTo>
                <a:lnTo>
                  <a:pt x="308228" y="7366"/>
                </a:lnTo>
                <a:lnTo>
                  <a:pt x="311150" y="4825"/>
                </a:lnTo>
                <a:lnTo>
                  <a:pt x="315849" y="2921"/>
                </a:lnTo>
                <a:lnTo>
                  <a:pt x="322325" y="1778"/>
                </a:lnTo>
                <a:lnTo>
                  <a:pt x="331599" y="727"/>
                </a:lnTo>
                <a:lnTo>
                  <a:pt x="344843" y="129"/>
                </a:lnTo>
                <a:lnTo>
                  <a:pt x="356742" y="0"/>
                </a:lnTo>
                <a:lnTo>
                  <a:pt x="370981" y="293"/>
                </a:lnTo>
                <a:lnTo>
                  <a:pt x="383144" y="1141"/>
                </a:lnTo>
                <a:lnTo>
                  <a:pt x="388620" y="1778"/>
                </a:lnTo>
                <a:lnTo>
                  <a:pt x="397128" y="2921"/>
                </a:lnTo>
                <a:lnTo>
                  <a:pt x="403351" y="5206"/>
                </a:lnTo>
                <a:lnTo>
                  <a:pt x="407415" y="8509"/>
                </a:lnTo>
                <a:lnTo>
                  <a:pt x="411352" y="11811"/>
                </a:lnTo>
                <a:lnTo>
                  <a:pt x="413385" y="16129"/>
                </a:lnTo>
                <a:lnTo>
                  <a:pt x="413385" y="21590"/>
                </a:lnTo>
                <a:lnTo>
                  <a:pt x="413385" y="27178"/>
                </a:lnTo>
                <a:lnTo>
                  <a:pt x="277240" y="431292"/>
                </a:lnTo>
                <a:lnTo>
                  <a:pt x="228980" y="572388"/>
                </a:lnTo>
                <a:lnTo>
                  <a:pt x="209390" y="587852"/>
                </a:lnTo>
                <a:lnTo>
                  <a:pt x="185936" y="592045"/>
                </a:lnTo>
                <a:lnTo>
                  <a:pt x="157043" y="593339"/>
                </a:lnTo>
                <a:lnTo>
                  <a:pt x="154939" y="593344"/>
                </a:lnTo>
                <a:lnTo>
                  <a:pt x="140471" y="593043"/>
                </a:lnTo>
                <a:lnTo>
                  <a:pt x="119125" y="590804"/>
                </a:lnTo>
                <a:lnTo>
                  <a:pt x="110236" y="586613"/>
                </a:lnTo>
                <a:lnTo>
                  <a:pt x="106679" y="584326"/>
                </a:lnTo>
                <a:lnTo>
                  <a:pt x="104775" y="581279"/>
                </a:lnTo>
                <a:lnTo>
                  <a:pt x="104393" y="577723"/>
                </a:lnTo>
                <a:lnTo>
                  <a:pt x="104139" y="574167"/>
                </a:lnTo>
                <a:lnTo>
                  <a:pt x="105028" y="569849"/>
                </a:lnTo>
                <a:lnTo>
                  <a:pt x="107187" y="564769"/>
                </a:lnTo>
                <a:lnTo>
                  <a:pt x="160274" y="431292"/>
                </a:lnTo>
                <a:lnTo>
                  <a:pt x="156337" y="429513"/>
                </a:lnTo>
                <a:lnTo>
                  <a:pt x="152908" y="426719"/>
                </a:lnTo>
                <a:lnTo>
                  <a:pt x="149733" y="423037"/>
                </a:lnTo>
                <a:lnTo>
                  <a:pt x="146685" y="419354"/>
                </a:lnTo>
                <a:lnTo>
                  <a:pt x="144399" y="415417"/>
                </a:lnTo>
                <a:lnTo>
                  <a:pt x="142875" y="411225"/>
                </a:lnTo>
                <a:lnTo>
                  <a:pt x="5714" y="45085"/>
                </a:lnTo>
                <a:lnTo>
                  <a:pt x="1904" y="34671"/>
                </a:lnTo>
                <a:lnTo>
                  <a:pt x="0" y="26669"/>
                </a:lnTo>
                <a:lnTo>
                  <a:pt x="0" y="21209"/>
                </a:lnTo>
                <a:lnTo>
                  <a:pt x="0" y="15748"/>
                </a:lnTo>
                <a:lnTo>
                  <a:pt x="1777" y="11430"/>
                </a:lnTo>
                <a:lnTo>
                  <a:pt x="5334" y="8255"/>
                </a:lnTo>
                <a:lnTo>
                  <a:pt x="8889" y="5080"/>
                </a:lnTo>
                <a:lnTo>
                  <a:pt x="14986" y="2921"/>
                </a:lnTo>
                <a:lnTo>
                  <a:pt x="23367" y="1778"/>
                </a:lnTo>
                <a:lnTo>
                  <a:pt x="34125" y="712"/>
                </a:lnTo>
                <a:lnTo>
                  <a:pt x="47206" y="116"/>
                </a:lnTo>
                <a:lnTo>
                  <a:pt x="5715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867916" y="3617976"/>
            <a:ext cx="112521" cy="433959"/>
          </a:xfrm>
          <a:custGeom>
            <a:avLst/>
            <a:gdLst/>
            <a:ahLst/>
            <a:cxnLst/>
            <a:rect l="l" t="t" r="r" b="b"/>
            <a:pathLst>
              <a:path w="112521" h="433959">
                <a:moveTo>
                  <a:pt x="56260" y="0"/>
                </a:moveTo>
                <a:lnTo>
                  <a:pt x="70415" y="259"/>
                </a:lnTo>
                <a:lnTo>
                  <a:pt x="82025" y="1088"/>
                </a:lnTo>
                <a:lnTo>
                  <a:pt x="83565" y="1269"/>
                </a:lnTo>
                <a:lnTo>
                  <a:pt x="90677" y="2286"/>
                </a:lnTo>
                <a:lnTo>
                  <a:pt x="96392" y="3429"/>
                </a:lnTo>
                <a:lnTo>
                  <a:pt x="100710" y="5080"/>
                </a:lnTo>
                <a:lnTo>
                  <a:pt x="105028" y="6731"/>
                </a:lnTo>
                <a:lnTo>
                  <a:pt x="108076" y="8636"/>
                </a:lnTo>
                <a:lnTo>
                  <a:pt x="109854" y="10922"/>
                </a:lnTo>
                <a:lnTo>
                  <a:pt x="111632" y="13207"/>
                </a:lnTo>
                <a:lnTo>
                  <a:pt x="112521" y="15748"/>
                </a:lnTo>
                <a:lnTo>
                  <a:pt x="112521" y="18796"/>
                </a:lnTo>
                <a:lnTo>
                  <a:pt x="112521" y="416051"/>
                </a:lnTo>
                <a:lnTo>
                  <a:pt x="112521" y="419100"/>
                </a:lnTo>
                <a:lnTo>
                  <a:pt x="111632" y="421640"/>
                </a:lnTo>
                <a:lnTo>
                  <a:pt x="109854" y="423925"/>
                </a:lnTo>
                <a:lnTo>
                  <a:pt x="108076" y="426212"/>
                </a:lnTo>
                <a:lnTo>
                  <a:pt x="105028" y="427990"/>
                </a:lnTo>
                <a:lnTo>
                  <a:pt x="100710" y="429513"/>
                </a:lnTo>
                <a:lnTo>
                  <a:pt x="96392" y="431038"/>
                </a:lnTo>
                <a:lnTo>
                  <a:pt x="90677" y="432054"/>
                </a:lnTo>
                <a:lnTo>
                  <a:pt x="83565" y="432816"/>
                </a:lnTo>
                <a:lnTo>
                  <a:pt x="72347" y="433631"/>
                </a:lnTo>
                <a:lnTo>
                  <a:pt x="58572" y="433953"/>
                </a:lnTo>
                <a:lnTo>
                  <a:pt x="56260" y="433959"/>
                </a:lnTo>
                <a:lnTo>
                  <a:pt x="42151" y="433709"/>
                </a:lnTo>
                <a:lnTo>
                  <a:pt x="30523" y="432962"/>
                </a:lnTo>
                <a:lnTo>
                  <a:pt x="21970" y="432054"/>
                </a:lnTo>
                <a:lnTo>
                  <a:pt x="16256" y="431038"/>
                </a:lnTo>
                <a:lnTo>
                  <a:pt x="11937" y="429513"/>
                </a:lnTo>
                <a:lnTo>
                  <a:pt x="7619" y="427990"/>
                </a:lnTo>
                <a:lnTo>
                  <a:pt x="4571" y="426212"/>
                </a:lnTo>
                <a:lnTo>
                  <a:pt x="2793" y="423925"/>
                </a:lnTo>
                <a:lnTo>
                  <a:pt x="888" y="421640"/>
                </a:lnTo>
                <a:lnTo>
                  <a:pt x="0" y="419100"/>
                </a:lnTo>
                <a:lnTo>
                  <a:pt x="0" y="416051"/>
                </a:lnTo>
                <a:lnTo>
                  <a:pt x="0" y="18796"/>
                </a:lnTo>
                <a:lnTo>
                  <a:pt x="0" y="15748"/>
                </a:lnTo>
                <a:lnTo>
                  <a:pt x="888" y="13207"/>
                </a:lnTo>
                <a:lnTo>
                  <a:pt x="2793" y="10922"/>
                </a:lnTo>
                <a:lnTo>
                  <a:pt x="4571" y="8636"/>
                </a:lnTo>
                <a:lnTo>
                  <a:pt x="7619" y="6731"/>
                </a:lnTo>
                <a:lnTo>
                  <a:pt x="11937" y="5080"/>
                </a:lnTo>
                <a:lnTo>
                  <a:pt x="16256" y="3429"/>
                </a:lnTo>
                <a:lnTo>
                  <a:pt x="21970" y="2286"/>
                </a:lnTo>
                <a:lnTo>
                  <a:pt x="29082" y="1269"/>
                </a:lnTo>
                <a:lnTo>
                  <a:pt x="40344" y="344"/>
                </a:lnTo>
                <a:lnTo>
                  <a:pt x="54107" y="5"/>
                </a:lnTo>
                <a:lnTo>
                  <a:pt x="5626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132449" y="3610864"/>
            <a:ext cx="325374" cy="448183"/>
          </a:xfrm>
          <a:custGeom>
            <a:avLst/>
            <a:gdLst/>
            <a:ahLst/>
            <a:cxnLst/>
            <a:rect l="l" t="t" r="r" b="b"/>
            <a:pathLst>
              <a:path w="325374" h="448183">
                <a:moveTo>
                  <a:pt x="200405" y="0"/>
                </a:moveTo>
                <a:lnTo>
                  <a:pt x="213234" y="397"/>
                </a:lnTo>
                <a:lnTo>
                  <a:pt x="225863" y="1588"/>
                </a:lnTo>
                <a:lnTo>
                  <a:pt x="235458" y="3048"/>
                </a:lnTo>
                <a:lnTo>
                  <a:pt x="248267" y="5807"/>
                </a:lnTo>
                <a:lnTo>
                  <a:pt x="260435" y="9166"/>
                </a:lnTo>
                <a:lnTo>
                  <a:pt x="267588" y="11556"/>
                </a:lnTo>
                <a:lnTo>
                  <a:pt x="279966" y="16441"/>
                </a:lnTo>
                <a:lnTo>
                  <a:pt x="291124" y="21833"/>
                </a:lnTo>
                <a:lnTo>
                  <a:pt x="302260" y="28067"/>
                </a:lnTo>
                <a:lnTo>
                  <a:pt x="307848" y="32004"/>
                </a:lnTo>
                <a:lnTo>
                  <a:pt x="311150" y="35179"/>
                </a:lnTo>
                <a:lnTo>
                  <a:pt x="314451" y="38481"/>
                </a:lnTo>
                <a:lnTo>
                  <a:pt x="318008" y="43434"/>
                </a:lnTo>
                <a:lnTo>
                  <a:pt x="319404" y="45719"/>
                </a:lnTo>
                <a:lnTo>
                  <a:pt x="320421" y="48641"/>
                </a:lnTo>
                <a:lnTo>
                  <a:pt x="321183" y="52197"/>
                </a:lnTo>
                <a:lnTo>
                  <a:pt x="321945" y="55753"/>
                </a:lnTo>
                <a:lnTo>
                  <a:pt x="322579" y="60198"/>
                </a:lnTo>
                <a:lnTo>
                  <a:pt x="322961" y="65405"/>
                </a:lnTo>
                <a:lnTo>
                  <a:pt x="323468" y="70612"/>
                </a:lnTo>
                <a:lnTo>
                  <a:pt x="323596" y="76962"/>
                </a:lnTo>
                <a:lnTo>
                  <a:pt x="323596" y="84328"/>
                </a:lnTo>
                <a:lnTo>
                  <a:pt x="323084" y="100421"/>
                </a:lnTo>
                <a:lnTo>
                  <a:pt x="321506" y="112836"/>
                </a:lnTo>
                <a:lnTo>
                  <a:pt x="319150" y="120777"/>
                </a:lnTo>
                <a:lnTo>
                  <a:pt x="316229" y="127762"/>
                </a:lnTo>
                <a:lnTo>
                  <a:pt x="312292" y="131191"/>
                </a:lnTo>
                <a:lnTo>
                  <a:pt x="307593" y="131191"/>
                </a:lnTo>
                <a:lnTo>
                  <a:pt x="302513" y="131191"/>
                </a:lnTo>
                <a:lnTo>
                  <a:pt x="297179" y="129159"/>
                </a:lnTo>
                <a:lnTo>
                  <a:pt x="291464" y="124968"/>
                </a:lnTo>
                <a:lnTo>
                  <a:pt x="285876" y="120777"/>
                </a:lnTo>
                <a:lnTo>
                  <a:pt x="279146" y="116205"/>
                </a:lnTo>
                <a:lnTo>
                  <a:pt x="271399" y="111125"/>
                </a:lnTo>
                <a:lnTo>
                  <a:pt x="261102" y="105119"/>
                </a:lnTo>
                <a:lnTo>
                  <a:pt x="249319" y="99575"/>
                </a:lnTo>
                <a:lnTo>
                  <a:pt x="232564" y="93860"/>
                </a:lnTo>
                <a:lnTo>
                  <a:pt x="220059" y="91795"/>
                </a:lnTo>
                <a:lnTo>
                  <a:pt x="206223" y="91061"/>
                </a:lnTo>
                <a:lnTo>
                  <a:pt x="205359" y="91059"/>
                </a:lnTo>
                <a:lnTo>
                  <a:pt x="191115" y="92020"/>
                </a:lnTo>
                <a:lnTo>
                  <a:pt x="178050" y="94906"/>
                </a:lnTo>
                <a:lnTo>
                  <a:pt x="166164" y="99721"/>
                </a:lnTo>
                <a:lnTo>
                  <a:pt x="155458" y="106469"/>
                </a:lnTo>
                <a:lnTo>
                  <a:pt x="145930" y="115152"/>
                </a:lnTo>
                <a:lnTo>
                  <a:pt x="138302" y="124713"/>
                </a:lnTo>
                <a:lnTo>
                  <a:pt x="132897" y="133637"/>
                </a:lnTo>
                <a:lnTo>
                  <a:pt x="128208" y="143548"/>
                </a:lnTo>
                <a:lnTo>
                  <a:pt x="124236" y="154444"/>
                </a:lnTo>
                <a:lnTo>
                  <a:pt x="120983" y="166323"/>
                </a:lnTo>
                <a:lnTo>
                  <a:pt x="118450" y="179185"/>
                </a:lnTo>
                <a:lnTo>
                  <a:pt x="116639" y="193028"/>
                </a:lnTo>
                <a:lnTo>
                  <a:pt x="115551" y="207850"/>
                </a:lnTo>
                <a:lnTo>
                  <a:pt x="115188" y="223647"/>
                </a:lnTo>
                <a:lnTo>
                  <a:pt x="115473" y="237630"/>
                </a:lnTo>
                <a:lnTo>
                  <a:pt x="116326" y="250846"/>
                </a:lnTo>
                <a:lnTo>
                  <a:pt x="117748" y="263288"/>
                </a:lnTo>
                <a:lnTo>
                  <a:pt x="119739" y="274945"/>
                </a:lnTo>
                <a:lnTo>
                  <a:pt x="124700" y="293628"/>
                </a:lnTo>
                <a:lnTo>
                  <a:pt x="129377" y="305671"/>
                </a:lnTo>
                <a:lnTo>
                  <a:pt x="134954" y="316418"/>
                </a:lnTo>
                <a:lnTo>
                  <a:pt x="146413" y="331624"/>
                </a:lnTo>
                <a:lnTo>
                  <a:pt x="156026" y="339920"/>
                </a:lnTo>
                <a:lnTo>
                  <a:pt x="166750" y="346202"/>
                </a:lnTo>
                <a:lnTo>
                  <a:pt x="177996" y="350529"/>
                </a:lnTo>
                <a:lnTo>
                  <a:pt x="190330" y="353276"/>
                </a:lnTo>
                <a:lnTo>
                  <a:pt x="203730" y="354422"/>
                </a:lnTo>
                <a:lnTo>
                  <a:pt x="206628" y="354456"/>
                </a:lnTo>
                <a:lnTo>
                  <a:pt x="220538" y="353785"/>
                </a:lnTo>
                <a:lnTo>
                  <a:pt x="233180" y="351771"/>
                </a:lnTo>
                <a:lnTo>
                  <a:pt x="244553" y="348414"/>
                </a:lnTo>
                <a:lnTo>
                  <a:pt x="258886" y="342001"/>
                </a:lnTo>
                <a:lnTo>
                  <a:pt x="269859" y="335980"/>
                </a:lnTo>
                <a:lnTo>
                  <a:pt x="287132" y="324214"/>
                </a:lnTo>
                <a:lnTo>
                  <a:pt x="296419" y="317048"/>
                </a:lnTo>
                <a:lnTo>
                  <a:pt x="296799" y="316738"/>
                </a:lnTo>
                <a:lnTo>
                  <a:pt x="302513" y="312166"/>
                </a:lnTo>
                <a:lnTo>
                  <a:pt x="307213" y="309880"/>
                </a:lnTo>
                <a:lnTo>
                  <a:pt x="311150" y="309880"/>
                </a:lnTo>
                <a:lnTo>
                  <a:pt x="313816" y="309880"/>
                </a:lnTo>
                <a:lnTo>
                  <a:pt x="316102" y="310515"/>
                </a:lnTo>
                <a:lnTo>
                  <a:pt x="317880" y="312038"/>
                </a:lnTo>
                <a:lnTo>
                  <a:pt x="319659" y="313563"/>
                </a:lnTo>
                <a:lnTo>
                  <a:pt x="321055" y="316356"/>
                </a:lnTo>
                <a:lnTo>
                  <a:pt x="322072" y="320294"/>
                </a:lnTo>
                <a:lnTo>
                  <a:pt x="323088" y="324358"/>
                </a:lnTo>
                <a:lnTo>
                  <a:pt x="323976" y="329438"/>
                </a:lnTo>
                <a:lnTo>
                  <a:pt x="324485" y="335661"/>
                </a:lnTo>
                <a:lnTo>
                  <a:pt x="325120" y="342011"/>
                </a:lnTo>
                <a:lnTo>
                  <a:pt x="325374" y="350012"/>
                </a:lnTo>
                <a:lnTo>
                  <a:pt x="325374" y="359791"/>
                </a:lnTo>
                <a:lnTo>
                  <a:pt x="325374" y="367538"/>
                </a:lnTo>
                <a:lnTo>
                  <a:pt x="325247" y="374015"/>
                </a:lnTo>
                <a:lnTo>
                  <a:pt x="324738" y="379222"/>
                </a:lnTo>
                <a:lnTo>
                  <a:pt x="324358" y="384429"/>
                </a:lnTo>
                <a:lnTo>
                  <a:pt x="323723" y="388874"/>
                </a:lnTo>
                <a:lnTo>
                  <a:pt x="322961" y="392430"/>
                </a:lnTo>
                <a:lnTo>
                  <a:pt x="322199" y="395986"/>
                </a:lnTo>
                <a:lnTo>
                  <a:pt x="321310" y="398906"/>
                </a:lnTo>
                <a:lnTo>
                  <a:pt x="320293" y="401066"/>
                </a:lnTo>
                <a:lnTo>
                  <a:pt x="319277" y="403352"/>
                </a:lnTo>
                <a:lnTo>
                  <a:pt x="303656" y="417194"/>
                </a:lnTo>
                <a:lnTo>
                  <a:pt x="284274" y="427658"/>
                </a:lnTo>
                <a:lnTo>
                  <a:pt x="265556" y="435229"/>
                </a:lnTo>
                <a:lnTo>
                  <a:pt x="241632" y="442138"/>
                </a:lnTo>
                <a:lnTo>
                  <a:pt x="217203" y="446543"/>
                </a:lnTo>
                <a:lnTo>
                  <a:pt x="191724" y="448174"/>
                </a:lnTo>
                <a:lnTo>
                  <a:pt x="189737" y="448183"/>
                </a:lnTo>
                <a:lnTo>
                  <a:pt x="175841" y="447850"/>
                </a:lnTo>
                <a:lnTo>
                  <a:pt x="149554" y="445183"/>
                </a:lnTo>
                <a:lnTo>
                  <a:pt x="125277" y="439827"/>
                </a:lnTo>
                <a:lnTo>
                  <a:pt x="108203" y="433959"/>
                </a:lnTo>
                <a:lnTo>
                  <a:pt x="84887" y="422356"/>
                </a:lnTo>
                <a:lnTo>
                  <a:pt x="64312" y="407463"/>
                </a:lnTo>
                <a:lnTo>
                  <a:pt x="48640" y="391794"/>
                </a:lnTo>
                <a:lnTo>
                  <a:pt x="34034" y="372056"/>
                </a:lnTo>
                <a:lnTo>
                  <a:pt x="22012" y="349707"/>
                </a:lnTo>
                <a:lnTo>
                  <a:pt x="12519" y="324773"/>
                </a:lnTo>
                <a:lnTo>
                  <a:pt x="6435" y="300857"/>
                </a:lnTo>
                <a:lnTo>
                  <a:pt x="2502" y="276240"/>
                </a:lnTo>
                <a:lnTo>
                  <a:pt x="393" y="249888"/>
                </a:lnTo>
                <a:lnTo>
                  <a:pt x="0" y="231648"/>
                </a:lnTo>
                <a:lnTo>
                  <a:pt x="219" y="217342"/>
                </a:lnTo>
                <a:lnTo>
                  <a:pt x="1977" y="190179"/>
                </a:lnTo>
                <a:lnTo>
                  <a:pt x="5492" y="164937"/>
                </a:lnTo>
                <a:lnTo>
                  <a:pt x="10766" y="141607"/>
                </a:lnTo>
                <a:lnTo>
                  <a:pt x="19717" y="115364"/>
                </a:lnTo>
                <a:lnTo>
                  <a:pt x="31051" y="91627"/>
                </a:lnTo>
                <a:lnTo>
                  <a:pt x="44578" y="70657"/>
                </a:lnTo>
                <a:lnTo>
                  <a:pt x="56641" y="56261"/>
                </a:lnTo>
                <a:lnTo>
                  <a:pt x="75596" y="38841"/>
                </a:lnTo>
                <a:lnTo>
                  <a:pt x="96692" y="24690"/>
                </a:lnTo>
                <a:lnTo>
                  <a:pt x="120014" y="13843"/>
                </a:lnTo>
                <a:lnTo>
                  <a:pt x="143494" y="6545"/>
                </a:lnTo>
                <a:lnTo>
                  <a:pt x="168377" y="1958"/>
                </a:lnTo>
                <a:lnTo>
                  <a:pt x="194664" y="59"/>
                </a:lnTo>
                <a:lnTo>
                  <a:pt x="20040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127240" y="3610355"/>
            <a:ext cx="633602" cy="441579"/>
          </a:xfrm>
          <a:custGeom>
            <a:avLst/>
            <a:gdLst/>
            <a:ahLst/>
            <a:cxnLst/>
            <a:rect l="l" t="t" r="r" b="b"/>
            <a:pathLst>
              <a:path w="633602" h="441578">
                <a:moveTo>
                  <a:pt x="230377" y="0"/>
                </a:moveTo>
                <a:lnTo>
                  <a:pt x="243966" y="429"/>
                </a:lnTo>
                <a:lnTo>
                  <a:pt x="256770" y="1704"/>
                </a:lnTo>
                <a:lnTo>
                  <a:pt x="268806" y="3808"/>
                </a:lnTo>
                <a:lnTo>
                  <a:pt x="274700" y="5207"/>
                </a:lnTo>
                <a:lnTo>
                  <a:pt x="287341" y="9120"/>
                </a:lnTo>
                <a:lnTo>
                  <a:pt x="299046" y="14025"/>
                </a:lnTo>
                <a:lnTo>
                  <a:pt x="309752" y="19939"/>
                </a:lnTo>
                <a:lnTo>
                  <a:pt x="320272" y="27333"/>
                </a:lnTo>
                <a:lnTo>
                  <a:pt x="329759" y="35761"/>
                </a:lnTo>
                <a:lnTo>
                  <a:pt x="336295" y="42926"/>
                </a:lnTo>
                <a:lnTo>
                  <a:pt x="343821" y="52950"/>
                </a:lnTo>
                <a:lnTo>
                  <a:pt x="350455" y="63803"/>
                </a:lnTo>
                <a:lnTo>
                  <a:pt x="354964" y="72771"/>
                </a:lnTo>
                <a:lnTo>
                  <a:pt x="364357" y="63015"/>
                </a:lnTo>
                <a:lnTo>
                  <a:pt x="382823" y="45777"/>
                </a:lnTo>
                <a:lnTo>
                  <a:pt x="400742" y="31608"/>
                </a:lnTo>
                <a:lnTo>
                  <a:pt x="421840" y="18425"/>
                </a:lnTo>
                <a:lnTo>
                  <a:pt x="435845" y="11633"/>
                </a:lnTo>
                <a:lnTo>
                  <a:pt x="457453" y="4318"/>
                </a:lnTo>
                <a:lnTo>
                  <a:pt x="482548" y="290"/>
                </a:lnTo>
                <a:lnTo>
                  <a:pt x="491616" y="0"/>
                </a:lnTo>
                <a:lnTo>
                  <a:pt x="505983" y="462"/>
                </a:lnTo>
                <a:lnTo>
                  <a:pt x="532066" y="4175"/>
                </a:lnTo>
                <a:lnTo>
                  <a:pt x="554680" y="11639"/>
                </a:lnTo>
                <a:lnTo>
                  <a:pt x="570152" y="19865"/>
                </a:lnTo>
                <a:lnTo>
                  <a:pt x="590278" y="35532"/>
                </a:lnTo>
                <a:lnTo>
                  <a:pt x="602614" y="49784"/>
                </a:lnTo>
                <a:lnTo>
                  <a:pt x="615251" y="71090"/>
                </a:lnTo>
                <a:lnTo>
                  <a:pt x="624325" y="95291"/>
                </a:lnTo>
                <a:lnTo>
                  <a:pt x="628964" y="115721"/>
                </a:lnTo>
                <a:lnTo>
                  <a:pt x="632343" y="140672"/>
                </a:lnTo>
                <a:lnTo>
                  <a:pt x="633596" y="166653"/>
                </a:lnTo>
                <a:lnTo>
                  <a:pt x="633602" y="168783"/>
                </a:lnTo>
                <a:lnTo>
                  <a:pt x="633602" y="423672"/>
                </a:lnTo>
                <a:lnTo>
                  <a:pt x="633602" y="426720"/>
                </a:lnTo>
                <a:lnTo>
                  <a:pt x="632713" y="429260"/>
                </a:lnTo>
                <a:lnTo>
                  <a:pt x="630935" y="431546"/>
                </a:lnTo>
                <a:lnTo>
                  <a:pt x="629157" y="433832"/>
                </a:lnTo>
                <a:lnTo>
                  <a:pt x="626109" y="435610"/>
                </a:lnTo>
                <a:lnTo>
                  <a:pt x="622045" y="437134"/>
                </a:lnTo>
                <a:lnTo>
                  <a:pt x="617854" y="438658"/>
                </a:lnTo>
                <a:lnTo>
                  <a:pt x="612139" y="439674"/>
                </a:lnTo>
                <a:lnTo>
                  <a:pt x="605027" y="440436"/>
                </a:lnTo>
                <a:lnTo>
                  <a:pt x="593763" y="441254"/>
                </a:lnTo>
                <a:lnTo>
                  <a:pt x="579997" y="441573"/>
                </a:lnTo>
                <a:lnTo>
                  <a:pt x="577850" y="441579"/>
                </a:lnTo>
                <a:lnTo>
                  <a:pt x="563601" y="441338"/>
                </a:lnTo>
                <a:lnTo>
                  <a:pt x="551987" y="440618"/>
                </a:lnTo>
                <a:lnTo>
                  <a:pt x="542925" y="439674"/>
                </a:lnTo>
                <a:lnTo>
                  <a:pt x="537209" y="438658"/>
                </a:lnTo>
                <a:lnTo>
                  <a:pt x="532891" y="437134"/>
                </a:lnTo>
                <a:lnTo>
                  <a:pt x="528574" y="435610"/>
                </a:lnTo>
                <a:lnTo>
                  <a:pt x="524001" y="431546"/>
                </a:lnTo>
                <a:lnTo>
                  <a:pt x="522350" y="429260"/>
                </a:lnTo>
                <a:lnTo>
                  <a:pt x="521588" y="426720"/>
                </a:lnTo>
                <a:lnTo>
                  <a:pt x="521588" y="423672"/>
                </a:lnTo>
                <a:lnTo>
                  <a:pt x="521588" y="187579"/>
                </a:lnTo>
                <a:lnTo>
                  <a:pt x="521137" y="174125"/>
                </a:lnTo>
                <a:lnTo>
                  <a:pt x="519783" y="161543"/>
                </a:lnTo>
                <a:lnTo>
                  <a:pt x="513909" y="138031"/>
                </a:lnTo>
                <a:lnTo>
                  <a:pt x="508653" y="126735"/>
                </a:lnTo>
                <a:lnTo>
                  <a:pt x="497815" y="112550"/>
                </a:lnTo>
                <a:lnTo>
                  <a:pt x="487740" y="104946"/>
                </a:lnTo>
                <a:lnTo>
                  <a:pt x="475326" y="99855"/>
                </a:lnTo>
                <a:lnTo>
                  <a:pt x="462302" y="97898"/>
                </a:lnTo>
                <a:lnTo>
                  <a:pt x="458088" y="97790"/>
                </a:lnTo>
                <a:lnTo>
                  <a:pt x="446329" y="99126"/>
                </a:lnTo>
                <a:lnTo>
                  <a:pt x="434476" y="103135"/>
                </a:lnTo>
                <a:lnTo>
                  <a:pt x="422570" y="109817"/>
                </a:lnTo>
                <a:lnTo>
                  <a:pt x="409255" y="120196"/>
                </a:lnTo>
                <a:lnTo>
                  <a:pt x="400657" y="128121"/>
                </a:lnTo>
                <a:lnTo>
                  <a:pt x="391775" y="137180"/>
                </a:lnTo>
                <a:lnTo>
                  <a:pt x="382605" y="147366"/>
                </a:lnTo>
                <a:lnTo>
                  <a:pt x="373139" y="158674"/>
                </a:lnTo>
                <a:lnTo>
                  <a:pt x="372871" y="159004"/>
                </a:lnTo>
                <a:lnTo>
                  <a:pt x="372871" y="423672"/>
                </a:lnTo>
                <a:lnTo>
                  <a:pt x="372871" y="426720"/>
                </a:lnTo>
                <a:lnTo>
                  <a:pt x="371982" y="429260"/>
                </a:lnTo>
                <a:lnTo>
                  <a:pt x="370204" y="431546"/>
                </a:lnTo>
                <a:lnTo>
                  <a:pt x="368426" y="433832"/>
                </a:lnTo>
                <a:lnTo>
                  <a:pt x="365378" y="435610"/>
                </a:lnTo>
                <a:lnTo>
                  <a:pt x="361060" y="437134"/>
                </a:lnTo>
                <a:lnTo>
                  <a:pt x="356742" y="438658"/>
                </a:lnTo>
                <a:lnTo>
                  <a:pt x="351027" y="439674"/>
                </a:lnTo>
                <a:lnTo>
                  <a:pt x="343788" y="440436"/>
                </a:lnTo>
                <a:lnTo>
                  <a:pt x="332431" y="441264"/>
                </a:lnTo>
                <a:lnTo>
                  <a:pt x="318658" y="441576"/>
                </a:lnTo>
                <a:lnTo>
                  <a:pt x="317118" y="441579"/>
                </a:lnTo>
                <a:lnTo>
                  <a:pt x="302962" y="441332"/>
                </a:lnTo>
                <a:lnTo>
                  <a:pt x="291350" y="440591"/>
                </a:lnTo>
                <a:lnTo>
                  <a:pt x="282701" y="439674"/>
                </a:lnTo>
                <a:lnTo>
                  <a:pt x="276986" y="438658"/>
                </a:lnTo>
                <a:lnTo>
                  <a:pt x="272668" y="437134"/>
                </a:lnTo>
                <a:lnTo>
                  <a:pt x="268350" y="435610"/>
                </a:lnTo>
                <a:lnTo>
                  <a:pt x="265302" y="433832"/>
                </a:lnTo>
                <a:lnTo>
                  <a:pt x="263525" y="431546"/>
                </a:lnTo>
                <a:lnTo>
                  <a:pt x="261746" y="429260"/>
                </a:lnTo>
                <a:lnTo>
                  <a:pt x="260857" y="426720"/>
                </a:lnTo>
                <a:lnTo>
                  <a:pt x="260857" y="423672"/>
                </a:lnTo>
                <a:lnTo>
                  <a:pt x="260857" y="187579"/>
                </a:lnTo>
                <a:lnTo>
                  <a:pt x="260406" y="174125"/>
                </a:lnTo>
                <a:lnTo>
                  <a:pt x="259052" y="161543"/>
                </a:lnTo>
                <a:lnTo>
                  <a:pt x="253220" y="137993"/>
                </a:lnTo>
                <a:lnTo>
                  <a:pt x="248075" y="126670"/>
                </a:lnTo>
                <a:lnTo>
                  <a:pt x="237451" y="112581"/>
                </a:lnTo>
                <a:lnTo>
                  <a:pt x="227251" y="104991"/>
                </a:lnTo>
                <a:lnTo>
                  <a:pt x="214546" y="99814"/>
                </a:lnTo>
                <a:lnTo>
                  <a:pt x="201595" y="97880"/>
                </a:lnTo>
                <a:lnTo>
                  <a:pt x="197865" y="97790"/>
                </a:lnTo>
                <a:lnTo>
                  <a:pt x="185992" y="99090"/>
                </a:lnTo>
                <a:lnTo>
                  <a:pt x="174119" y="102992"/>
                </a:lnTo>
                <a:lnTo>
                  <a:pt x="162246" y="109495"/>
                </a:lnTo>
                <a:lnTo>
                  <a:pt x="148427" y="120237"/>
                </a:lnTo>
                <a:lnTo>
                  <a:pt x="139862" y="128216"/>
                </a:lnTo>
                <a:lnTo>
                  <a:pt x="131022" y="137341"/>
                </a:lnTo>
                <a:lnTo>
                  <a:pt x="121908" y="147606"/>
                </a:lnTo>
                <a:lnTo>
                  <a:pt x="112521" y="159004"/>
                </a:lnTo>
                <a:lnTo>
                  <a:pt x="112521" y="423672"/>
                </a:lnTo>
                <a:lnTo>
                  <a:pt x="112521" y="426720"/>
                </a:lnTo>
                <a:lnTo>
                  <a:pt x="111632" y="429260"/>
                </a:lnTo>
                <a:lnTo>
                  <a:pt x="109854" y="431546"/>
                </a:lnTo>
                <a:lnTo>
                  <a:pt x="108076" y="433832"/>
                </a:lnTo>
                <a:lnTo>
                  <a:pt x="105028" y="435610"/>
                </a:lnTo>
                <a:lnTo>
                  <a:pt x="100710" y="437134"/>
                </a:lnTo>
                <a:lnTo>
                  <a:pt x="96392" y="438658"/>
                </a:lnTo>
                <a:lnTo>
                  <a:pt x="90677" y="439674"/>
                </a:lnTo>
                <a:lnTo>
                  <a:pt x="83565" y="440436"/>
                </a:lnTo>
                <a:lnTo>
                  <a:pt x="72347" y="441251"/>
                </a:lnTo>
                <a:lnTo>
                  <a:pt x="58572" y="441573"/>
                </a:lnTo>
                <a:lnTo>
                  <a:pt x="56260" y="441579"/>
                </a:lnTo>
                <a:lnTo>
                  <a:pt x="42151" y="441329"/>
                </a:lnTo>
                <a:lnTo>
                  <a:pt x="30523" y="440582"/>
                </a:lnTo>
                <a:lnTo>
                  <a:pt x="21970" y="439674"/>
                </a:lnTo>
                <a:lnTo>
                  <a:pt x="16255" y="438658"/>
                </a:lnTo>
                <a:lnTo>
                  <a:pt x="11937" y="437134"/>
                </a:lnTo>
                <a:lnTo>
                  <a:pt x="7619" y="435610"/>
                </a:lnTo>
                <a:lnTo>
                  <a:pt x="4571" y="433832"/>
                </a:lnTo>
                <a:lnTo>
                  <a:pt x="2793" y="431546"/>
                </a:lnTo>
                <a:lnTo>
                  <a:pt x="888" y="429260"/>
                </a:lnTo>
                <a:lnTo>
                  <a:pt x="0" y="426720"/>
                </a:lnTo>
                <a:lnTo>
                  <a:pt x="0" y="423672"/>
                </a:lnTo>
                <a:lnTo>
                  <a:pt x="0" y="25527"/>
                </a:lnTo>
                <a:lnTo>
                  <a:pt x="0" y="22479"/>
                </a:lnTo>
                <a:lnTo>
                  <a:pt x="761" y="19939"/>
                </a:lnTo>
                <a:lnTo>
                  <a:pt x="2285" y="17653"/>
                </a:lnTo>
                <a:lnTo>
                  <a:pt x="3809" y="15367"/>
                </a:lnTo>
                <a:lnTo>
                  <a:pt x="6476" y="13589"/>
                </a:lnTo>
                <a:lnTo>
                  <a:pt x="10286" y="12065"/>
                </a:lnTo>
                <a:lnTo>
                  <a:pt x="14224" y="10541"/>
                </a:lnTo>
                <a:lnTo>
                  <a:pt x="19176" y="9525"/>
                </a:lnTo>
                <a:lnTo>
                  <a:pt x="25273" y="8763"/>
                </a:lnTo>
                <a:lnTo>
                  <a:pt x="31368" y="8001"/>
                </a:lnTo>
                <a:lnTo>
                  <a:pt x="38988" y="7620"/>
                </a:lnTo>
                <a:lnTo>
                  <a:pt x="48259" y="7620"/>
                </a:lnTo>
                <a:lnTo>
                  <a:pt x="57784" y="7620"/>
                </a:lnTo>
                <a:lnTo>
                  <a:pt x="65658" y="8001"/>
                </a:lnTo>
                <a:lnTo>
                  <a:pt x="71881" y="8763"/>
                </a:lnTo>
                <a:lnTo>
                  <a:pt x="78231" y="9525"/>
                </a:lnTo>
                <a:lnTo>
                  <a:pt x="83057" y="10541"/>
                </a:lnTo>
                <a:lnTo>
                  <a:pt x="86486" y="12065"/>
                </a:lnTo>
                <a:lnTo>
                  <a:pt x="89915" y="13589"/>
                </a:lnTo>
                <a:lnTo>
                  <a:pt x="92328" y="15367"/>
                </a:lnTo>
                <a:lnTo>
                  <a:pt x="93852" y="17653"/>
                </a:lnTo>
                <a:lnTo>
                  <a:pt x="95250" y="19939"/>
                </a:lnTo>
                <a:lnTo>
                  <a:pt x="96011" y="22479"/>
                </a:lnTo>
                <a:lnTo>
                  <a:pt x="96011" y="25527"/>
                </a:lnTo>
                <a:lnTo>
                  <a:pt x="96011" y="71501"/>
                </a:lnTo>
                <a:lnTo>
                  <a:pt x="105914" y="61200"/>
                </a:lnTo>
                <a:lnTo>
                  <a:pt x="115799" y="51712"/>
                </a:lnTo>
                <a:lnTo>
                  <a:pt x="125667" y="43032"/>
                </a:lnTo>
                <a:lnTo>
                  <a:pt x="135518" y="35153"/>
                </a:lnTo>
                <a:lnTo>
                  <a:pt x="145352" y="28072"/>
                </a:lnTo>
                <a:lnTo>
                  <a:pt x="155169" y="21782"/>
                </a:lnTo>
                <a:lnTo>
                  <a:pt x="161925" y="17907"/>
                </a:lnTo>
                <a:lnTo>
                  <a:pt x="173784" y="12055"/>
                </a:lnTo>
                <a:lnTo>
                  <a:pt x="185836" y="7358"/>
                </a:lnTo>
                <a:lnTo>
                  <a:pt x="198075" y="3814"/>
                </a:lnTo>
                <a:lnTo>
                  <a:pt x="210498" y="1424"/>
                </a:lnTo>
                <a:lnTo>
                  <a:pt x="223099" y="188"/>
                </a:lnTo>
                <a:lnTo>
                  <a:pt x="23037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39382" y="3610355"/>
            <a:ext cx="304038" cy="449199"/>
          </a:xfrm>
          <a:custGeom>
            <a:avLst/>
            <a:gdLst/>
            <a:ahLst/>
            <a:cxnLst/>
            <a:rect l="l" t="t" r="r" b="b"/>
            <a:pathLst>
              <a:path w="304038" h="449199">
                <a:moveTo>
                  <a:pt x="164338" y="0"/>
                </a:moveTo>
                <a:lnTo>
                  <a:pt x="177254" y="324"/>
                </a:lnTo>
                <a:lnTo>
                  <a:pt x="189921" y="1297"/>
                </a:lnTo>
                <a:lnTo>
                  <a:pt x="200660" y="2667"/>
                </a:lnTo>
                <a:lnTo>
                  <a:pt x="213902" y="4960"/>
                </a:lnTo>
                <a:lnTo>
                  <a:pt x="226111" y="7669"/>
                </a:lnTo>
                <a:lnTo>
                  <a:pt x="232664" y="9398"/>
                </a:lnTo>
                <a:lnTo>
                  <a:pt x="245696" y="13542"/>
                </a:lnTo>
                <a:lnTo>
                  <a:pt x="256583" y="18060"/>
                </a:lnTo>
                <a:lnTo>
                  <a:pt x="256794" y="18161"/>
                </a:lnTo>
                <a:lnTo>
                  <a:pt x="263271" y="21209"/>
                </a:lnTo>
                <a:lnTo>
                  <a:pt x="267970" y="23876"/>
                </a:lnTo>
                <a:lnTo>
                  <a:pt x="270764" y="26162"/>
                </a:lnTo>
                <a:lnTo>
                  <a:pt x="273685" y="28321"/>
                </a:lnTo>
                <a:lnTo>
                  <a:pt x="275590" y="30607"/>
                </a:lnTo>
                <a:lnTo>
                  <a:pt x="276860" y="32893"/>
                </a:lnTo>
                <a:lnTo>
                  <a:pt x="278002" y="35052"/>
                </a:lnTo>
                <a:lnTo>
                  <a:pt x="278892" y="37719"/>
                </a:lnTo>
                <a:lnTo>
                  <a:pt x="279526" y="40894"/>
                </a:lnTo>
                <a:lnTo>
                  <a:pt x="280162" y="43942"/>
                </a:lnTo>
                <a:lnTo>
                  <a:pt x="280670" y="47879"/>
                </a:lnTo>
                <a:lnTo>
                  <a:pt x="281050" y="52451"/>
                </a:lnTo>
                <a:lnTo>
                  <a:pt x="281559" y="57150"/>
                </a:lnTo>
                <a:lnTo>
                  <a:pt x="281686" y="62865"/>
                </a:lnTo>
                <a:lnTo>
                  <a:pt x="281686" y="69723"/>
                </a:lnTo>
                <a:lnTo>
                  <a:pt x="281686" y="77724"/>
                </a:lnTo>
                <a:lnTo>
                  <a:pt x="281559" y="84201"/>
                </a:lnTo>
                <a:lnTo>
                  <a:pt x="281050" y="89281"/>
                </a:lnTo>
                <a:lnTo>
                  <a:pt x="280670" y="94361"/>
                </a:lnTo>
                <a:lnTo>
                  <a:pt x="279908" y="98425"/>
                </a:lnTo>
                <a:lnTo>
                  <a:pt x="278892" y="101346"/>
                </a:lnTo>
                <a:lnTo>
                  <a:pt x="277749" y="104394"/>
                </a:lnTo>
                <a:lnTo>
                  <a:pt x="276351" y="106299"/>
                </a:lnTo>
                <a:lnTo>
                  <a:pt x="274574" y="107442"/>
                </a:lnTo>
                <a:lnTo>
                  <a:pt x="272796" y="108458"/>
                </a:lnTo>
                <a:lnTo>
                  <a:pt x="270764" y="108966"/>
                </a:lnTo>
                <a:lnTo>
                  <a:pt x="268350" y="108966"/>
                </a:lnTo>
                <a:lnTo>
                  <a:pt x="265684" y="108966"/>
                </a:lnTo>
                <a:lnTo>
                  <a:pt x="261493" y="107442"/>
                </a:lnTo>
                <a:lnTo>
                  <a:pt x="255904" y="104267"/>
                </a:lnTo>
                <a:lnTo>
                  <a:pt x="250190" y="101092"/>
                </a:lnTo>
                <a:lnTo>
                  <a:pt x="243077" y="97790"/>
                </a:lnTo>
                <a:lnTo>
                  <a:pt x="234696" y="94234"/>
                </a:lnTo>
                <a:lnTo>
                  <a:pt x="223599" y="89961"/>
                </a:lnTo>
                <a:lnTo>
                  <a:pt x="211211" y="85920"/>
                </a:lnTo>
                <a:lnTo>
                  <a:pt x="205232" y="84201"/>
                </a:lnTo>
                <a:lnTo>
                  <a:pt x="193646" y="81594"/>
                </a:lnTo>
                <a:lnTo>
                  <a:pt x="181039" y="80037"/>
                </a:lnTo>
                <a:lnTo>
                  <a:pt x="167464" y="79502"/>
                </a:lnTo>
                <a:lnTo>
                  <a:pt x="167004" y="79502"/>
                </a:lnTo>
                <a:lnTo>
                  <a:pt x="153350" y="80217"/>
                </a:lnTo>
                <a:lnTo>
                  <a:pt x="141624" y="82418"/>
                </a:lnTo>
                <a:lnTo>
                  <a:pt x="140716" y="82677"/>
                </a:lnTo>
                <a:lnTo>
                  <a:pt x="133223" y="84709"/>
                </a:lnTo>
                <a:lnTo>
                  <a:pt x="127126" y="87630"/>
                </a:lnTo>
                <a:lnTo>
                  <a:pt x="122300" y="91567"/>
                </a:lnTo>
                <a:lnTo>
                  <a:pt x="117601" y="95377"/>
                </a:lnTo>
                <a:lnTo>
                  <a:pt x="114046" y="99949"/>
                </a:lnTo>
                <a:lnTo>
                  <a:pt x="111633" y="105156"/>
                </a:lnTo>
                <a:lnTo>
                  <a:pt x="109220" y="110363"/>
                </a:lnTo>
                <a:lnTo>
                  <a:pt x="108076" y="115951"/>
                </a:lnTo>
                <a:lnTo>
                  <a:pt x="108076" y="121920"/>
                </a:lnTo>
                <a:lnTo>
                  <a:pt x="108076" y="131191"/>
                </a:lnTo>
                <a:lnTo>
                  <a:pt x="110871" y="138938"/>
                </a:lnTo>
                <a:lnTo>
                  <a:pt x="116586" y="145161"/>
                </a:lnTo>
                <a:lnTo>
                  <a:pt x="125453" y="153255"/>
                </a:lnTo>
                <a:lnTo>
                  <a:pt x="136579" y="160462"/>
                </a:lnTo>
                <a:lnTo>
                  <a:pt x="138811" y="161671"/>
                </a:lnTo>
                <a:lnTo>
                  <a:pt x="149657" y="166800"/>
                </a:lnTo>
                <a:lnTo>
                  <a:pt x="161515" y="171719"/>
                </a:lnTo>
                <a:lnTo>
                  <a:pt x="170307" y="175006"/>
                </a:lnTo>
                <a:lnTo>
                  <a:pt x="182082" y="179294"/>
                </a:lnTo>
                <a:lnTo>
                  <a:pt x="193941" y="183834"/>
                </a:lnTo>
                <a:lnTo>
                  <a:pt x="205884" y="188624"/>
                </a:lnTo>
                <a:lnTo>
                  <a:pt x="217604" y="193640"/>
                </a:lnTo>
                <a:lnTo>
                  <a:pt x="229063" y="199107"/>
                </a:lnTo>
                <a:lnTo>
                  <a:pt x="240472" y="205124"/>
                </a:lnTo>
                <a:lnTo>
                  <a:pt x="252672" y="212585"/>
                </a:lnTo>
                <a:lnTo>
                  <a:pt x="262808" y="220269"/>
                </a:lnTo>
                <a:lnTo>
                  <a:pt x="272192" y="228867"/>
                </a:lnTo>
                <a:lnTo>
                  <a:pt x="281363" y="239426"/>
                </a:lnTo>
                <a:lnTo>
                  <a:pt x="288414" y="249938"/>
                </a:lnTo>
                <a:lnTo>
                  <a:pt x="294412" y="261578"/>
                </a:lnTo>
                <a:lnTo>
                  <a:pt x="299462" y="275204"/>
                </a:lnTo>
                <a:lnTo>
                  <a:pt x="302177" y="287306"/>
                </a:lnTo>
                <a:lnTo>
                  <a:pt x="303687" y="300452"/>
                </a:lnTo>
                <a:lnTo>
                  <a:pt x="304038" y="311277"/>
                </a:lnTo>
                <a:lnTo>
                  <a:pt x="303494" y="325016"/>
                </a:lnTo>
                <a:lnTo>
                  <a:pt x="301859" y="338066"/>
                </a:lnTo>
                <a:lnTo>
                  <a:pt x="299126" y="350425"/>
                </a:lnTo>
                <a:lnTo>
                  <a:pt x="295288" y="362094"/>
                </a:lnTo>
                <a:lnTo>
                  <a:pt x="291338" y="371094"/>
                </a:lnTo>
                <a:lnTo>
                  <a:pt x="285052" y="382343"/>
                </a:lnTo>
                <a:lnTo>
                  <a:pt x="277709" y="392718"/>
                </a:lnTo>
                <a:lnTo>
                  <a:pt x="269302" y="402235"/>
                </a:lnTo>
                <a:lnTo>
                  <a:pt x="259820" y="410912"/>
                </a:lnTo>
                <a:lnTo>
                  <a:pt x="245309" y="421282"/>
                </a:lnTo>
                <a:lnTo>
                  <a:pt x="234489" y="427417"/>
                </a:lnTo>
                <a:lnTo>
                  <a:pt x="222935" y="432791"/>
                </a:lnTo>
                <a:lnTo>
                  <a:pt x="210648" y="437389"/>
                </a:lnTo>
                <a:lnTo>
                  <a:pt x="200533" y="440436"/>
                </a:lnTo>
                <a:lnTo>
                  <a:pt x="188720" y="443350"/>
                </a:lnTo>
                <a:lnTo>
                  <a:pt x="176566" y="445677"/>
                </a:lnTo>
                <a:lnTo>
                  <a:pt x="164061" y="447417"/>
                </a:lnTo>
                <a:lnTo>
                  <a:pt x="151197" y="448570"/>
                </a:lnTo>
                <a:lnTo>
                  <a:pt x="137963" y="449135"/>
                </a:lnTo>
                <a:lnTo>
                  <a:pt x="131699" y="449199"/>
                </a:lnTo>
                <a:lnTo>
                  <a:pt x="118639" y="448900"/>
                </a:lnTo>
                <a:lnTo>
                  <a:pt x="105915" y="448017"/>
                </a:lnTo>
                <a:lnTo>
                  <a:pt x="93526" y="446571"/>
                </a:lnTo>
                <a:lnTo>
                  <a:pt x="75729" y="443380"/>
                </a:lnTo>
                <a:lnTo>
                  <a:pt x="63375" y="440481"/>
                </a:lnTo>
                <a:lnTo>
                  <a:pt x="52704" y="437388"/>
                </a:lnTo>
                <a:lnTo>
                  <a:pt x="39575" y="432787"/>
                </a:lnTo>
                <a:lnTo>
                  <a:pt x="28503" y="428104"/>
                </a:lnTo>
                <a:lnTo>
                  <a:pt x="18796" y="423291"/>
                </a:lnTo>
                <a:lnTo>
                  <a:pt x="10287" y="416814"/>
                </a:lnTo>
                <a:lnTo>
                  <a:pt x="6985" y="413639"/>
                </a:lnTo>
                <a:lnTo>
                  <a:pt x="4445" y="408813"/>
                </a:lnTo>
                <a:lnTo>
                  <a:pt x="2667" y="402082"/>
                </a:lnTo>
                <a:lnTo>
                  <a:pt x="879" y="391761"/>
                </a:lnTo>
                <a:lnTo>
                  <a:pt x="58" y="377989"/>
                </a:lnTo>
                <a:lnTo>
                  <a:pt x="0" y="372364"/>
                </a:lnTo>
                <a:lnTo>
                  <a:pt x="0" y="363728"/>
                </a:lnTo>
                <a:lnTo>
                  <a:pt x="253" y="356870"/>
                </a:lnTo>
                <a:lnTo>
                  <a:pt x="889" y="351663"/>
                </a:lnTo>
                <a:lnTo>
                  <a:pt x="1524" y="346456"/>
                </a:lnTo>
                <a:lnTo>
                  <a:pt x="2413" y="342265"/>
                </a:lnTo>
                <a:lnTo>
                  <a:pt x="3556" y="339090"/>
                </a:lnTo>
                <a:lnTo>
                  <a:pt x="4825" y="336042"/>
                </a:lnTo>
                <a:lnTo>
                  <a:pt x="6223" y="333883"/>
                </a:lnTo>
                <a:lnTo>
                  <a:pt x="8000" y="332867"/>
                </a:lnTo>
                <a:lnTo>
                  <a:pt x="9778" y="331851"/>
                </a:lnTo>
                <a:lnTo>
                  <a:pt x="12065" y="331343"/>
                </a:lnTo>
                <a:lnTo>
                  <a:pt x="14732" y="331343"/>
                </a:lnTo>
                <a:lnTo>
                  <a:pt x="18034" y="331343"/>
                </a:lnTo>
                <a:lnTo>
                  <a:pt x="22860" y="333121"/>
                </a:lnTo>
                <a:lnTo>
                  <a:pt x="29210" y="336931"/>
                </a:lnTo>
                <a:lnTo>
                  <a:pt x="39382" y="342421"/>
                </a:lnTo>
                <a:lnTo>
                  <a:pt x="51598" y="348425"/>
                </a:lnTo>
                <a:lnTo>
                  <a:pt x="63908" y="353843"/>
                </a:lnTo>
                <a:lnTo>
                  <a:pt x="75923" y="358278"/>
                </a:lnTo>
                <a:lnTo>
                  <a:pt x="86360" y="361696"/>
                </a:lnTo>
                <a:lnTo>
                  <a:pt x="97888" y="364567"/>
                </a:lnTo>
                <a:lnTo>
                  <a:pt x="110277" y="366496"/>
                </a:lnTo>
                <a:lnTo>
                  <a:pt x="123545" y="367442"/>
                </a:lnTo>
                <a:lnTo>
                  <a:pt x="129540" y="367538"/>
                </a:lnTo>
                <a:lnTo>
                  <a:pt x="142958" y="366811"/>
                </a:lnTo>
                <a:lnTo>
                  <a:pt x="154959" y="364736"/>
                </a:lnTo>
                <a:lnTo>
                  <a:pt x="164338" y="362331"/>
                </a:lnTo>
                <a:lnTo>
                  <a:pt x="171196" y="359283"/>
                </a:lnTo>
                <a:lnTo>
                  <a:pt x="177038" y="355473"/>
                </a:lnTo>
                <a:lnTo>
                  <a:pt x="182879" y="351536"/>
                </a:lnTo>
                <a:lnTo>
                  <a:pt x="187198" y="346583"/>
                </a:lnTo>
                <a:lnTo>
                  <a:pt x="190246" y="340741"/>
                </a:lnTo>
                <a:lnTo>
                  <a:pt x="193167" y="334772"/>
                </a:lnTo>
                <a:lnTo>
                  <a:pt x="194691" y="327914"/>
                </a:lnTo>
                <a:lnTo>
                  <a:pt x="194691" y="320167"/>
                </a:lnTo>
                <a:lnTo>
                  <a:pt x="194691" y="311277"/>
                </a:lnTo>
                <a:lnTo>
                  <a:pt x="191897" y="303530"/>
                </a:lnTo>
                <a:lnTo>
                  <a:pt x="186436" y="297180"/>
                </a:lnTo>
                <a:lnTo>
                  <a:pt x="177688" y="288785"/>
                </a:lnTo>
                <a:lnTo>
                  <a:pt x="166659" y="281525"/>
                </a:lnTo>
                <a:lnTo>
                  <a:pt x="164592" y="280416"/>
                </a:lnTo>
                <a:lnTo>
                  <a:pt x="153739" y="275109"/>
                </a:lnTo>
                <a:lnTo>
                  <a:pt x="141908" y="270129"/>
                </a:lnTo>
                <a:lnTo>
                  <a:pt x="133731" y="267081"/>
                </a:lnTo>
                <a:lnTo>
                  <a:pt x="122124" y="262709"/>
                </a:lnTo>
                <a:lnTo>
                  <a:pt x="110289" y="258052"/>
                </a:lnTo>
                <a:lnTo>
                  <a:pt x="98425" y="253238"/>
                </a:lnTo>
                <a:lnTo>
                  <a:pt x="86844" y="248074"/>
                </a:lnTo>
                <a:lnTo>
                  <a:pt x="75476" y="242434"/>
                </a:lnTo>
                <a:lnTo>
                  <a:pt x="64296" y="236316"/>
                </a:lnTo>
                <a:lnTo>
                  <a:pt x="52385" y="228917"/>
                </a:lnTo>
                <a:lnTo>
                  <a:pt x="42329" y="221158"/>
                </a:lnTo>
                <a:lnTo>
                  <a:pt x="33077" y="212434"/>
                </a:lnTo>
                <a:lnTo>
                  <a:pt x="24389" y="202222"/>
                </a:lnTo>
                <a:lnTo>
                  <a:pt x="17480" y="191598"/>
                </a:lnTo>
                <a:lnTo>
                  <a:pt x="11634" y="179883"/>
                </a:lnTo>
                <a:lnTo>
                  <a:pt x="6777" y="166299"/>
                </a:lnTo>
                <a:lnTo>
                  <a:pt x="4167" y="154254"/>
                </a:lnTo>
                <a:lnTo>
                  <a:pt x="2682" y="141130"/>
                </a:lnTo>
                <a:lnTo>
                  <a:pt x="2286" y="129032"/>
                </a:lnTo>
                <a:lnTo>
                  <a:pt x="2907" y="115756"/>
                </a:lnTo>
                <a:lnTo>
                  <a:pt x="4778" y="103003"/>
                </a:lnTo>
                <a:lnTo>
                  <a:pt x="7908" y="90783"/>
                </a:lnTo>
                <a:lnTo>
                  <a:pt x="12308" y="79106"/>
                </a:lnTo>
                <a:lnTo>
                  <a:pt x="19468" y="65340"/>
                </a:lnTo>
                <a:lnTo>
                  <a:pt x="26678" y="54895"/>
                </a:lnTo>
                <a:lnTo>
                  <a:pt x="35071" y="45267"/>
                </a:lnTo>
                <a:lnTo>
                  <a:pt x="44625" y="36477"/>
                </a:lnTo>
                <a:lnTo>
                  <a:pt x="55308" y="28560"/>
                </a:lnTo>
                <a:lnTo>
                  <a:pt x="65919" y="22179"/>
                </a:lnTo>
                <a:lnTo>
                  <a:pt x="77424" y="16543"/>
                </a:lnTo>
                <a:lnTo>
                  <a:pt x="89823" y="11653"/>
                </a:lnTo>
                <a:lnTo>
                  <a:pt x="108096" y="6245"/>
                </a:lnTo>
                <a:lnTo>
                  <a:pt x="120066" y="3728"/>
                </a:lnTo>
                <a:lnTo>
                  <a:pt x="132554" y="1854"/>
                </a:lnTo>
                <a:lnTo>
                  <a:pt x="145552" y="625"/>
                </a:lnTo>
                <a:lnTo>
                  <a:pt x="159058" y="47"/>
                </a:lnTo>
                <a:lnTo>
                  <a:pt x="16433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066792" y="3610355"/>
            <a:ext cx="255905" cy="441579"/>
          </a:xfrm>
          <a:custGeom>
            <a:avLst/>
            <a:gdLst/>
            <a:ahLst/>
            <a:cxnLst/>
            <a:rect l="l" t="t" r="r" b="b"/>
            <a:pathLst>
              <a:path w="255905" h="441578">
                <a:moveTo>
                  <a:pt x="201803" y="0"/>
                </a:moveTo>
                <a:lnTo>
                  <a:pt x="205740" y="0"/>
                </a:lnTo>
                <a:lnTo>
                  <a:pt x="209931" y="254"/>
                </a:lnTo>
                <a:lnTo>
                  <a:pt x="214375" y="635"/>
                </a:lnTo>
                <a:lnTo>
                  <a:pt x="218821" y="1143"/>
                </a:lnTo>
                <a:lnTo>
                  <a:pt x="223393" y="1905"/>
                </a:lnTo>
                <a:lnTo>
                  <a:pt x="228219" y="2921"/>
                </a:lnTo>
                <a:lnTo>
                  <a:pt x="232918" y="3937"/>
                </a:lnTo>
                <a:lnTo>
                  <a:pt x="237109" y="5207"/>
                </a:lnTo>
                <a:lnTo>
                  <a:pt x="240665" y="6477"/>
                </a:lnTo>
                <a:lnTo>
                  <a:pt x="244221" y="7874"/>
                </a:lnTo>
                <a:lnTo>
                  <a:pt x="246887" y="9271"/>
                </a:lnTo>
                <a:lnTo>
                  <a:pt x="248538" y="10795"/>
                </a:lnTo>
                <a:lnTo>
                  <a:pt x="250190" y="12192"/>
                </a:lnTo>
                <a:lnTo>
                  <a:pt x="252095" y="15621"/>
                </a:lnTo>
                <a:lnTo>
                  <a:pt x="253492" y="19939"/>
                </a:lnTo>
                <a:lnTo>
                  <a:pt x="254635" y="26162"/>
                </a:lnTo>
                <a:lnTo>
                  <a:pt x="255143" y="30861"/>
                </a:lnTo>
                <a:lnTo>
                  <a:pt x="255397" y="37084"/>
                </a:lnTo>
                <a:lnTo>
                  <a:pt x="255793" y="48114"/>
                </a:lnTo>
                <a:lnTo>
                  <a:pt x="255905" y="62484"/>
                </a:lnTo>
                <a:lnTo>
                  <a:pt x="255714" y="76651"/>
                </a:lnTo>
                <a:lnTo>
                  <a:pt x="255088" y="88088"/>
                </a:lnTo>
                <a:lnTo>
                  <a:pt x="254381" y="95758"/>
                </a:lnTo>
                <a:lnTo>
                  <a:pt x="253492" y="101092"/>
                </a:lnTo>
                <a:lnTo>
                  <a:pt x="252349" y="104902"/>
                </a:lnTo>
                <a:lnTo>
                  <a:pt x="251079" y="108839"/>
                </a:lnTo>
                <a:lnTo>
                  <a:pt x="247650" y="113030"/>
                </a:lnTo>
                <a:lnTo>
                  <a:pt x="243205" y="115189"/>
                </a:lnTo>
                <a:lnTo>
                  <a:pt x="240284" y="115189"/>
                </a:lnTo>
                <a:lnTo>
                  <a:pt x="237871" y="115189"/>
                </a:lnTo>
                <a:lnTo>
                  <a:pt x="235204" y="114681"/>
                </a:lnTo>
                <a:lnTo>
                  <a:pt x="232283" y="113665"/>
                </a:lnTo>
                <a:lnTo>
                  <a:pt x="229235" y="112649"/>
                </a:lnTo>
                <a:lnTo>
                  <a:pt x="225933" y="111506"/>
                </a:lnTo>
                <a:lnTo>
                  <a:pt x="222123" y="110363"/>
                </a:lnTo>
                <a:lnTo>
                  <a:pt x="218440" y="109093"/>
                </a:lnTo>
                <a:lnTo>
                  <a:pt x="214375" y="107950"/>
                </a:lnTo>
                <a:lnTo>
                  <a:pt x="209931" y="106934"/>
                </a:lnTo>
                <a:lnTo>
                  <a:pt x="205486" y="105918"/>
                </a:lnTo>
                <a:lnTo>
                  <a:pt x="200533" y="105410"/>
                </a:lnTo>
                <a:lnTo>
                  <a:pt x="195199" y="105410"/>
                </a:lnTo>
                <a:lnTo>
                  <a:pt x="188975" y="105410"/>
                </a:lnTo>
                <a:lnTo>
                  <a:pt x="176403" y="109220"/>
                </a:lnTo>
                <a:lnTo>
                  <a:pt x="163703" y="115697"/>
                </a:lnTo>
                <a:lnTo>
                  <a:pt x="148285" y="128771"/>
                </a:lnTo>
                <a:lnTo>
                  <a:pt x="139326" y="138482"/>
                </a:lnTo>
                <a:lnTo>
                  <a:pt x="129028" y="151484"/>
                </a:lnTo>
                <a:lnTo>
                  <a:pt x="121688" y="161722"/>
                </a:lnTo>
                <a:lnTo>
                  <a:pt x="114021" y="173186"/>
                </a:lnTo>
                <a:lnTo>
                  <a:pt x="112522" y="175514"/>
                </a:lnTo>
                <a:lnTo>
                  <a:pt x="112522" y="423672"/>
                </a:lnTo>
                <a:lnTo>
                  <a:pt x="112522" y="426720"/>
                </a:lnTo>
                <a:lnTo>
                  <a:pt x="111633" y="429260"/>
                </a:lnTo>
                <a:lnTo>
                  <a:pt x="109855" y="431546"/>
                </a:lnTo>
                <a:lnTo>
                  <a:pt x="108077" y="433832"/>
                </a:lnTo>
                <a:lnTo>
                  <a:pt x="105029" y="435610"/>
                </a:lnTo>
                <a:lnTo>
                  <a:pt x="100711" y="437134"/>
                </a:lnTo>
                <a:lnTo>
                  <a:pt x="96393" y="438658"/>
                </a:lnTo>
                <a:lnTo>
                  <a:pt x="90678" y="439674"/>
                </a:lnTo>
                <a:lnTo>
                  <a:pt x="83566" y="440436"/>
                </a:lnTo>
                <a:lnTo>
                  <a:pt x="72347" y="441251"/>
                </a:lnTo>
                <a:lnTo>
                  <a:pt x="58572" y="441573"/>
                </a:lnTo>
                <a:lnTo>
                  <a:pt x="56261" y="441579"/>
                </a:lnTo>
                <a:lnTo>
                  <a:pt x="42151" y="441329"/>
                </a:lnTo>
                <a:lnTo>
                  <a:pt x="30523" y="440582"/>
                </a:lnTo>
                <a:lnTo>
                  <a:pt x="21971" y="439674"/>
                </a:lnTo>
                <a:lnTo>
                  <a:pt x="16256" y="438658"/>
                </a:lnTo>
                <a:lnTo>
                  <a:pt x="11937" y="437134"/>
                </a:lnTo>
                <a:lnTo>
                  <a:pt x="7620" y="435610"/>
                </a:lnTo>
                <a:lnTo>
                  <a:pt x="4572" y="433832"/>
                </a:lnTo>
                <a:lnTo>
                  <a:pt x="2794" y="431546"/>
                </a:lnTo>
                <a:lnTo>
                  <a:pt x="888" y="429260"/>
                </a:lnTo>
                <a:lnTo>
                  <a:pt x="0" y="426720"/>
                </a:lnTo>
                <a:lnTo>
                  <a:pt x="0" y="423672"/>
                </a:lnTo>
                <a:lnTo>
                  <a:pt x="0" y="25527"/>
                </a:lnTo>
                <a:lnTo>
                  <a:pt x="0" y="22479"/>
                </a:lnTo>
                <a:lnTo>
                  <a:pt x="762" y="19939"/>
                </a:lnTo>
                <a:lnTo>
                  <a:pt x="2286" y="17653"/>
                </a:lnTo>
                <a:lnTo>
                  <a:pt x="3810" y="15367"/>
                </a:lnTo>
                <a:lnTo>
                  <a:pt x="6477" y="13589"/>
                </a:lnTo>
                <a:lnTo>
                  <a:pt x="10287" y="12065"/>
                </a:lnTo>
                <a:lnTo>
                  <a:pt x="14224" y="10541"/>
                </a:lnTo>
                <a:lnTo>
                  <a:pt x="19177" y="9525"/>
                </a:lnTo>
                <a:lnTo>
                  <a:pt x="25273" y="8763"/>
                </a:lnTo>
                <a:lnTo>
                  <a:pt x="31369" y="8001"/>
                </a:lnTo>
                <a:lnTo>
                  <a:pt x="38988" y="7620"/>
                </a:lnTo>
                <a:lnTo>
                  <a:pt x="48260" y="7620"/>
                </a:lnTo>
                <a:lnTo>
                  <a:pt x="57785" y="7620"/>
                </a:lnTo>
                <a:lnTo>
                  <a:pt x="65659" y="8001"/>
                </a:lnTo>
                <a:lnTo>
                  <a:pt x="71882" y="8763"/>
                </a:lnTo>
                <a:lnTo>
                  <a:pt x="78232" y="9525"/>
                </a:lnTo>
                <a:lnTo>
                  <a:pt x="83058" y="10541"/>
                </a:lnTo>
                <a:lnTo>
                  <a:pt x="86487" y="12065"/>
                </a:lnTo>
                <a:lnTo>
                  <a:pt x="89916" y="13589"/>
                </a:lnTo>
                <a:lnTo>
                  <a:pt x="92329" y="15367"/>
                </a:lnTo>
                <a:lnTo>
                  <a:pt x="93853" y="17653"/>
                </a:lnTo>
                <a:lnTo>
                  <a:pt x="95250" y="19939"/>
                </a:lnTo>
                <a:lnTo>
                  <a:pt x="96012" y="22479"/>
                </a:lnTo>
                <a:lnTo>
                  <a:pt x="96012" y="25527"/>
                </a:lnTo>
                <a:lnTo>
                  <a:pt x="96012" y="75057"/>
                </a:lnTo>
                <a:lnTo>
                  <a:pt x="104308" y="63608"/>
                </a:lnTo>
                <a:lnTo>
                  <a:pt x="112355" y="53280"/>
                </a:lnTo>
                <a:lnTo>
                  <a:pt x="120120" y="44087"/>
                </a:lnTo>
                <a:lnTo>
                  <a:pt x="125475" y="38227"/>
                </a:lnTo>
                <a:lnTo>
                  <a:pt x="135368" y="28489"/>
                </a:lnTo>
                <a:lnTo>
                  <a:pt x="144896" y="20327"/>
                </a:lnTo>
                <a:lnTo>
                  <a:pt x="151892" y="15240"/>
                </a:lnTo>
                <a:lnTo>
                  <a:pt x="163327" y="8493"/>
                </a:lnTo>
                <a:lnTo>
                  <a:pt x="174850" y="3995"/>
                </a:lnTo>
                <a:lnTo>
                  <a:pt x="176911" y="3429"/>
                </a:lnTo>
                <a:lnTo>
                  <a:pt x="185166" y="1143"/>
                </a:lnTo>
                <a:lnTo>
                  <a:pt x="193548" y="0"/>
                </a:lnTo>
                <a:lnTo>
                  <a:pt x="20180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14420" y="3610355"/>
            <a:ext cx="255904" cy="441579"/>
          </a:xfrm>
          <a:custGeom>
            <a:avLst/>
            <a:gdLst/>
            <a:ahLst/>
            <a:cxnLst/>
            <a:rect l="l" t="t" r="r" b="b"/>
            <a:pathLst>
              <a:path w="255904" h="441578">
                <a:moveTo>
                  <a:pt x="201802" y="0"/>
                </a:moveTo>
                <a:lnTo>
                  <a:pt x="205739" y="0"/>
                </a:lnTo>
                <a:lnTo>
                  <a:pt x="209930" y="254"/>
                </a:lnTo>
                <a:lnTo>
                  <a:pt x="214375" y="635"/>
                </a:lnTo>
                <a:lnTo>
                  <a:pt x="218820" y="1143"/>
                </a:lnTo>
                <a:lnTo>
                  <a:pt x="223392" y="1905"/>
                </a:lnTo>
                <a:lnTo>
                  <a:pt x="228218" y="2921"/>
                </a:lnTo>
                <a:lnTo>
                  <a:pt x="232917" y="3937"/>
                </a:lnTo>
                <a:lnTo>
                  <a:pt x="237108" y="5207"/>
                </a:lnTo>
                <a:lnTo>
                  <a:pt x="240664" y="6477"/>
                </a:lnTo>
                <a:lnTo>
                  <a:pt x="244220" y="7874"/>
                </a:lnTo>
                <a:lnTo>
                  <a:pt x="246887" y="9271"/>
                </a:lnTo>
                <a:lnTo>
                  <a:pt x="248538" y="10795"/>
                </a:lnTo>
                <a:lnTo>
                  <a:pt x="250189" y="12192"/>
                </a:lnTo>
                <a:lnTo>
                  <a:pt x="252094" y="15621"/>
                </a:lnTo>
                <a:lnTo>
                  <a:pt x="253491" y="19939"/>
                </a:lnTo>
                <a:lnTo>
                  <a:pt x="254634" y="26162"/>
                </a:lnTo>
                <a:lnTo>
                  <a:pt x="255142" y="30861"/>
                </a:lnTo>
                <a:lnTo>
                  <a:pt x="255396" y="37084"/>
                </a:lnTo>
                <a:lnTo>
                  <a:pt x="255793" y="48114"/>
                </a:lnTo>
                <a:lnTo>
                  <a:pt x="255904" y="62484"/>
                </a:lnTo>
                <a:lnTo>
                  <a:pt x="255714" y="76651"/>
                </a:lnTo>
                <a:lnTo>
                  <a:pt x="255088" y="88088"/>
                </a:lnTo>
                <a:lnTo>
                  <a:pt x="254380" y="95758"/>
                </a:lnTo>
                <a:lnTo>
                  <a:pt x="253491" y="101092"/>
                </a:lnTo>
                <a:lnTo>
                  <a:pt x="252349" y="104902"/>
                </a:lnTo>
                <a:lnTo>
                  <a:pt x="251078" y="108839"/>
                </a:lnTo>
                <a:lnTo>
                  <a:pt x="247650" y="113030"/>
                </a:lnTo>
                <a:lnTo>
                  <a:pt x="243204" y="115189"/>
                </a:lnTo>
                <a:lnTo>
                  <a:pt x="240283" y="115189"/>
                </a:lnTo>
                <a:lnTo>
                  <a:pt x="237870" y="115189"/>
                </a:lnTo>
                <a:lnTo>
                  <a:pt x="235203" y="114681"/>
                </a:lnTo>
                <a:lnTo>
                  <a:pt x="232282" y="113665"/>
                </a:lnTo>
                <a:lnTo>
                  <a:pt x="229234" y="112649"/>
                </a:lnTo>
                <a:lnTo>
                  <a:pt x="225932" y="111506"/>
                </a:lnTo>
                <a:lnTo>
                  <a:pt x="222122" y="110363"/>
                </a:lnTo>
                <a:lnTo>
                  <a:pt x="218439" y="109093"/>
                </a:lnTo>
                <a:lnTo>
                  <a:pt x="214375" y="107950"/>
                </a:lnTo>
                <a:lnTo>
                  <a:pt x="209930" y="106934"/>
                </a:lnTo>
                <a:lnTo>
                  <a:pt x="205485" y="105918"/>
                </a:lnTo>
                <a:lnTo>
                  <a:pt x="200532" y="105410"/>
                </a:lnTo>
                <a:lnTo>
                  <a:pt x="195199" y="105410"/>
                </a:lnTo>
                <a:lnTo>
                  <a:pt x="188975" y="105410"/>
                </a:lnTo>
                <a:lnTo>
                  <a:pt x="176402" y="109220"/>
                </a:lnTo>
                <a:lnTo>
                  <a:pt x="163702" y="115697"/>
                </a:lnTo>
                <a:lnTo>
                  <a:pt x="148285" y="128771"/>
                </a:lnTo>
                <a:lnTo>
                  <a:pt x="139326" y="138482"/>
                </a:lnTo>
                <a:lnTo>
                  <a:pt x="129028" y="151484"/>
                </a:lnTo>
                <a:lnTo>
                  <a:pt x="121688" y="161722"/>
                </a:lnTo>
                <a:lnTo>
                  <a:pt x="114021" y="173186"/>
                </a:lnTo>
                <a:lnTo>
                  <a:pt x="112521" y="175514"/>
                </a:lnTo>
                <a:lnTo>
                  <a:pt x="112521" y="423672"/>
                </a:lnTo>
                <a:lnTo>
                  <a:pt x="112521" y="426720"/>
                </a:lnTo>
                <a:lnTo>
                  <a:pt x="111632" y="429260"/>
                </a:lnTo>
                <a:lnTo>
                  <a:pt x="109854" y="431546"/>
                </a:lnTo>
                <a:lnTo>
                  <a:pt x="108076" y="433832"/>
                </a:lnTo>
                <a:lnTo>
                  <a:pt x="105028" y="435610"/>
                </a:lnTo>
                <a:lnTo>
                  <a:pt x="100710" y="437134"/>
                </a:lnTo>
                <a:lnTo>
                  <a:pt x="96392" y="438658"/>
                </a:lnTo>
                <a:lnTo>
                  <a:pt x="90677" y="439674"/>
                </a:lnTo>
                <a:lnTo>
                  <a:pt x="83565" y="440436"/>
                </a:lnTo>
                <a:lnTo>
                  <a:pt x="72347" y="441251"/>
                </a:lnTo>
                <a:lnTo>
                  <a:pt x="58572" y="441573"/>
                </a:lnTo>
                <a:lnTo>
                  <a:pt x="56260" y="441579"/>
                </a:lnTo>
                <a:lnTo>
                  <a:pt x="42151" y="441329"/>
                </a:lnTo>
                <a:lnTo>
                  <a:pt x="30523" y="440582"/>
                </a:lnTo>
                <a:lnTo>
                  <a:pt x="21970" y="439674"/>
                </a:lnTo>
                <a:lnTo>
                  <a:pt x="16255" y="438658"/>
                </a:lnTo>
                <a:lnTo>
                  <a:pt x="11937" y="437134"/>
                </a:lnTo>
                <a:lnTo>
                  <a:pt x="7619" y="435610"/>
                </a:lnTo>
                <a:lnTo>
                  <a:pt x="4571" y="433832"/>
                </a:lnTo>
                <a:lnTo>
                  <a:pt x="2793" y="431546"/>
                </a:lnTo>
                <a:lnTo>
                  <a:pt x="888" y="429260"/>
                </a:lnTo>
                <a:lnTo>
                  <a:pt x="0" y="426720"/>
                </a:lnTo>
                <a:lnTo>
                  <a:pt x="0" y="423672"/>
                </a:lnTo>
                <a:lnTo>
                  <a:pt x="0" y="25527"/>
                </a:lnTo>
                <a:lnTo>
                  <a:pt x="0" y="22479"/>
                </a:lnTo>
                <a:lnTo>
                  <a:pt x="762" y="19939"/>
                </a:lnTo>
                <a:lnTo>
                  <a:pt x="2285" y="17653"/>
                </a:lnTo>
                <a:lnTo>
                  <a:pt x="3809" y="15367"/>
                </a:lnTo>
                <a:lnTo>
                  <a:pt x="6476" y="13589"/>
                </a:lnTo>
                <a:lnTo>
                  <a:pt x="10287" y="12065"/>
                </a:lnTo>
                <a:lnTo>
                  <a:pt x="14224" y="10541"/>
                </a:lnTo>
                <a:lnTo>
                  <a:pt x="19176" y="9525"/>
                </a:lnTo>
                <a:lnTo>
                  <a:pt x="25272" y="8763"/>
                </a:lnTo>
                <a:lnTo>
                  <a:pt x="31368" y="8001"/>
                </a:lnTo>
                <a:lnTo>
                  <a:pt x="38988" y="7620"/>
                </a:lnTo>
                <a:lnTo>
                  <a:pt x="48259" y="7620"/>
                </a:lnTo>
                <a:lnTo>
                  <a:pt x="57784" y="7620"/>
                </a:lnTo>
                <a:lnTo>
                  <a:pt x="65658" y="8001"/>
                </a:lnTo>
                <a:lnTo>
                  <a:pt x="71881" y="8763"/>
                </a:lnTo>
                <a:lnTo>
                  <a:pt x="78231" y="9525"/>
                </a:lnTo>
                <a:lnTo>
                  <a:pt x="83057" y="10541"/>
                </a:lnTo>
                <a:lnTo>
                  <a:pt x="86487" y="12065"/>
                </a:lnTo>
                <a:lnTo>
                  <a:pt x="89915" y="13589"/>
                </a:lnTo>
                <a:lnTo>
                  <a:pt x="92328" y="15367"/>
                </a:lnTo>
                <a:lnTo>
                  <a:pt x="93852" y="17653"/>
                </a:lnTo>
                <a:lnTo>
                  <a:pt x="95250" y="19939"/>
                </a:lnTo>
                <a:lnTo>
                  <a:pt x="96012" y="22479"/>
                </a:lnTo>
                <a:lnTo>
                  <a:pt x="96012" y="25527"/>
                </a:lnTo>
                <a:lnTo>
                  <a:pt x="96012" y="75057"/>
                </a:lnTo>
                <a:lnTo>
                  <a:pt x="104308" y="63608"/>
                </a:lnTo>
                <a:lnTo>
                  <a:pt x="112355" y="53280"/>
                </a:lnTo>
                <a:lnTo>
                  <a:pt x="120120" y="44087"/>
                </a:lnTo>
                <a:lnTo>
                  <a:pt x="125475" y="38227"/>
                </a:lnTo>
                <a:lnTo>
                  <a:pt x="135368" y="28489"/>
                </a:lnTo>
                <a:lnTo>
                  <a:pt x="144896" y="20327"/>
                </a:lnTo>
                <a:lnTo>
                  <a:pt x="151891" y="15240"/>
                </a:lnTo>
                <a:lnTo>
                  <a:pt x="163327" y="8493"/>
                </a:lnTo>
                <a:lnTo>
                  <a:pt x="174850" y="3995"/>
                </a:lnTo>
                <a:lnTo>
                  <a:pt x="176910" y="3429"/>
                </a:lnTo>
                <a:lnTo>
                  <a:pt x="185165" y="1143"/>
                </a:lnTo>
                <a:lnTo>
                  <a:pt x="193547" y="0"/>
                </a:lnTo>
                <a:lnTo>
                  <a:pt x="20180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38805" y="3610355"/>
            <a:ext cx="363855" cy="449199"/>
          </a:xfrm>
          <a:custGeom>
            <a:avLst/>
            <a:gdLst/>
            <a:ahLst/>
            <a:cxnLst/>
            <a:rect l="l" t="t" r="r" b="b"/>
            <a:pathLst>
              <a:path w="363855" h="449199">
                <a:moveTo>
                  <a:pt x="187959" y="0"/>
                </a:moveTo>
                <a:lnTo>
                  <a:pt x="202386" y="226"/>
                </a:lnTo>
                <a:lnTo>
                  <a:pt x="229231" y="2040"/>
                </a:lnTo>
                <a:lnTo>
                  <a:pt x="253359" y="5667"/>
                </a:lnTo>
                <a:lnTo>
                  <a:pt x="268096" y="9144"/>
                </a:lnTo>
                <a:lnTo>
                  <a:pt x="293545" y="18374"/>
                </a:lnTo>
                <a:lnTo>
                  <a:pt x="314951" y="30975"/>
                </a:lnTo>
                <a:lnTo>
                  <a:pt x="331626" y="46138"/>
                </a:lnTo>
                <a:lnTo>
                  <a:pt x="345925" y="66961"/>
                </a:lnTo>
                <a:lnTo>
                  <a:pt x="354075" y="86233"/>
                </a:lnTo>
                <a:lnTo>
                  <a:pt x="359817" y="108827"/>
                </a:lnTo>
                <a:lnTo>
                  <a:pt x="363041" y="134232"/>
                </a:lnTo>
                <a:lnTo>
                  <a:pt x="363855" y="157226"/>
                </a:lnTo>
                <a:lnTo>
                  <a:pt x="363855" y="425069"/>
                </a:lnTo>
                <a:lnTo>
                  <a:pt x="363855" y="429260"/>
                </a:lnTo>
                <a:lnTo>
                  <a:pt x="362457" y="432562"/>
                </a:lnTo>
                <a:lnTo>
                  <a:pt x="359409" y="434848"/>
                </a:lnTo>
                <a:lnTo>
                  <a:pt x="356489" y="437261"/>
                </a:lnTo>
                <a:lnTo>
                  <a:pt x="351790" y="439039"/>
                </a:lnTo>
                <a:lnTo>
                  <a:pt x="345312" y="440055"/>
                </a:lnTo>
                <a:lnTo>
                  <a:pt x="334937" y="441114"/>
                </a:lnTo>
                <a:lnTo>
                  <a:pt x="320827" y="441562"/>
                </a:lnTo>
                <a:lnTo>
                  <a:pt x="316992" y="441579"/>
                </a:lnTo>
                <a:lnTo>
                  <a:pt x="301643" y="441291"/>
                </a:lnTo>
                <a:lnTo>
                  <a:pt x="290380" y="440429"/>
                </a:lnTo>
                <a:lnTo>
                  <a:pt x="281685" y="439039"/>
                </a:lnTo>
                <a:lnTo>
                  <a:pt x="277368" y="437261"/>
                </a:lnTo>
                <a:lnTo>
                  <a:pt x="274828" y="434848"/>
                </a:lnTo>
                <a:lnTo>
                  <a:pt x="272287" y="432562"/>
                </a:lnTo>
                <a:lnTo>
                  <a:pt x="271018" y="429260"/>
                </a:lnTo>
                <a:lnTo>
                  <a:pt x="271018" y="425069"/>
                </a:lnTo>
                <a:lnTo>
                  <a:pt x="271018" y="393319"/>
                </a:lnTo>
                <a:lnTo>
                  <a:pt x="261807" y="402602"/>
                </a:lnTo>
                <a:lnTo>
                  <a:pt x="252139" y="411096"/>
                </a:lnTo>
                <a:lnTo>
                  <a:pt x="242012" y="418802"/>
                </a:lnTo>
                <a:lnTo>
                  <a:pt x="231427" y="425719"/>
                </a:lnTo>
                <a:lnTo>
                  <a:pt x="220385" y="431847"/>
                </a:lnTo>
                <a:lnTo>
                  <a:pt x="203599" y="439227"/>
                </a:lnTo>
                <a:lnTo>
                  <a:pt x="191738" y="443066"/>
                </a:lnTo>
                <a:lnTo>
                  <a:pt x="179435" y="445981"/>
                </a:lnTo>
                <a:lnTo>
                  <a:pt x="166700" y="447966"/>
                </a:lnTo>
                <a:lnTo>
                  <a:pt x="153542" y="449017"/>
                </a:lnTo>
                <a:lnTo>
                  <a:pt x="145160" y="449199"/>
                </a:lnTo>
                <a:lnTo>
                  <a:pt x="131684" y="448810"/>
                </a:lnTo>
                <a:lnTo>
                  <a:pt x="118703" y="447649"/>
                </a:lnTo>
                <a:lnTo>
                  <a:pt x="106219" y="445723"/>
                </a:lnTo>
                <a:lnTo>
                  <a:pt x="94231" y="443040"/>
                </a:lnTo>
                <a:lnTo>
                  <a:pt x="74328" y="436406"/>
                </a:lnTo>
                <a:lnTo>
                  <a:pt x="62670" y="430944"/>
                </a:lnTo>
                <a:lnTo>
                  <a:pt x="51872" y="424534"/>
                </a:lnTo>
                <a:lnTo>
                  <a:pt x="41911" y="417154"/>
                </a:lnTo>
                <a:lnTo>
                  <a:pt x="31663" y="407645"/>
                </a:lnTo>
                <a:lnTo>
                  <a:pt x="23531" y="397970"/>
                </a:lnTo>
                <a:lnTo>
                  <a:pt x="16486" y="387281"/>
                </a:lnTo>
                <a:lnTo>
                  <a:pt x="10668" y="375920"/>
                </a:lnTo>
                <a:lnTo>
                  <a:pt x="6460" y="364862"/>
                </a:lnTo>
                <a:lnTo>
                  <a:pt x="3303" y="352988"/>
                </a:lnTo>
                <a:lnTo>
                  <a:pt x="1194" y="340306"/>
                </a:lnTo>
                <a:lnTo>
                  <a:pt x="135" y="326824"/>
                </a:lnTo>
                <a:lnTo>
                  <a:pt x="0" y="319659"/>
                </a:lnTo>
                <a:lnTo>
                  <a:pt x="575" y="305815"/>
                </a:lnTo>
                <a:lnTo>
                  <a:pt x="2296" y="292714"/>
                </a:lnTo>
                <a:lnTo>
                  <a:pt x="5156" y="280362"/>
                </a:lnTo>
                <a:lnTo>
                  <a:pt x="9149" y="268767"/>
                </a:lnTo>
                <a:lnTo>
                  <a:pt x="13588" y="259207"/>
                </a:lnTo>
                <a:lnTo>
                  <a:pt x="20127" y="248513"/>
                </a:lnTo>
                <a:lnTo>
                  <a:pt x="27892" y="238666"/>
                </a:lnTo>
                <a:lnTo>
                  <a:pt x="36899" y="229659"/>
                </a:lnTo>
                <a:lnTo>
                  <a:pt x="47162" y="221483"/>
                </a:lnTo>
                <a:lnTo>
                  <a:pt x="64233" y="211117"/>
                </a:lnTo>
                <a:lnTo>
                  <a:pt x="75056" y="205998"/>
                </a:lnTo>
                <a:lnTo>
                  <a:pt x="86703" y="201429"/>
                </a:lnTo>
                <a:lnTo>
                  <a:pt x="99178" y="197412"/>
                </a:lnTo>
                <a:lnTo>
                  <a:pt x="112485" y="193946"/>
                </a:lnTo>
                <a:lnTo>
                  <a:pt x="121411" y="192024"/>
                </a:lnTo>
                <a:lnTo>
                  <a:pt x="132547" y="190001"/>
                </a:lnTo>
                <a:lnTo>
                  <a:pt x="144159" y="188273"/>
                </a:lnTo>
                <a:lnTo>
                  <a:pt x="156247" y="186839"/>
                </a:lnTo>
                <a:lnTo>
                  <a:pt x="168811" y="185699"/>
                </a:lnTo>
                <a:lnTo>
                  <a:pt x="181850" y="184853"/>
                </a:lnTo>
                <a:lnTo>
                  <a:pt x="195366" y="184301"/>
                </a:lnTo>
                <a:lnTo>
                  <a:pt x="209359" y="184043"/>
                </a:lnTo>
                <a:lnTo>
                  <a:pt x="214756" y="184023"/>
                </a:lnTo>
                <a:lnTo>
                  <a:pt x="253619" y="184023"/>
                </a:lnTo>
                <a:lnTo>
                  <a:pt x="253619" y="159893"/>
                </a:lnTo>
                <a:lnTo>
                  <a:pt x="253058" y="146147"/>
                </a:lnTo>
                <a:lnTo>
                  <a:pt x="251377" y="133816"/>
                </a:lnTo>
                <a:lnTo>
                  <a:pt x="249808" y="127000"/>
                </a:lnTo>
                <a:lnTo>
                  <a:pt x="245028" y="114650"/>
                </a:lnTo>
                <a:lnTo>
                  <a:pt x="238052" y="104398"/>
                </a:lnTo>
                <a:lnTo>
                  <a:pt x="227875" y="95901"/>
                </a:lnTo>
                <a:lnTo>
                  <a:pt x="215868" y="90343"/>
                </a:lnTo>
                <a:lnTo>
                  <a:pt x="203088" y="87180"/>
                </a:lnTo>
                <a:lnTo>
                  <a:pt x="190339" y="85724"/>
                </a:lnTo>
                <a:lnTo>
                  <a:pt x="178181" y="85344"/>
                </a:lnTo>
                <a:lnTo>
                  <a:pt x="164432" y="85728"/>
                </a:lnTo>
                <a:lnTo>
                  <a:pt x="151449" y="86891"/>
                </a:lnTo>
                <a:lnTo>
                  <a:pt x="139232" y="88843"/>
                </a:lnTo>
                <a:lnTo>
                  <a:pt x="127889" y="91567"/>
                </a:lnTo>
                <a:lnTo>
                  <a:pt x="114821" y="95537"/>
                </a:lnTo>
                <a:lnTo>
                  <a:pt x="102737" y="99745"/>
                </a:lnTo>
                <a:lnTo>
                  <a:pt x="91614" y="104213"/>
                </a:lnTo>
                <a:lnTo>
                  <a:pt x="76155" y="111290"/>
                </a:lnTo>
                <a:lnTo>
                  <a:pt x="65179" y="116728"/>
                </a:lnTo>
                <a:lnTo>
                  <a:pt x="52958" y="123444"/>
                </a:lnTo>
                <a:lnTo>
                  <a:pt x="46736" y="125476"/>
                </a:lnTo>
                <a:lnTo>
                  <a:pt x="42037" y="125476"/>
                </a:lnTo>
                <a:lnTo>
                  <a:pt x="38734" y="125476"/>
                </a:lnTo>
                <a:lnTo>
                  <a:pt x="35813" y="124460"/>
                </a:lnTo>
                <a:lnTo>
                  <a:pt x="33274" y="122301"/>
                </a:lnTo>
                <a:lnTo>
                  <a:pt x="30733" y="120269"/>
                </a:lnTo>
                <a:lnTo>
                  <a:pt x="28701" y="117348"/>
                </a:lnTo>
                <a:lnTo>
                  <a:pt x="27050" y="113411"/>
                </a:lnTo>
                <a:lnTo>
                  <a:pt x="25400" y="109601"/>
                </a:lnTo>
                <a:lnTo>
                  <a:pt x="24130" y="104775"/>
                </a:lnTo>
                <a:lnTo>
                  <a:pt x="23240" y="99187"/>
                </a:lnTo>
                <a:lnTo>
                  <a:pt x="22351" y="93472"/>
                </a:lnTo>
                <a:lnTo>
                  <a:pt x="21843" y="87249"/>
                </a:lnTo>
                <a:lnTo>
                  <a:pt x="21843" y="80391"/>
                </a:lnTo>
                <a:lnTo>
                  <a:pt x="21843" y="71120"/>
                </a:lnTo>
                <a:lnTo>
                  <a:pt x="22606" y="63881"/>
                </a:lnTo>
                <a:lnTo>
                  <a:pt x="24130" y="58547"/>
                </a:lnTo>
                <a:lnTo>
                  <a:pt x="25653" y="53213"/>
                </a:lnTo>
                <a:lnTo>
                  <a:pt x="28447" y="48260"/>
                </a:lnTo>
                <a:lnTo>
                  <a:pt x="32638" y="43942"/>
                </a:lnTo>
                <a:lnTo>
                  <a:pt x="40949" y="37344"/>
                </a:lnTo>
                <a:lnTo>
                  <a:pt x="53689" y="30116"/>
                </a:lnTo>
                <a:lnTo>
                  <a:pt x="65125" y="24793"/>
                </a:lnTo>
                <a:lnTo>
                  <a:pt x="76879" y="20108"/>
                </a:lnTo>
                <a:lnTo>
                  <a:pt x="89746" y="15660"/>
                </a:lnTo>
                <a:lnTo>
                  <a:pt x="102651" y="11815"/>
                </a:lnTo>
                <a:lnTo>
                  <a:pt x="114823" y="8737"/>
                </a:lnTo>
                <a:lnTo>
                  <a:pt x="127543" y="6020"/>
                </a:lnTo>
                <a:lnTo>
                  <a:pt x="136906" y="4318"/>
                </a:lnTo>
                <a:lnTo>
                  <a:pt x="149276" y="2424"/>
                </a:lnTo>
                <a:lnTo>
                  <a:pt x="161834" y="1081"/>
                </a:lnTo>
                <a:lnTo>
                  <a:pt x="174579" y="277"/>
                </a:lnTo>
                <a:lnTo>
                  <a:pt x="187512" y="0"/>
                </a:lnTo>
                <a:lnTo>
                  <a:pt x="18795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858516" y="3610355"/>
            <a:ext cx="255904" cy="441579"/>
          </a:xfrm>
          <a:custGeom>
            <a:avLst/>
            <a:gdLst/>
            <a:ahLst/>
            <a:cxnLst/>
            <a:rect l="l" t="t" r="r" b="b"/>
            <a:pathLst>
              <a:path w="255904" h="441578">
                <a:moveTo>
                  <a:pt x="201802" y="0"/>
                </a:moveTo>
                <a:lnTo>
                  <a:pt x="205739" y="0"/>
                </a:lnTo>
                <a:lnTo>
                  <a:pt x="209931" y="254"/>
                </a:lnTo>
                <a:lnTo>
                  <a:pt x="214375" y="635"/>
                </a:lnTo>
                <a:lnTo>
                  <a:pt x="218820" y="1143"/>
                </a:lnTo>
                <a:lnTo>
                  <a:pt x="223392" y="1905"/>
                </a:lnTo>
                <a:lnTo>
                  <a:pt x="228219" y="2921"/>
                </a:lnTo>
                <a:lnTo>
                  <a:pt x="232917" y="3937"/>
                </a:lnTo>
                <a:lnTo>
                  <a:pt x="237108" y="5207"/>
                </a:lnTo>
                <a:lnTo>
                  <a:pt x="240664" y="6477"/>
                </a:lnTo>
                <a:lnTo>
                  <a:pt x="244220" y="7874"/>
                </a:lnTo>
                <a:lnTo>
                  <a:pt x="246887" y="9271"/>
                </a:lnTo>
                <a:lnTo>
                  <a:pt x="248538" y="10795"/>
                </a:lnTo>
                <a:lnTo>
                  <a:pt x="250189" y="12192"/>
                </a:lnTo>
                <a:lnTo>
                  <a:pt x="252094" y="15621"/>
                </a:lnTo>
                <a:lnTo>
                  <a:pt x="253491" y="19939"/>
                </a:lnTo>
                <a:lnTo>
                  <a:pt x="254634" y="26162"/>
                </a:lnTo>
                <a:lnTo>
                  <a:pt x="255142" y="30861"/>
                </a:lnTo>
                <a:lnTo>
                  <a:pt x="255396" y="37084"/>
                </a:lnTo>
                <a:lnTo>
                  <a:pt x="255793" y="48114"/>
                </a:lnTo>
                <a:lnTo>
                  <a:pt x="255904" y="62484"/>
                </a:lnTo>
                <a:lnTo>
                  <a:pt x="255714" y="76651"/>
                </a:lnTo>
                <a:lnTo>
                  <a:pt x="255088" y="88088"/>
                </a:lnTo>
                <a:lnTo>
                  <a:pt x="254381" y="95758"/>
                </a:lnTo>
                <a:lnTo>
                  <a:pt x="253491" y="101092"/>
                </a:lnTo>
                <a:lnTo>
                  <a:pt x="252348" y="104902"/>
                </a:lnTo>
                <a:lnTo>
                  <a:pt x="251078" y="108839"/>
                </a:lnTo>
                <a:lnTo>
                  <a:pt x="247650" y="113030"/>
                </a:lnTo>
                <a:lnTo>
                  <a:pt x="243204" y="115189"/>
                </a:lnTo>
                <a:lnTo>
                  <a:pt x="240283" y="115189"/>
                </a:lnTo>
                <a:lnTo>
                  <a:pt x="237870" y="115189"/>
                </a:lnTo>
                <a:lnTo>
                  <a:pt x="235203" y="114681"/>
                </a:lnTo>
                <a:lnTo>
                  <a:pt x="232282" y="113665"/>
                </a:lnTo>
                <a:lnTo>
                  <a:pt x="229234" y="112649"/>
                </a:lnTo>
                <a:lnTo>
                  <a:pt x="225932" y="111506"/>
                </a:lnTo>
                <a:lnTo>
                  <a:pt x="222122" y="110363"/>
                </a:lnTo>
                <a:lnTo>
                  <a:pt x="218439" y="109093"/>
                </a:lnTo>
                <a:lnTo>
                  <a:pt x="214375" y="107950"/>
                </a:lnTo>
                <a:lnTo>
                  <a:pt x="209931" y="106934"/>
                </a:lnTo>
                <a:lnTo>
                  <a:pt x="205485" y="105918"/>
                </a:lnTo>
                <a:lnTo>
                  <a:pt x="200532" y="105410"/>
                </a:lnTo>
                <a:lnTo>
                  <a:pt x="195198" y="105410"/>
                </a:lnTo>
                <a:lnTo>
                  <a:pt x="188975" y="105410"/>
                </a:lnTo>
                <a:lnTo>
                  <a:pt x="176402" y="109220"/>
                </a:lnTo>
                <a:lnTo>
                  <a:pt x="163702" y="115697"/>
                </a:lnTo>
                <a:lnTo>
                  <a:pt x="148285" y="128771"/>
                </a:lnTo>
                <a:lnTo>
                  <a:pt x="139326" y="138482"/>
                </a:lnTo>
                <a:lnTo>
                  <a:pt x="129028" y="151484"/>
                </a:lnTo>
                <a:lnTo>
                  <a:pt x="121688" y="161722"/>
                </a:lnTo>
                <a:lnTo>
                  <a:pt x="114021" y="173186"/>
                </a:lnTo>
                <a:lnTo>
                  <a:pt x="112521" y="175514"/>
                </a:lnTo>
                <a:lnTo>
                  <a:pt x="112521" y="423672"/>
                </a:lnTo>
                <a:lnTo>
                  <a:pt x="112521" y="426720"/>
                </a:lnTo>
                <a:lnTo>
                  <a:pt x="111632" y="429260"/>
                </a:lnTo>
                <a:lnTo>
                  <a:pt x="109854" y="431546"/>
                </a:lnTo>
                <a:lnTo>
                  <a:pt x="108076" y="433832"/>
                </a:lnTo>
                <a:lnTo>
                  <a:pt x="105028" y="435610"/>
                </a:lnTo>
                <a:lnTo>
                  <a:pt x="100710" y="437134"/>
                </a:lnTo>
                <a:lnTo>
                  <a:pt x="96392" y="438658"/>
                </a:lnTo>
                <a:lnTo>
                  <a:pt x="90677" y="439674"/>
                </a:lnTo>
                <a:lnTo>
                  <a:pt x="83565" y="440436"/>
                </a:lnTo>
                <a:lnTo>
                  <a:pt x="72347" y="441251"/>
                </a:lnTo>
                <a:lnTo>
                  <a:pt x="58572" y="441573"/>
                </a:lnTo>
                <a:lnTo>
                  <a:pt x="56260" y="441579"/>
                </a:lnTo>
                <a:lnTo>
                  <a:pt x="42151" y="441329"/>
                </a:lnTo>
                <a:lnTo>
                  <a:pt x="30523" y="440582"/>
                </a:lnTo>
                <a:lnTo>
                  <a:pt x="21970" y="439674"/>
                </a:lnTo>
                <a:lnTo>
                  <a:pt x="16256" y="438658"/>
                </a:lnTo>
                <a:lnTo>
                  <a:pt x="11937" y="437134"/>
                </a:lnTo>
                <a:lnTo>
                  <a:pt x="7619" y="435610"/>
                </a:lnTo>
                <a:lnTo>
                  <a:pt x="4571" y="433832"/>
                </a:lnTo>
                <a:lnTo>
                  <a:pt x="2793" y="431546"/>
                </a:lnTo>
                <a:lnTo>
                  <a:pt x="888" y="429260"/>
                </a:lnTo>
                <a:lnTo>
                  <a:pt x="0" y="426720"/>
                </a:lnTo>
                <a:lnTo>
                  <a:pt x="0" y="423672"/>
                </a:lnTo>
                <a:lnTo>
                  <a:pt x="0" y="25527"/>
                </a:lnTo>
                <a:lnTo>
                  <a:pt x="0" y="22479"/>
                </a:lnTo>
                <a:lnTo>
                  <a:pt x="761" y="19939"/>
                </a:lnTo>
                <a:lnTo>
                  <a:pt x="2285" y="17653"/>
                </a:lnTo>
                <a:lnTo>
                  <a:pt x="3809" y="15367"/>
                </a:lnTo>
                <a:lnTo>
                  <a:pt x="6476" y="13589"/>
                </a:lnTo>
                <a:lnTo>
                  <a:pt x="10286" y="12065"/>
                </a:lnTo>
                <a:lnTo>
                  <a:pt x="14223" y="10541"/>
                </a:lnTo>
                <a:lnTo>
                  <a:pt x="19176" y="9525"/>
                </a:lnTo>
                <a:lnTo>
                  <a:pt x="25272" y="8763"/>
                </a:lnTo>
                <a:lnTo>
                  <a:pt x="31368" y="8001"/>
                </a:lnTo>
                <a:lnTo>
                  <a:pt x="38988" y="7620"/>
                </a:lnTo>
                <a:lnTo>
                  <a:pt x="48259" y="7620"/>
                </a:lnTo>
                <a:lnTo>
                  <a:pt x="57784" y="7620"/>
                </a:lnTo>
                <a:lnTo>
                  <a:pt x="65658" y="8001"/>
                </a:lnTo>
                <a:lnTo>
                  <a:pt x="71881" y="8763"/>
                </a:lnTo>
                <a:lnTo>
                  <a:pt x="78231" y="9525"/>
                </a:lnTo>
                <a:lnTo>
                  <a:pt x="83057" y="10541"/>
                </a:lnTo>
                <a:lnTo>
                  <a:pt x="86486" y="12065"/>
                </a:lnTo>
                <a:lnTo>
                  <a:pt x="89915" y="13589"/>
                </a:lnTo>
                <a:lnTo>
                  <a:pt x="92328" y="15367"/>
                </a:lnTo>
                <a:lnTo>
                  <a:pt x="93852" y="17653"/>
                </a:lnTo>
                <a:lnTo>
                  <a:pt x="95250" y="19939"/>
                </a:lnTo>
                <a:lnTo>
                  <a:pt x="96011" y="22479"/>
                </a:lnTo>
                <a:lnTo>
                  <a:pt x="96011" y="25527"/>
                </a:lnTo>
                <a:lnTo>
                  <a:pt x="96011" y="75057"/>
                </a:lnTo>
                <a:lnTo>
                  <a:pt x="104308" y="63608"/>
                </a:lnTo>
                <a:lnTo>
                  <a:pt x="112355" y="53280"/>
                </a:lnTo>
                <a:lnTo>
                  <a:pt x="120120" y="44087"/>
                </a:lnTo>
                <a:lnTo>
                  <a:pt x="125475" y="38227"/>
                </a:lnTo>
                <a:lnTo>
                  <a:pt x="135368" y="28489"/>
                </a:lnTo>
                <a:lnTo>
                  <a:pt x="144896" y="20327"/>
                </a:lnTo>
                <a:lnTo>
                  <a:pt x="151891" y="15240"/>
                </a:lnTo>
                <a:lnTo>
                  <a:pt x="163327" y="8493"/>
                </a:lnTo>
                <a:lnTo>
                  <a:pt x="174850" y="3995"/>
                </a:lnTo>
                <a:lnTo>
                  <a:pt x="176910" y="3429"/>
                </a:lnTo>
                <a:lnTo>
                  <a:pt x="185165" y="1143"/>
                </a:lnTo>
                <a:lnTo>
                  <a:pt x="193547" y="0"/>
                </a:lnTo>
                <a:lnTo>
                  <a:pt x="20180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75154" y="3610355"/>
            <a:ext cx="391032" cy="449199"/>
          </a:xfrm>
          <a:custGeom>
            <a:avLst/>
            <a:gdLst/>
            <a:ahLst/>
            <a:cxnLst/>
            <a:rect l="l" t="t" r="r" b="b"/>
            <a:pathLst>
              <a:path w="391032" h="449199">
                <a:moveTo>
                  <a:pt x="203072" y="0"/>
                </a:moveTo>
                <a:lnTo>
                  <a:pt x="217427" y="318"/>
                </a:lnTo>
                <a:lnTo>
                  <a:pt x="231147" y="1271"/>
                </a:lnTo>
                <a:lnTo>
                  <a:pt x="244234" y="2856"/>
                </a:lnTo>
                <a:lnTo>
                  <a:pt x="256691" y="5072"/>
                </a:lnTo>
                <a:lnTo>
                  <a:pt x="268521" y="7915"/>
                </a:lnTo>
                <a:lnTo>
                  <a:pt x="279725" y="11383"/>
                </a:lnTo>
                <a:lnTo>
                  <a:pt x="288544" y="14732"/>
                </a:lnTo>
                <a:lnTo>
                  <a:pt x="300839" y="20384"/>
                </a:lnTo>
                <a:lnTo>
                  <a:pt x="312310" y="26744"/>
                </a:lnTo>
                <a:lnTo>
                  <a:pt x="322956" y="33815"/>
                </a:lnTo>
                <a:lnTo>
                  <a:pt x="332779" y="41602"/>
                </a:lnTo>
                <a:lnTo>
                  <a:pt x="341778" y="50110"/>
                </a:lnTo>
                <a:lnTo>
                  <a:pt x="354693" y="65359"/>
                </a:lnTo>
                <a:lnTo>
                  <a:pt x="361754" y="75718"/>
                </a:lnTo>
                <a:lnTo>
                  <a:pt x="368021" y="86707"/>
                </a:lnTo>
                <a:lnTo>
                  <a:pt x="373493" y="98330"/>
                </a:lnTo>
                <a:lnTo>
                  <a:pt x="378171" y="110592"/>
                </a:lnTo>
                <a:lnTo>
                  <a:pt x="383543" y="129196"/>
                </a:lnTo>
                <a:lnTo>
                  <a:pt x="386162" y="141255"/>
                </a:lnTo>
                <a:lnTo>
                  <a:pt x="388219" y="153649"/>
                </a:lnTo>
                <a:lnTo>
                  <a:pt x="389715" y="166373"/>
                </a:lnTo>
                <a:lnTo>
                  <a:pt x="390650" y="179424"/>
                </a:lnTo>
                <a:lnTo>
                  <a:pt x="391025" y="192800"/>
                </a:lnTo>
                <a:lnTo>
                  <a:pt x="391032" y="195072"/>
                </a:lnTo>
                <a:lnTo>
                  <a:pt x="391032" y="212979"/>
                </a:lnTo>
                <a:lnTo>
                  <a:pt x="389565" y="227743"/>
                </a:lnTo>
                <a:lnTo>
                  <a:pt x="385162" y="239034"/>
                </a:lnTo>
                <a:lnTo>
                  <a:pt x="371781" y="250454"/>
                </a:lnTo>
                <a:lnTo>
                  <a:pt x="358644" y="253202"/>
                </a:lnTo>
                <a:lnTo>
                  <a:pt x="356743" y="253238"/>
                </a:lnTo>
                <a:lnTo>
                  <a:pt x="114300" y="253238"/>
                </a:lnTo>
                <a:lnTo>
                  <a:pt x="114731" y="266740"/>
                </a:lnTo>
                <a:lnTo>
                  <a:pt x="116047" y="279560"/>
                </a:lnTo>
                <a:lnTo>
                  <a:pt x="118278" y="291698"/>
                </a:lnTo>
                <a:lnTo>
                  <a:pt x="120268" y="299339"/>
                </a:lnTo>
                <a:lnTo>
                  <a:pt x="124812" y="311852"/>
                </a:lnTo>
                <a:lnTo>
                  <a:pt x="130749" y="323124"/>
                </a:lnTo>
                <a:lnTo>
                  <a:pt x="138105" y="333130"/>
                </a:lnTo>
                <a:lnTo>
                  <a:pt x="148445" y="343055"/>
                </a:lnTo>
                <a:lnTo>
                  <a:pt x="158945" y="350115"/>
                </a:lnTo>
                <a:lnTo>
                  <a:pt x="170945" y="355825"/>
                </a:lnTo>
                <a:lnTo>
                  <a:pt x="184358" y="360101"/>
                </a:lnTo>
                <a:lnTo>
                  <a:pt x="196415" y="362490"/>
                </a:lnTo>
                <a:lnTo>
                  <a:pt x="209513" y="363911"/>
                </a:lnTo>
                <a:lnTo>
                  <a:pt x="223138" y="364363"/>
                </a:lnTo>
                <a:lnTo>
                  <a:pt x="237134" y="364112"/>
                </a:lnTo>
                <a:lnTo>
                  <a:pt x="250265" y="363362"/>
                </a:lnTo>
                <a:lnTo>
                  <a:pt x="262532" y="362111"/>
                </a:lnTo>
                <a:lnTo>
                  <a:pt x="273934" y="360360"/>
                </a:lnTo>
                <a:lnTo>
                  <a:pt x="288610" y="357324"/>
                </a:lnTo>
                <a:lnTo>
                  <a:pt x="301048" y="354348"/>
                </a:lnTo>
                <a:lnTo>
                  <a:pt x="312219" y="351195"/>
                </a:lnTo>
                <a:lnTo>
                  <a:pt x="326970" y="346372"/>
                </a:lnTo>
                <a:lnTo>
                  <a:pt x="338129" y="342337"/>
                </a:lnTo>
                <a:lnTo>
                  <a:pt x="347725" y="338582"/>
                </a:lnTo>
                <a:lnTo>
                  <a:pt x="353568" y="337058"/>
                </a:lnTo>
                <a:lnTo>
                  <a:pt x="358013" y="337058"/>
                </a:lnTo>
                <a:lnTo>
                  <a:pt x="360679" y="337058"/>
                </a:lnTo>
                <a:lnTo>
                  <a:pt x="362965" y="337693"/>
                </a:lnTo>
                <a:lnTo>
                  <a:pt x="364744" y="338709"/>
                </a:lnTo>
                <a:lnTo>
                  <a:pt x="366521" y="339725"/>
                </a:lnTo>
                <a:lnTo>
                  <a:pt x="368045" y="341630"/>
                </a:lnTo>
                <a:lnTo>
                  <a:pt x="369188" y="344297"/>
                </a:lnTo>
                <a:lnTo>
                  <a:pt x="370331" y="346964"/>
                </a:lnTo>
                <a:lnTo>
                  <a:pt x="371220" y="350774"/>
                </a:lnTo>
                <a:lnTo>
                  <a:pt x="371601" y="355600"/>
                </a:lnTo>
                <a:lnTo>
                  <a:pt x="372109" y="360553"/>
                </a:lnTo>
                <a:lnTo>
                  <a:pt x="372363" y="366776"/>
                </a:lnTo>
                <a:lnTo>
                  <a:pt x="372363" y="374142"/>
                </a:lnTo>
                <a:lnTo>
                  <a:pt x="372363" y="380746"/>
                </a:lnTo>
                <a:lnTo>
                  <a:pt x="372109" y="386334"/>
                </a:lnTo>
                <a:lnTo>
                  <a:pt x="371856" y="390906"/>
                </a:lnTo>
                <a:lnTo>
                  <a:pt x="371601" y="395478"/>
                </a:lnTo>
                <a:lnTo>
                  <a:pt x="371094" y="399415"/>
                </a:lnTo>
                <a:lnTo>
                  <a:pt x="370585" y="402717"/>
                </a:lnTo>
                <a:lnTo>
                  <a:pt x="369950" y="406019"/>
                </a:lnTo>
                <a:lnTo>
                  <a:pt x="369062" y="408813"/>
                </a:lnTo>
                <a:lnTo>
                  <a:pt x="367791" y="410972"/>
                </a:lnTo>
                <a:lnTo>
                  <a:pt x="366648" y="413258"/>
                </a:lnTo>
                <a:lnTo>
                  <a:pt x="347344" y="425958"/>
                </a:lnTo>
                <a:lnTo>
                  <a:pt x="324522" y="433725"/>
                </a:lnTo>
                <a:lnTo>
                  <a:pt x="302982" y="439172"/>
                </a:lnTo>
                <a:lnTo>
                  <a:pt x="277788" y="443911"/>
                </a:lnTo>
                <a:lnTo>
                  <a:pt x="256212" y="446936"/>
                </a:lnTo>
                <a:lnTo>
                  <a:pt x="230975" y="448828"/>
                </a:lnTo>
                <a:lnTo>
                  <a:pt x="212978" y="449199"/>
                </a:lnTo>
                <a:lnTo>
                  <a:pt x="198863" y="448955"/>
                </a:lnTo>
                <a:lnTo>
                  <a:pt x="172063" y="447002"/>
                </a:lnTo>
                <a:lnTo>
                  <a:pt x="147198" y="443082"/>
                </a:lnTo>
                <a:lnTo>
                  <a:pt x="124297" y="437179"/>
                </a:lnTo>
                <a:lnTo>
                  <a:pt x="107244" y="431033"/>
                </a:lnTo>
                <a:lnTo>
                  <a:pt x="84053" y="419409"/>
                </a:lnTo>
                <a:lnTo>
                  <a:pt x="63638" y="404849"/>
                </a:lnTo>
                <a:lnTo>
                  <a:pt x="44854" y="386076"/>
                </a:lnTo>
                <a:lnTo>
                  <a:pt x="30491" y="365786"/>
                </a:lnTo>
                <a:lnTo>
                  <a:pt x="18929" y="342536"/>
                </a:lnTo>
                <a:lnTo>
                  <a:pt x="13081" y="326390"/>
                </a:lnTo>
                <a:lnTo>
                  <a:pt x="7168" y="303951"/>
                </a:lnTo>
                <a:lnTo>
                  <a:pt x="3029" y="279611"/>
                </a:lnTo>
                <a:lnTo>
                  <a:pt x="649" y="253356"/>
                </a:lnTo>
                <a:lnTo>
                  <a:pt x="0" y="229108"/>
                </a:lnTo>
                <a:lnTo>
                  <a:pt x="236" y="215332"/>
                </a:lnTo>
                <a:lnTo>
                  <a:pt x="2134" y="188859"/>
                </a:lnTo>
                <a:lnTo>
                  <a:pt x="5943" y="163845"/>
                </a:lnTo>
                <a:lnTo>
                  <a:pt x="11678" y="140319"/>
                </a:lnTo>
                <a:lnTo>
                  <a:pt x="18356" y="120560"/>
                </a:lnTo>
                <a:lnTo>
                  <a:pt x="29190" y="96809"/>
                </a:lnTo>
                <a:lnTo>
                  <a:pt x="42398" y="75499"/>
                </a:lnTo>
                <a:lnTo>
                  <a:pt x="53975" y="60960"/>
                </a:lnTo>
                <a:lnTo>
                  <a:pt x="72199" y="43191"/>
                </a:lnTo>
                <a:lnTo>
                  <a:pt x="92820" y="28379"/>
                </a:lnTo>
                <a:lnTo>
                  <a:pt x="115839" y="16524"/>
                </a:lnTo>
                <a:lnTo>
                  <a:pt x="141034" y="7794"/>
                </a:lnTo>
                <a:lnTo>
                  <a:pt x="165682" y="2661"/>
                </a:lnTo>
                <a:lnTo>
                  <a:pt x="191945" y="221"/>
                </a:lnTo>
                <a:lnTo>
                  <a:pt x="20307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569458" y="3513074"/>
            <a:ext cx="281813" cy="545083"/>
          </a:xfrm>
          <a:custGeom>
            <a:avLst/>
            <a:gdLst/>
            <a:ahLst/>
            <a:cxnLst/>
            <a:rect l="l" t="t" r="r" b="b"/>
            <a:pathLst>
              <a:path w="281813" h="545083">
                <a:moveTo>
                  <a:pt x="121030" y="0"/>
                </a:moveTo>
                <a:lnTo>
                  <a:pt x="135140" y="244"/>
                </a:lnTo>
                <a:lnTo>
                  <a:pt x="146804" y="978"/>
                </a:lnTo>
                <a:lnTo>
                  <a:pt x="148462" y="1142"/>
                </a:lnTo>
                <a:lnTo>
                  <a:pt x="155828" y="1777"/>
                </a:lnTo>
                <a:lnTo>
                  <a:pt x="161543" y="3048"/>
                </a:lnTo>
                <a:lnTo>
                  <a:pt x="165734" y="4699"/>
                </a:lnTo>
                <a:lnTo>
                  <a:pt x="169799" y="6350"/>
                </a:lnTo>
                <a:lnTo>
                  <a:pt x="172846" y="8254"/>
                </a:lnTo>
                <a:lnTo>
                  <a:pt x="174625" y="10667"/>
                </a:lnTo>
                <a:lnTo>
                  <a:pt x="176402" y="13080"/>
                </a:lnTo>
                <a:lnTo>
                  <a:pt x="177291" y="15748"/>
                </a:lnTo>
                <a:lnTo>
                  <a:pt x="177291" y="18668"/>
                </a:lnTo>
                <a:lnTo>
                  <a:pt x="177291" y="107568"/>
                </a:lnTo>
                <a:lnTo>
                  <a:pt x="263905" y="107568"/>
                </a:lnTo>
                <a:lnTo>
                  <a:pt x="266826" y="107568"/>
                </a:lnTo>
                <a:lnTo>
                  <a:pt x="269493" y="108331"/>
                </a:lnTo>
                <a:lnTo>
                  <a:pt x="271779" y="109855"/>
                </a:lnTo>
                <a:lnTo>
                  <a:pt x="273938" y="111251"/>
                </a:lnTo>
                <a:lnTo>
                  <a:pt x="275843" y="113792"/>
                </a:lnTo>
                <a:lnTo>
                  <a:pt x="277367" y="117220"/>
                </a:lnTo>
                <a:lnTo>
                  <a:pt x="278764" y="120650"/>
                </a:lnTo>
                <a:lnTo>
                  <a:pt x="279907" y="125221"/>
                </a:lnTo>
                <a:lnTo>
                  <a:pt x="280669" y="131190"/>
                </a:lnTo>
                <a:lnTo>
                  <a:pt x="281431" y="137159"/>
                </a:lnTo>
                <a:lnTo>
                  <a:pt x="281813" y="144525"/>
                </a:lnTo>
                <a:lnTo>
                  <a:pt x="281813" y="153162"/>
                </a:lnTo>
                <a:lnTo>
                  <a:pt x="281228" y="169006"/>
                </a:lnTo>
                <a:lnTo>
                  <a:pt x="279497" y="181209"/>
                </a:lnTo>
                <a:lnTo>
                  <a:pt x="277367" y="188213"/>
                </a:lnTo>
                <a:lnTo>
                  <a:pt x="274319" y="195199"/>
                </a:lnTo>
                <a:lnTo>
                  <a:pt x="270001" y="198627"/>
                </a:lnTo>
                <a:lnTo>
                  <a:pt x="264413" y="198627"/>
                </a:lnTo>
                <a:lnTo>
                  <a:pt x="177291" y="198627"/>
                </a:lnTo>
                <a:lnTo>
                  <a:pt x="177291" y="385699"/>
                </a:lnTo>
                <a:lnTo>
                  <a:pt x="177956" y="401220"/>
                </a:lnTo>
                <a:lnTo>
                  <a:pt x="179950" y="414649"/>
                </a:lnTo>
                <a:lnTo>
                  <a:pt x="183273" y="425961"/>
                </a:lnTo>
                <a:lnTo>
                  <a:pt x="187578" y="434594"/>
                </a:lnTo>
                <a:lnTo>
                  <a:pt x="195705" y="443331"/>
                </a:lnTo>
                <a:lnTo>
                  <a:pt x="207045" y="448779"/>
                </a:lnTo>
                <a:lnTo>
                  <a:pt x="221599" y="450937"/>
                </a:lnTo>
                <a:lnTo>
                  <a:pt x="224154" y="450976"/>
                </a:lnTo>
                <a:lnTo>
                  <a:pt x="230124" y="450976"/>
                </a:lnTo>
                <a:lnTo>
                  <a:pt x="240283" y="449325"/>
                </a:lnTo>
                <a:lnTo>
                  <a:pt x="249300" y="447167"/>
                </a:lnTo>
                <a:lnTo>
                  <a:pt x="252983" y="445769"/>
                </a:lnTo>
                <a:lnTo>
                  <a:pt x="256666" y="444500"/>
                </a:lnTo>
                <a:lnTo>
                  <a:pt x="259841" y="443230"/>
                </a:lnTo>
                <a:lnTo>
                  <a:pt x="262381" y="442213"/>
                </a:lnTo>
                <a:lnTo>
                  <a:pt x="264921" y="441198"/>
                </a:lnTo>
                <a:lnTo>
                  <a:pt x="267207" y="440689"/>
                </a:lnTo>
                <a:lnTo>
                  <a:pt x="269239" y="440689"/>
                </a:lnTo>
                <a:lnTo>
                  <a:pt x="271017" y="440689"/>
                </a:lnTo>
                <a:lnTo>
                  <a:pt x="274446" y="442213"/>
                </a:lnTo>
                <a:lnTo>
                  <a:pt x="277367" y="445388"/>
                </a:lnTo>
                <a:lnTo>
                  <a:pt x="278256" y="448437"/>
                </a:lnTo>
                <a:lnTo>
                  <a:pt x="279145" y="451612"/>
                </a:lnTo>
                <a:lnTo>
                  <a:pt x="279907" y="455802"/>
                </a:lnTo>
                <a:lnTo>
                  <a:pt x="280669" y="461137"/>
                </a:lnTo>
                <a:lnTo>
                  <a:pt x="281431" y="466598"/>
                </a:lnTo>
                <a:lnTo>
                  <a:pt x="281813" y="473328"/>
                </a:lnTo>
                <a:lnTo>
                  <a:pt x="281813" y="481711"/>
                </a:lnTo>
                <a:lnTo>
                  <a:pt x="281350" y="496594"/>
                </a:lnTo>
                <a:lnTo>
                  <a:pt x="280002" y="508244"/>
                </a:lnTo>
                <a:lnTo>
                  <a:pt x="279272" y="511809"/>
                </a:lnTo>
                <a:lnTo>
                  <a:pt x="277621" y="518921"/>
                </a:lnTo>
                <a:lnTo>
                  <a:pt x="275463" y="523748"/>
                </a:lnTo>
                <a:lnTo>
                  <a:pt x="272795" y="526542"/>
                </a:lnTo>
                <a:lnTo>
                  <a:pt x="270128" y="529463"/>
                </a:lnTo>
                <a:lnTo>
                  <a:pt x="266191" y="532002"/>
                </a:lnTo>
                <a:lnTo>
                  <a:pt x="260984" y="534162"/>
                </a:lnTo>
                <a:lnTo>
                  <a:pt x="255777" y="536448"/>
                </a:lnTo>
                <a:lnTo>
                  <a:pt x="249681" y="538352"/>
                </a:lnTo>
                <a:lnTo>
                  <a:pt x="242696" y="540003"/>
                </a:lnTo>
                <a:lnTo>
                  <a:pt x="235712" y="541655"/>
                </a:lnTo>
                <a:lnTo>
                  <a:pt x="228091" y="542925"/>
                </a:lnTo>
                <a:lnTo>
                  <a:pt x="219963" y="543813"/>
                </a:lnTo>
                <a:lnTo>
                  <a:pt x="211708" y="544702"/>
                </a:lnTo>
                <a:lnTo>
                  <a:pt x="203453" y="545083"/>
                </a:lnTo>
                <a:lnTo>
                  <a:pt x="195199" y="545083"/>
                </a:lnTo>
                <a:lnTo>
                  <a:pt x="181104" y="544690"/>
                </a:lnTo>
                <a:lnTo>
                  <a:pt x="167859" y="543511"/>
                </a:lnTo>
                <a:lnTo>
                  <a:pt x="155456" y="541545"/>
                </a:lnTo>
                <a:lnTo>
                  <a:pt x="143888" y="538793"/>
                </a:lnTo>
                <a:lnTo>
                  <a:pt x="124826" y="531567"/>
                </a:lnTo>
                <a:lnTo>
                  <a:pt x="113664" y="525185"/>
                </a:lnTo>
                <a:lnTo>
                  <a:pt x="103687" y="517567"/>
                </a:lnTo>
                <a:lnTo>
                  <a:pt x="88913" y="501050"/>
                </a:lnTo>
                <a:lnTo>
                  <a:pt x="82407" y="490423"/>
                </a:lnTo>
                <a:lnTo>
                  <a:pt x="76990" y="478634"/>
                </a:lnTo>
                <a:lnTo>
                  <a:pt x="72770" y="466089"/>
                </a:lnTo>
                <a:lnTo>
                  <a:pt x="68011" y="443190"/>
                </a:lnTo>
                <a:lnTo>
                  <a:pt x="66506" y="430593"/>
                </a:lnTo>
                <a:lnTo>
                  <a:pt x="65593" y="417224"/>
                </a:lnTo>
                <a:lnTo>
                  <a:pt x="65278" y="403077"/>
                </a:lnTo>
                <a:lnTo>
                  <a:pt x="65277" y="402717"/>
                </a:lnTo>
                <a:lnTo>
                  <a:pt x="65277" y="198627"/>
                </a:lnTo>
                <a:lnTo>
                  <a:pt x="17399" y="198627"/>
                </a:lnTo>
                <a:lnTo>
                  <a:pt x="11811" y="198627"/>
                </a:lnTo>
                <a:lnTo>
                  <a:pt x="7492" y="195199"/>
                </a:lnTo>
                <a:lnTo>
                  <a:pt x="4444" y="188213"/>
                </a:lnTo>
                <a:lnTo>
                  <a:pt x="1842" y="178860"/>
                </a:lnTo>
                <a:lnTo>
                  <a:pt x="358" y="165864"/>
                </a:lnTo>
                <a:lnTo>
                  <a:pt x="0" y="153162"/>
                </a:lnTo>
                <a:lnTo>
                  <a:pt x="0" y="144525"/>
                </a:lnTo>
                <a:lnTo>
                  <a:pt x="380" y="137159"/>
                </a:lnTo>
                <a:lnTo>
                  <a:pt x="1142" y="131190"/>
                </a:lnTo>
                <a:lnTo>
                  <a:pt x="1904" y="125221"/>
                </a:lnTo>
                <a:lnTo>
                  <a:pt x="3047" y="120650"/>
                </a:lnTo>
                <a:lnTo>
                  <a:pt x="4444" y="117220"/>
                </a:lnTo>
                <a:lnTo>
                  <a:pt x="5968" y="113792"/>
                </a:lnTo>
                <a:lnTo>
                  <a:pt x="7874" y="111251"/>
                </a:lnTo>
                <a:lnTo>
                  <a:pt x="10032" y="109855"/>
                </a:lnTo>
                <a:lnTo>
                  <a:pt x="12318" y="108331"/>
                </a:lnTo>
                <a:lnTo>
                  <a:pt x="14858" y="107568"/>
                </a:lnTo>
                <a:lnTo>
                  <a:pt x="17906" y="107568"/>
                </a:lnTo>
                <a:lnTo>
                  <a:pt x="65277" y="107568"/>
                </a:lnTo>
                <a:lnTo>
                  <a:pt x="65277" y="18668"/>
                </a:lnTo>
                <a:lnTo>
                  <a:pt x="65277" y="15748"/>
                </a:lnTo>
                <a:lnTo>
                  <a:pt x="66039" y="13080"/>
                </a:lnTo>
                <a:lnTo>
                  <a:pt x="67690" y="10667"/>
                </a:lnTo>
                <a:lnTo>
                  <a:pt x="69341" y="8254"/>
                </a:lnTo>
                <a:lnTo>
                  <a:pt x="72262" y="6350"/>
                </a:lnTo>
                <a:lnTo>
                  <a:pt x="76580" y="4699"/>
                </a:lnTo>
                <a:lnTo>
                  <a:pt x="80899" y="3048"/>
                </a:lnTo>
                <a:lnTo>
                  <a:pt x="86740" y="1777"/>
                </a:lnTo>
                <a:lnTo>
                  <a:pt x="93979" y="1142"/>
                </a:lnTo>
                <a:lnTo>
                  <a:pt x="105435" y="322"/>
                </a:lnTo>
                <a:lnTo>
                  <a:pt x="119069" y="4"/>
                </a:lnTo>
                <a:lnTo>
                  <a:pt x="12103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045970" y="3513074"/>
            <a:ext cx="281813" cy="545083"/>
          </a:xfrm>
          <a:custGeom>
            <a:avLst/>
            <a:gdLst/>
            <a:ahLst/>
            <a:cxnLst/>
            <a:rect l="l" t="t" r="r" b="b"/>
            <a:pathLst>
              <a:path w="281813" h="545083">
                <a:moveTo>
                  <a:pt x="121031" y="0"/>
                </a:moveTo>
                <a:lnTo>
                  <a:pt x="135140" y="244"/>
                </a:lnTo>
                <a:lnTo>
                  <a:pt x="146804" y="978"/>
                </a:lnTo>
                <a:lnTo>
                  <a:pt x="148462" y="1142"/>
                </a:lnTo>
                <a:lnTo>
                  <a:pt x="155829" y="1777"/>
                </a:lnTo>
                <a:lnTo>
                  <a:pt x="161544" y="3048"/>
                </a:lnTo>
                <a:lnTo>
                  <a:pt x="165735" y="4699"/>
                </a:lnTo>
                <a:lnTo>
                  <a:pt x="169799" y="6350"/>
                </a:lnTo>
                <a:lnTo>
                  <a:pt x="172847" y="8254"/>
                </a:lnTo>
                <a:lnTo>
                  <a:pt x="174625" y="10667"/>
                </a:lnTo>
                <a:lnTo>
                  <a:pt x="176403" y="13080"/>
                </a:lnTo>
                <a:lnTo>
                  <a:pt x="177292" y="15748"/>
                </a:lnTo>
                <a:lnTo>
                  <a:pt x="177292" y="18668"/>
                </a:lnTo>
                <a:lnTo>
                  <a:pt x="177292" y="107568"/>
                </a:lnTo>
                <a:lnTo>
                  <a:pt x="263906" y="107568"/>
                </a:lnTo>
                <a:lnTo>
                  <a:pt x="266827" y="107568"/>
                </a:lnTo>
                <a:lnTo>
                  <a:pt x="269494" y="108331"/>
                </a:lnTo>
                <a:lnTo>
                  <a:pt x="271780" y="109855"/>
                </a:lnTo>
                <a:lnTo>
                  <a:pt x="273938" y="111251"/>
                </a:lnTo>
                <a:lnTo>
                  <a:pt x="275844" y="113792"/>
                </a:lnTo>
                <a:lnTo>
                  <a:pt x="277368" y="117220"/>
                </a:lnTo>
                <a:lnTo>
                  <a:pt x="278765" y="120650"/>
                </a:lnTo>
                <a:lnTo>
                  <a:pt x="279907" y="125221"/>
                </a:lnTo>
                <a:lnTo>
                  <a:pt x="280669" y="131190"/>
                </a:lnTo>
                <a:lnTo>
                  <a:pt x="281431" y="137159"/>
                </a:lnTo>
                <a:lnTo>
                  <a:pt x="281813" y="144525"/>
                </a:lnTo>
                <a:lnTo>
                  <a:pt x="281813" y="153162"/>
                </a:lnTo>
                <a:lnTo>
                  <a:pt x="281228" y="169006"/>
                </a:lnTo>
                <a:lnTo>
                  <a:pt x="279497" y="181209"/>
                </a:lnTo>
                <a:lnTo>
                  <a:pt x="277368" y="188213"/>
                </a:lnTo>
                <a:lnTo>
                  <a:pt x="274319" y="195199"/>
                </a:lnTo>
                <a:lnTo>
                  <a:pt x="270002" y="198627"/>
                </a:lnTo>
                <a:lnTo>
                  <a:pt x="264413" y="198627"/>
                </a:lnTo>
                <a:lnTo>
                  <a:pt x="177292" y="198627"/>
                </a:lnTo>
                <a:lnTo>
                  <a:pt x="177292" y="385699"/>
                </a:lnTo>
                <a:lnTo>
                  <a:pt x="177956" y="401220"/>
                </a:lnTo>
                <a:lnTo>
                  <a:pt x="179950" y="414649"/>
                </a:lnTo>
                <a:lnTo>
                  <a:pt x="183273" y="425961"/>
                </a:lnTo>
                <a:lnTo>
                  <a:pt x="187579" y="434594"/>
                </a:lnTo>
                <a:lnTo>
                  <a:pt x="195705" y="443331"/>
                </a:lnTo>
                <a:lnTo>
                  <a:pt x="207045" y="448779"/>
                </a:lnTo>
                <a:lnTo>
                  <a:pt x="221599" y="450937"/>
                </a:lnTo>
                <a:lnTo>
                  <a:pt x="224155" y="450976"/>
                </a:lnTo>
                <a:lnTo>
                  <a:pt x="230124" y="450976"/>
                </a:lnTo>
                <a:lnTo>
                  <a:pt x="240284" y="449325"/>
                </a:lnTo>
                <a:lnTo>
                  <a:pt x="249300" y="447167"/>
                </a:lnTo>
                <a:lnTo>
                  <a:pt x="252984" y="445769"/>
                </a:lnTo>
                <a:lnTo>
                  <a:pt x="256667" y="444500"/>
                </a:lnTo>
                <a:lnTo>
                  <a:pt x="259842" y="443230"/>
                </a:lnTo>
                <a:lnTo>
                  <a:pt x="262381" y="442213"/>
                </a:lnTo>
                <a:lnTo>
                  <a:pt x="264922" y="441198"/>
                </a:lnTo>
                <a:lnTo>
                  <a:pt x="267207" y="440689"/>
                </a:lnTo>
                <a:lnTo>
                  <a:pt x="269240" y="440689"/>
                </a:lnTo>
                <a:lnTo>
                  <a:pt x="271018" y="440689"/>
                </a:lnTo>
                <a:lnTo>
                  <a:pt x="274447" y="442213"/>
                </a:lnTo>
                <a:lnTo>
                  <a:pt x="277368" y="445388"/>
                </a:lnTo>
                <a:lnTo>
                  <a:pt x="278256" y="448437"/>
                </a:lnTo>
                <a:lnTo>
                  <a:pt x="279146" y="451612"/>
                </a:lnTo>
                <a:lnTo>
                  <a:pt x="279907" y="455802"/>
                </a:lnTo>
                <a:lnTo>
                  <a:pt x="280669" y="461137"/>
                </a:lnTo>
                <a:lnTo>
                  <a:pt x="281431" y="466598"/>
                </a:lnTo>
                <a:lnTo>
                  <a:pt x="281813" y="473328"/>
                </a:lnTo>
                <a:lnTo>
                  <a:pt x="281813" y="481711"/>
                </a:lnTo>
                <a:lnTo>
                  <a:pt x="281350" y="496594"/>
                </a:lnTo>
                <a:lnTo>
                  <a:pt x="280002" y="508244"/>
                </a:lnTo>
                <a:lnTo>
                  <a:pt x="279273" y="511809"/>
                </a:lnTo>
                <a:lnTo>
                  <a:pt x="277622" y="518921"/>
                </a:lnTo>
                <a:lnTo>
                  <a:pt x="275463" y="523748"/>
                </a:lnTo>
                <a:lnTo>
                  <a:pt x="272796" y="526542"/>
                </a:lnTo>
                <a:lnTo>
                  <a:pt x="270129" y="529463"/>
                </a:lnTo>
                <a:lnTo>
                  <a:pt x="266192" y="532002"/>
                </a:lnTo>
                <a:lnTo>
                  <a:pt x="260985" y="534162"/>
                </a:lnTo>
                <a:lnTo>
                  <a:pt x="255778" y="536448"/>
                </a:lnTo>
                <a:lnTo>
                  <a:pt x="249681" y="538352"/>
                </a:lnTo>
                <a:lnTo>
                  <a:pt x="242697" y="540003"/>
                </a:lnTo>
                <a:lnTo>
                  <a:pt x="235712" y="541655"/>
                </a:lnTo>
                <a:lnTo>
                  <a:pt x="228092" y="542925"/>
                </a:lnTo>
                <a:lnTo>
                  <a:pt x="219963" y="543813"/>
                </a:lnTo>
                <a:lnTo>
                  <a:pt x="211709" y="544702"/>
                </a:lnTo>
                <a:lnTo>
                  <a:pt x="203454" y="545083"/>
                </a:lnTo>
                <a:lnTo>
                  <a:pt x="195199" y="545083"/>
                </a:lnTo>
                <a:lnTo>
                  <a:pt x="181104" y="544690"/>
                </a:lnTo>
                <a:lnTo>
                  <a:pt x="167859" y="543511"/>
                </a:lnTo>
                <a:lnTo>
                  <a:pt x="155456" y="541545"/>
                </a:lnTo>
                <a:lnTo>
                  <a:pt x="143888" y="538793"/>
                </a:lnTo>
                <a:lnTo>
                  <a:pt x="124826" y="531567"/>
                </a:lnTo>
                <a:lnTo>
                  <a:pt x="113664" y="525185"/>
                </a:lnTo>
                <a:lnTo>
                  <a:pt x="103687" y="517567"/>
                </a:lnTo>
                <a:lnTo>
                  <a:pt x="88913" y="501050"/>
                </a:lnTo>
                <a:lnTo>
                  <a:pt x="82407" y="490423"/>
                </a:lnTo>
                <a:lnTo>
                  <a:pt x="76990" y="478634"/>
                </a:lnTo>
                <a:lnTo>
                  <a:pt x="72771" y="466089"/>
                </a:lnTo>
                <a:lnTo>
                  <a:pt x="68011" y="443190"/>
                </a:lnTo>
                <a:lnTo>
                  <a:pt x="66506" y="430593"/>
                </a:lnTo>
                <a:lnTo>
                  <a:pt x="65593" y="417224"/>
                </a:lnTo>
                <a:lnTo>
                  <a:pt x="65278" y="403077"/>
                </a:lnTo>
                <a:lnTo>
                  <a:pt x="65278" y="402717"/>
                </a:lnTo>
                <a:lnTo>
                  <a:pt x="65278" y="198627"/>
                </a:lnTo>
                <a:lnTo>
                  <a:pt x="17399" y="198627"/>
                </a:lnTo>
                <a:lnTo>
                  <a:pt x="11811" y="198627"/>
                </a:lnTo>
                <a:lnTo>
                  <a:pt x="7493" y="195199"/>
                </a:lnTo>
                <a:lnTo>
                  <a:pt x="4444" y="188213"/>
                </a:lnTo>
                <a:lnTo>
                  <a:pt x="1842" y="178860"/>
                </a:lnTo>
                <a:lnTo>
                  <a:pt x="358" y="165864"/>
                </a:lnTo>
                <a:lnTo>
                  <a:pt x="0" y="153162"/>
                </a:lnTo>
                <a:lnTo>
                  <a:pt x="0" y="144525"/>
                </a:lnTo>
                <a:lnTo>
                  <a:pt x="381" y="137159"/>
                </a:lnTo>
                <a:lnTo>
                  <a:pt x="1143" y="131190"/>
                </a:lnTo>
                <a:lnTo>
                  <a:pt x="1905" y="125221"/>
                </a:lnTo>
                <a:lnTo>
                  <a:pt x="3048" y="120650"/>
                </a:lnTo>
                <a:lnTo>
                  <a:pt x="4444" y="117220"/>
                </a:lnTo>
                <a:lnTo>
                  <a:pt x="5968" y="113792"/>
                </a:lnTo>
                <a:lnTo>
                  <a:pt x="7874" y="111251"/>
                </a:lnTo>
                <a:lnTo>
                  <a:pt x="10032" y="109855"/>
                </a:lnTo>
                <a:lnTo>
                  <a:pt x="12318" y="108331"/>
                </a:lnTo>
                <a:lnTo>
                  <a:pt x="14859" y="107568"/>
                </a:lnTo>
                <a:lnTo>
                  <a:pt x="17906" y="107568"/>
                </a:lnTo>
                <a:lnTo>
                  <a:pt x="65278" y="107568"/>
                </a:lnTo>
                <a:lnTo>
                  <a:pt x="65278" y="18668"/>
                </a:lnTo>
                <a:lnTo>
                  <a:pt x="65278" y="15748"/>
                </a:lnTo>
                <a:lnTo>
                  <a:pt x="66040" y="13080"/>
                </a:lnTo>
                <a:lnTo>
                  <a:pt x="67691" y="10667"/>
                </a:lnTo>
                <a:lnTo>
                  <a:pt x="69342" y="8254"/>
                </a:lnTo>
                <a:lnTo>
                  <a:pt x="72262" y="6350"/>
                </a:lnTo>
                <a:lnTo>
                  <a:pt x="76581" y="4699"/>
                </a:lnTo>
                <a:lnTo>
                  <a:pt x="80899" y="3048"/>
                </a:lnTo>
                <a:lnTo>
                  <a:pt x="86741" y="1777"/>
                </a:lnTo>
                <a:lnTo>
                  <a:pt x="93980" y="1142"/>
                </a:lnTo>
                <a:lnTo>
                  <a:pt x="105435" y="322"/>
                </a:lnTo>
                <a:lnTo>
                  <a:pt x="119069" y="4"/>
                </a:lnTo>
                <a:lnTo>
                  <a:pt x="12103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87551" y="3468878"/>
            <a:ext cx="317500" cy="580390"/>
          </a:xfrm>
          <a:custGeom>
            <a:avLst/>
            <a:gdLst/>
            <a:ahLst/>
            <a:cxnLst/>
            <a:rect l="l" t="t" r="r" b="b"/>
            <a:pathLst>
              <a:path w="317500" h="580390">
                <a:moveTo>
                  <a:pt x="58928" y="0"/>
                </a:moveTo>
                <a:lnTo>
                  <a:pt x="73214" y="236"/>
                </a:lnTo>
                <a:lnTo>
                  <a:pt x="84947" y="990"/>
                </a:lnTo>
                <a:lnTo>
                  <a:pt x="87503" y="1270"/>
                </a:lnTo>
                <a:lnTo>
                  <a:pt x="94996" y="2159"/>
                </a:lnTo>
                <a:lnTo>
                  <a:pt x="100965" y="3429"/>
                </a:lnTo>
                <a:lnTo>
                  <a:pt x="105410" y="4825"/>
                </a:lnTo>
                <a:lnTo>
                  <a:pt x="109855" y="6350"/>
                </a:lnTo>
                <a:lnTo>
                  <a:pt x="113030" y="8255"/>
                </a:lnTo>
                <a:lnTo>
                  <a:pt x="114935" y="10668"/>
                </a:lnTo>
                <a:lnTo>
                  <a:pt x="116967" y="13081"/>
                </a:lnTo>
                <a:lnTo>
                  <a:pt x="117856" y="15748"/>
                </a:lnTo>
                <a:lnTo>
                  <a:pt x="117856" y="18669"/>
                </a:lnTo>
                <a:lnTo>
                  <a:pt x="117856" y="483489"/>
                </a:lnTo>
                <a:lnTo>
                  <a:pt x="299593" y="483489"/>
                </a:lnTo>
                <a:lnTo>
                  <a:pt x="302641" y="483489"/>
                </a:lnTo>
                <a:lnTo>
                  <a:pt x="305181" y="484378"/>
                </a:lnTo>
                <a:lnTo>
                  <a:pt x="307467" y="485902"/>
                </a:lnTo>
                <a:lnTo>
                  <a:pt x="309625" y="487553"/>
                </a:lnTo>
                <a:lnTo>
                  <a:pt x="311531" y="490220"/>
                </a:lnTo>
                <a:lnTo>
                  <a:pt x="313055" y="494030"/>
                </a:lnTo>
                <a:lnTo>
                  <a:pt x="314451" y="497713"/>
                </a:lnTo>
                <a:lnTo>
                  <a:pt x="315594" y="502666"/>
                </a:lnTo>
                <a:lnTo>
                  <a:pt x="316356" y="508762"/>
                </a:lnTo>
                <a:lnTo>
                  <a:pt x="317119" y="514858"/>
                </a:lnTo>
                <a:lnTo>
                  <a:pt x="317500" y="522351"/>
                </a:lnTo>
                <a:lnTo>
                  <a:pt x="317500" y="531241"/>
                </a:lnTo>
                <a:lnTo>
                  <a:pt x="317500" y="540258"/>
                </a:lnTo>
                <a:lnTo>
                  <a:pt x="317119" y="547751"/>
                </a:lnTo>
                <a:lnTo>
                  <a:pt x="316356" y="553847"/>
                </a:lnTo>
                <a:lnTo>
                  <a:pt x="315594" y="559943"/>
                </a:lnTo>
                <a:lnTo>
                  <a:pt x="314451" y="565023"/>
                </a:lnTo>
                <a:lnTo>
                  <a:pt x="313055" y="568960"/>
                </a:lnTo>
                <a:lnTo>
                  <a:pt x="311531" y="573024"/>
                </a:lnTo>
                <a:lnTo>
                  <a:pt x="309625" y="575945"/>
                </a:lnTo>
                <a:lnTo>
                  <a:pt x="307467" y="577723"/>
                </a:lnTo>
                <a:lnTo>
                  <a:pt x="305181" y="579501"/>
                </a:lnTo>
                <a:lnTo>
                  <a:pt x="302641" y="580390"/>
                </a:lnTo>
                <a:lnTo>
                  <a:pt x="299593" y="580390"/>
                </a:lnTo>
                <a:lnTo>
                  <a:pt x="34798" y="580390"/>
                </a:lnTo>
                <a:lnTo>
                  <a:pt x="10706" y="572197"/>
                </a:lnTo>
                <a:lnTo>
                  <a:pt x="244" y="549117"/>
                </a:lnTo>
                <a:lnTo>
                  <a:pt x="0" y="543306"/>
                </a:lnTo>
                <a:lnTo>
                  <a:pt x="0" y="18669"/>
                </a:lnTo>
                <a:lnTo>
                  <a:pt x="0" y="15748"/>
                </a:lnTo>
                <a:lnTo>
                  <a:pt x="1015" y="13081"/>
                </a:lnTo>
                <a:lnTo>
                  <a:pt x="2921" y="10668"/>
                </a:lnTo>
                <a:lnTo>
                  <a:pt x="4826" y="8255"/>
                </a:lnTo>
                <a:lnTo>
                  <a:pt x="8001" y="6350"/>
                </a:lnTo>
                <a:lnTo>
                  <a:pt x="12573" y="4825"/>
                </a:lnTo>
                <a:lnTo>
                  <a:pt x="17018" y="3429"/>
                </a:lnTo>
                <a:lnTo>
                  <a:pt x="22987" y="2159"/>
                </a:lnTo>
                <a:lnTo>
                  <a:pt x="30607" y="1270"/>
                </a:lnTo>
                <a:lnTo>
                  <a:pt x="41929" y="369"/>
                </a:lnTo>
                <a:lnTo>
                  <a:pt x="55461" y="12"/>
                </a:lnTo>
                <a:lnTo>
                  <a:pt x="5892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561205" y="3462147"/>
            <a:ext cx="427355" cy="596519"/>
          </a:xfrm>
          <a:custGeom>
            <a:avLst/>
            <a:gdLst/>
            <a:ahLst/>
            <a:cxnLst/>
            <a:rect l="l" t="t" r="r" b="b"/>
            <a:pathLst>
              <a:path w="427355" h="596519">
                <a:moveTo>
                  <a:pt x="267970" y="0"/>
                </a:moveTo>
                <a:lnTo>
                  <a:pt x="280955" y="309"/>
                </a:lnTo>
                <a:lnTo>
                  <a:pt x="293699" y="1228"/>
                </a:lnTo>
                <a:lnTo>
                  <a:pt x="306184" y="2739"/>
                </a:lnTo>
                <a:lnTo>
                  <a:pt x="314325" y="4063"/>
                </a:lnTo>
                <a:lnTo>
                  <a:pt x="327346" y="6657"/>
                </a:lnTo>
                <a:lnTo>
                  <a:pt x="339784" y="9678"/>
                </a:lnTo>
                <a:lnTo>
                  <a:pt x="351598" y="13147"/>
                </a:lnTo>
                <a:lnTo>
                  <a:pt x="368123" y="19113"/>
                </a:lnTo>
                <a:lnTo>
                  <a:pt x="379734" y="24221"/>
                </a:lnTo>
                <a:lnTo>
                  <a:pt x="389763" y="29463"/>
                </a:lnTo>
                <a:lnTo>
                  <a:pt x="402585" y="37290"/>
                </a:lnTo>
                <a:lnTo>
                  <a:pt x="410842" y="43813"/>
                </a:lnTo>
                <a:lnTo>
                  <a:pt x="415036" y="48005"/>
                </a:lnTo>
                <a:lnTo>
                  <a:pt x="419227" y="53975"/>
                </a:lnTo>
                <a:lnTo>
                  <a:pt x="420750" y="56641"/>
                </a:lnTo>
                <a:lnTo>
                  <a:pt x="421894" y="60070"/>
                </a:lnTo>
                <a:lnTo>
                  <a:pt x="422783" y="64262"/>
                </a:lnTo>
                <a:lnTo>
                  <a:pt x="423799" y="68452"/>
                </a:lnTo>
                <a:lnTo>
                  <a:pt x="424434" y="73405"/>
                </a:lnTo>
                <a:lnTo>
                  <a:pt x="424815" y="78993"/>
                </a:lnTo>
                <a:lnTo>
                  <a:pt x="425323" y="84708"/>
                </a:lnTo>
                <a:lnTo>
                  <a:pt x="425577" y="91693"/>
                </a:lnTo>
                <a:lnTo>
                  <a:pt x="425577" y="99949"/>
                </a:lnTo>
                <a:lnTo>
                  <a:pt x="425577" y="108965"/>
                </a:lnTo>
                <a:lnTo>
                  <a:pt x="425196" y="116586"/>
                </a:lnTo>
                <a:lnTo>
                  <a:pt x="424688" y="122808"/>
                </a:lnTo>
                <a:lnTo>
                  <a:pt x="424053" y="129031"/>
                </a:lnTo>
                <a:lnTo>
                  <a:pt x="423037" y="134112"/>
                </a:lnTo>
                <a:lnTo>
                  <a:pt x="421513" y="137922"/>
                </a:lnTo>
                <a:lnTo>
                  <a:pt x="419989" y="141858"/>
                </a:lnTo>
                <a:lnTo>
                  <a:pt x="418211" y="144652"/>
                </a:lnTo>
                <a:lnTo>
                  <a:pt x="416179" y="146430"/>
                </a:lnTo>
                <a:lnTo>
                  <a:pt x="414020" y="148208"/>
                </a:lnTo>
                <a:lnTo>
                  <a:pt x="411734" y="149097"/>
                </a:lnTo>
                <a:lnTo>
                  <a:pt x="408940" y="149097"/>
                </a:lnTo>
                <a:lnTo>
                  <a:pt x="404495" y="149097"/>
                </a:lnTo>
                <a:lnTo>
                  <a:pt x="398907" y="146557"/>
                </a:lnTo>
                <a:lnTo>
                  <a:pt x="392049" y="141350"/>
                </a:lnTo>
                <a:lnTo>
                  <a:pt x="382848" y="134803"/>
                </a:lnTo>
                <a:lnTo>
                  <a:pt x="365506" y="123951"/>
                </a:lnTo>
                <a:lnTo>
                  <a:pt x="343819" y="113051"/>
                </a:lnTo>
                <a:lnTo>
                  <a:pt x="331353" y="108107"/>
                </a:lnTo>
                <a:lnTo>
                  <a:pt x="315653" y="103213"/>
                </a:lnTo>
                <a:lnTo>
                  <a:pt x="290760" y="99366"/>
                </a:lnTo>
                <a:lnTo>
                  <a:pt x="276896" y="98712"/>
                </a:lnTo>
                <a:lnTo>
                  <a:pt x="272796" y="98678"/>
                </a:lnTo>
                <a:lnTo>
                  <a:pt x="259252" y="99252"/>
                </a:lnTo>
                <a:lnTo>
                  <a:pt x="233934" y="103844"/>
                </a:lnTo>
                <a:lnTo>
                  <a:pt x="211455" y="112775"/>
                </a:lnTo>
                <a:lnTo>
                  <a:pt x="190332" y="126566"/>
                </a:lnTo>
                <a:lnTo>
                  <a:pt x="172036" y="144503"/>
                </a:lnTo>
                <a:lnTo>
                  <a:pt x="158835" y="162814"/>
                </a:lnTo>
                <a:lnTo>
                  <a:pt x="147416" y="184839"/>
                </a:lnTo>
                <a:lnTo>
                  <a:pt x="138429" y="209816"/>
                </a:lnTo>
                <a:lnTo>
                  <a:pt x="133891" y="227545"/>
                </a:lnTo>
                <a:lnTo>
                  <a:pt x="129759" y="251634"/>
                </a:lnTo>
                <a:lnTo>
                  <a:pt x="127444" y="277464"/>
                </a:lnTo>
                <a:lnTo>
                  <a:pt x="126955" y="291032"/>
                </a:lnTo>
                <a:lnTo>
                  <a:pt x="126873" y="299592"/>
                </a:lnTo>
                <a:lnTo>
                  <a:pt x="127084" y="313876"/>
                </a:lnTo>
                <a:lnTo>
                  <a:pt x="127718" y="327608"/>
                </a:lnTo>
                <a:lnTo>
                  <a:pt x="130267" y="353403"/>
                </a:lnTo>
                <a:lnTo>
                  <a:pt x="134536" y="376943"/>
                </a:lnTo>
                <a:lnTo>
                  <a:pt x="141493" y="401140"/>
                </a:lnTo>
                <a:lnTo>
                  <a:pt x="146325" y="413634"/>
                </a:lnTo>
                <a:lnTo>
                  <a:pt x="157847" y="435897"/>
                </a:lnTo>
                <a:lnTo>
                  <a:pt x="167259" y="449198"/>
                </a:lnTo>
                <a:lnTo>
                  <a:pt x="185452" y="467640"/>
                </a:lnTo>
                <a:lnTo>
                  <a:pt x="206606" y="481591"/>
                </a:lnTo>
                <a:lnTo>
                  <a:pt x="225467" y="489423"/>
                </a:lnTo>
                <a:lnTo>
                  <a:pt x="249858" y="495108"/>
                </a:lnTo>
                <a:lnTo>
                  <a:pt x="275971" y="496950"/>
                </a:lnTo>
                <a:lnTo>
                  <a:pt x="290080" y="496555"/>
                </a:lnTo>
                <a:lnTo>
                  <a:pt x="315528" y="493366"/>
                </a:lnTo>
                <a:lnTo>
                  <a:pt x="329946" y="489584"/>
                </a:lnTo>
                <a:lnTo>
                  <a:pt x="343043" y="484996"/>
                </a:lnTo>
                <a:lnTo>
                  <a:pt x="365705" y="475079"/>
                </a:lnTo>
                <a:lnTo>
                  <a:pt x="381315" y="466326"/>
                </a:lnTo>
                <a:lnTo>
                  <a:pt x="395859" y="457200"/>
                </a:lnTo>
                <a:lnTo>
                  <a:pt x="402844" y="452373"/>
                </a:lnTo>
                <a:lnTo>
                  <a:pt x="408305" y="450088"/>
                </a:lnTo>
                <a:lnTo>
                  <a:pt x="412115" y="450088"/>
                </a:lnTo>
                <a:lnTo>
                  <a:pt x="415163" y="450088"/>
                </a:lnTo>
                <a:lnTo>
                  <a:pt x="417449" y="450595"/>
                </a:lnTo>
                <a:lnTo>
                  <a:pt x="419227" y="451865"/>
                </a:lnTo>
                <a:lnTo>
                  <a:pt x="421005" y="453008"/>
                </a:lnTo>
                <a:lnTo>
                  <a:pt x="422529" y="455421"/>
                </a:lnTo>
                <a:lnTo>
                  <a:pt x="423799" y="458977"/>
                </a:lnTo>
                <a:lnTo>
                  <a:pt x="424942" y="462533"/>
                </a:lnTo>
                <a:lnTo>
                  <a:pt x="425831" y="467486"/>
                </a:lnTo>
                <a:lnTo>
                  <a:pt x="426466" y="473963"/>
                </a:lnTo>
                <a:lnTo>
                  <a:pt x="427095" y="485036"/>
                </a:lnTo>
                <a:lnTo>
                  <a:pt x="427354" y="499282"/>
                </a:lnTo>
                <a:lnTo>
                  <a:pt x="427355" y="499617"/>
                </a:lnTo>
                <a:lnTo>
                  <a:pt x="427355" y="507110"/>
                </a:lnTo>
                <a:lnTo>
                  <a:pt x="427100" y="513333"/>
                </a:lnTo>
                <a:lnTo>
                  <a:pt x="426593" y="518540"/>
                </a:lnTo>
                <a:lnTo>
                  <a:pt x="426212" y="523747"/>
                </a:lnTo>
                <a:lnTo>
                  <a:pt x="425577" y="528319"/>
                </a:lnTo>
                <a:lnTo>
                  <a:pt x="424688" y="532002"/>
                </a:lnTo>
                <a:lnTo>
                  <a:pt x="423799" y="535685"/>
                </a:lnTo>
                <a:lnTo>
                  <a:pt x="422529" y="538860"/>
                </a:lnTo>
                <a:lnTo>
                  <a:pt x="421005" y="541527"/>
                </a:lnTo>
                <a:lnTo>
                  <a:pt x="419608" y="544321"/>
                </a:lnTo>
                <a:lnTo>
                  <a:pt x="404368" y="558545"/>
                </a:lnTo>
                <a:lnTo>
                  <a:pt x="384788" y="569216"/>
                </a:lnTo>
                <a:lnTo>
                  <a:pt x="360553" y="579373"/>
                </a:lnTo>
                <a:lnTo>
                  <a:pt x="337458" y="586387"/>
                </a:lnTo>
                <a:lnTo>
                  <a:pt x="314071" y="591565"/>
                </a:lnTo>
                <a:lnTo>
                  <a:pt x="289805" y="595013"/>
                </a:lnTo>
                <a:lnTo>
                  <a:pt x="263851" y="596466"/>
                </a:lnTo>
                <a:lnTo>
                  <a:pt x="257683" y="596519"/>
                </a:lnTo>
                <a:lnTo>
                  <a:pt x="243960" y="596269"/>
                </a:lnTo>
                <a:lnTo>
                  <a:pt x="217476" y="594273"/>
                </a:lnTo>
                <a:lnTo>
                  <a:pt x="192266" y="590282"/>
                </a:lnTo>
                <a:lnTo>
                  <a:pt x="168322" y="584294"/>
                </a:lnTo>
                <a:lnTo>
                  <a:pt x="138343" y="573183"/>
                </a:lnTo>
                <a:lnTo>
                  <a:pt x="115494" y="561252"/>
                </a:lnTo>
                <a:lnTo>
                  <a:pt x="94570" y="546884"/>
                </a:lnTo>
                <a:lnTo>
                  <a:pt x="75558" y="530092"/>
                </a:lnTo>
                <a:lnTo>
                  <a:pt x="61286" y="514367"/>
                </a:lnTo>
                <a:lnTo>
                  <a:pt x="46842" y="494515"/>
                </a:lnTo>
                <a:lnTo>
                  <a:pt x="34263" y="472522"/>
                </a:lnTo>
                <a:lnTo>
                  <a:pt x="23527" y="448377"/>
                </a:lnTo>
                <a:lnTo>
                  <a:pt x="14533" y="421712"/>
                </a:lnTo>
                <a:lnTo>
                  <a:pt x="8840" y="398704"/>
                </a:lnTo>
                <a:lnTo>
                  <a:pt x="4556" y="374288"/>
                </a:lnTo>
                <a:lnTo>
                  <a:pt x="1678" y="348465"/>
                </a:lnTo>
                <a:lnTo>
                  <a:pt x="208" y="321234"/>
                </a:lnTo>
                <a:lnTo>
                  <a:pt x="0" y="305815"/>
                </a:lnTo>
                <a:lnTo>
                  <a:pt x="182" y="291814"/>
                </a:lnTo>
                <a:lnTo>
                  <a:pt x="1640" y="264736"/>
                </a:lnTo>
                <a:lnTo>
                  <a:pt x="4551" y="238885"/>
                </a:lnTo>
                <a:lnTo>
                  <a:pt x="8909" y="214257"/>
                </a:lnTo>
                <a:lnTo>
                  <a:pt x="14709" y="190847"/>
                </a:lnTo>
                <a:lnTo>
                  <a:pt x="24397" y="162120"/>
                </a:lnTo>
                <a:lnTo>
                  <a:pt x="35060" y="137795"/>
                </a:lnTo>
                <a:lnTo>
                  <a:pt x="47370" y="115401"/>
                </a:lnTo>
                <a:lnTo>
                  <a:pt x="61329" y="94936"/>
                </a:lnTo>
                <a:lnTo>
                  <a:pt x="74549" y="78993"/>
                </a:lnTo>
                <a:lnTo>
                  <a:pt x="92772" y="61012"/>
                </a:lnTo>
                <a:lnTo>
                  <a:pt x="112727" y="45317"/>
                </a:lnTo>
                <a:lnTo>
                  <a:pt x="134390" y="31884"/>
                </a:lnTo>
                <a:lnTo>
                  <a:pt x="157741" y="20692"/>
                </a:lnTo>
                <a:lnTo>
                  <a:pt x="182403" y="11921"/>
                </a:lnTo>
                <a:lnTo>
                  <a:pt x="206656" y="5878"/>
                </a:lnTo>
                <a:lnTo>
                  <a:pt x="231999" y="1945"/>
                </a:lnTo>
                <a:lnTo>
                  <a:pt x="258412" y="132"/>
                </a:lnTo>
                <a:lnTo>
                  <a:pt x="26797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30594" y="3442970"/>
            <a:ext cx="129412" cy="117855"/>
          </a:xfrm>
          <a:custGeom>
            <a:avLst/>
            <a:gdLst/>
            <a:ahLst/>
            <a:cxnLst/>
            <a:rect l="l" t="t" r="r" b="b"/>
            <a:pathLst>
              <a:path w="129412" h="117855">
                <a:moveTo>
                  <a:pt x="65150" y="0"/>
                </a:moveTo>
                <a:lnTo>
                  <a:pt x="81888" y="737"/>
                </a:lnTo>
                <a:lnTo>
                  <a:pt x="95791" y="2958"/>
                </a:lnTo>
                <a:lnTo>
                  <a:pt x="106883" y="6673"/>
                </a:lnTo>
                <a:lnTo>
                  <a:pt x="115184" y="11893"/>
                </a:lnTo>
                <a:lnTo>
                  <a:pt x="122282" y="20990"/>
                </a:lnTo>
                <a:lnTo>
                  <a:pt x="126560" y="32142"/>
                </a:lnTo>
                <a:lnTo>
                  <a:pt x="128912" y="46156"/>
                </a:lnTo>
                <a:lnTo>
                  <a:pt x="129412" y="58038"/>
                </a:lnTo>
                <a:lnTo>
                  <a:pt x="128484" y="74249"/>
                </a:lnTo>
                <a:lnTo>
                  <a:pt x="125689" y="87628"/>
                </a:lnTo>
                <a:lnTo>
                  <a:pt x="121014" y="98177"/>
                </a:lnTo>
                <a:lnTo>
                  <a:pt x="115570" y="104901"/>
                </a:lnTo>
                <a:lnTo>
                  <a:pt x="107605" y="110373"/>
                </a:lnTo>
                <a:lnTo>
                  <a:pt x="96887" y="114353"/>
                </a:lnTo>
                <a:lnTo>
                  <a:pt x="83424" y="116840"/>
                </a:lnTo>
                <a:lnTo>
                  <a:pt x="67228" y="117835"/>
                </a:lnTo>
                <a:lnTo>
                  <a:pt x="64261" y="117855"/>
                </a:lnTo>
                <a:lnTo>
                  <a:pt x="47411" y="117125"/>
                </a:lnTo>
                <a:lnTo>
                  <a:pt x="33413" y="114935"/>
                </a:lnTo>
                <a:lnTo>
                  <a:pt x="22290" y="111285"/>
                </a:lnTo>
                <a:lnTo>
                  <a:pt x="14062" y="106174"/>
                </a:lnTo>
                <a:lnTo>
                  <a:pt x="6942" y="97102"/>
                </a:lnTo>
                <a:lnTo>
                  <a:pt x="2740" y="85951"/>
                </a:lnTo>
                <a:lnTo>
                  <a:pt x="460" y="71814"/>
                </a:lnTo>
                <a:lnTo>
                  <a:pt x="0" y="60197"/>
                </a:lnTo>
                <a:lnTo>
                  <a:pt x="903" y="44000"/>
                </a:lnTo>
                <a:lnTo>
                  <a:pt x="3631" y="30615"/>
                </a:lnTo>
                <a:lnTo>
                  <a:pt x="8210" y="20027"/>
                </a:lnTo>
                <a:lnTo>
                  <a:pt x="13588" y="13207"/>
                </a:lnTo>
                <a:lnTo>
                  <a:pt x="21449" y="7621"/>
                </a:lnTo>
                <a:lnTo>
                  <a:pt x="32109" y="3576"/>
                </a:lnTo>
                <a:lnTo>
                  <a:pt x="45548" y="1052"/>
                </a:lnTo>
                <a:lnTo>
                  <a:pt x="61744" y="26"/>
                </a:lnTo>
                <a:lnTo>
                  <a:pt x="6515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924042" y="3442970"/>
            <a:ext cx="129412" cy="117855"/>
          </a:xfrm>
          <a:custGeom>
            <a:avLst/>
            <a:gdLst/>
            <a:ahLst/>
            <a:cxnLst/>
            <a:rect l="l" t="t" r="r" b="b"/>
            <a:pathLst>
              <a:path w="129412" h="117855">
                <a:moveTo>
                  <a:pt x="65150" y="0"/>
                </a:moveTo>
                <a:lnTo>
                  <a:pt x="81888" y="737"/>
                </a:lnTo>
                <a:lnTo>
                  <a:pt x="95791" y="2958"/>
                </a:lnTo>
                <a:lnTo>
                  <a:pt x="106883" y="6673"/>
                </a:lnTo>
                <a:lnTo>
                  <a:pt x="115184" y="11893"/>
                </a:lnTo>
                <a:lnTo>
                  <a:pt x="122282" y="20990"/>
                </a:lnTo>
                <a:lnTo>
                  <a:pt x="126560" y="32142"/>
                </a:lnTo>
                <a:lnTo>
                  <a:pt x="128912" y="46156"/>
                </a:lnTo>
                <a:lnTo>
                  <a:pt x="129412" y="58038"/>
                </a:lnTo>
                <a:lnTo>
                  <a:pt x="128484" y="74249"/>
                </a:lnTo>
                <a:lnTo>
                  <a:pt x="125689" y="87628"/>
                </a:lnTo>
                <a:lnTo>
                  <a:pt x="121014" y="98177"/>
                </a:lnTo>
                <a:lnTo>
                  <a:pt x="115570" y="104901"/>
                </a:lnTo>
                <a:lnTo>
                  <a:pt x="107605" y="110373"/>
                </a:lnTo>
                <a:lnTo>
                  <a:pt x="96887" y="114353"/>
                </a:lnTo>
                <a:lnTo>
                  <a:pt x="83424" y="116840"/>
                </a:lnTo>
                <a:lnTo>
                  <a:pt x="67228" y="117835"/>
                </a:lnTo>
                <a:lnTo>
                  <a:pt x="64262" y="117855"/>
                </a:lnTo>
                <a:lnTo>
                  <a:pt x="47411" y="117125"/>
                </a:lnTo>
                <a:lnTo>
                  <a:pt x="33413" y="114935"/>
                </a:lnTo>
                <a:lnTo>
                  <a:pt x="22290" y="111285"/>
                </a:lnTo>
                <a:lnTo>
                  <a:pt x="14062" y="106174"/>
                </a:lnTo>
                <a:lnTo>
                  <a:pt x="6942" y="97102"/>
                </a:lnTo>
                <a:lnTo>
                  <a:pt x="2740" y="85951"/>
                </a:lnTo>
                <a:lnTo>
                  <a:pt x="460" y="71814"/>
                </a:lnTo>
                <a:lnTo>
                  <a:pt x="0" y="60197"/>
                </a:lnTo>
                <a:lnTo>
                  <a:pt x="903" y="44000"/>
                </a:lnTo>
                <a:lnTo>
                  <a:pt x="3631" y="30615"/>
                </a:lnTo>
                <a:lnTo>
                  <a:pt x="8210" y="20027"/>
                </a:lnTo>
                <a:lnTo>
                  <a:pt x="13588" y="13207"/>
                </a:lnTo>
                <a:lnTo>
                  <a:pt x="21449" y="7621"/>
                </a:lnTo>
                <a:lnTo>
                  <a:pt x="32109" y="3576"/>
                </a:lnTo>
                <a:lnTo>
                  <a:pt x="45548" y="1052"/>
                </a:lnTo>
                <a:lnTo>
                  <a:pt x="61744" y="26"/>
                </a:lnTo>
                <a:lnTo>
                  <a:pt x="6515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383022" y="3442970"/>
            <a:ext cx="129412" cy="117855"/>
          </a:xfrm>
          <a:custGeom>
            <a:avLst/>
            <a:gdLst/>
            <a:ahLst/>
            <a:cxnLst/>
            <a:rect l="l" t="t" r="r" b="b"/>
            <a:pathLst>
              <a:path w="129412" h="117855">
                <a:moveTo>
                  <a:pt x="65150" y="0"/>
                </a:moveTo>
                <a:lnTo>
                  <a:pt x="81888" y="737"/>
                </a:lnTo>
                <a:lnTo>
                  <a:pt x="95791" y="2958"/>
                </a:lnTo>
                <a:lnTo>
                  <a:pt x="106883" y="6673"/>
                </a:lnTo>
                <a:lnTo>
                  <a:pt x="115184" y="11893"/>
                </a:lnTo>
                <a:lnTo>
                  <a:pt x="122282" y="20990"/>
                </a:lnTo>
                <a:lnTo>
                  <a:pt x="126560" y="32142"/>
                </a:lnTo>
                <a:lnTo>
                  <a:pt x="128912" y="46156"/>
                </a:lnTo>
                <a:lnTo>
                  <a:pt x="129412" y="58038"/>
                </a:lnTo>
                <a:lnTo>
                  <a:pt x="128484" y="74249"/>
                </a:lnTo>
                <a:lnTo>
                  <a:pt x="125689" y="87628"/>
                </a:lnTo>
                <a:lnTo>
                  <a:pt x="121014" y="98177"/>
                </a:lnTo>
                <a:lnTo>
                  <a:pt x="115569" y="104901"/>
                </a:lnTo>
                <a:lnTo>
                  <a:pt x="107605" y="110373"/>
                </a:lnTo>
                <a:lnTo>
                  <a:pt x="96887" y="114353"/>
                </a:lnTo>
                <a:lnTo>
                  <a:pt x="83424" y="116840"/>
                </a:lnTo>
                <a:lnTo>
                  <a:pt x="67228" y="117835"/>
                </a:lnTo>
                <a:lnTo>
                  <a:pt x="64262" y="117855"/>
                </a:lnTo>
                <a:lnTo>
                  <a:pt x="47411" y="117125"/>
                </a:lnTo>
                <a:lnTo>
                  <a:pt x="33413" y="114935"/>
                </a:lnTo>
                <a:lnTo>
                  <a:pt x="22290" y="111285"/>
                </a:lnTo>
                <a:lnTo>
                  <a:pt x="14062" y="106174"/>
                </a:lnTo>
                <a:lnTo>
                  <a:pt x="6942" y="97102"/>
                </a:lnTo>
                <a:lnTo>
                  <a:pt x="2740" y="85951"/>
                </a:lnTo>
                <a:lnTo>
                  <a:pt x="460" y="71814"/>
                </a:lnTo>
                <a:lnTo>
                  <a:pt x="0" y="60197"/>
                </a:lnTo>
                <a:lnTo>
                  <a:pt x="903" y="44000"/>
                </a:lnTo>
                <a:lnTo>
                  <a:pt x="3631" y="30615"/>
                </a:lnTo>
                <a:lnTo>
                  <a:pt x="8210" y="20027"/>
                </a:lnTo>
                <a:lnTo>
                  <a:pt x="13588" y="13207"/>
                </a:lnTo>
                <a:lnTo>
                  <a:pt x="21449" y="7621"/>
                </a:lnTo>
                <a:lnTo>
                  <a:pt x="32109" y="3576"/>
                </a:lnTo>
                <a:lnTo>
                  <a:pt x="45548" y="1052"/>
                </a:lnTo>
                <a:lnTo>
                  <a:pt x="61744" y="26"/>
                </a:lnTo>
                <a:lnTo>
                  <a:pt x="6515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59533" y="3442970"/>
            <a:ext cx="129413" cy="117855"/>
          </a:xfrm>
          <a:custGeom>
            <a:avLst/>
            <a:gdLst/>
            <a:ahLst/>
            <a:cxnLst/>
            <a:rect l="l" t="t" r="r" b="b"/>
            <a:pathLst>
              <a:path w="129413" h="117855">
                <a:moveTo>
                  <a:pt x="65151" y="0"/>
                </a:moveTo>
                <a:lnTo>
                  <a:pt x="81888" y="737"/>
                </a:lnTo>
                <a:lnTo>
                  <a:pt x="95791" y="2958"/>
                </a:lnTo>
                <a:lnTo>
                  <a:pt x="106883" y="6673"/>
                </a:lnTo>
                <a:lnTo>
                  <a:pt x="115184" y="11893"/>
                </a:lnTo>
                <a:lnTo>
                  <a:pt x="122282" y="20990"/>
                </a:lnTo>
                <a:lnTo>
                  <a:pt x="126560" y="32142"/>
                </a:lnTo>
                <a:lnTo>
                  <a:pt x="128912" y="46156"/>
                </a:lnTo>
                <a:lnTo>
                  <a:pt x="129413" y="58038"/>
                </a:lnTo>
                <a:lnTo>
                  <a:pt x="128484" y="74249"/>
                </a:lnTo>
                <a:lnTo>
                  <a:pt x="125689" y="87628"/>
                </a:lnTo>
                <a:lnTo>
                  <a:pt x="121014" y="98177"/>
                </a:lnTo>
                <a:lnTo>
                  <a:pt x="115570" y="104901"/>
                </a:lnTo>
                <a:lnTo>
                  <a:pt x="107605" y="110373"/>
                </a:lnTo>
                <a:lnTo>
                  <a:pt x="96887" y="114353"/>
                </a:lnTo>
                <a:lnTo>
                  <a:pt x="83424" y="116840"/>
                </a:lnTo>
                <a:lnTo>
                  <a:pt x="67228" y="117835"/>
                </a:lnTo>
                <a:lnTo>
                  <a:pt x="64262" y="117855"/>
                </a:lnTo>
                <a:lnTo>
                  <a:pt x="47411" y="117125"/>
                </a:lnTo>
                <a:lnTo>
                  <a:pt x="33413" y="114935"/>
                </a:lnTo>
                <a:lnTo>
                  <a:pt x="22290" y="111285"/>
                </a:lnTo>
                <a:lnTo>
                  <a:pt x="14062" y="106174"/>
                </a:lnTo>
                <a:lnTo>
                  <a:pt x="6942" y="97102"/>
                </a:lnTo>
                <a:lnTo>
                  <a:pt x="2740" y="85951"/>
                </a:lnTo>
                <a:lnTo>
                  <a:pt x="460" y="71814"/>
                </a:lnTo>
                <a:lnTo>
                  <a:pt x="0" y="60197"/>
                </a:lnTo>
                <a:lnTo>
                  <a:pt x="903" y="44000"/>
                </a:lnTo>
                <a:lnTo>
                  <a:pt x="3631" y="30615"/>
                </a:lnTo>
                <a:lnTo>
                  <a:pt x="8210" y="20027"/>
                </a:lnTo>
                <a:lnTo>
                  <a:pt x="13589" y="13207"/>
                </a:lnTo>
                <a:lnTo>
                  <a:pt x="21449" y="7621"/>
                </a:lnTo>
                <a:lnTo>
                  <a:pt x="32109" y="3576"/>
                </a:lnTo>
                <a:lnTo>
                  <a:pt x="45548" y="1052"/>
                </a:lnTo>
                <a:lnTo>
                  <a:pt x="61744" y="26"/>
                </a:lnTo>
                <a:lnTo>
                  <a:pt x="6515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35119" y="1162685"/>
            <a:ext cx="354583" cy="4767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44906" y="1465272"/>
            <a:ext cx="246320" cy="19461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824863" y="1162685"/>
            <a:ext cx="354584" cy="47672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934650" y="1465272"/>
            <a:ext cx="246320" cy="19461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277737" y="1146683"/>
            <a:ext cx="107950" cy="982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71769" y="1146683"/>
            <a:ext cx="107950" cy="982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320665" y="1146683"/>
            <a:ext cx="107950" cy="982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409569" y="1146683"/>
            <a:ext cx="107950" cy="982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94505" y="1134110"/>
            <a:ext cx="93725" cy="52019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46249" y="1134110"/>
            <a:ext cx="93725" cy="52019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56505" y="1286255"/>
            <a:ext cx="213233" cy="36804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284849" y="1292605"/>
            <a:ext cx="93725" cy="36169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78881" y="1292605"/>
            <a:ext cx="93726" cy="36169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27777" y="1292605"/>
            <a:ext cx="93725" cy="36169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416680" y="1292605"/>
            <a:ext cx="93726" cy="36169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946267" y="1286637"/>
            <a:ext cx="271145" cy="37350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584066" y="1286637"/>
            <a:ext cx="271145" cy="37350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775577" y="1286255"/>
            <a:ext cx="527939" cy="36804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452616" y="1286255"/>
            <a:ext cx="253364" cy="37426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897629" y="1286255"/>
            <a:ext cx="303149" cy="37380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02278" y="1582420"/>
            <a:ext cx="38487" cy="7810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093720" y="1286255"/>
            <a:ext cx="253365" cy="37426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790444" y="1286255"/>
            <a:ext cx="253364" cy="37426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413254" y="1286255"/>
            <a:ext cx="303148" cy="37380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517902" y="1582420"/>
            <a:ext cx="38487" cy="7810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476875" y="1205102"/>
            <a:ext cx="234823" cy="45440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989070" y="1498346"/>
            <a:ext cx="119887" cy="96012"/>
          </a:xfrm>
          <a:custGeom>
            <a:avLst/>
            <a:gdLst/>
            <a:ahLst/>
            <a:cxnLst/>
            <a:rect l="l" t="t" r="r" b="b"/>
            <a:pathLst>
              <a:path w="119887" h="96012">
                <a:moveTo>
                  <a:pt x="84200" y="0"/>
                </a:moveTo>
                <a:lnTo>
                  <a:pt x="70028" y="361"/>
                </a:lnTo>
                <a:lnTo>
                  <a:pt x="57348" y="1428"/>
                </a:lnTo>
                <a:lnTo>
                  <a:pt x="46106" y="3174"/>
                </a:lnTo>
                <a:lnTo>
                  <a:pt x="32169" y="7071"/>
                </a:lnTo>
                <a:lnTo>
                  <a:pt x="21319" y="12243"/>
                </a:lnTo>
                <a:lnTo>
                  <a:pt x="12700" y="17906"/>
                </a:lnTo>
                <a:lnTo>
                  <a:pt x="7746" y="23240"/>
                </a:lnTo>
                <a:lnTo>
                  <a:pt x="4699" y="29590"/>
                </a:lnTo>
                <a:lnTo>
                  <a:pt x="1650" y="35940"/>
                </a:lnTo>
                <a:lnTo>
                  <a:pt x="0" y="43179"/>
                </a:lnTo>
                <a:lnTo>
                  <a:pt x="0" y="51307"/>
                </a:lnTo>
                <a:lnTo>
                  <a:pt x="1717" y="65192"/>
                </a:lnTo>
                <a:lnTo>
                  <a:pt x="6846" y="76713"/>
                </a:lnTo>
                <a:lnTo>
                  <a:pt x="13207" y="84074"/>
                </a:lnTo>
                <a:lnTo>
                  <a:pt x="23060" y="90656"/>
                </a:lnTo>
                <a:lnTo>
                  <a:pt x="35086" y="94626"/>
                </a:lnTo>
                <a:lnTo>
                  <a:pt x="49310" y="96010"/>
                </a:lnTo>
                <a:lnTo>
                  <a:pt x="49910" y="96012"/>
                </a:lnTo>
                <a:lnTo>
                  <a:pt x="62880" y="94881"/>
                </a:lnTo>
                <a:lnTo>
                  <a:pt x="75100" y="91472"/>
                </a:lnTo>
                <a:lnTo>
                  <a:pt x="86232" y="85978"/>
                </a:lnTo>
                <a:lnTo>
                  <a:pt x="95677" y="79505"/>
                </a:lnTo>
                <a:lnTo>
                  <a:pt x="105201" y="71540"/>
                </a:lnTo>
                <a:lnTo>
                  <a:pt x="114821" y="62066"/>
                </a:lnTo>
                <a:lnTo>
                  <a:pt x="119887" y="56514"/>
                </a:lnTo>
                <a:lnTo>
                  <a:pt x="119887" y="0"/>
                </a:lnTo>
                <a:lnTo>
                  <a:pt x="8420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04694" y="1498346"/>
            <a:ext cx="119887" cy="96012"/>
          </a:xfrm>
          <a:custGeom>
            <a:avLst/>
            <a:gdLst/>
            <a:ahLst/>
            <a:cxnLst/>
            <a:rect l="l" t="t" r="r" b="b"/>
            <a:pathLst>
              <a:path w="119887" h="96012">
                <a:moveTo>
                  <a:pt x="84200" y="0"/>
                </a:moveTo>
                <a:lnTo>
                  <a:pt x="70028" y="361"/>
                </a:lnTo>
                <a:lnTo>
                  <a:pt x="57348" y="1428"/>
                </a:lnTo>
                <a:lnTo>
                  <a:pt x="46106" y="3174"/>
                </a:lnTo>
                <a:lnTo>
                  <a:pt x="32169" y="7071"/>
                </a:lnTo>
                <a:lnTo>
                  <a:pt x="21319" y="12243"/>
                </a:lnTo>
                <a:lnTo>
                  <a:pt x="12700" y="17906"/>
                </a:lnTo>
                <a:lnTo>
                  <a:pt x="7747" y="23240"/>
                </a:lnTo>
                <a:lnTo>
                  <a:pt x="4699" y="29590"/>
                </a:lnTo>
                <a:lnTo>
                  <a:pt x="1650" y="35940"/>
                </a:lnTo>
                <a:lnTo>
                  <a:pt x="0" y="43179"/>
                </a:lnTo>
                <a:lnTo>
                  <a:pt x="0" y="51307"/>
                </a:lnTo>
                <a:lnTo>
                  <a:pt x="1717" y="65192"/>
                </a:lnTo>
                <a:lnTo>
                  <a:pt x="6846" y="76713"/>
                </a:lnTo>
                <a:lnTo>
                  <a:pt x="13207" y="84074"/>
                </a:lnTo>
                <a:lnTo>
                  <a:pt x="23060" y="90656"/>
                </a:lnTo>
                <a:lnTo>
                  <a:pt x="35086" y="94626"/>
                </a:lnTo>
                <a:lnTo>
                  <a:pt x="49310" y="96010"/>
                </a:lnTo>
                <a:lnTo>
                  <a:pt x="49911" y="96012"/>
                </a:lnTo>
                <a:lnTo>
                  <a:pt x="62880" y="94881"/>
                </a:lnTo>
                <a:lnTo>
                  <a:pt x="75100" y="91472"/>
                </a:lnTo>
                <a:lnTo>
                  <a:pt x="86232" y="85978"/>
                </a:lnTo>
                <a:lnTo>
                  <a:pt x="95677" y="79505"/>
                </a:lnTo>
                <a:lnTo>
                  <a:pt x="105201" y="71540"/>
                </a:lnTo>
                <a:lnTo>
                  <a:pt x="114821" y="62066"/>
                </a:lnTo>
                <a:lnTo>
                  <a:pt x="119887" y="56514"/>
                </a:lnTo>
                <a:lnTo>
                  <a:pt x="119887" y="0"/>
                </a:lnTo>
                <a:lnTo>
                  <a:pt x="8420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284849" y="1292605"/>
            <a:ext cx="93725" cy="361696"/>
          </a:xfrm>
          <a:custGeom>
            <a:avLst/>
            <a:gdLst/>
            <a:ahLst/>
            <a:cxnLst/>
            <a:rect l="l" t="t" r="r" b="b"/>
            <a:pathLst>
              <a:path w="93725" h="361696">
                <a:moveTo>
                  <a:pt x="46862" y="0"/>
                </a:moveTo>
                <a:lnTo>
                  <a:pt x="56006" y="0"/>
                </a:lnTo>
                <a:lnTo>
                  <a:pt x="63626" y="381"/>
                </a:lnTo>
                <a:lnTo>
                  <a:pt x="69596" y="1143"/>
                </a:lnTo>
                <a:lnTo>
                  <a:pt x="75564" y="1905"/>
                </a:lnTo>
                <a:lnTo>
                  <a:pt x="80263" y="2921"/>
                </a:lnTo>
                <a:lnTo>
                  <a:pt x="83947" y="4318"/>
                </a:lnTo>
                <a:lnTo>
                  <a:pt x="87502" y="5588"/>
                </a:lnTo>
                <a:lnTo>
                  <a:pt x="90042" y="7239"/>
                </a:lnTo>
                <a:lnTo>
                  <a:pt x="91566" y="9144"/>
                </a:lnTo>
                <a:lnTo>
                  <a:pt x="92963" y="10922"/>
                </a:lnTo>
                <a:lnTo>
                  <a:pt x="93725" y="13081"/>
                </a:lnTo>
                <a:lnTo>
                  <a:pt x="93725" y="15621"/>
                </a:lnTo>
                <a:lnTo>
                  <a:pt x="93725" y="346710"/>
                </a:lnTo>
                <a:lnTo>
                  <a:pt x="93725" y="349250"/>
                </a:lnTo>
                <a:lnTo>
                  <a:pt x="92963" y="351409"/>
                </a:lnTo>
                <a:lnTo>
                  <a:pt x="91566" y="353314"/>
                </a:lnTo>
                <a:lnTo>
                  <a:pt x="90042" y="355092"/>
                </a:lnTo>
                <a:lnTo>
                  <a:pt x="87502" y="356743"/>
                </a:lnTo>
                <a:lnTo>
                  <a:pt x="83947" y="357886"/>
                </a:lnTo>
                <a:lnTo>
                  <a:pt x="80263" y="359156"/>
                </a:lnTo>
                <a:lnTo>
                  <a:pt x="75564" y="360045"/>
                </a:lnTo>
                <a:lnTo>
                  <a:pt x="69596" y="360680"/>
                </a:lnTo>
                <a:lnTo>
                  <a:pt x="63626" y="361315"/>
                </a:lnTo>
                <a:lnTo>
                  <a:pt x="56006" y="361696"/>
                </a:lnTo>
                <a:lnTo>
                  <a:pt x="46862" y="361696"/>
                </a:lnTo>
                <a:lnTo>
                  <a:pt x="37718" y="361696"/>
                </a:lnTo>
                <a:lnTo>
                  <a:pt x="30099" y="361315"/>
                </a:lnTo>
                <a:lnTo>
                  <a:pt x="24129" y="360680"/>
                </a:lnTo>
                <a:lnTo>
                  <a:pt x="18161" y="360045"/>
                </a:lnTo>
                <a:lnTo>
                  <a:pt x="13462" y="359156"/>
                </a:lnTo>
                <a:lnTo>
                  <a:pt x="9905" y="357886"/>
                </a:lnTo>
                <a:lnTo>
                  <a:pt x="6223" y="356743"/>
                </a:lnTo>
                <a:lnTo>
                  <a:pt x="3683" y="355092"/>
                </a:lnTo>
                <a:lnTo>
                  <a:pt x="2159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159" y="9144"/>
                </a:lnTo>
                <a:lnTo>
                  <a:pt x="3683" y="7239"/>
                </a:lnTo>
                <a:lnTo>
                  <a:pt x="6223" y="5588"/>
                </a:lnTo>
                <a:lnTo>
                  <a:pt x="9905" y="4318"/>
                </a:lnTo>
                <a:lnTo>
                  <a:pt x="13462" y="2921"/>
                </a:lnTo>
                <a:lnTo>
                  <a:pt x="18161" y="1905"/>
                </a:lnTo>
                <a:lnTo>
                  <a:pt x="24129" y="1143"/>
                </a:lnTo>
                <a:lnTo>
                  <a:pt x="30099" y="381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778881" y="1292605"/>
            <a:ext cx="93726" cy="361696"/>
          </a:xfrm>
          <a:custGeom>
            <a:avLst/>
            <a:gdLst/>
            <a:ahLst/>
            <a:cxnLst/>
            <a:rect l="l" t="t" r="r" b="b"/>
            <a:pathLst>
              <a:path w="93726" h="361696">
                <a:moveTo>
                  <a:pt x="46863" y="0"/>
                </a:moveTo>
                <a:lnTo>
                  <a:pt x="56007" y="0"/>
                </a:lnTo>
                <a:lnTo>
                  <a:pt x="63627" y="381"/>
                </a:lnTo>
                <a:lnTo>
                  <a:pt x="69596" y="1143"/>
                </a:lnTo>
                <a:lnTo>
                  <a:pt x="75565" y="1905"/>
                </a:lnTo>
                <a:lnTo>
                  <a:pt x="80264" y="2921"/>
                </a:lnTo>
                <a:lnTo>
                  <a:pt x="83947" y="4318"/>
                </a:lnTo>
                <a:lnTo>
                  <a:pt x="87503" y="5588"/>
                </a:lnTo>
                <a:lnTo>
                  <a:pt x="90043" y="7239"/>
                </a:lnTo>
                <a:lnTo>
                  <a:pt x="91567" y="9144"/>
                </a:lnTo>
                <a:lnTo>
                  <a:pt x="92964" y="10922"/>
                </a:lnTo>
                <a:lnTo>
                  <a:pt x="93726" y="13081"/>
                </a:lnTo>
                <a:lnTo>
                  <a:pt x="93726" y="15621"/>
                </a:lnTo>
                <a:lnTo>
                  <a:pt x="93726" y="346710"/>
                </a:lnTo>
                <a:lnTo>
                  <a:pt x="93726" y="349250"/>
                </a:lnTo>
                <a:lnTo>
                  <a:pt x="92964" y="351409"/>
                </a:lnTo>
                <a:lnTo>
                  <a:pt x="91567" y="353314"/>
                </a:lnTo>
                <a:lnTo>
                  <a:pt x="90043" y="355092"/>
                </a:lnTo>
                <a:lnTo>
                  <a:pt x="87503" y="356743"/>
                </a:lnTo>
                <a:lnTo>
                  <a:pt x="83947" y="357886"/>
                </a:lnTo>
                <a:lnTo>
                  <a:pt x="80264" y="359156"/>
                </a:lnTo>
                <a:lnTo>
                  <a:pt x="75565" y="360045"/>
                </a:lnTo>
                <a:lnTo>
                  <a:pt x="69596" y="360680"/>
                </a:lnTo>
                <a:lnTo>
                  <a:pt x="63627" y="361315"/>
                </a:lnTo>
                <a:lnTo>
                  <a:pt x="56007" y="361696"/>
                </a:lnTo>
                <a:lnTo>
                  <a:pt x="46863" y="361696"/>
                </a:lnTo>
                <a:lnTo>
                  <a:pt x="37719" y="361696"/>
                </a:lnTo>
                <a:lnTo>
                  <a:pt x="30099" y="361315"/>
                </a:lnTo>
                <a:lnTo>
                  <a:pt x="24130" y="360680"/>
                </a:lnTo>
                <a:lnTo>
                  <a:pt x="18161" y="360045"/>
                </a:lnTo>
                <a:lnTo>
                  <a:pt x="13462" y="359156"/>
                </a:lnTo>
                <a:lnTo>
                  <a:pt x="9906" y="357886"/>
                </a:lnTo>
                <a:lnTo>
                  <a:pt x="6223" y="356743"/>
                </a:lnTo>
                <a:lnTo>
                  <a:pt x="3683" y="355092"/>
                </a:lnTo>
                <a:lnTo>
                  <a:pt x="2159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159" y="9144"/>
                </a:lnTo>
                <a:lnTo>
                  <a:pt x="3683" y="7239"/>
                </a:lnTo>
                <a:lnTo>
                  <a:pt x="6223" y="5588"/>
                </a:lnTo>
                <a:lnTo>
                  <a:pt x="9906" y="4318"/>
                </a:lnTo>
                <a:lnTo>
                  <a:pt x="13462" y="2921"/>
                </a:lnTo>
                <a:lnTo>
                  <a:pt x="18161" y="1905"/>
                </a:lnTo>
                <a:lnTo>
                  <a:pt x="24130" y="1143"/>
                </a:lnTo>
                <a:lnTo>
                  <a:pt x="30099" y="381"/>
                </a:lnTo>
                <a:lnTo>
                  <a:pt x="37719" y="0"/>
                </a:lnTo>
                <a:lnTo>
                  <a:pt x="4686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327777" y="1292605"/>
            <a:ext cx="93725" cy="361696"/>
          </a:xfrm>
          <a:custGeom>
            <a:avLst/>
            <a:gdLst/>
            <a:ahLst/>
            <a:cxnLst/>
            <a:rect l="l" t="t" r="r" b="b"/>
            <a:pathLst>
              <a:path w="93725" h="361696">
                <a:moveTo>
                  <a:pt x="46862" y="0"/>
                </a:moveTo>
                <a:lnTo>
                  <a:pt x="56007" y="0"/>
                </a:lnTo>
                <a:lnTo>
                  <a:pt x="63626" y="381"/>
                </a:lnTo>
                <a:lnTo>
                  <a:pt x="69596" y="1143"/>
                </a:lnTo>
                <a:lnTo>
                  <a:pt x="75564" y="1905"/>
                </a:lnTo>
                <a:lnTo>
                  <a:pt x="80263" y="2921"/>
                </a:lnTo>
                <a:lnTo>
                  <a:pt x="83947" y="4318"/>
                </a:lnTo>
                <a:lnTo>
                  <a:pt x="87502" y="5588"/>
                </a:lnTo>
                <a:lnTo>
                  <a:pt x="90043" y="7239"/>
                </a:lnTo>
                <a:lnTo>
                  <a:pt x="91567" y="9144"/>
                </a:lnTo>
                <a:lnTo>
                  <a:pt x="92963" y="10922"/>
                </a:lnTo>
                <a:lnTo>
                  <a:pt x="93725" y="13081"/>
                </a:lnTo>
                <a:lnTo>
                  <a:pt x="93725" y="15621"/>
                </a:lnTo>
                <a:lnTo>
                  <a:pt x="93725" y="346710"/>
                </a:lnTo>
                <a:lnTo>
                  <a:pt x="93725" y="349250"/>
                </a:lnTo>
                <a:lnTo>
                  <a:pt x="92963" y="351409"/>
                </a:lnTo>
                <a:lnTo>
                  <a:pt x="91567" y="353314"/>
                </a:lnTo>
                <a:lnTo>
                  <a:pt x="90043" y="355092"/>
                </a:lnTo>
                <a:lnTo>
                  <a:pt x="87502" y="356743"/>
                </a:lnTo>
                <a:lnTo>
                  <a:pt x="83947" y="357886"/>
                </a:lnTo>
                <a:lnTo>
                  <a:pt x="80263" y="359156"/>
                </a:lnTo>
                <a:lnTo>
                  <a:pt x="75564" y="360045"/>
                </a:lnTo>
                <a:lnTo>
                  <a:pt x="69596" y="360680"/>
                </a:lnTo>
                <a:lnTo>
                  <a:pt x="63626" y="361315"/>
                </a:lnTo>
                <a:lnTo>
                  <a:pt x="56007" y="361696"/>
                </a:lnTo>
                <a:lnTo>
                  <a:pt x="46862" y="361696"/>
                </a:lnTo>
                <a:lnTo>
                  <a:pt x="37719" y="361696"/>
                </a:lnTo>
                <a:lnTo>
                  <a:pt x="30099" y="361315"/>
                </a:lnTo>
                <a:lnTo>
                  <a:pt x="24130" y="360680"/>
                </a:lnTo>
                <a:lnTo>
                  <a:pt x="18161" y="360045"/>
                </a:lnTo>
                <a:lnTo>
                  <a:pt x="13462" y="359156"/>
                </a:lnTo>
                <a:lnTo>
                  <a:pt x="9906" y="357886"/>
                </a:lnTo>
                <a:lnTo>
                  <a:pt x="6223" y="356743"/>
                </a:lnTo>
                <a:lnTo>
                  <a:pt x="3683" y="355092"/>
                </a:lnTo>
                <a:lnTo>
                  <a:pt x="2159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159" y="9144"/>
                </a:lnTo>
                <a:lnTo>
                  <a:pt x="3683" y="7239"/>
                </a:lnTo>
                <a:lnTo>
                  <a:pt x="6223" y="5588"/>
                </a:lnTo>
                <a:lnTo>
                  <a:pt x="9906" y="4318"/>
                </a:lnTo>
                <a:lnTo>
                  <a:pt x="13462" y="2921"/>
                </a:lnTo>
                <a:lnTo>
                  <a:pt x="18161" y="1905"/>
                </a:lnTo>
                <a:lnTo>
                  <a:pt x="24130" y="1143"/>
                </a:lnTo>
                <a:lnTo>
                  <a:pt x="30099" y="381"/>
                </a:lnTo>
                <a:lnTo>
                  <a:pt x="37719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416680" y="1292605"/>
            <a:ext cx="93726" cy="361696"/>
          </a:xfrm>
          <a:custGeom>
            <a:avLst/>
            <a:gdLst/>
            <a:ahLst/>
            <a:cxnLst/>
            <a:rect l="l" t="t" r="r" b="b"/>
            <a:pathLst>
              <a:path w="93726" h="361696">
                <a:moveTo>
                  <a:pt x="46863" y="0"/>
                </a:moveTo>
                <a:lnTo>
                  <a:pt x="56007" y="0"/>
                </a:lnTo>
                <a:lnTo>
                  <a:pt x="63627" y="381"/>
                </a:lnTo>
                <a:lnTo>
                  <a:pt x="69596" y="1143"/>
                </a:lnTo>
                <a:lnTo>
                  <a:pt x="75565" y="1905"/>
                </a:lnTo>
                <a:lnTo>
                  <a:pt x="80264" y="2921"/>
                </a:lnTo>
                <a:lnTo>
                  <a:pt x="83947" y="4318"/>
                </a:lnTo>
                <a:lnTo>
                  <a:pt x="87503" y="5588"/>
                </a:lnTo>
                <a:lnTo>
                  <a:pt x="90043" y="7239"/>
                </a:lnTo>
                <a:lnTo>
                  <a:pt x="91567" y="9144"/>
                </a:lnTo>
                <a:lnTo>
                  <a:pt x="92964" y="10922"/>
                </a:lnTo>
                <a:lnTo>
                  <a:pt x="93726" y="13081"/>
                </a:lnTo>
                <a:lnTo>
                  <a:pt x="93726" y="15621"/>
                </a:lnTo>
                <a:lnTo>
                  <a:pt x="93726" y="346710"/>
                </a:lnTo>
                <a:lnTo>
                  <a:pt x="93726" y="349250"/>
                </a:lnTo>
                <a:lnTo>
                  <a:pt x="92964" y="351409"/>
                </a:lnTo>
                <a:lnTo>
                  <a:pt x="91567" y="353314"/>
                </a:lnTo>
                <a:lnTo>
                  <a:pt x="90043" y="355092"/>
                </a:lnTo>
                <a:lnTo>
                  <a:pt x="87503" y="356743"/>
                </a:lnTo>
                <a:lnTo>
                  <a:pt x="83947" y="357886"/>
                </a:lnTo>
                <a:lnTo>
                  <a:pt x="80264" y="359156"/>
                </a:lnTo>
                <a:lnTo>
                  <a:pt x="75565" y="360045"/>
                </a:lnTo>
                <a:lnTo>
                  <a:pt x="69596" y="360680"/>
                </a:lnTo>
                <a:lnTo>
                  <a:pt x="63627" y="361315"/>
                </a:lnTo>
                <a:lnTo>
                  <a:pt x="56007" y="361696"/>
                </a:lnTo>
                <a:lnTo>
                  <a:pt x="46863" y="361696"/>
                </a:lnTo>
                <a:lnTo>
                  <a:pt x="37719" y="361696"/>
                </a:lnTo>
                <a:lnTo>
                  <a:pt x="30099" y="361315"/>
                </a:lnTo>
                <a:lnTo>
                  <a:pt x="24130" y="360680"/>
                </a:lnTo>
                <a:lnTo>
                  <a:pt x="18161" y="360045"/>
                </a:lnTo>
                <a:lnTo>
                  <a:pt x="13462" y="359156"/>
                </a:lnTo>
                <a:lnTo>
                  <a:pt x="9906" y="357886"/>
                </a:lnTo>
                <a:lnTo>
                  <a:pt x="6223" y="356743"/>
                </a:lnTo>
                <a:lnTo>
                  <a:pt x="3683" y="355092"/>
                </a:lnTo>
                <a:lnTo>
                  <a:pt x="2159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159" y="9144"/>
                </a:lnTo>
                <a:lnTo>
                  <a:pt x="3683" y="7239"/>
                </a:lnTo>
                <a:lnTo>
                  <a:pt x="6223" y="5588"/>
                </a:lnTo>
                <a:lnTo>
                  <a:pt x="9906" y="4318"/>
                </a:lnTo>
                <a:lnTo>
                  <a:pt x="13462" y="2921"/>
                </a:lnTo>
                <a:lnTo>
                  <a:pt x="18161" y="1905"/>
                </a:lnTo>
                <a:lnTo>
                  <a:pt x="24130" y="1143"/>
                </a:lnTo>
                <a:lnTo>
                  <a:pt x="30099" y="381"/>
                </a:lnTo>
                <a:lnTo>
                  <a:pt x="37719" y="0"/>
                </a:lnTo>
                <a:lnTo>
                  <a:pt x="4686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946267" y="1286637"/>
            <a:ext cx="271145" cy="373507"/>
          </a:xfrm>
          <a:custGeom>
            <a:avLst/>
            <a:gdLst/>
            <a:ahLst/>
            <a:cxnLst/>
            <a:rect l="l" t="t" r="r" b="b"/>
            <a:pathLst>
              <a:path w="271145" h="373507">
                <a:moveTo>
                  <a:pt x="167005" y="0"/>
                </a:moveTo>
                <a:lnTo>
                  <a:pt x="179790" y="499"/>
                </a:lnTo>
                <a:lnTo>
                  <a:pt x="192371" y="1999"/>
                </a:lnTo>
                <a:lnTo>
                  <a:pt x="196215" y="2666"/>
                </a:lnTo>
                <a:lnTo>
                  <a:pt x="208974" y="5394"/>
                </a:lnTo>
                <a:lnTo>
                  <a:pt x="220946" y="8937"/>
                </a:lnTo>
                <a:lnTo>
                  <a:pt x="231267" y="12700"/>
                </a:lnTo>
                <a:lnTo>
                  <a:pt x="238760" y="16001"/>
                </a:lnTo>
                <a:lnTo>
                  <a:pt x="245363" y="19685"/>
                </a:lnTo>
                <a:lnTo>
                  <a:pt x="251968" y="23495"/>
                </a:lnTo>
                <a:lnTo>
                  <a:pt x="256540" y="26670"/>
                </a:lnTo>
                <a:lnTo>
                  <a:pt x="259334" y="29337"/>
                </a:lnTo>
                <a:lnTo>
                  <a:pt x="262000" y="32130"/>
                </a:lnTo>
                <a:lnTo>
                  <a:pt x="265049" y="36322"/>
                </a:lnTo>
                <a:lnTo>
                  <a:pt x="266192" y="38100"/>
                </a:lnTo>
                <a:lnTo>
                  <a:pt x="267081" y="40512"/>
                </a:lnTo>
                <a:lnTo>
                  <a:pt x="267716" y="43561"/>
                </a:lnTo>
                <a:lnTo>
                  <a:pt x="268224" y="46482"/>
                </a:lnTo>
                <a:lnTo>
                  <a:pt x="268732" y="50164"/>
                </a:lnTo>
                <a:lnTo>
                  <a:pt x="269113" y="54483"/>
                </a:lnTo>
                <a:lnTo>
                  <a:pt x="269494" y="58800"/>
                </a:lnTo>
                <a:lnTo>
                  <a:pt x="269748" y="64135"/>
                </a:lnTo>
                <a:lnTo>
                  <a:pt x="269748" y="70358"/>
                </a:lnTo>
                <a:lnTo>
                  <a:pt x="269091" y="86055"/>
                </a:lnTo>
                <a:lnTo>
                  <a:pt x="267121" y="97364"/>
                </a:lnTo>
                <a:lnTo>
                  <a:pt x="265938" y="100711"/>
                </a:lnTo>
                <a:lnTo>
                  <a:pt x="263525" y="106425"/>
                </a:lnTo>
                <a:lnTo>
                  <a:pt x="260223" y="109347"/>
                </a:lnTo>
                <a:lnTo>
                  <a:pt x="256286" y="109347"/>
                </a:lnTo>
                <a:lnTo>
                  <a:pt x="252095" y="109347"/>
                </a:lnTo>
                <a:lnTo>
                  <a:pt x="247650" y="107696"/>
                </a:lnTo>
                <a:lnTo>
                  <a:pt x="242950" y="104139"/>
                </a:lnTo>
                <a:lnTo>
                  <a:pt x="238252" y="100711"/>
                </a:lnTo>
                <a:lnTo>
                  <a:pt x="226187" y="92710"/>
                </a:lnTo>
                <a:lnTo>
                  <a:pt x="215779" y="86696"/>
                </a:lnTo>
                <a:lnTo>
                  <a:pt x="203534" y="81329"/>
                </a:lnTo>
                <a:lnTo>
                  <a:pt x="191808" y="77836"/>
                </a:lnTo>
                <a:lnTo>
                  <a:pt x="178907" y="76181"/>
                </a:lnTo>
                <a:lnTo>
                  <a:pt x="171069" y="75946"/>
                </a:lnTo>
                <a:lnTo>
                  <a:pt x="156958" y="77099"/>
                </a:lnTo>
                <a:lnTo>
                  <a:pt x="144249" y="80568"/>
                </a:lnTo>
                <a:lnTo>
                  <a:pt x="132953" y="86366"/>
                </a:lnTo>
                <a:lnTo>
                  <a:pt x="123084" y="94505"/>
                </a:lnTo>
                <a:lnTo>
                  <a:pt x="115316" y="104012"/>
                </a:lnTo>
                <a:lnTo>
                  <a:pt x="109930" y="113014"/>
                </a:lnTo>
                <a:lnTo>
                  <a:pt x="105432" y="123211"/>
                </a:lnTo>
                <a:lnTo>
                  <a:pt x="101815" y="134599"/>
                </a:lnTo>
                <a:lnTo>
                  <a:pt x="99074" y="147171"/>
                </a:lnTo>
                <a:lnTo>
                  <a:pt x="97205" y="160924"/>
                </a:lnTo>
                <a:lnTo>
                  <a:pt x="96202" y="175851"/>
                </a:lnTo>
                <a:lnTo>
                  <a:pt x="96012" y="186436"/>
                </a:lnTo>
                <a:lnTo>
                  <a:pt x="96343" y="200264"/>
                </a:lnTo>
                <a:lnTo>
                  <a:pt x="97358" y="213221"/>
                </a:lnTo>
                <a:lnTo>
                  <a:pt x="99085" y="225305"/>
                </a:lnTo>
                <a:lnTo>
                  <a:pt x="100837" y="233679"/>
                </a:lnTo>
                <a:lnTo>
                  <a:pt x="104679" y="246902"/>
                </a:lnTo>
                <a:lnTo>
                  <a:pt x="109627" y="258569"/>
                </a:lnTo>
                <a:lnTo>
                  <a:pt x="115062" y="267842"/>
                </a:lnTo>
                <a:lnTo>
                  <a:pt x="123509" y="277859"/>
                </a:lnTo>
                <a:lnTo>
                  <a:pt x="133508" y="285587"/>
                </a:lnTo>
                <a:lnTo>
                  <a:pt x="150298" y="292712"/>
                </a:lnTo>
                <a:lnTo>
                  <a:pt x="162964" y="294965"/>
                </a:lnTo>
                <a:lnTo>
                  <a:pt x="172212" y="295401"/>
                </a:lnTo>
                <a:lnTo>
                  <a:pt x="186028" y="294593"/>
                </a:lnTo>
                <a:lnTo>
                  <a:pt x="198268" y="292167"/>
                </a:lnTo>
                <a:lnTo>
                  <a:pt x="205486" y="289687"/>
                </a:lnTo>
                <a:lnTo>
                  <a:pt x="217672" y="284107"/>
                </a:lnTo>
                <a:lnTo>
                  <a:pt x="228239" y="277954"/>
                </a:lnTo>
                <a:lnTo>
                  <a:pt x="236855" y="272161"/>
                </a:lnTo>
                <a:lnTo>
                  <a:pt x="247396" y="264033"/>
                </a:lnTo>
                <a:lnTo>
                  <a:pt x="252095" y="260096"/>
                </a:lnTo>
                <a:lnTo>
                  <a:pt x="256032" y="258190"/>
                </a:lnTo>
                <a:lnTo>
                  <a:pt x="259334" y="258190"/>
                </a:lnTo>
                <a:lnTo>
                  <a:pt x="261493" y="258190"/>
                </a:lnTo>
                <a:lnTo>
                  <a:pt x="263398" y="258825"/>
                </a:lnTo>
                <a:lnTo>
                  <a:pt x="264922" y="260096"/>
                </a:lnTo>
                <a:lnTo>
                  <a:pt x="266319" y="261365"/>
                </a:lnTo>
                <a:lnTo>
                  <a:pt x="267588" y="263651"/>
                </a:lnTo>
                <a:lnTo>
                  <a:pt x="268350" y="266953"/>
                </a:lnTo>
                <a:lnTo>
                  <a:pt x="269240" y="270255"/>
                </a:lnTo>
                <a:lnTo>
                  <a:pt x="270002" y="274574"/>
                </a:lnTo>
                <a:lnTo>
                  <a:pt x="270510" y="279780"/>
                </a:lnTo>
                <a:lnTo>
                  <a:pt x="270891" y="284988"/>
                </a:lnTo>
                <a:lnTo>
                  <a:pt x="271145" y="291718"/>
                </a:lnTo>
                <a:lnTo>
                  <a:pt x="271145" y="299847"/>
                </a:lnTo>
                <a:lnTo>
                  <a:pt x="271145" y="306324"/>
                </a:lnTo>
                <a:lnTo>
                  <a:pt x="271018" y="311785"/>
                </a:lnTo>
                <a:lnTo>
                  <a:pt x="270637" y="316102"/>
                </a:lnTo>
                <a:lnTo>
                  <a:pt x="270256" y="320421"/>
                </a:lnTo>
                <a:lnTo>
                  <a:pt x="269748" y="324103"/>
                </a:lnTo>
                <a:lnTo>
                  <a:pt x="269113" y="327025"/>
                </a:lnTo>
                <a:lnTo>
                  <a:pt x="268478" y="330073"/>
                </a:lnTo>
                <a:lnTo>
                  <a:pt x="267843" y="332486"/>
                </a:lnTo>
                <a:lnTo>
                  <a:pt x="266954" y="334263"/>
                </a:lnTo>
                <a:lnTo>
                  <a:pt x="266065" y="336168"/>
                </a:lnTo>
                <a:lnTo>
                  <a:pt x="264160" y="338582"/>
                </a:lnTo>
                <a:lnTo>
                  <a:pt x="261112" y="341375"/>
                </a:lnTo>
                <a:lnTo>
                  <a:pt x="258191" y="344170"/>
                </a:lnTo>
                <a:lnTo>
                  <a:pt x="245872" y="351789"/>
                </a:lnTo>
                <a:lnTo>
                  <a:pt x="222819" y="362198"/>
                </a:lnTo>
                <a:lnTo>
                  <a:pt x="209679" y="366405"/>
                </a:lnTo>
                <a:lnTo>
                  <a:pt x="197154" y="369435"/>
                </a:lnTo>
                <a:lnTo>
                  <a:pt x="178958" y="372422"/>
                </a:lnTo>
                <a:lnTo>
                  <a:pt x="166265" y="373350"/>
                </a:lnTo>
                <a:lnTo>
                  <a:pt x="158115" y="373507"/>
                </a:lnTo>
                <a:lnTo>
                  <a:pt x="144298" y="373106"/>
                </a:lnTo>
                <a:lnTo>
                  <a:pt x="131059" y="371904"/>
                </a:lnTo>
                <a:lnTo>
                  <a:pt x="118407" y="369902"/>
                </a:lnTo>
                <a:lnTo>
                  <a:pt x="94906" y="363493"/>
                </a:lnTo>
                <a:lnTo>
                  <a:pt x="78246" y="356204"/>
                </a:lnTo>
                <a:lnTo>
                  <a:pt x="67132" y="349743"/>
                </a:lnTo>
                <a:lnTo>
                  <a:pt x="56843" y="342306"/>
                </a:lnTo>
                <a:lnTo>
                  <a:pt x="47392" y="333885"/>
                </a:lnTo>
                <a:lnTo>
                  <a:pt x="32992" y="316946"/>
                </a:lnTo>
                <a:lnTo>
                  <a:pt x="20198" y="295403"/>
                </a:lnTo>
                <a:lnTo>
                  <a:pt x="14937" y="283430"/>
                </a:lnTo>
                <a:lnTo>
                  <a:pt x="10441" y="270656"/>
                </a:lnTo>
                <a:lnTo>
                  <a:pt x="7108" y="258466"/>
                </a:lnTo>
                <a:lnTo>
                  <a:pt x="2625" y="234359"/>
                </a:lnTo>
                <a:lnTo>
                  <a:pt x="1201" y="221533"/>
                </a:lnTo>
                <a:lnTo>
                  <a:pt x="325" y="208193"/>
                </a:lnTo>
                <a:lnTo>
                  <a:pt x="1" y="194337"/>
                </a:lnTo>
                <a:lnTo>
                  <a:pt x="0" y="193166"/>
                </a:lnTo>
                <a:lnTo>
                  <a:pt x="259" y="178907"/>
                </a:lnTo>
                <a:lnTo>
                  <a:pt x="1042" y="165228"/>
                </a:lnTo>
                <a:lnTo>
                  <a:pt x="2352" y="152127"/>
                </a:lnTo>
                <a:lnTo>
                  <a:pt x="4195" y="139602"/>
                </a:lnTo>
                <a:lnTo>
                  <a:pt x="9495" y="116270"/>
                </a:lnTo>
                <a:lnTo>
                  <a:pt x="17319" y="94099"/>
                </a:lnTo>
                <a:lnTo>
                  <a:pt x="22871" y="82086"/>
                </a:lnTo>
                <a:lnTo>
                  <a:pt x="29093" y="70898"/>
                </a:lnTo>
                <a:lnTo>
                  <a:pt x="43510" y="51017"/>
                </a:lnTo>
                <a:lnTo>
                  <a:pt x="56487" y="37832"/>
                </a:lnTo>
                <a:lnTo>
                  <a:pt x="66393" y="29782"/>
                </a:lnTo>
                <a:lnTo>
                  <a:pt x="76958" y="22717"/>
                </a:lnTo>
                <a:lnTo>
                  <a:pt x="88173" y="16646"/>
                </a:lnTo>
                <a:lnTo>
                  <a:pt x="100075" y="11557"/>
                </a:lnTo>
                <a:lnTo>
                  <a:pt x="123719" y="4510"/>
                </a:lnTo>
                <a:lnTo>
                  <a:pt x="136167" y="2213"/>
                </a:lnTo>
                <a:lnTo>
                  <a:pt x="149027" y="728"/>
                </a:lnTo>
                <a:lnTo>
                  <a:pt x="162294" y="48"/>
                </a:lnTo>
                <a:lnTo>
                  <a:pt x="16700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584066" y="1286637"/>
            <a:ext cx="271145" cy="373507"/>
          </a:xfrm>
          <a:custGeom>
            <a:avLst/>
            <a:gdLst/>
            <a:ahLst/>
            <a:cxnLst/>
            <a:rect l="l" t="t" r="r" b="b"/>
            <a:pathLst>
              <a:path w="271145" h="373507">
                <a:moveTo>
                  <a:pt x="167005" y="0"/>
                </a:moveTo>
                <a:lnTo>
                  <a:pt x="179790" y="499"/>
                </a:lnTo>
                <a:lnTo>
                  <a:pt x="192371" y="1999"/>
                </a:lnTo>
                <a:lnTo>
                  <a:pt x="196215" y="2666"/>
                </a:lnTo>
                <a:lnTo>
                  <a:pt x="208974" y="5394"/>
                </a:lnTo>
                <a:lnTo>
                  <a:pt x="220946" y="8937"/>
                </a:lnTo>
                <a:lnTo>
                  <a:pt x="231267" y="12700"/>
                </a:lnTo>
                <a:lnTo>
                  <a:pt x="238760" y="16001"/>
                </a:lnTo>
                <a:lnTo>
                  <a:pt x="245363" y="19685"/>
                </a:lnTo>
                <a:lnTo>
                  <a:pt x="251968" y="23495"/>
                </a:lnTo>
                <a:lnTo>
                  <a:pt x="256540" y="26670"/>
                </a:lnTo>
                <a:lnTo>
                  <a:pt x="259334" y="29337"/>
                </a:lnTo>
                <a:lnTo>
                  <a:pt x="262000" y="32130"/>
                </a:lnTo>
                <a:lnTo>
                  <a:pt x="265049" y="36322"/>
                </a:lnTo>
                <a:lnTo>
                  <a:pt x="266192" y="38100"/>
                </a:lnTo>
                <a:lnTo>
                  <a:pt x="267081" y="40512"/>
                </a:lnTo>
                <a:lnTo>
                  <a:pt x="267716" y="43561"/>
                </a:lnTo>
                <a:lnTo>
                  <a:pt x="268224" y="46482"/>
                </a:lnTo>
                <a:lnTo>
                  <a:pt x="268732" y="50164"/>
                </a:lnTo>
                <a:lnTo>
                  <a:pt x="269113" y="54483"/>
                </a:lnTo>
                <a:lnTo>
                  <a:pt x="269494" y="58800"/>
                </a:lnTo>
                <a:lnTo>
                  <a:pt x="269748" y="64135"/>
                </a:lnTo>
                <a:lnTo>
                  <a:pt x="269748" y="70358"/>
                </a:lnTo>
                <a:lnTo>
                  <a:pt x="269091" y="86055"/>
                </a:lnTo>
                <a:lnTo>
                  <a:pt x="267121" y="97364"/>
                </a:lnTo>
                <a:lnTo>
                  <a:pt x="265938" y="100711"/>
                </a:lnTo>
                <a:lnTo>
                  <a:pt x="263525" y="106425"/>
                </a:lnTo>
                <a:lnTo>
                  <a:pt x="260223" y="109347"/>
                </a:lnTo>
                <a:lnTo>
                  <a:pt x="256286" y="109347"/>
                </a:lnTo>
                <a:lnTo>
                  <a:pt x="252095" y="109347"/>
                </a:lnTo>
                <a:lnTo>
                  <a:pt x="247650" y="107696"/>
                </a:lnTo>
                <a:lnTo>
                  <a:pt x="242950" y="104139"/>
                </a:lnTo>
                <a:lnTo>
                  <a:pt x="238252" y="100711"/>
                </a:lnTo>
                <a:lnTo>
                  <a:pt x="226187" y="92710"/>
                </a:lnTo>
                <a:lnTo>
                  <a:pt x="215779" y="86696"/>
                </a:lnTo>
                <a:lnTo>
                  <a:pt x="203534" y="81329"/>
                </a:lnTo>
                <a:lnTo>
                  <a:pt x="191808" y="77836"/>
                </a:lnTo>
                <a:lnTo>
                  <a:pt x="178907" y="76181"/>
                </a:lnTo>
                <a:lnTo>
                  <a:pt x="171069" y="75946"/>
                </a:lnTo>
                <a:lnTo>
                  <a:pt x="156958" y="77099"/>
                </a:lnTo>
                <a:lnTo>
                  <a:pt x="144249" y="80568"/>
                </a:lnTo>
                <a:lnTo>
                  <a:pt x="132953" y="86366"/>
                </a:lnTo>
                <a:lnTo>
                  <a:pt x="123084" y="94505"/>
                </a:lnTo>
                <a:lnTo>
                  <a:pt x="115316" y="104012"/>
                </a:lnTo>
                <a:lnTo>
                  <a:pt x="109930" y="113014"/>
                </a:lnTo>
                <a:lnTo>
                  <a:pt x="105432" y="123211"/>
                </a:lnTo>
                <a:lnTo>
                  <a:pt x="101815" y="134599"/>
                </a:lnTo>
                <a:lnTo>
                  <a:pt x="99074" y="147171"/>
                </a:lnTo>
                <a:lnTo>
                  <a:pt x="97205" y="160924"/>
                </a:lnTo>
                <a:lnTo>
                  <a:pt x="96202" y="175851"/>
                </a:lnTo>
                <a:lnTo>
                  <a:pt x="96012" y="186436"/>
                </a:lnTo>
                <a:lnTo>
                  <a:pt x="96343" y="200264"/>
                </a:lnTo>
                <a:lnTo>
                  <a:pt x="97358" y="213221"/>
                </a:lnTo>
                <a:lnTo>
                  <a:pt x="99085" y="225305"/>
                </a:lnTo>
                <a:lnTo>
                  <a:pt x="100837" y="233679"/>
                </a:lnTo>
                <a:lnTo>
                  <a:pt x="104679" y="246902"/>
                </a:lnTo>
                <a:lnTo>
                  <a:pt x="109627" y="258569"/>
                </a:lnTo>
                <a:lnTo>
                  <a:pt x="115062" y="267842"/>
                </a:lnTo>
                <a:lnTo>
                  <a:pt x="123509" y="277859"/>
                </a:lnTo>
                <a:lnTo>
                  <a:pt x="133508" y="285587"/>
                </a:lnTo>
                <a:lnTo>
                  <a:pt x="150298" y="292712"/>
                </a:lnTo>
                <a:lnTo>
                  <a:pt x="162964" y="294965"/>
                </a:lnTo>
                <a:lnTo>
                  <a:pt x="172212" y="295401"/>
                </a:lnTo>
                <a:lnTo>
                  <a:pt x="186028" y="294593"/>
                </a:lnTo>
                <a:lnTo>
                  <a:pt x="198268" y="292167"/>
                </a:lnTo>
                <a:lnTo>
                  <a:pt x="205486" y="289687"/>
                </a:lnTo>
                <a:lnTo>
                  <a:pt x="217672" y="284107"/>
                </a:lnTo>
                <a:lnTo>
                  <a:pt x="228239" y="277954"/>
                </a:lnTo>
                <a:lnTo>
                  <a:pt x="236855" y="272161"/>
                </a:lnTo>
                <a:lnTo>
                  <a:pt x="247396" y="264033"/>
                </a:lnTo>
                <a:lnTo>
                  <a:pt x="252095" y="260096"/>
                </a:lnTo>
                <a:lnTo>
                  <a:pt x="256032" y="258190"/>
                </a:lnTo>
                <a:lnTo>
                  <a:pt x="259334" y="258190"/>
                </a:lnTo>
                <a:lnTo>
                  <a:pt x="261493" y="258190"/>
                </a:lnTo>
                <a:lnTo>
                  <a:pt x="263398" y="258825"/>
                </a:lnTo>
                <a:lnTo>
                  <a:pt x="264922" y="260096"/>
                </a:lnTo>
                <a:lnTo>
                  <a:pt x="266319" y="261365"/>
                </a:lnTo>
                <a:lnTo>
                  <a:pt x="267588" y="263651"/>
                </a:lnTo>
                <a:lnTo>
                  <a:pt x="268350" y="266953"/>
                </a:lnTo>
                <a:lnTo>
                  <a:pt x="269240" y="270255"/>
                </a:lnTo>
                <a:lnTo>
                  <a:pt x="270002" y="274574"/>
                </a:lnTo>
                <a:lnTo>
                  <a:pt x="270510" y="279780"/>
                </a:lnTo>
                <a:lnTo>
                  <a:pt x="270891" y="284988"/>
                </a:lnTo>
                <a:lnTo>
                  <a:pt x="271145" y="291718"/>
                </a:lnTo>
                <a:lnTo>
                  <a:pt x="271145" y="299847"/>
                </a:lnTo>
                <a:lnTo>
                  <a:pt x="271145" y="306324"/>
                </a:lnTo>
                <a:lnTo>
                  <a:pt x="271018" y="311785"/>
                </a:lnTo>
                <a:lnTo>
                  <a:pt x="270637" y="316102"/>
                </a:lnTo>
                <a:lnTo>
                  <a:pt x="270256" y="320421"/>
                </a:lnTo>
                <a:lnTo>
                  <a:pt x="269748" y="324103"/>
                </a:lnTo>
                <a:lnTo>
                  <a:pt x="269113" y="327025"/>
                </a:lnTo>
                <a:lnTo>
                  <a:pt x="268478" y="330073"/>
                </a:lnTo>
                <a:lnTo>
                  <a:pt x="267843" y="332486"/>
                </a:lnTo>
                <a:lnTo>
                  <a:pt x="266954" y="334263"/>
                </a:lnTo>
                <a:lnTo>
                  <a:pt x="266065" y="336168"/>
                </a:lnTo>
                <a:lnTo>
                  <a:pt x="264160" y="338582"/>
                </a:lnTo>
                <a:lnTo>
                  <a:pt x="261112" y="341375"/>
                </a:lnTo>
                <a:lnTo>
                  <a:pt x="258191" y="344170"/>
                </a:lnTo>
                <a:lnTo>
                  <a:pt x="245872" y="351789"/>
                </a:lnTo>
                <a:lnTo>
                  <a:pt x="222819" y="362198"/>
                </a:lnTo>
                <a:lnTo>
                  <a:pt x="209679" y="366405"/>
                </a:lnTo>
                <a:lnTo>
                  <a:pt x="197154" y="369435"/>
                </a:lnTo>
                <a:lnTo>
                  <a:pt x="178958" y="372422"/>
                </a:lnTo>
                <a:lnTo>
                  <a:pt x="166265" y="373350"/>
                </a:lnTo>
                <a:lnTo>
                  <a:pt x="158115" y="373507"/>
                </a:lnTo>
                <a:lnTo>
                  <a:pt x="144298" y="373106"/>
                </a:lnTo>
                <a:lnTo>
                  <a:pt x="131059" y="371904"/>
                </a:lnTo>
                <a:lnTo>
                  <a:pt x="118407" y="369902"/>
                </a:lnTo>
                <a:lnTo>
                  <a:pt x="94906" y="363493"/>
                </a:lnTo>
                <a:lnTo>
                  <a:pt x="78246" y="356204"/>
                </a:lnTo>
                <a:lnTo>
                  <a:pt x="67132" y="349743"/>
                </a:lnTo>
                <a:lnTo>
                  <a:pt x="56843" y="342306"/>
                </a:lnTo>
                <a:lnTo>
                  <a:pt x="47392" y="333885"/>
                </a:lnTo>
                <a:lnTo>
                  <a:pt x="32992" y="316946"/>
                </a:lnTo>
                <a:lnTo>
                  <a:pt x="20198" y="295403"/>
                </a:lnTo>
                <a:lnTo>
                  <a:pt x="14937" y="283430"/>
                </a:lnTo>
                <a:lnTo>
                  <a:pt x="10441" y="270656"/>
                </a:lnTo>
                <a:lnTo>
                  <a:pt x="7108" y="258466"/>
                </a:lnTo>
                <a:lnTo>
                  <a:pt x="2625" y="234359"/>
                </a:lnTo>
                <a:lnTo>
                  <a:pt x="1201" y="221533"/>
                </a:lnTo>
                <a:lnTo>
                  <a:pt x="325" y="208193"/>
                </a:lnTo>
                <a:lnTo>
                  <a:pt x="1" y="194337"/>
                </a:lnTo>
                <a:lnTo>
                  <a:pt x="0" y="193166"/>
                </a:lnTo>
                <a:lnTo>
                  <a:pt x="259" y="178907"/>
                </a:lnTo>
                <a:lnTo>
                  <a:pt x="1042" y="165228"/>
                </a:lnTo>
                <a:lnTo>
                  <a:pt x="2352" y="152127"/>
                </a:lnTo>
                <a:lnTo>
                  <a:pt x="4195" y="139602"/>
                </a:lnTo>
                <a:lnTo>
                  <a:pt x="9495" y="116270"/>
                </a:lnTo>
                <a:lnTo>
                  <a:pt x="17319" y="94099"/>
                </a:lnTo>
                <a:lnTo>
                  <a:pt x="22871" y="82086"/>
                </a:lnTo>
                <a:lnTo>
                  <a:pt x="29093" y="70898"/>
                </a:lnTo>
                <a:lnTo>
                  <a:pt x="43510" y="51017"/>
                </a:lnTo>
                <a:lnTo>
                  <a:pt x="56487" y="37832"/>
                </a:lnTo>
                <a:lnTo>
                  <a:pt x="66393" y="29782"/>
                </a:lnTo>
                <a:lnTo>
                  <a:pt x="76958" y="22717"/>
                </a:lnTo>
                <a:lnTo>
                  <a:pt x="88173" y="16646"/>
                </a:lnTo>
                <a:lnTo>
                  <a:pt x="100075" y="11557"/>
                </a:lnTo>
                <a:lnTo>
                  <a:pt x="123719" y="4510"/>
                </a:lnTo>
                <a:lnTo>
                  <a:pt x="136167" y="2213"/>
                </a:lnTo>
                <a:lnTo>
                  <a:pt x="149027" y="728"/>
                </a:lnTo>
                <a:lnTo>
                  <a:pt x="162294" y="48"/>
                </a:lnTo>
                <a:lnTo>
                  <a:pt x="16700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775577" y="1286255"/>
            <a:ext cx="527939" cy="368046"/>
          </a:xfrm>
          <a:custGeom>
            <a:avLst/>
            <a:gdLst/>
            <a:ahLst/>
            <a:cxnLst/>
            <a:rect l="l" t="t" r="r" b="b"/>
            <a:pathLst>
              <a:path w="527939" h="368046">
                <a:moveTo>
                  <a:pt x="192024" y="0"/>
                </a:moveTo>
                <a:lnTo>
                  <a:pt x="205533" y="496"/>
                </a:lnTo>
                <a:lnTo>
                  <a:pt x="218119" y="2007"/>
                </a:lnTo>
                <a:lnTo>
                  <a:pt x="228853" y="4318"/>
                </a:lnTo>
                <a:lnTo>
                  <a:pt x="241403" y="8294"/>
                </a:lnTo>
                <a:lnTo>
                  <a:pt x="252825" y="13497"/>
                </a:lnTo>
                <a:lnTo>
                  <a:pt x="258064" y="16510"/>
                </a:lnTo>
                <a:lnTo>
                  <a:pt x="268498" y="24081"/>
                </a:lnTo>
                <a:lnTo>
                  <a:pt x="277640" y="32819"/>
                </a:lnTo>
                <a:lnTo>
                  <a:pt x="280162" y="35687"/>
                </a:lnTo>
                <a:lnTo>
                  <a:pt x="287635" y="45810"/>
                </a:lnTo>
                <a:lnTo>
                  <a:pt x="293978" y="56902"/>
                </a:lnTo>
                <a:lnTo>
                  <a:pt x="295782" y="60706"/>
                </a:lnTo>
                <a:lnTo>
                  <a:pt x="305139" y="51012"/>
                </a:lnTo>
                <a:lnTo>
                  <a:pt x="314394" y="42204"/>
                </a:lnTo>
                <a:lnTo>
                  <a:pt x="323526" y="34331"/>
                </a:lnTo>
                <a:lnTo>
                  <a:pt x="335622" y="25095"/>
                </a:lnTo>
                <a:lnTo>
                  <a:pt x="346186" y="18279"/>
                </a:lnTo>
                <a:lnTo>
                  <a:pt x="365153" y="8868"/>
                </a:lnTo>
                <a:lnTo>
                  <a:pt x="376993" y="4708"/>
                </a:lnTo>
                <a:lnTo>
                  <a:pt x="393638" y="1085"/>
                </a:lnTo>
                <a:lnTo>
                  <a:pt x="406282" y="44"/>
                </a:lnTo>
                <a:lnTo>
                  <a:pt x="409575" y="0"/>
                </a:lnTo>
                <a:lnTo>
                  <a:pt x="423836" y="550"/>
                </a:lnTo>
                <a:lnTo>
                  <a:pt x="437068" y="2206"/>
                </a:lnTo>
                <a:lnTo>
                  <a:pt x="449261" y="4976"/>
                </a:lnTo>
                <a:lnTo>
                  <a:pt x="460407" y="8870"/>
                </a:lnTo>
                <a:lnTo>
                  <a:pt x="476943" y="17731"/>
                </a:lnTo>
                <a:lnTo>
                  <a:pt x="487181" y="25403"/>
                </a:lnTo>
                <a:lnTo>
                  <a:pt x="496167" y="34222"/>
                </a:lnTo>
                <a:lnTo>
                  <a:pt x="508769" y="51848"/>
                </a:lnTo>
                <a:lnTo>
                  <a:pt x="514397" y="63072"/>
                </a:lnTo>
                <a:lnTo>
                  <a:pt x="518929" y="75190"/>
                </a:lnTo>
                <a:lnTo>
                  <a:pt x="524403" y="98452"/>
                </a:lnTo>
                <a:lnTo>
                  <a:pt x="526210" y="110852"/>
                </a:lnTo>
                <a:lnTo>
                  <a:pt x="527381" y="123577"/>
                </a:lnTo>
                <a:lnTo>
                  <a:pt x="527908" y="136648"/>
                </a:lnTo>
                <a:lnTo>
                  <a:pt x="527939" y="140716"/>
                </a:lnTo>
                <a:lnTo>
                  <a:pt x="527939" y="353060"/>
                </a:lnTo>
                <a:lnTo>
                  <a:pt x="527939" y="355600"/>
                </a:lnTo>
                <a:lnTo>
                  <a:pt x="527176" y="357759"/>
                </a:lnTo>
                <a:lnTo>
                  <a:pt x="525779" y="359664"/>
                </a:lnTo>
                <a:lnTo>
                  <a:pt x="524255" y="361442"/>
                </a:lnTo>
                <a:lnTo>
                  <a:pt x="521716" y="363093"/>
                </a:lnTo>
                <a:lnTo>
                  <a:pt x="518287" y="364236"/>
                </a:lnTo>
                <a:lnTo>
                  <a:pt x="514857" y="365506"/>
                </a:lnTo>
                <a:lnTo>
                  <a:pt x="510031" y="366395"/>
                </a:lnTo>
                <a:lnTo>
                  <a:pt x="504190" y="367030"/>
                </a:lnTo>
                <a:lnTo>
                  <a:pt x="498221" y="367665"/>
                </a:lnTo>
                <a:lnTo>
                  <a:pt x="490600" y="368046"/>
                </a:lnTo>
                <a:lnTo>
                  <a:pt x="481456" y="368046"/>
                </a:lnTo>
                <a:lnTo>
                  <a:pt x="472058" y="368046"/>
                </a:lnTo>
                <a:lnTo>
                  <a:pt x="464312" y="367665"/>
                </a:lnTo>
                <a:lnTo>
                  <a:pt x="458343" y="367030"/>
                </a:lnTo>
                <a:lnTo>
                  <a:pt x="452374" y="366395"/>
                </a:lnTo>
                <a:lnTo>
                  <a:pt x="447675" y="365506"/>
                </a:lnTo>
                <a:lnTo>
                  <a:pt x="443992" y="364236"/>
                </a:lnTo>
                <a:lnTo>
                  <a:pt x="440436" y="363093"/>
                </a:lnTo>
                <a:lnTo>
                  <a:pt x="438023" y="361442"/>
                </a:lnTo>
                <a:lnTo>
                  <a:pt x="436625" y="359664"/>
                </a:lnTo>
                <a:lnTo>
                  <a:pt x="435228" y="357759"/>
                </a:lnTo>
                <a:lnTo>
                  <a:pt x="434594" y="355600"/>
                </a:lnTo>
                <a:lnTo>
                  <a:pt x="434594" y="353060"/>
                </a:lnTo>
                <a:lnTo>
                  <a:pt x="434594" y="156337"/>
                </a:lnTo>
                <a:lnTo>
                  <a:pt x="434027" y="143009"/>
                </a:lnTo>
                <a:lnTo>
                  <a:pt x="432400" y="130666"/>
                </a:lnTo>
                <a:lnTo>
                  <a:pt x="427424" y="113021"/>
                </a:lnTo>
                <a:lnTo>
                  <a:pt x="421767" y="102108"/>
                </a:lnTo>
                <a:lnTo>
                  <a:pt x="411988" y="90551"/>
                </a:lnTo>
                <a:lnTo>
                  <a:pt x="398779" y="83312"/>
                </a:lnTo>
                <a:lnTo>
                  <a:pt x="390905" y="81534"/>
                </a:lnTo>
                <a:lnTo>
                  <a:pt x="381762" y="81534"/>
                </a:lnTo>
                <a:lnTo>
                  <a:pt x="369984" y="83119"/>
                </a:lnTo>
                <a:lnTo>
                  <a:pt x="358114" y="87876"/>
                </a:lnTo>
                <a:lnTo>
                  <a:pt x="347852" y="94488"/>
                </a:lnTo>
                <a:lnTo>
                  <a:pt x="339506" y="101423"/>
                </a:lnTo>
                <a:lnTo>
                  <a:pt x="330834" y="109684"/>
                </a:lnTo>
                <a:lnTo>
                  <a:pt x="321816" y="119290"/>
                </a:lnTo>
                <a:lnTo>
                  <a:pt x="312432" y="130264"/>
                </a:lnTo>
                <a:lnTo>
                  <a:pt x="310642" y="132461"/>
                </a:lnTo>
                <a:lnTo>
                  <a:pt x="310642" y="353060"/>
                </a:lnTo>
                <a:lnTo>
                  <a:pt x="310642" y="355600"/>
                </a:lnTo>
                <a:lnTo>
                  <a:pt x="309879" y="357759"/>
                </a:lnTo>
                <a:lnTo>
                  <a:pt x="308482" y="359664"/>
                </a:lnTo>
                <a:lnTo>
                  <a:pt x="306958" y="361442"/>
                </a:lnTo>
                <a:lnTo>
                  <a:pt x="304419" y="363093"/>
                </a:lnTo>
                <a:lnTo>
                  <a:pt x="300863" y="364236"/>
                </a:lnTo>
                <a:lnTo>
                  <a:pt x="297179" y="365506"/>
                </a:lnTo>
                <a:lnTo>
                  <a:pt x="292480" y="366395"/>
                </a:lnTo>
                <a:lnTo>
                  <a:pt x="286512" y="367030"/>
                </a:lnTo>
                <a:lnTo>
                  <a:pt x="280543" y="367665"/>
                </a:lnTo>
                <a:lnTo>
                  <a:pt x="273050" y="368046"/>
                </a:lnTo>
                <a:lnTo>
                  <a:pt x="264159" y="368046"/>
                </a:lnTo>
                <a:lnTo>
                  <a:pt x="255016" y="368046"/>
                </a:lnTo>
                <a:lnTo>
                  <a:pt x="247396" y="367665"/>
                </a:lnTo>
                <a:lnTo>
                  <a:pt x="241426" y="367030"/>
                </a:lnTo>
                <a:lnTo>
                  <a:pt x="235457" y="366395"/>
                </a:lnTo>
                <a:lnTo>
                  <a:pt x="230758" y="365506"/>
                </a:lnTo>
                <a:lnTo>
                  <a:pt x="227075" y="364236"/>
                </a:lnTo>
                <a:lnTo>
                  <a:pt x="223520" y="363093"/>
                </a:lnTo>
                <a:lnTo>
                  <a:pt x="220979" y="361442"/>
                </a:lnTo>
                <a:lnTo>
                  <a:pt x="219455" y="359664"/>
                </a:lnTo>
                <a:lnTo>
                  <a:pt x="218058" y="357759"/>
                </a:lnTo>
                <a:lnTo>
                  <a:pt x="217297" y="355600"/>
                </a:lnTo>
                <a:lnTo>
                  <a:pt x="217297" y="353060"/>
                </a:lnTo>
                <a:lnTo>
                  <a:pt x="217297" y="156337"/>
                </a:lnTo>
                <a:lnTo>
                  <a:pt x="216768" y="143009"/>
                </a:lnTo>
                <a:lnTo>
                  <a:pt x="215148" y="130666"/>
                </a:lnTo>
                <a:lnTo>
                  <a:pt x="210134" y="112999"/>
                </a:lnTo>
                <a:lnTo>
                  <a:pt x="204597" y="102108"/>
                </a:lnTo>
                <a:lnTo>
                  <a:pt x="194945" y="90551"/>
                </a:lnTo>
                <a:lnTo>
                  <a:pt x="181609" y="83312"/>
                </a:lnTo>
                <a:lnTo>
                  <a:pt x="173736" y="81534"/>
                </a:lnTo>
                <a:lnTo>
                  <a:pt x="164846" y="81534"/>
                </a:lnTo>
                <a:lnTo>
                  <a:pt x="152965" y="83089"/>
                </a:lnTo>
                <a:lnTo>
                  <a:pt x="141085" y="87754"/>
                </a:lnTo>
                <a:lnTo>
                  <a:pt x="130555" y="94488"/>
                </a:lnTo>
                <a:lnTo>
                  <a:pt x="122188" y="101461"/>
                </a:lnTo>
                <a:lnTo>
                  <a:pt x="113536" y="109773"/>
                </a:lnTo>
                <a:lnTo>
                  <a:pt x="104578" y="119446"/>
                </a:lnTo>
                <a:lnTo>
                  <a:pt x="95294" y="130498"/>
                </a:lnTo>
                <a:lnTo>
                  <a:pt x="93725" y="132461"/>
                </a:lnTo>
                <a:lnTo>
                  <a:pt x="93725" y="353060"/>
                </a:lnTo>
                <a:lnTo>
                  <a:pt x="93725" y="355600"/>
                </a:lnTo>
                <a:lnTo>
                  <a:pt x="92964" y="357759"/>
                </a:lnTo>
                <a:lnTo>
                  <a:pt x="91567" y="359664"/>
                </a:lnTo>
                <a:lnTo>
                  <a:pt x="90043" y="361442"/>
                </a:lnTo>
                <a:lnTo>
                  <a:pt x="87502" y="363093"/>
                </a:lnTo>
                <a:lnTo>
                  <a:pt x="83947" y="364236"/>
                </a:lnTo>
                <a:lnTo>
                  <a:pt x="80264" y="365506"/>
                </a:lnTo>
                <a:lnTo>
                  <a:pt x="75565" y="366395"/>
                </a:lnTo>
                <a:lnTo>
                  <a:pt x="69596" y="367030"/>
                </a:lnTo>
                <a:lnTo>
                  <a:pt x="63626" y="367665"/>
                </a:lnTo>
                <a:lnTo>
                  <a:pt x="56006" y="368046"/>
                </a:lnTo>
                <a:lnTo>
                  <a:pt x="46863" y="368046"/>
                </a:lnTo>
                <a:lnTo>
                  <a:pt x="37719" y="368046"/>
                </a:lnTo>
                <a:lnTo>
                  <a:pt x="30099" y="367665"/>
                </a:lnTo>
                <a:lnTo>
                  <a:pt x="24129" y="367030"/>
                </a:lnTo>
                <a:lnTo>
                  <a:pt x="18161" y="366395"/>
                </a:lnTo>
                <a:lnTo>
                  <a:pt x="13462" y="365506"/>
                </a:lnTo>
                <a:lnTo>
                  <a:pt x="9905" y="364236"/>
                </a:lnTo>
                <a:lnTo>
                  <a:pt x="6223" y="363093"/>
                </a:lnTo>
                <a:lnTo>
                  <a:pt x="3682" y="361442"/>
                </a:lnTo>
                <a:lnTo>
                  <a:pt x="2158" y="359664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4" y="16510"/>
                </a:lnTo>
                <a:lnTo>
                  <a:pt x="1904" y="14732"/>
                </a:lnTo>
                <a:lnTo>
                  <a:pt x="3048" y="12827"/>
                </a:lnTo>
                <a:lnTo>
                  <a:pt x="5333" y="11303"/>
                </a:lnTo>
                <a:lnTo>
                  <a:pt x="8508" y="10033"/>
                </a:lnTo>
                <a:lnTo>
                  <a:pt x="11811" y="8763"/>
                </a:lnTo>
                <a:lnTo>
                  <a:pt x="15875" y="7874"/>
                </a:lnTo>
                <a:lnTo>
                  <a:pt x="20954" y="7239"/>
                </a:lnTo>
                <a:lnTo>
                  <a:pt x="26034" y="6604"/>
                </a:lnTo>
                <a:lnTo>
                  <a:pt x="32512" y="6350"/>
                </a:lnTo>
                <a:lnTo>
                  <a:pt x="40131" y="6350"/>
                </a:lnTo>
                <a:lnTo>
                  <a:pt x="48132" y="6350"/>
                </a:lnTo>
                <a:lnTo>
                  <a:pt x="54737" y="6604"/>
                </a:lnTo>
                <a:lnTo>
                  <a:pt x="59944" y="7239"/>
                </a:lnTo>
                <a:lnTo>
                  <a:pt x="65150" y="7874"/>
                </a:lnTo>
                <a:lnTo>
                  <a:pt x="69088" y="8763"/>
                </a:lnTo>
                <a:lnTo>
                  <a:pt x="72008" y="10033"/>
                </a:lnTo>
                <a:lnTo>
                  <a:pt x="74802" y="11303"/>
                </a:lnTo>
                <a:lnTo>
                  <a:pt x="76834" y="12827"/>
                </a:lnTo>
                <a:lnTo>
                  <a:pt x="78104" y="14732"/>
                </a:lnTo>
                <a:lnTo>
                  <a:pt x="79375" y="16510"/>
                </a:lnTo>
                <a:lnTo>
                  <a:pt x="80009" y="18796"/>
                </a:lnTo>
                <a:lnTo>
                  <a:pt x="80009" y="21209"/>
                </a:lnTo>
                <a:lnTo>
                  <a:pt x="80009" y="59563"/>
                </a:lnTo>
                <a:lnTo>
                  <a:pt x="89855" y="49364"/>
                </a:lnTo>
                <a:lnTo>
                  <a:pt x="99700" y="40107"/>
                </a:lnTo>
                <a:lnTo>
                  <a:pt x="109546" y="31800"/>
                </a:lnTo>
                <a:lnTo>
                  <a:pt x="119391" y="24452"/>
                </a:lnTo>
                <a:lnTo>
                  <a:pt x="129237" y="18072"/>
                </a:lnTo>
                <a:lnTo>
                  <a:pt x="134874" y="14859"/>
                </a:lnTo>
                <a:lnTo>
                  <a:pt x="146715" y="9154"/>
                </a:lnTo>
                <a:lnTo>
                  <a:pt x="158802" y="4825"/>
                </a:lnTo>
                <a:lnTo>
                  <a:pt x="171137" y="1870"/>
                </a:lnTo>
                <a:lnTo>
                  <a:pt x="183718" y="290"/>
                </a:lnTo>
                <a:lnTo>
                  <a:pt x="192024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452616" y="1286255"/>
            <a:ext cx="253364" cy="374269"/>
          </a:xfrm>
          <a:custGeom>
            <a:avLst/>
            <a:gdLst/>
            <a:ahLst/>
            <a:cxnLst/>
            <a:rect l="l" t="t" r="r" b="b"/>
            <a:pathLst>
              <a:path w="253364" h="374269">
                <a:moveTo>
                  <a:pt x="136906" y="0"/>
                </a:moveTo>
                <a:lnTo>
                  <a:pt x="149760" y="397"/>
                </a:lnTo>
                <a:lnTo>
                  <a:pt x="162327" y="1591"/>
                </a:lnTo>
                <a:lnTo>
                  <a:pt x="167259" y="2286"/>
                </a:lnTo>
                <a:lnTo>
                  <a:pt x="180352" y="4569"/>
                </a:lnTo>
                <a:lnTo>
                  <a:pt x="192266" y="7442"/>
                </a:lnTo>
                <a:lnTo>
                  <a:pt x="193802" y="7874"/>
                </a:lnTo>
                <a:lnTo>
                  <a:pt x="201676" y="10033"/>
                </a:lnTo>
                <a:lnTo>
                  <a:pt x="208407" y="12446"/>
                </a:lnTo>
                <a:lnTo>
                  <a:pt x="213867" y="15113"/>
                </a:lnTo>
                <a:lnTo>
                  <a:pt x="219329" y="17653"/>
                </a:lnTo>
                <a:lnTo>
                  <a:pt x="223265" y="19939"/>
                </a:lnTo>
                <a:lnTo>
                  <a:pt x="225552" y="21844"/>
                </a:lnTo>
                <a:lnTo>
                  <a:pt x="227964" y="23622"/>
                </a:lnTo>
                <a:lnTo>
                  <a:pt x="229615" y="25527"/>
                </a:lnTo>
                <a:lnTo>
                  <a:pt x="230632" y="27305"/>
                </a:lnTo>
                <a:lnTo>
                  <a:pt x="231648" y="29210"/>
                </a:lnTo>
                <a:lnTo>
                  <a:pt x="232410" y="31496"/>
                </a:lnTo>
                <a:lnTo>
                  <a:pt x="232917" y="34036"/>
                </a:lnTo>
                <a:lnTo>
                  <a:pt x="233426" y="36703"/>
                </a:lnTo>
                <a:lnTo>
                  <a:pt x="233807" y="39878"/>
                </a:lnTo>
                <a:lnTo>
                  <a:pt x="234187" y="43688"/>
                </a:lnTo>
                <a:lnTo>
                  <a:pt x="234568" y="47625"/>
                </a:lnTo>
                <a:lnTo>
                  <a:pt x="234695" y="52324"/>
                </a:lnTo>
                <a:lnTo>
                  <a:pt x="234695" y="58039"/>
                </a:lnTo>
                <a:lnTo>
                  <a:pt x="234695" y="64770"/>
                </a:lnTo>
                <a:lnTo>
                  <a:pt x="234568" y="70231"/>
                </a:lnTo>
                <a:lnTo>
                  <a:pt x="234187" y="74422"/>
                </a:lnTo>
                <a:lnTo>
                  <a:pt x="233807" y="78613"/>
                </a:lnTo>
                <a:lnTo>
                  <a:pt x="233172" y="82042"/>
                </a:lnTo>
                <a:lnTo>
                  <a:pt x="232283" y="84455"/>
                </a:lnTo>
                <a:lnTo>
                  <a:pt x="231393" y="86995"/>
                </a:lnTo>
                <a:lnTo>
                  <a:pt x="230251" y="88646"/>
                </a:lnTo>
                <a:lnTo>
                  <a:pt x="228727" y="89535"/>
                </a:lnTo>
                <a:lnTo>
                  <a:pt x="227330" y="90424"/>
                </a:lnTo>
                <a:lnTo>
                  <a:pt x="225552" y="90805"/>
                </a:lnTo>
                <a:lnTo>
                  <a:pt x="223519" y="90805"/>
                </a:lnTo>
                <a:lnTo>
                  <a:pt x="221361" y="90805"/>
                </a:lnTo>
                <a:lnTo>
                  <a:pt x="217805" y="89535"/>
                </a:lnTo>
                <a:lnTo>
                  <a:pt x="213106" y="86868"/>
                </a:lnTo>
                <a:lnTo>
                  <a:pt x="208407" y="84328"/>
                </a:lnTo>
                <a:lnTo>
                  <a:pt x="202564" y="81534"/>
                </a:lnTo>
                <a:lnTo>
                  <a:pt x="195453" y="78486"/>
                </a:lnTo>
                <a:lnTo>
                  <a:pt x="184245" y="74281"/>
                </a:lnTo>
                <a:lnTo>
                  <a:pt x="171482" y="70259"/>
                </a:lnTo>
                <a:lnTo>
                  <a:pt x="159291" y="67685"/>
                </a:lnTo>
                <a:lnTo>
                  <a:pt x="146376" y="66460"/>
                </a:lnTo>
                <a:lnTo>
                  <a:pt x="139064" y="66294"/>
                </a:lnTo>
                <a:lnTo>
                  <a:pt x="130683" y="66294"/>
                </a:lnTo>
                <a:lnTo>
                  <a:pt x="123316" y="67056"/>
                </a:lnTo>
                <a:lnTo>
                  <a:pt x="117093" y="68834"/>
                </a:lnTo>
                <a:lnTo>
                  <a:pt x="110998" y="70612"/>
                </a:lnTo>
                <a:lnTo>
                  <a:pt x="105917" y="73025"/>
                </a:lnTo>
                <a:lnTo>
                  <a:pt x="101854" y="76327"/>
                </a:lnTo>
                <a:lnTo>
                  <a:pt x="97916" y="79502"/>
                </a:lnTo>
                <a:lnTo>
                  <a:pt x="94995" y="83312"/>
                </a:lnTo>
                <a:lnTo>
                  <a:pt x="92963" y="87630"/>
                </a:lnTo>
                <a:lnTo>
                  <a:pt x="90932" y="91948"/>
                </a:lnTo>
                <a:lnTo>
                  <a:pt x="90042" y="96647"/>
                </a:lnTo>
                <a:lnTo>
                  <a:pt x="90042" y="101600"/>
                </a:lnTo>
                <a:lnTo>
                  <a:pt x="90042" y="109220"/>
                </a:lnTo>
                <a:lnTo>
                  <a:pt x="92329" y="115697"/>
                </a:lnTo>
                <a:lnTo>
                  <a:pt x="97028" y="120904"/>
                </a:lnTo>
                <a:lnTo>
                  <a:pt x="101727" y="126111"/>
                </a:lnTo>
                <a:lnTo>
                  <a:pt x="107950" y="130683"/>
                </a:lnTo>
                <a:lnTo>
                  <a:pt x="115697" y="134747"/>
                </a:lnTo>
                <a:lnTo>
                  <a:pt x="126573" y="139879"/>
                </a:lnTo>
                <a:lnTo>
                  <a:pt x="138749" y="144775"/>
                </a:lnTo>
                <a:lnTo>
                  <a:pt x="141859" y="145923"/>
                </a:lnTo>
                <a:lnTo>
                  <a:pt x="153638" y="150189"/>
                </a:lnTo>
                <a:lnTo>
                  <a:pt x="165562" y="154770"/>
                </a:lnTo>
                <a:lnTo>
                  <a:pt x="183230" y="162249"/>
                </a:lnTo>
                <a:lnTo>
                  <a:pt x="194644" y="167905"/>
                </a:lnTo>
                <a:lnTo>
                  <a:pt x="212238" y="178388"/>
                </a:lnTo>
                <a:lnTo>
                  <a:pt x="222155" y="186297"/>
                </a:lnTo>
                <a:lnTo>
                  <a:pt x="235667" y="201163"/>
                </a:lnTo>
                <a:lnTo>
                  <a:pt x="242412" y="212030"/>
                </a:lnTo>
                <a:lnTo>
                  <a:pt x="246253" y="220091"/>
                </a:lnTo>
                <a:lnTo>
                  <a:pt x="250042" y="231264"/>
                </a:lnTo>
                <a:lnTo>
                  <a:pt x="252416" y="243674"/>
                </a:lnTo>
                <a:lnTo>
                  <a:pt x="253350" y="257320"/>
                </a:lnTo>
                <a:lnTo>
                  <a:pt x="253364" y="259334"/>
                </a:lnTo>
                <a:lnTo>
                  <a:pt x="252704" y="273017"/>
                </a:lnTo>
                <a:lnTo>
                  <a:pt x="250722" y="285840"/>
                </a:lnTo>
                <a:lnTo>
                  <a:pt x="247420" y="297836"/>
                </a:lnTo>
                <a:lnTo>
                  <a:pt x="242796" y="309042"/>
                </a:lnTo>
                <a:lnTo>
                  <a:pt x="236354" y="320398"/>
                </a:lnTo>
                <a:lnTo>
                  <a:pt x="228684" y="330531"/>
                </a:lnTo>
                <a:lnTo>
                  <a:pt x="219704" y="339628"/>
                </a:lnTo>
                <a:lnTo>
                  <a:pt x="212725" y="345313"/>
                </a:lnTo>
                <a:lnTo>
                  <a:pt x="202613" y="352122"/>
                </a:lnTo>
                <a:lnTo>
                  <a:pt x="191591" y="358020"/>
                </a:lnTo>
                <a:lnTo>
                  <a:pt x="179657" y="363007"/>
                </a:lnTo>
                <a:lnTo>
                  <a:pt x="167005" y="367030"/>
                </a:lnTo>
                <a:lnTo>
                  <a:pt x="155150" y="369864"/>
                </a:lnTo>
                <a:lnTo>
                  <a:pt x="142883" y="371998"/>
                </a:lnTo>
                <a:lnTo>
                  <a:pt x="130193" y="373431"/>
                </a:lnTo>
                <a:lnTo>
                  <a:pt x="117073" y="374164"/>
                </a:lnTo>
                <a:lnTo>
                  <a:pt x="109728" y="374269"/>
                </a:lnTo>
                <a:lnTo>
                  <a:pt x="96669" y="373925"/>
                </a:lnTo>
                <a:lnTo>
                  <a:pt x="84060" y="372870"/>
                </a:lnTo>
                <a:lnTo>
                  <a:pt x="74167" y="371475"/>
                </a:lnTo>
                <a:lnTo>
                  <a:pt x="60957" y="369000"/>
                </a:lnTo>
                <a:lnTo>
                  <a:pt x="48911" y="365995"/>
                </a:lnTo>
                <a:lnTo>
                  <a:pt x="34925" y="361569"/>
                </a:lnTo>
                <a:lnTo>
                  <a:pt x="21589" y="355727"/>
                </a:lnTo>
                <a:lnTo>
                  <a:pt x="11175" y="349885"/>
                </a:lnTo>
                <a:lnTo>
                  <a:pt x="3683" y="340614"/>
                </a:lnTo>
                <a:lnTo>
                  <a:pt x="2159" y="335026"/>
                </a:lnTo>
                <a:lnTo>
                  <a:pt x="635" y="329438"/>
                </a:lnTo>
                <a:lnTo>
                  <a:pt x="0" y="321183"/>
                </a:lnTo>
                <a:lnTo>
                  <a:pt x="0" y="310261"/>
                </a:lnTo>
                <a:lnTo>
                  <a:pt x="0" y="303149"/>
                </a:lnTo>
                <a:lnTo>
                  <a:pt x="254" y="297307"/>
                </a:lnTo>
                <a:lnTo>
                  <a:pt x="635" y="292989"/>
                </a:lnTo>
                <a:lnTo>
                  <a:pt x="1143" y="288671"/>
                </a:lnTo>
                <a:lnTo>
                  <a:pt x="1905" y="285242"/>
                </a:lnTo>
                <a:lnTo>
                  <a:pt x="2921" y="282575"/>
                </a:lnTo>
                <a:lnTo>
                  <a:pt x="3937" y="280035"/>
                </a:lnTo>
                <a:lnTo>
                  <a:pt x="5207" y="278257"/>
                </a:lnTo>
                <a:lnTo>
                  <a:pt x="6604" y="277368"/>
                </a:lnTo>
                <a:lnTo>
                  <a:pt x="8128" y="276479"/>
                </a:lnTo>
                <a:lnTo>
                  <a:pt x="10033" y="276098"/>
                </a:lnTo>
                <a:lnTo>
                  <a:pt x="12192" y="276098"/>
                </a:lnTo>
                <a:lnTo>
                  <a:pt x="14986" y="276098"/>
                </a:lnTo>
                <a:lnTo>
                  <a:pt x="19050" y="277622"/>
                </a:lnTo>
                <a:lnTo>
                  <a:pt x="24384" y="280797"/>
                </a:lnTo>
                <a:lnTo>
                  <a:pt x="29718" y="283845"/>
                </a:lnTo>
                <a:lnTo>
                  <a:pt x="36322" y="287274"/>
                </a:lnTo>
                <a:lnTo>
                  <a:pt x="44196" y="290957"/>
                </a:lnTo>
                <a:lnTo>
                  <a:pt x="55117" y="295592"/>
                </a:lnTo>
                <a:lnTo>
                  <a:pt x="67471" y="299969"/>
                </a:lnTo>
                <a:lnTo>
                  <a:pt x="72009" y="301371"/>
                </a:lnTo>
                <a:lnTo>
                  <a:pt x="83639" y="304204"/>
                </a:lnTo>
                <a:lnTo>
                  <a:pt x="96306" y="305786"/>
                </a:lnTo>
                <a:lnTo>
                  <a:pt x="107823" y="306197"/>
                </a:lnTo>
                <a:lnTo>
                  <a:pt x="116332" y="306197"/>
                </a:lnTo>
                <a:lnTo>
                  <a:pt x="123825" y="305308"/>
                </a:lnTo>
                <a:lnTo>
                  <a:pt x="130302" y="303657"/>
                </a:lnTo>
                <a:lnTo>
                  <a:pt x="136906" y="301879"/>
                </a:lnTo>
                <a:lnTo>
                  <a:pt x="142620" y="299466"/>
                </a:lnTo>
                <a:lnTo>
                  <a:pt x="147447" y="296164"/>
                </a:lnTo>
                <a:lnTo>
                  <a:pt x="152273" y="292989"/>
                </a:lnTo>
                <a:lnTo>
                  <a:pt x="155956" y="288925"/>
                </a:lnTo>
                <a:lnTo>
                  <a:pt x="158495" y="283845"/>
                </a:lnTo>
                <a:lnTo>
                  <a:pt x="160909" y="278892"/>
                </a:lnTo>
                <a:lnTo>
                  <a:pt x="162179" y="273177"/>
                </a:lnTo>
                <a:lnTo>
                  <a:pt x="162179" y="266827"/>
                </a:lnTo>
                <a:lnTo>
                  <a:pt x="162179" y="259334"/>
                </a:lnTo>
                <a:lnTo>
                  <a:pt x="159892" y="252984"/>
                </a:lnTo>
                <a:lnTo>
                  <a:pt x="155320" y="247650"/>
                </a:lnTo>
                <a:lnTo>
                  <a:pt x="150749" y="242316"/>
                </a:lnTo>
                <a:lnTo>
                  <a:pt x="144653" y="237617"/>
                </a:lnTo>
                <a:lnTo>
                  <a:pt x="137033" y="233680"/>
                </a:lnTo>
                <a:lnTo>
                  <a:pt x="126148" y="228421"/>
                </a:lnTo>
                <a:lnTo>
                  <a:pt x="113993" y="223462"/>
                </a:lnTo>
                <a:lnTo>
                  <a:pt x="111379" y="222504"/>
                </a:lnTo>
                <a:lnTo>
                  <a:pt x="99746" y="218130"/>
                </a:lnTo>
                <a:lnTo>
                  <a:pt x="87865" y="213361"/>
                </a:lnTo>
                <a:lnTo>
                  <a:pt x="70469" y="205797"/>
                </a:lnTo>
                <a:lnTo>
                  <a:pt x="59099" y="200078"/>
                </a:lnTo>
                <a:lnTo>
                  <a:pt x="52578" y="196469"/>
                </a:lnTo>
                <a:lnTo>
                  <a:pt x="41891" y="189508"/>
                </a:lnTo>
                <a:lnTo>
                  <a:pt x="32086" y="181435"/>
                </a:lnTo>
                <a:lnTo>
                  <a:pt x="19063" y="166802"/>
                </a:lnTo>
                <a:lnTo>
                  <a:pt x="12463" y="155889"/>
                </a:lnTo>
                <a:lnTo>
                  <a:pt x="8636" y="147701"/>
                </a:lnTo>
                <a:lnTo>
                  <a:pt x="5024" y="136608"/>
                </a:lnTo>
                <a:lnTo>
                  <a:pt x="2748" y="124232"/>
                </a:lnTo>
                <a:lnTo>
                  <a:pt x="1806" y="110549"/>
                </a:lnTo>
                <a:lnTo>
                  <a:pt x="1778" y="107569"/>
                </a:lnTo>
                <a:lnTo>
                  <a:pt x="2544" y="94344"/>
                </a:lnTo>
                <a:lnTo>
                  <a:pt x="4831" y="81753"/>
                </a:lnTo>
                <a:lnTo>
                  <a:pt x="8623" y="69812"/>
                </a:lnTo>
                <a:lnTo>
                  <a:pt x="17277" y="52675"/>
                </a:lnTo>
                <a:lnTo>
                  <a:pt x="24826" y="42478"/>
                </a:lnTo>
                <a:lnTo>
                  <a:pt x="33765" y="33251"/>
                </a:lnTo>
                <a:lnTo>
                  <a:pt x="47666" y="22700"/>
                </a:lnTo>
                <a:lnTo>
                  <a:pt x="58557" y="16578"/>
                </a:lnTo>
                <a:lnTo>
                  <a:pt x="70517" y="11337"/>
                </a:lnTo>
                <a:lnTo>
                  <a:pt x="80517" y="7874"/>
                </a:lnTo>
                <a:lnTo>
                  <a:pt x="92039" y="4770"/>
                </a:lnTo>
                <a:lnTo>
                  <a:pt x="104167" y="2432"/>
                </a:lnTo>
                <a:lnTo>
                  <a:pt x="116902" y="871"/>
                </a:lnTo>
                <a:lnTo>
                  <a:pt x="130243" y="92"/>
                </a:lnTo>
                <a:lnTo>
                  <a:pt x="136906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056505" y="1286255"/>
            <a:ext cx="213233" cy="368046"/>
          </a:xfrm>
          <a:custGeom>
            <a:avLst/>
            <a:gdLst/>
            <a:ahLst/>
            <a:cxnLst/>
            <a:rect l="l" t="t" r="r" b="b"/>
            <a:pathLst>
              <a:path w="213233" h="368046">
                <a:moveTo>
                  <a:pt x="168148" y="0"/>
                </a:moveTo>
                <a:lnTo>
                  <a:pt x="171323" y="0"/>
                </a:lnTo>
                <a:lnTo>
                  <a:pt x="174879" y="254"/>
                </a:lnTo>
                <a:lnTo>
                  <a:pt x="178562" y="635"/>
                </a:lnTo>
                <a:lnTo>
                  <a:pt x="182245" y="889"/>
                </a:lnTo>
                <a:lnTo>
                  <a:pt x="186182" y="1524"/>
                </a:lnTo>
                <a:lnTo>
                  <a:pt x="190119" y="2413"/>
                </a:lnTo>
                <a:lnTo>
                  <a:pt x="194056" y="3302"/>
                </a:lnTo>
                <a:lnTo>
                  <a:pt x="197612" y="4318"/>
                </a:lnTo>
                <a:lnTo>
                  <a:pt x="200533" y="5461"/>
                </a:lnTo>
                <a:lnTo>
                  <a:pt x="203454" y="6477"/>
                </a:lnTo>
                <a:lnTo>
                  <a:pt x="205740" y="7747"/>
                </a:lnTo>
                <a:lnTo>
                  <a:pt x="207010" y="8890"/>
                </a:lnTo>
                <a:lnTo>
                  <a:pt x="208407" y="10160"/>
                </a:lnTo>
                <a:lnTo>
                  <a:pt x="209423" y="11557"/>
                </a:lnTo>
                <a:lnTo>
                  <a:pt x="210058" y="13081"/>
                </a:lnTo>
                <a:lnTo>
                  <a:pt x="210693" y="14478"/>
                </a:lnTo>
                <a:lnTo>
                  <a:pt x="211200" y="16510"/>
                </a:lnTo>
                <a:lnTo>
                  <a:pt x="211709" y="19177"/>
                </a:lnTo>
                <a:lnTo>
                  <a:pt x="212217" y="21844"/>
                </a:lnTo>
                <a:lnTo>
                  <a:pt x="212598" y="25654"/>
                </a:lnTo>
                <a:lnTo>
                  <a:pt x="212852" y="30861"/>
                </a:lnTo>
                <a:lnTo>
                  <a:pt x="213106" y="36068"/>
                </a:lnTo>
                <a:lnTo>
                  <a:pt x="213233" y="43180"/>
                </a:lnTo>
                <a:lnTo>
                  <a:pt x="213233" y="52070"/>
                </a:lnTo>
                <a:lnTo>
                  <a:pt x="213233" y="61087"/>
                </a:lnTo>
                <a:lnTo>
                  <a:pt x="212979" y="68326"/>
                </a:lnTo>
                <a:lnTo>
                  <a:pt x="212471" y="74041"/>
                </a:lnTo>
                <a:lnTo>
                  <a:pt x="211962" y="79756"/>
                </a:lnTo>
                <a:lnTo>
                  <a:pt x="211200" y="84201"/>
                </a:lnTo>
                <a:lnTo>
                  <a:pt x="210185" y="87503"/>
                </a:lnTo>
                <a:lnTo>
                  <a:pt x="209169" y="90678"/>
                </a:lnTo>
                <a:lnTo>
                  <a:pt x="207899" y="92964"/>
                </a:lnTo>
                <a:lnTo>
                  <a:pt x="206248" y="94107"/>
                </a:lnTo>
                <a:lnTo>
                  <a:pt x="204724" y="95377"/>
                </a:lnTo>
                <a:lnTo>
                  <a:pt x="202692" y="96012"/>
                </a:lnTo>
                <a:lnTo>
                  <a:pt x="200152" y="96012"/>
                </a:lnTo>
                <a:lnTo>
                  <a:pt x="198120" y="96012"/>
                </a:lnTo>
                <a:lnTo>
                  <a:pt x="195961" y="95631"/>
                </a:lnTo>
                <a:lnTo>
                  <a:pt x="193421" y="94742"/>
                </a:lnTo>
                <a:lnTo>
                  <a:pt x="191008" y="93853"/>
                </a:lnTo>
                <a:lnTo>
                  <a:pt x="188214" y="92964"/>
                </a:lnTo>
                <a:lnTo>
                  <a:pt x="185039" y="91948"/>
                </a:lnTo>
                <a:lnTo>
                  <a:pt x="181991" y="90932"/>
                </a:lnTo>
                <a:lnTo>
                  <a:pt x="178562" y="90043"/>
                </a:lnTo>
                <a:lnTo>
                  <a:pt x="174879" y="89154"/>
                </a:lnTo>
                <a:lnTo>
                  <a:pt x="171196" y="88265"/>
                </a:lnTo>
                <a:lnTo>
                  <a:pt x="167005" y="87884"/>
                </a:lnTo>
                <a:lnTo>
                  <a:pt x="162560" y="87884"/>
                </a:lnTo>
                <a:lnTo>
                  <a:pt x="157353" y="87884"/>
                </a:lnTo>
                <a:lnTo>
                  <a:pt x="152146" y="88900"/>
                </a:lnTo>
                <a:lnTo>
                  <a:pt x="146939" y="90932"/>
                </a:lnTo>
                <a:lnTo>
                  <a:pt x="141732" y="93091"/>
                </a:lnTo>
                <a:lnTo>
                  <a:pt x="136398" y="96393"/>
                </a:lnTo>
                <a:lnTo>
                  <a:pt x="130810" y="100838"/>
                </a:lnTo>
                <a:lnTo>
                  <a:pt x="125222" y="105283"/>
                </a:lnTo>
                <a:lnTo>
                  <a:pt x="119380" y="111252"/>
                </a:lnTo>
                <a:lnTo>
                  <a:pt x="113284" y="118745"/>
                </a:lnTo>
                <a:lnTo>
                  <a:pt x="106220" y="127866"/>
                </a:lnTo>
                <a:lnTo>
                  <a:pt x="98792" y="138490"/>
                </a:lnTo>
                <a:lnTo>
                  <a:pt x="93725" y="146177"/>
                </a:lnTo>
                <a:lnTo>
                  <a:pt x="93725" y="353060"/>
                </a:lnTo>
                <a:lnTo>
                  <a:pt x="93725" y="355600"/>
                </a:lnTo>
                <a:lnTo>
                  <a:pt x="92964" y="357759"/>
                </a:lnTo>
                <a:lnTo>
                  <a:pt x="91567" y="359664"/>
                </a:lnTo>
                <a:lnTo>
                  <a:pt x="90043" y="361442"/>
                </a:lnTo>
                <a:lnTo>
                  <a:pt x="87503" y="363093"/>
                </a:lnTo>
                <a:lnTo>
                  <a:pt x="83947" y="364236"/>
                </a:lnTo>
                <a:lnTo>
                  <a:pt x="80264" y="365506"/>
                </a:lnTo>
                <a:lnTo>
                  <a:pt x="75565" y="366395"/>
                </a:lnTo>
                <a:lnTo>
                  <a:pt x="69596" y="367030"/>
                </a:lnTo>
                <a:lnTo>
                  <a:pt x="63627" y="367665"/>
                </a:lnTo>
                <a:lnTo>
                  <a:pt x="56007" y="368046"/>
                </a:lnTo>
                <a:lnTo>
                  <a:pt x="46862" y="368046"/>
                </a:lnTo>
                <a:lnTo>
                  <a:pt x="37719" y="368046"/>
                </a:lnTo>
                <a:lnTo>
                  <a:pt x="30099" y="367665"/>
                </a:lnTo>
                <a:lnTo>
                  <a:pt x="24130" y="367030"/>
                </a:lnTo>
                <a:lnTo>
                  <a:pt x="18161" y="366395"/>
                </a:lnTo>
                <a:lnTo>
                  <a:pt x="13462" y="365506"/>
                </a:lnTo>
                <a:lnTo>
                  <a:pt x="9906" y="364236"/>
                </a:lnTo>
                <a:lnTo>
                  <a:pt x="6223" y="363093"/>
                </a:lnTo>
                <a:lnTo>
                  <a:pt x="3683" y="361442"/>
                </a:lnTo>
                <a:lnTo>
                  <a:pt x="2159" y="359664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5" y="16510"/>
                </a:lnTo>
                <a:lnTo>
                  <a:pt x="1905" y="14732"/>
                </a:lnTo>
                <a:lnTo>
                  <a:pt x="3048" y="12827"/>
                </a:lnTo>
                <a:lnTo>
                  <a:pt x="5334" y="11303"/>
                </a:lnTo>
                <a:lnTo>
                  <a:pt x="8509" y="10033"/>
                </a:lnTo>
                <a:lnTo>
                  <a:pt x="11811" y="8763"/>
                </a:lnTo>
                <a:lnTo>
                  <a:pt x="15875" y="7874"/>
                </a:lnTo>
                <a:lnTo>
                  <a:pt x="20955" y="7239"/>
                </a:lnTo>
                <a:lnTo>
                  <a:pt x="26035" y="6604"/>
                </a:lnTo>
                <a:lnTo>
                  <a:pt x="32512" y="6350"/>
                </a:lnTo>
                <a:lnTo>
                  <a:pt x="40132" y="6350"/>
                </a:lnTo>
                <a:lnTo>
                  <a:pt x="48133" y="6350"/>
                </a:lnTo>
                <a:lnTo>
                  <a:pt x="54737" y="6604"/>
                </a:lnTo>
                <a:lnTo>
                  <a:pt x="59944" y="7239"/>
                </a:lnTo>
                <a:lnTo>
                  <a:pt x="65150" y="7874"/>
                </a:lnTo>
                <a:lnTo>
                  <a:pt x="69087" y="8763"/>
                </a:lnTo>
                <a:lnTo>
                  <a:pt x="72009" y="10033"/>
                </a:lnTo>
                <a:lnTo>
                  <a:pt x="74803" y="11303"/>
                </a:lnTo>
                <a:lnTo>
                  <a:pt x="76835" y="12827"/>
                </a:lnTo>
                <a:lnTo>
                  <a:pt x="78105" y="14732"/>
                </a:lnTo>
                <a:lnTo>
                  <a:pt x="79375" y="16510"/>
                </a:lnTo>
                <a:lnTo>
                  <a:pt x="80010" y="18796"/>
                </a:lnTo>
                <a:lnTo>
                  <a:pt x="80010" y="21209"/>
                </a:lnTo>
                <a:lnTo>
                  <a:pt x="80010" y="62484"/>
                </a:lnTo>
                <a:lnTo>
                  <a:pt x="88272" y="51162"/>
                </a:lnTo>
                <a:lnTo>
                  <a:pt x="96243" y="41171"/>
                </a:lnTo>
                <a:lnTo>
                  <a:pt x="103871" y="32563"/>
                </a:lnTo>
                <a:lnTo>
                  <a:pt x="114374" y="22259"/>
                </a:lnTo>
                <a:lnTo>
                  <a:pt x="123774" y="14601"/>
                </a:lnTo>
                <a:lnTo>
                  <a:pt x="126492" y="12700"/>
                </a:lnTo>
                <a:lnTo>
                  <a:pt x="133477" y="8001"/>
                </a:lnTo>
                <a:lnTo>
                  <a:pt x="140335" y="4699"/>
                </a:lnTo>
                <a:lnTo>
                  <a:pt x="147320" y="2794"/>
                </a:lnTo>
                <a:lnTo>
                  <a:pt x="154305" y="889"/>
                </a:lnTo>
                <a:lnTo>
                  <a:pt x="161162" y="0"/>
                </a:lnTo>
                <a:lnTo>
                  <a:pt x="16814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897629" y="1286255"/>
            <a:ext cx="303149" cy="374269"/>
          </a:xfrm>
          <a:custGeom>
            <a:avLst/>
            <a:gdLst/>
            <a:ahLst/>
            <a:cxnLst/>
            <a:rect l="l" t="t" r="r" b="b"/>
            <a:pathLst>
              <a:path w="303149" h="374269">
                <a:moveTo>
                  <a:pt x="156591" y="0"/>
                </a:moveTo>
                <a:lnTo>
                  <a:pt x="170948" y="271"/>
                </a:lnTo>
                <a:lnTo>
                  <a:pt x="184506" y="1087"/>
                </a:lnTo>
                <a:lnTo>
                  <a:pt x="197256" y="2446"/>
                </a:lnTo>
                <a:lnTo>
                  <a:pt x="209186" y="4349"/>
                </a:lnTo>
                <a:lnTo>
                  <a:pt x="223393" y="7620"/>
                </a:lnTo>
                <a:lnTo>
                  <a:pt x="236539" y="11905"/>
                </a:lnTo>
                <a:lnTo>
                  <a:pt x="248447" y="17207"/>
                </a:lnTo>
                <a:lnTo>
                  <a:pt x="259141" y="23513"/>
                </a:lnTo>
                <a:lnTo>
                  <a:pt x="268642" y="30813"/>
                </a:lnTo>
                <a:lnTo>
                  <a:pt x="277708" y="40048"/>
                </a:lnTo>
                <a:lnTo>
                  <a:pt x="285079" y="50241"/>
                </a:lnTo>
                <a:lnTo>
                  <a:pt x="291111" y="61696"/>
                </a:lnTo>
                <a:lnTo>
                  <a:pt x="298132" y="82880"/>
                </a:lnTo>
                <a:lnTo>
                  <a:pt x="300489" y="94755"/>
                </a:lnTo>
                <a:lnTo>
                  <a:pt x="302101" y="107485"/>
                </a:lnTo>
                <a:lnTo>
                  <a:pt x="302973" y="121048"/>
                </a:lnTo>
                <a:lnTo>
                  <a:pt x="303149" y="130937"/>
                </a:lnTo>
                <a:lnTo>
                  <a:pt x="303149" y="354203"/>
                </a:lnTo>
                <a:lnTo>
                  <a:pt x="303149" y="357759"/>
                </a:lnTo>
                <a:lnTo>
                  <a:pt x="302006" y="360426"/>
                </a:lnTo>
                <a:lnTo>
                  <a:pt x="299466" y="362458"/>
                </a:lnTo>
                <a:lnTo>
                  <a:pt x="297053" y="364363"/>
                </a:lnTo>
                <a:lnTo>
                  <a:pt x="293116" y="365760"/>
                </a:lnTo>
                <a:lnTo>
                  <a:pt x="287782" y="366649"/>
                </a:lnTo>
                <a:lnTo>
                  <a:pt x="282448" y="367538"/>
                </a:lnTo>
                <a:lnTo>
                  <a:pt x="274574" y="368046"/>
                </a:lnTo>
                <a:lnTo>
                  <a:pt x="264160" y="368046"/>
                </a:lnTo>
                <a:lnTo>
                  <a:pt x="252984" y="368046"/>
                </a:lnTo>
                <a:lnTo>
                  <a:pt x="244856" y="367538"/>
                </a:lnTo>
                <a:lnTo>
                  <a:pt x="239775" y="366649"/>
                </a:lnTo>
                <a:lnTo>
                  <a:pt x="234696" y="365760"/>
                </a:lnTo>
                <a:lnTo>
                  <a:pt x="231140" y="364363"/>
                </a:lnTo>
                <a:lnTo>
                  <a:pt x="228981" y="362458"/>
                </a:lnTo>
                <a:lnTo>
                  <a:pt x="226822" y="360426"/>
                </a:lnTo>
                <a:lnTo>
                  <a:pt x="225806" y="357759"/>
                </a:lnTo>
                <a:lnTo>
                  <a:pt x="225806" y="354203"/>
                </a:lnTo>
                <a:lnTo>
                  <a:pt x="225806" y="327787"/>
                </a:lnTo>
                <a:lnTo>
                  <a:pt x="216582" y="336929"/>
                </a:lnTo>
                <a:lnTo>
                  <a:pt x="206782" y="345157"/>
                </a:lnTo>
                <a:lnTo>
                  <a:pt x="196413" y="352470"/>
                </a:lnTo>
                <a:lnTo>
                  <a:pt x="185482" y="358869"/>
                </a:lnTo>
                <a:lnTo>
                  <a:pt x="167638" y="366731"/>
                </a:lnTo>
                <a:lnTo>
                  <a:pt x="155657" y="370271"/>
                </a:lnTo>
                <a:lnTo>
                  <a:pt x="143135" y="372698"/>
                </a:lnTo>
                <a:lnTo>
                  <a:pt x="130077" y="374011"/>
                </a:lnTo>
                <a:lnTo>
                  <a:pt x="120904" y="374269"/>
                </a:lnTo>
                <a:lnTo>
                  <a:pt x="107481" y="373808"/>
                </a:lnTo>
                <a:lnTo>
                  <a:pt x="94660" y="372425"/>
                </a:lnTo>
                <a:lnTo>
                  <a:pt x="82427" y="370122"/>
                </a:lnTo>
                <a:lnTo>
                  <a:pt x="72390" y="367411"/>
                </a:lnTo>
                <a:lnTo>
                  <a:pt x="59911" y="362820"/>
                </a:lnTo>
                <a:lnTo>
                  <a:pt x="48500" y="357078"/>
                </a:lnTo>
                <a:lnTo>
                  <a:pt x="38120" y="350203"/>
                </a:lnTo>
                <a:lnTo>
                  <a:pt x="24907" y="338166"/>
                </a:lnTo>
                <a:lnTo>
                  <a:pt x="17102" y="328158"/>
                </a:lnTo>
                <a:lnTo>
                  <a:pt x="10620" y="316980"/>
                </a:lnTo>
                <a:lnTo>
                  <a:pt x="4768" y="302096"/>
                </a:lnTo>
                <a:lnTo>
                  <a:pt x="1928" y="289966"/>
                </a:lnTo>
                <a:lnTo>
                  <a:pt x="355" y="276917"/>
                </a:lnTo>
                <a:lnTo>
                  <a:pt x="0" y="266446"/>
                </a:lnTo>
                <a:lnTo>
                  <a:pt x="688" y="252599"/>
                </a:lnTo>
                <a:lnTo>
                  <a:pt x="2746" y="239708"/>
                </a:lnTo>
                <a:lnTo>
                  <a:pt x="6163" y="227762"/>
                </a:lnTo>
                <a:lnTo>
                  <a:pt x="10927" y="216748"/>
                </a:lnTo>
                <a:lnTo>
                  <a:pt x="17963" y="205408"/>
                </a:lnTo>
                <a:lnTo>
                  <a:pt x="26105" y="195822"/>
                </a:lnTo>
                <a:lnTo>
                  <a:pt x="35729" y="187231"/>
                </a:lnTo>
                <a:lnTo>
                  <a:pt x="45212" y="180594"/>
                </a:lnTo>
                <a:lnTo>
                  <a:pt x="55281" y="175001"/>
                </a:lnTo>
                <a:lnTo>
                  <a:pt x="66352" y="170065"/>
                </a:lnTo>
                <a:lnTo>
                  <a:pt x="78425" y="165785"/>
                </a:lnTo>
                <a:lnTo>
                  <a:pt x="91498" y="162161"/>
                </a:lnTo>
                <a:lnTo>
                  <a:pt x="101219" y="160020"/>
                </a:lnTo>
                <a:lnTo>
                  <a:pt x="112374" y="158021"/>
                </a:lnTo>
                <a:lnTo>
                  <a:pt x="124125" y="156369"/>
                </a:lnTo>
                <a:lnTo>
                  <a:pt x="136462" y="155067"/>
                </a:lnTo>
                <a:lnTo>
                  <a:pt x="149376" y="154118"/>
                </a:lnTo>
                <a:lnTo>
                  <a:pt x="162855" y="153525"/>
                </a:lnTo>
                <a:lnTo>
                  <a:pt x="176892" y="153292"/>
                </a:lnTo>
                <a:lnTo>
                  <a:pt x="178943" y="153289"/>
                </a:lnTo>
                <a:lnTo>
                  <a:pt x="211328" y="153289"/>
                </a:lnTo>
                <a:lnTo>
                  <a:pt x="211328" y="133223"/>
                </a:lnTo>
                <a:lnTo>
                  <a:pt x="210664" y="119614"/>
                </a:lnTo>
                <a:lnTo>
                  <a:pt x="208625" y="107708"/>
                </a:lnTo>
                <a:lnTo>
                  <a:pt x="205994" y="98044"/>
                </a:lnTo>
                <a:lnTo>
                  <a:pt x="202565" y="91567"/>
                </a:lnTo>
                <a:lnTo>
                  <a:pt x="197739" y="86360"/>
                </a:lnTo>
                <a:lnTo>
                  <a:pt x="192912" y="81153"/>
                </a:lnTo>
                <a:lnTo>
                  <a:pt x="186436" y="77343"/>
                </a:lnTo>
                <a:lnTo>
                  <a:pt x="178435" y="74803"/>
                </a:lnTo>
                <a:lnTo>
                  <a:pt x="167178" y="72320"/>
                </a:lnTo>
                <a:lnTo>
                  <a:pt x="153957" y="71207"/>
                </a:lnTo>
                <a:lnTo>
                  <a:pt x="148462" y="71120"/>
                </a:lnTo>
                <a:lnTo>
                  <a:pt x="134818" y="71574"/>
                </a:lnTo>
                <a:lnTo>
                  <a:pt x="122069" y="72966"/>
                </a:lnTo>
                <a:lnTo>
                  <a:pt x="110216" y="75337"/>
                </a:lnTo>
                <a:lnTo>
                  <a:pt x="93563" y="80274"/>
                </a:lnTo>
                <a:lnTo>
                  <a:pt x="81774" y="84569"/>
                </a:lnTo>
                <a:lnTo>
                  <a:pt x="74041" y="87884"/>
                </a:lnTo>
                <a:lnTo>
                  <a:pt x="61467" y="93701"/>
                </a:lnTo>
                <a:lnTo>
                  <a:pt x="51034" y="98982"/>
                </a:lnTo>
                <a:lnTo>
                  <a:pt x="44069" y="102870"/>
                </a:lnTo>
                <a:lnTo>
                  <a:pt x="38862" y="104521"/>
                </a:lnTo>
                <a:lnTo>
                  <a:pt x="34925" y="104521"/>
                </a:lnTo>
                <a:lnTo>
                  <a:pt x="32258" y="104521"/>
                </a:lnTo>
                <a:lnTo>
                  <a:pt x="29845" y="103759"/>
                </a:lnTo>
                <a:lnTo>
                  <a:pt x="27686" y="101981"/>
                </a:lnTo>
                <a:lnTo>
                  <a:pt x="25527" y="100203"/>
                </a:lnTo>
                <a:lnTo>
                  <a:pt x="23875" y="97790"/>
                </a:lnTo>
                <a:lnTo>
                  <a:pt x="22479" y="94488"/>
                </a:lnTo>
                <a:lnTo>
                  <a:pt x="21082" y="91313"/>
                </a:lnTo>
                <a:lnTo>
                  <a:pt x="20066" y="87376"/>
                </a:lnTo>
                <a:lnTo>
                  <a:pt x="19304" y="82677"/>
                </a:lnTo>
                <a:lnTo>
                  <a:pt x="18542" y="77851"/>
                </a:lnTo>
                <a:lnTo>
                  <a:pt x="18161" y="72644"/>
                </a:lnTo>
                <a:lnTo>
                  <a:pt x="18161" y="66929"/>
                </a:lnTo>
                <a:lnTo>
                  <a:pt x="18161" y="59309"/>
                </a:lnTo>
                <a:lnTo>
                  <a:pt x="18796" y="53213"/>
                </a:lnTo>
                <a:lnTo>
                  <a:pt x="20066" y="48768"/>
                </a:lnTo>
                <a:lnTo>
                  <a:pt x="21336" y="44323"/>
                </a:lnTo>
                <a:lnTo>
                  <a:pt x="23622" y="40259"/>
                </a:lnTo>
                <a:lnTo>
                  <a:pt x="27178" y="36703"/>
                </a:lnTo>
                <a:lnTo>
                  <a:pt x="30607" y="33020"/>
                </a:lnTo>
                <a:lnTo>
                  <a:pt x="36703" y="29083"/>
                </a:lnTo>
                <a:lnTo>
                  <a:pt x="45339" y="24765"/>
                </a:lnTo>
                <a:lnTo>
                  <a:pt x="56152" y="19868"/>
                </a:lnTo>
                <a:lnTo>
                  <a:pt x="68224" y="15244"/>
                </a:lnTo>
                <a:lnTo>
                  <a:pt x="75819" y="12700"/>
                </a:lnTo>
                <a:lnTo>
                  <a:pt x="87467" y="9272"/>
                </a:lnTo>
                <a:lnTo>
                  <a:pt x="99777" y="6324"/>
                </a:lnTo>
                <a:lnTo>
                  <a:pt x="112775" y="3779"/>
                </a:lnTo>
                <a:lnTo>
                  <a:pt x="126417" y="1736"/>
                </a:lnTo>
                <a:lnTo>
                  <a:pt x="139039" y="571"/>
                </a:lnTo>
                <a:lnTo>
                  <a:pt x="151890" y="39"/>
                </a:lnTo>
                <a:lnTo>
                  <a:pt x="15659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093720" y="1286255"/>
            <a:ext cx="253365" cy="374269"/>
          </a:xfrm>
          <a:custGeom>
            <a:avLst/>
            <a:gdLst/>
            <a:ahLst/>
            <a:cxnLst/>
            <a:rect l="l" t="t" r="r" b="b"/>
            <a:pathLst>
              <a:path w="253365" h="374269">
                <a:moveTo>
                  <a:pt x="136906" y="0"/>
                </a:moveTo>
                <a:lnTo>
                  <a:pt x="149760" y="397"/>
                </a:lnTo>
                <a:lnTo>
                  <a:pt x="162327" y="1591"/>
                </a:lnTo>
                <a:lnTo>
                  <a:pt x="167258" y="2286"/>
                </a:lnTo>
                <a:lnTo>
                  <a:pt x="180352" y="4569"/>
                </a:lnTo>
                <a:lnTo>
                  <a:pt x="192266" y="7442"/>
                </a:lnTo>
                <a:lnTo>
                  <a:pt x="193802" y="7874"/>
                </a:lnTo>
                <a:lnTo>
                  <a:pt x="201676" y="10033"/>
                </a:lnTo>
                <a:lnTo>
                  <a:pt x="208406" y="12446"/>
                </a:lnTo>
                <a:lnTo>
                  <a:pt x="213868" y="15113"/>
                </a:lnTo>
                <a:lnTo>
                  <a:pt x="219329" y="17653"/>
                </a:lnTo>
                <a:lnTo>
                  <a:pt x="223266" y="19939"/>
                </a:lnTo>
                <a:lnTo>
                  <a:pt x="225552" y="21844"/>
                </a:lnTo>
                <a:lnTo>
                  <a:pt x="227965" y="23622"/>
                </a:lnTo>
                <a:lnTo>
                  <a:pt x="229616" y="25527"/>
                </a:lnTo>
                <a:lnTo>
                  <a:pt x="230631" y="27305"/>
                </a:lnTo>
                <a:lnTo>
                  <a:pt x="231647" y="29210"/>
                </a:lnTo>
                <a:lnTo>
                  <a:pt x="232409" y="31496"/>
                </a:lnTo>
                <a:lnTo>
                  <a:pt x="232918" y="34036"/>
                </a:lnTo>
                <a:lnTo>
                  <a:pt x="233426" y="36703"/>
                </a:lnTo>
                <a:lnTo>
                  <a:pt x="233806" y="39878"/>
                </a:lnTo>
                <a:lnTo>
                  <a:pt x="234188" y="43688"/>
                </a:lnTo>
                <a:lnTo>
                  <a:pt x="234569" y="47625"/>
                </a:lnTo>
                <a:lnTo>
                  <a:pt x="234695" y="52324"/>
                </a:lnTo>
                <a:lnTo>
                  <a:pt x="234695" y="58039"/>
                </a:lnTo>
                <a:lnTo>
                  <a:pt x="234695" y="64770"/>
                </a:lnTo>
                <a:lnTo>
                  <a:pt x="234569" y="70231"/>
                </a:lnTo>
                <a:lnTo>
                  <a:pt x="234188" y="74422"/>
                </a:lnTo>
                <a:lnTo>
                  <a:pt x="233806" y="78613"/>
                </a:lnTo>
                <a:lnTo>
                  <a:pt x="233171" y="82042"/>
                </a:lnTo>
                <a:lnTo>
                  <a:pt x="232282" y="84455"/>
                </a:lnTo>
                <a:lnTo>
                  <a:pt x="231394" y="86995"/>
                </a:lnTo>
                <a:lnTo>
                  <a:pt x="230251" y="88646"/>
                </a:lnTo>
                <a:lnTo>
                  <a:pt x="228727" y="89535"/>
                </a:lnTo>
                <a:lnTo>
                  <a:pt x="227330" y="90424"/>
                </a:lnTo>
                <a:lnTo>
                  <a:pt x="225552" y="90805"/>
                </a:lnTo>
                <a:lnTo>
                  <a:pt x="223519" y="90805"/>
                </a:lnTo>
                <a:lnTo>
                  <a:pt x="221360" y="90805"/>
                </a:lnTo>
                <a:lnTo>
                  <a:pt x="217805" y="89535"/>
                </a:lnTo>
                <a:lnTo>
                  <a:pt x="213106" y="86868"/>
                </a:lnTo>
                <a:lnTo>
                  <a:pt x="208406" y="84328"/>
                </a:lnTo>
                <a:lnTo>
                  <a:pt x="202565" y="81534"/>
                </a:lnTo>
                <a:lnTo>
                  <a:pt x="195453" y="78486"/>
                </a:lnTo>
                <a:lnTo>
                  <a:pt x="184293" y="74281"/>
                </a:lnTo>
                <a:lnTo>
                  <a:pt x="171482" y="70259"/>
                </a:lnTo>
                <a:lnTo>
                  <a:pt x="159291" y="67685"/>
                </a:lnTo>
                <a:lnTo>
                  <a:pt x="146376" y="66460"/>
                </a:lnTo>
                <a:lnTo>
                  <a:pt x="139065" y="66294"/>
                </a:lnTo>
                <a:lnTo>
                  <a:pt x="130682" y="66294"/>
                </a:lnTo>
                <a:lnTo>
                  <a:pt x="123317" y="67056"/>
                </a:lnTo>
                <a:lnTo>
                  <a:pt x="117093" y="68834"/>
                </a:lnTo>
                <a:lnTo>
                  <a:pt x="110998" y="70612"/>
                </a:lnTo>
                <a:lnTo>
                  <a:pt x="105918" y="73025"/>
                </a:lnTo>
                <a:lnTo>
                  <a:pt x="101854" y="76327"/>
                </a:lnTo>
                <a:lnTo>
                  <a:pt x="97917" y="79502"/>
                </a:lnTo>
                <a:lnTo>
                  <a:pt x="94996" y="83312"/>
                </a:lnTo>
                <a:lnTo>
                  <a:pt x="92963" y="87630"/>
                </a:lnTo>
                <a:lnTo>
                  <a:pt x="90931" y="91948"/>
                </a:lnTo>
                <a:lnTo>
                  <a:pt x="90043" y="96647"/>
                </a:lnTo>
                <a:lnTo>
                  <a:pt x="90043" y="101600"/>
                </a:lnTo>
                <a:lnTo>
                  <a:pt x="90043" y="109220"/>
                </a:lnTo>
                <a:lnTo>
                  <a:pt x="92329" y="115697"/>
                </a:lnTo>
                <a:lnTo>
                  <a:pt x="97028" y="120904"/>
                </a:lnTo>
                <a:lnTo>
                  <a:pt x="101727" y="126111"/>
                </a:lnTo>
                <a:lnTo>
                  <a:pt x="107950" y="130683"/>
                </a:lnTo>
                <a:lnTo>
                  <a:pt x="115697" y="134747"/>
                </a:lnTo>
                <a:lnTo>
                  <a:pt x="126573" y="139879"/>
                </a:lnTo>
                <a:lnTo>
                  <a:pt x="138749" y="144775"/>
                </a:lnTo>
                <a:lnTo>
                  <a:pt x="141859" y="145923"/>
                </a:lnTo>
                <a:lnTo>
                  <a:pt x="153638" y="150189"/>
                </a:lnTo>
                <a:lnTo>
                  <a:pt x="165562" y="154770"/>
                </a:lnTo>
                <a:lnTo>
                  <a:pt x="183230" y="162249"/>
                </a:lnTo>
                <a:lnTo>
                  <a:pt x="194644" y="167905"/>
                </a:lnTo>
                <a:lnTo>
                  <a:pt x="212238" y="178388"/>
                </a:lnTo>
                <a:lnTo>
                  <a:pt x="222155" y="186297"/>
                </a:lnTo>
                <a:lnTo>
                  <a:pt x="235667" y="201163"/>
                </a:lnTo>
                <a:lnTo>
                  <a:pt x="242412" y="212030"/>
                </a:lnTo>
                <a:lnTo>
                  <a:pt x="246253" y="220091"/>
                </a:lnTo>
                <a:lnTo>
                  <a:pt x="250042" y="231264"/>
                </a:lnTo>
                <a:lnTo>
                  <a:pt x="252416" y="243674"/>
                </a:lnTo>
                <a:lnTo>
                  <a:pt x="253350" y="257320"/>
                </a:lnTo>
                <a:lnTo>
                  <a:pt x="253365" y="259334"/>
                </a:lnTo>
                <a:lnTo>
                  <a:pt x="252704" y="273017"/>
                </a:lnTo>
                <a:lnTo>
                  <a:pt x="250722" y="285840"/>
                </a:lnTo>
                <a:lnTo>
                  <a:pt x="247420" y="297836"/>
                </a:lnTo>
                <a:lnTo>
                  <a:pt x="242796" y="309042"/>
                </a:lnTo>
                <a:lnTo>
                  <a:pt x="236354" y="320398"/>
                </a:lnTo>
                <a:lnTo>
                  <a:pt x="228684" y="330531"/>
                </a:lnTo>
                <a:lnTo>
                  <a:pt x="219704" y="339628"/>
                </a:lnTo>
                <a:lnTo>
                  <a:pt x="212725" y="345313"/>
                </a:lnTo>
                <a:lnTo>
                  <a:pt x="202613" y="352122"/>
                </a:lnTo>
                <a:lnTo>
                  <a:pt x="191591" y="358020"/>
                </a:lnTo>
                <a:lnTo>
                  <a:pt x="179657" y="363007"/>
                </a:lnTo>
                <a:lnTo>
                  <a:pt x="167005" y="367030"/>
                </a:lnTo>
                <a:lnTo>
                  <a:pt x="155150" y="369864"/>
                </a:lnTo>
                <a:lnTo>
                  <a:pt x="142883" y="371998"/>
                </a:lnTo>
                <a:lnTo>
                  <a:pt x="130193" y="373431"/>
                </a:lnTo>
                <a:lnTo>
                  <a:pt x="117073" y="374164"/>
                </a:lnTo>
                <a:lnTo>
                  <a:pt x="109728" y="374269"/>
                </a:lnTo>
                <a:lnTo>
                  <a:pt x="96669" y="373925"/>
                </a:lnTo>
                <a:lnTo>
                  <a:pt x="84060" y="372870"/>
                </a:lnTo>
                <a:lnTo>
                  <a:pt x="74168" y="371475"/>
                </a:lnTo>
                <a:lnTo>
                  <a:pt x="60957" y="369000"/>
                </a:lnTo>
                <a:lnTo>
                  <a:pt x="48911" y="365995"/>
                </a:lnTo>
                <a:lnTo>
                  <a:pt x="34925" y="361569"/>
                </a:lnTo>
                <a:lnTo>
                  <a:pt x="21590" y="355727"/>
                </a:lnTo>
                <a:lnTo>
                  <a:pt x="11175" y="349885"/>
                </a:lnTo>
                <a:lnTo>
                  <a:pt x="3682" y="340614"/>
                </a:lnTo>
                <a:lnTo>
                  <a:pt x="2159" y="335026"/>
                </a:lnTo>
                <a:lnTo>
                  <a:pt x="635" y="329438"/>
                </a:lnTo>
                <a:lnTo>
                  <a:pt x="0" y="321183"/>
                </a:lnTo>
                <a:lnTo>
                  <a:pt x="0" y="310261"/>
                </a:lnTo>
                <a:lnTo>
                  <a:pt x="0" y="303149"/>
                </a:lnTo>
                <a:lnTo>
                  <a:pt x="254" y="297307"/>
                </a:lnTo>
                <a:lnTo>
                  <a:pt x="635" y="292989"/>
                </a:lnTo>
                <a:lnTo>
                  <a:pt x="1143" y="288671"/>
                </a:lnTo>
                <a:lnTo>
                  <a:pt x="1905" y="285242"/>
                </a:lnTo>
                <a:lnTo>
                  <a:pt x="2921" y="282575"/>
                </a:lnTo>
                <a:lnTo>
                  <a:pt x="3937" y="280035"/>
                </a:lnTo>
                <a:lnTo>
                  <a:pt x="5206" y="278257"/>
                </a:lnTo>
                <a:lnTo>
                  <a:pt x="6604" y="277368"/>
                </a:lnTo>
                <a:lnTo>
                  <a:pt x="8128" y="276479"/>
                </a:lnTo>
                <a:lnTo>
                  <a:pt x="10032" y="276098"/>
                </a:lnTo>
                <a:lnTo>
                  <a:pt x="12192" y="276098"/>
                </a:lnTo>
                <a:lnTo>
                  <a:pt x="14986" y="276098"/>
                </a:lnTo>
                <a:lnTo>
                  <a:pt x="19050" y="277622"/>
                </a:lnTo>
                <a:lnTo>
                  <a:pt x="24384" y="280797"/>
                </a:lnTo>
                <a:lnTo>
                  <a:pt x="29718" y="283845"/>
                </a:lnTo>
                <a:lnTo>
                  <a:pt x="36322" y="287274"/>
                </a:lnTo>
                <a:lnTo>
                  <a:pt x="44196" y="290957"/>
                </a:lnTo>
                <a:lnTo>
                  <a:pt x="55157" y="295592"/>
                </a:lnTo>
                <a:lnTo>
                  <a:pt x="67511" y="299969"/>
                </a:lnTo>
                <a:lnTo>
                  <a:pt x="72009" y="301371"/>
                </a:lnTo>
                <a:lnTo>
                  <a:pt x="83639" y="304204"/>
                </a:lnTo>
                <a:lnTo>
                  <a:pt x="96306" y="305786"/>
                </a:lnTo>
                <a:lnTo>
                  <a:pt x="107823" y="306197"/>
                </a:lnTo>
                <a:lnTo>
                  <a:pt x="116331" y="306197"/>
                </a:lnTo>
                <a:lnTo>
                  <a:pt x="123825" y="305308"/>
                </a:lnTo>
                <a:lnTo>
                  <a:pt x="130302" y="303657"/>
                </a:lnTo>
                <a:lnTo>
                  <a:pt x="136906" y="301879"/>
                </a:lnTo>
                <a:lnTo>
                  <a:pt x="142621" y="299466"/>
                </a:lnTo>
                <a:lnTo>
                  <a:pt x="147447" y="296164"/>
                </a:lnTo>
                <a:lnTo>
                  <a:pt x="152273" y="292989"/>
                </a:lnTo>
                <a:lnTo>
                  <a:pt x="155956" y="288925"/>
                </a:lnTo>
                <a:lnTo>
                  <a:pt x="158495" y="283845"/>
                </a:lnTo>
                <a:lnTo>
                  <a:pt x="160908" y="278892"/>
                </a:lnTo>
                <a:lnTo>
                  <a:pt x="162179" y="273177"/>
                </a:lnTo>
                <a:lnTo>
                  <a:pt x="162179" y="266827"/>
                </a:lnTo>
                <a:lnTo>
                  <a:pt x="162179" y="259334"/>
                </a:lnTo>
                <a:lnTo>
                  <a:pt x="159893" y="252984"/>
                </a:lnTo>
                <a:lnTo>
                  <a:pt x="155321" y="247650"/>
                </a:lnTo>
                <a:lnTo>
                  <a:pt x="150749" y="242316"/>
                </a:lnTo>
                <a:lnTo>
                  <a:pt x="144653" y="237617"/>
                </a:lnTo>
                <a:lnTo>
                  <a:pt x="137032" y="233680"/>
                </a:lnTo>
                <a:lnTo>
                  <a:pt x="126148" y="228421"/>
                </a:lnTo>
                <a:lnTo>
                  <a:pt x="113993" y="223462"/>
                </a:lnTo>
                <a:lnTo>
                  <a:pt x="111379" y="222504"/>
                </a:lnTo>
                <a:lnTo>
                  <a:pt x="99746" y="218130"/>
                </a:lnTo>
                <a:lnTo>
                  <a:pt x="87865" y="213361"/>
                </a:lnTo>
                <a:lnTo>
                  <a:pt x="70469" y="205797"/>
                </a:lnTo>
                <a:lnTo>
                  <a:pt x="59099" y="200078"/>
                </a:lnTo>
                <a:lnTo>
                  <a:pt x="52578" y="196469"/>
                </a:lnTo>
                <a:lnTo>
                  <a:pt x="41891" y="189508"/>
                </a:lnTo>
                <a:lnTo>
                  <a:pt x="32086" y="181435"/>
                </a:lnTo>
                <a:lnTo>
                  <a:pt x="19063" y="166802"/>
                </a:lnTo>
                <a:lnTo>
                  <a:pt x="12463" y="155889"/>
                </a:lnTo>
                <a:lnTo>
                  <a:pt x="8636" y="147701"/>
                </a:lnTo>
                <a:lnTo>
                  <a:pt x="5024" y="136608"/>
                </a:lnTo>
                <a:lnTo>
                  <a:pt x="2748" y="124232"/>
                </a:lnTo>
                <a:lnTo>
                  <a:pt x="1806" y="110549"/>
                </a:lnTo>
                <a:lnTo>
                  <a:pt x="1778" y="107569"/>
                </a:lnTo>
                <a:lnTo>
                  <a:pt x="2544" y="94344"/>
                </a:lnTo>
                <a:lnTo>
                  <a:pt x="4831" y="81753"/>
                </a:lnTo>
                <a:lnTo>
                  <a:pt x="8623" y="69812"/>
                </a:lnTo>
                <a:lnTo>
                  <a:pt x="17277" y="52675"/>
                </a:lnTo>
                <a:lnTo>
                  <a:pt x="24826" y="42478"/>
                </a:lnTo>
                <a:lnTo>
                  <a:pt x="33765" y="33251"/>
                </a:lnTo>
                <a:lnTo>
                  <a:pt x="47666" y="22700"/>
                </a:lnTo>
                <a:lnTo>
                  <a:pt x="58557" y="16578"/>
                </a:lnTo>
                <a:lnTo>
                  <a:pt x="70517" y="11337"/>
                </a:lnTo>
                <a:lnTo>
                  <a:pt x="80518" y="7874"/>
                </a:lnTo>
                <a:lnTo>
                  <a:pt x="92039" y="4770"/>
                </a:lnTo>
                <a:lnTo>
                  <a:pt x="104167" y="2432"/>
                </a:lnTo>
                <a:lnTo>
                  <a:pt x="116902" y="871"/>
                </a:lnTo>
                <a:lnTo>
                  <a:pt x="130243" y="92"/>
                </a:lnTo>
                <a:lnTo>
                  <a:pt x="13690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90444" y="1286255"/>
            <a:ext cx="253364" cy="374269"/>
          </a:xfrm>
          <a:custGeom>
            <a:avLst/>
            <a:gdLst/>
            <a:ahLst/>
            <a:cxnLst/>
            <a:rect l="l" t="t" r="r" b="b"/>
            <a:pathLst>
              <a:path w="253364" h="374269">
                <a:moveTo>
                  <a:pt x="136906" y="0"/>
                </a:moveTo>
                <a:lnTo>
                  <a:pt x="149760" y="397"/>
                </a:lnTo>
                <a:lnTo>
                  <a:pt x="162327" y="1591"/>
                </a:lnTo>
                <a:lnTo>
                  <a:pt x="167258" y="2286"/>
                </a:lnTo>
                <a:lnTo>
                  <a:pt x="180352" y="4569"/>
                </a:lnTo>
                <a:lnTo>
                  <a:pt x="192266" y="7442"/>
                </a:lnTo>
                <a:lnTo>
                  <a:pt x="193801" y="7874"/>
                </a:lnTo>
                <a:lnTo>
                  <a:pt x="201675" y="10033"/>
                </a:lnTo>
                <a:lnTo>
                  <a:pt x="208406" y="12446"/>
                </a:lnTo>
                <a:lnTo>
                  <a:pt x="213868" y="15113"/>
                </a:lnTo>
                <a:lnTo>
                  <a:pt x="219329" y="17653"/>
                </a:lnTo>
                <a:lnTo>
                  <a:pt x="223266" y="19939"/>
                </a:lnTo>
                <a:lnTo>
                  <a:pt x="225551" y="21844"/>
                </a:lnTo>
                <a:lnTo>
                  <a:pt x="227964" y="23622"/>
                </a:lnTo>
                <a:lnTo>
                  <a:pt x="229616" y="25527"/>
                </a:lnTo>
                <a:lnTo>
                  <a:pt x="230631" y="27305"/>
                </a:lnTo>
                <a:lnTo>
                  <a:pt x="231648" y="29210"/>
                </a:lnTo>
                <a:lnTo>
                  <a:pt x="232410" y="31496"/>
                </a:lnTo>
                <a:lnTo>
                  <a:pt x="232918" y="34036"/>
                </a:lnTo>
                <a:lnTo>
                  <a:pt x="233425" y="36703"/>
                </a:lnTo>
                <a:lnTo>
                  <a:pt x="233806" y="39878"/>
                </a:lnTo>
                <a:lnTo>
                  <a:pt x="234187" y="43688"/>
                </a:lnTo>
                <a:lnTo>
                  <a:pt x="234569" y="47625"/>
                </a:lnTo>
                <a:lnTo>
                  <a:pt x="234695" y="52324"/>
                </a:lnTo>
                <a:lnTo>
                  <a:pt x="234695" y="58039"/>
                </a:lnTo>
                <a:lnTo>
                  <a:pt x="234695" y="64770"/>
                </a:lnTo>
                <a:lnTo>
                  <a:pt x="234569" y="70231"/>
                </a:lnTo>
                <a:lnTo>
                  <a:pt x="234187" y="74422"/>
                </a:lnTo>
                <a:lnTo>
                  <a:pt x="233806" y="78613"/>
                </a:lnTo>
                <a:lnTo>
                  <a:pt x="233172" y="82042"/>
                </a:lnTo>
                <a:lnTo>
                  <a:pt x="232282" y="84455"/>
                </a:lnTo>
                <a:lnTo>
                  <a:pt x="231394" y="86995"/>
                </a:lnTo>
                <a:lnTo>
                  <a:pt x="230250" y="88646"/>
                </a:lnTo>
                <a:lnTo>
                  <a:pt x="228726" y="89535"/>
                </a:lnTo>
                <a:lnTo>
                  <a:pt x="227330" y="90424"/>
                </a:lnTo>
                <a:lnTo>
                  <a:pt x="225551" y="90805"/>
                </a:lnTo>
                <a:lnTo>
                  <a:pt x="223519" y="90805"/>
                </a:lnTo>
                <a:lnTo>
                  <a:pt x="221361" y="90805"/>
                </a:lnTo>
                <a:lnTo>
                  <a:pt x="217805" y="89535"/>
                </a:lnTo>
                <a:lnTo>
                  <a:pt x="213106" y="86868"/>
                </a:lnTo>
                <a:lnTo>
                  <a:pt x="208406" y="84328"/>
                </a:lnTo>
                <a:lnTo>
                  <a:pt x="202564" y="81534"/>
                </a:lnTo>
                <a:lnTo>
                  <a:pt x="195453" y="78486"/>
                </a:lnTo>
                <a:lnTo>
                  <a:pt x="184293" y="74281"/>
                </a:lnTo>
                <a:lnTo>
                  <a:pt x="171482" y="70259"/>
                </a:lnTo>
                <a:lnTo>
                  <a:pt x="159291" y="67685"/>
                </a:lnTo>
                <a:lnTo>
                  <a:pt x="146376" y="66460"/>
                </a:lnTo>
                <a:lnTo>
                  <a:pt x="139064" y="66294"/>
                </a:lnTo>
                <a:lnTo>
                  <a:pt x="130682" y="66294"/>
                </a:lnTo>
                <a:lnTo>
                  <a:pt x="123317" y="67056"/>
                </a:lnTo>
                <a:lnTo>
                  <a:pt x="117093" y="68834"/>
                </a:lnTo>
                <a:lnTo>
                  <a:pt x="110998" y="70612"/>
                </a:lnTo>
                <a:lnTo>
                  <a:pt x="105918" y="73025"/>
                </a:lnTo>
                <a:lnTo>
                  <a:pt x="101854" y="76327"/>
                </a:lnTo>
                <a:lnTo>
                  <a:pt x="97917" y="79502"/>
                </a:lnTo>
                <a:lnTo>
                  <a:pt x="94995" y="83312"/>
                </a:lnTo>
                <a:lnTo>
                  <a:pt x="92963" y="87630"/>
                </a:lnTo>
                <a:lnTo>
                  <a:pt x="90931" y="91948"/>
                </a:lnTo>
                <a:lnTo>
                  <a:pt x="90043" y="96647"/>
                </a:lnTo>
                <a:lnTo>
                  <a:pt x="90043" y="101600"/>
                </a:lnTo>
                <a:lnTo>
                  <a:pt x="90043" y="109220"/>
                </a:lnTo>
                <a:lnTo>
                  <a:pt x="92329" y="115697"/>
                </a:lnTo>
                <a:lnTo>
                  <a:pt x="97028" y="120904"/>
                </a:lnTo>
                <a:lnTo>
                  <a:pt x="101726" y="126111"/>
                </a:lnTo>
                <a:lnTo>
                  <a:pt x="107950" y="130683"/>
                </a:lnTo>
                <a:lnTo>
                  <a:pt x="115697" y="134747"/>
                </a:lnTo>
                <a:lnTo>
                  <a:pt x="126573" y="139879"/>
                </a:lnTo>
                <a:lnTo>
                  <a:pt x="138749" y="144775"/>
                </a:lnTo>
                <a:lnTo>
                  <a:pt x="141858" y="145923"/>
                </a:lnTo>
                <a:lnTo>
                  <a:pt x="153638" y="150189"/>
                </a:lnTo>
                <a:lnTo>
                  <a:pt x="165562" y="154770"/>
                </a:lnTo>
                <a:lnTo>
                  <a:pt x="183230" y="162249"/>
                </a:lnTo>
                <a:lnTo>
                  <a:pt x="194644" y="167905"/>
                </a:lnTo>
                <a:lnTo>
                  <a:pt x="212238" y="178388"/>
                </a:lnTo>
                <a:lnTo>
                  <a:pt x="222155" y="186297"/>
                </a:lnTo>
                <a:lnTo>
                  <a:pt x="235667" y="201163"/>
                </a:lnTo>
                <a:lnTo>
                  <a:pt x="242412" y="212030"/>
                </a:lnTo>
                <a:lnTo>
                  <a:pt x="246253" y="220091"/>
                </a:lnTo>
                <a:lnTo>
                  <a:pt x="250042" y="231264"/>
                </a:lnTo>
                <a:lnTo>
                  <a:pt x="252416" y="243674"/>
                </a:lnTo>
                <a:lnTo>
                  <a:pt x="253350" y="257320"/>
                </a:lnTo>
                <a:lnTo>
                  <a:pt x="253364" y="259334"/>
                </a:lnTo>
                <a:lnTo>
                  <a:pt x="252704" y="273017"/>
                </a:lnTo>
                <a:lnTo>
                  <a:pt x="250722" y="285840"/>
                </a:lnTo>
                <a:lnTo>
                  <a:pt x="247420" y="297836"/>
                </a:lnTo>
                <a:lnTo>
                  <a:pt x="242796" y="309042"/>
                </a:lnTo>
                <a:lnTo>
                  <a:pt x="236354" y="320398"/>
                </a:lnTo>
                <a:lnTo>
                  <a:pt x="228684" y="330531"/>
                </a:lnTo>
                <a:lnTo>
                  <a:pt x="219704" y="339628"/>
                </a:lnTo>
                <a:lnTo>
                  <a:pt x="212725" y="345313"/>
                </a:lnTo>
                <a:lnTo>
                  <a:pt x="202613" y="352122"/>
                </a:lnTo>
                <a:lnTo>
                  <a:pt x="191591" y="358020"/>
                </a:lnTo>
                <a:lnTo>
                  <a:pt x="179657" y="363007"/>
                </a:lnTo>
                <a:lnTo>
                  <a:pt x="167005" y="367030"/>
                </a:lnTo>
                <a:lnTo>
                  <a:pt x="155150" y="369864"/>
                </a:lnTo>
                <a:lnTo>
                  <a:pt x="142883" y="371998"/>
                </a:lnTo>
                <a:lnTo>
                  <a:pt x="130193" y="373431"/>
                </a:lnTo>
                <a:lnTo>
                  <a:pt x="117073" y="374164"/>
                </a:lnTo>
                <a:lnTo>
                  <a:pt x="109728" y="374269"/>
                </a:lnTo>
                <a:lnTo>
                  <a:pt x="96669" y="373925"/>
                </a:lnTo>
                <a:lnTo>
                  <a:pt x="84060" y="372870"/>
                </a:lnTo>
                <a:lnTo>
                  <a:pt x="74168" y="371475"/>
                </a:lnTo>
                <a:lnTo>
                  <a:pt x="60957" y="369000"/>
                </a:lnTo>
                <a:lnTo>
                  <a:pt x="48911" y="365995"/>
                </a:lnTo>
                <a:lnTo>
                  <a:pt x="34925" y="361569"/>
                </a:lnTo>
                <a:lnTo>
                  <a:pt x="21589" y="355727"/>
                </a:lnTo>
                <a:lnTo>
                  <a:pt x="11175" y="349885"/>
                </a:lnTo>
                <a:lnTo>
                  <a:pt x="3682" y="340614"/>
                </a:lnTo>
                <a:lnTo>
                  <a:pt x="635" y="329438"/>
                </a:lnTo>
                <a:lnTo>
                  <a:pt x="0" y="321183"/>
                </a:lnTo>
                <a:lnTo>
                  <a:pt x="0" y="310261"/>
                </a:lnTo>
                <a:lnTo>
                  <a:pt x="0" y="303149"/>
                </a:lnTo>
                <a:lnTo>
                  <a:pt x="254" y="297307"/>
                </a:lnTo>
                <a:lnTo>
                  <a:pt x="635" y="292989"/>
                </a:lnTo>
                <a:lnTo>
                  <a:pt x="1143" y="288671"/>
                </a:lnTo>
                <a:lnTo>
                  <a:pt x="1905" y="285242"/>
                </a:lnTo>
                <a:lnTo>
                  <a:pt x="2920" y="282575"/>
                </a:lnTo>
                <a:lnTo>
                  <a:pt x="3937" y="280035"/>
                </a:lnTo>
                <a:lnTo>
                  <a:pt x="5206" y="278257"/>
                </a:lnTo>
                <a:lnTo>
                  <a:pt x="6604" y="277368"/>
                </a:lnTo>
                <a:lnTo>
                  <a:pt x="8128" y="276479"/>
                </a:lnTo>
                <a:lnTo>
                  <a:pt x="10032" y="276098"/>
                </a:lnTo>
                <a:lnTo>
                  <a:pt x="12192" y="276098"/>
                </a:lnTo>
                <a:lnTo>
                  <a:pt x="14986" y="276098"/>
                </a:lnTo>
                <a:lnTo>
                  <a:pt x="19050" y="277622"/>
                </a:lnTo>
                <a:lnTo>
                  <a:pt x="24383" y="280797"/>
                </a:lnTo>
                <a:lnTo>
                  <a:pt x="29718" y="283845"/>
                </a:lnTo>
                <a:lnTo>
                  <a:pt x="36322" y="287274"/>
                </a:lnTo>
                <a:lnTo>
                  <a:pt x="44195" y="290957"/>
                </a:lnTo>
                <a:lnTo>
                  <a:pt x="55157" y="295592"/>
                </a:lnTo>
                <a:lnTo>
                  <a:pt x="67511" y="299969"/>
                </a:lnTo>
                <a:lnTo>
                  <a:pt x="72008" y="301371"/>
                </a:lnTo>
                <a:lnTo>
                  <a:pt x="83639" y="304204"/>
                </a:lnTo>
                <a:lnTo>
                  <a:pt x="96306" y="305786"/>
                </a:lnTo>
                <a:lnTo>
                  <a:pt x="107823" y="306197"/>
                </a:lnTo>
                <a:lnTo>
                  <a:pt x="116331" y="306197"/>
                </a:lnTo>
                <a:lnTo>
                  <a:pt x="123825" y="305308"/>
                </a:lnTo>
                <a:lnTo>
                  <a:pt x="130301" y="303657"/>
                </a:lnTo>
                <a:lnTo>
                  <a:pt x="136906" y="301879"/>
                </a:lnTo>
                <a:lnTo>
                  <a:pt x="142620" y="299466"/>
                </a:lnTo>
                <a:lnTo>
                  <a:pt x="147447" y="296164"/>
                </a:lnTo>
                <a:lnTo>
                  <a:pt x="152273" y="292989"/>
                </a:lnTo>
                <a:lnTo>
                  <a:pt x="155956" y="288925"/>
                </a:lnTo>
                <a:lnTo>
                  <a:pt x="158495" y="283845"/>
                </a:lnTo>
                <a:lnTo>
                  <a:pt x="160908" y="278892"/>
                </a:lnTo>
                <a:lnTo>
                  <a:pt x="162179" y="273177"/>
                </a:lnTo>
                <a:lnTo>
                  <a:pt x="162179" y="266827"/>
                </a:lnTo>
                <a:lnTo>
                  <a:pt x="162179" y="259334"/>
                </a:lnTo>
                <a:lnTo>
                  <a:pt x="159893" y="252984"/>
                </a:lnTo>
                <a:lnTo>
                  <a:pt x="155320" y="247650"/>
                </a:lnTo>
                <a:lnTo>
                  <a:pt x="150749" y="242316"/>
                </a:lnTo>
                <a:lnTo>
                  <a:pt x="144653" y="237617"/>
                </a:lnTo>
                <a:lnTo>
                  <a:pt x="137032" y="233680"/>
                </a:lnTo>
                <a:lnTo>
                  <a:pt x="126148" y="228421"/>
                </a:lnTo>
                <a:lnTo>
                  <a:pt x="113993" y="223462"/>
                </a:lnTo>
                <a:lnTo>
                  <a:pt x="111379" y="222504"/>
                </a:lnTo>
                <a:lnTo>
                  <a:pt x="99746" y="218130"/>
                </a:lnTo>
                <a:lnTo>
                  <a:pt x="87865" y="213361"/>
                </a:lnTo>
                <a:lnTo>
                  <a:pt x="70469" y="205797"/>
                </a:lnTo>
                <a:lnTo>
                  <a:pt x="59099" y="200078"/>
                </a:lnTo>
                <a:lnTo>
                  <a:pt x="52578" y="196469"/>
                </a:lnTo>
                <a:lnTo>
                  <a:pt x="41891" y="189508"/>
                </a:lnTo>
                <a:lnTo>
                  <a:pt x="32086" y="181435"/>
                </a:lnTo>
                <a:lnTo>
                  <a:pt x="19063" y="166802"/>
                </a:lnTo>
                <a:lnTo>
                  <a:pt x="12463" y="155889"/>
                </a:lnTo>
                <a:lnTo>
                  <a:pt x="8636" y="147701"/>
                </a:lnTo>
                <a:lnTo>
                  <a:pt x="5024" y="136608"/>
                </a:lnTo>
                <a:lnTo>
                  <a:pt x="2748" y="124232"/>
                </a:lnTo>
                <a:lnTo>
                  <a:pt x="1806" y="110549"/>
                </a:lnTo>
                <a:lnTo>
                  <a:pt x="1778" y="107569"/>
                </a:lnTo>
                <a:lnTo>
                  <a:pt x="2544" y="94344"/>
                </a:lnTo>
                <a:lnTo>
                  <a:pt x="4831" y="81753"/>
                </a:lnTo>
                <a:lnTo>
                  <a:pt x="8623" y="69812"/>
                </a:lnTo>
                <a:lnTo>
                  <a:pt x="17277" y="52675"/>
                </a:lnTo>
                <a:lnTo>
                  <a:pt x="24826" y="42478"/>
                </a:lnTo>
                <a:lnTo>
                  <a:pt x="33765" y="33251"/>
                </a:lnTo>
                <a:lnTo>
                  <a:pt x="47666" y="22700"/>
                </a:lnTo>
                <a:lnTo>
                  <a:pt x="58557" y="16578"/>
                </a:lnTo>
                <a:lnTo>
                  <a:pt x="70517" y="11337"/>
                </a:lnTo>
                <a:lnTo>
                  <a:pt x="80518" y="7874"/>
                </a:lnTo>
                <a:lnTo>
                  <a:pt x="92039" y="4770"/>
                </a:lnTo>
                <a:lnTo>
                  <a:pt x="104167" y="2432"/>
                </a:lnTo>
                <a:lnTo>
                  <a:pt x="116902" y="871"/>
                </a:lnTo>
                <a:lnTo>
                  <a:pt x="130243" y="92"/>
                </a:lnTo>
                <a:lnTo>
                  <a:pt x="136906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413254" y="1286255"/>
            <a:ext cx="303148" cy="374269"/>
          </a:xfrm>
          <a:custGeom>
            <a:avLst/>
            <a:gdLst/>
            <a:ahLst/>
            <a:cxnLst/>
            <a:rect l="l" t="t" r="r" b="b"/>
            <a:pathLst>
              <a:path w="303148" h="374269">
                <a:moveTo>
                  <a:pt x="156590" y="0"/>
                </a:moveTo>
                <a:lnTo>
                  <a:pt x="170948" y="271"/>
                </a:lnTo>
                <a:lnTo>
                  <a:pt x="184506" y="1087"/>
                </a:lnTo>
                <a:lnTo>
                  <a:pt x="197256" y="2446"/>
                </a:lnTo>
                <a:lnTo>
                  <a:pt x="209186" y="4349"/>
                </a:lnTo>
                <a:lnTo>
                  <a:pt x="223393" y="7620"/>
                </a:lnTo>
                <a:lnTo>
                  <a:pt x="236539" y="11905"/>
                </a:lnTo>
                <a:lnTo>
                  <a:pt x="248447" y="17207"/>
                </a:lnTo>
                <a:lnTo>
                  <a:pt x="259141" y="23513"/>
                </a:lnTo>
                <a:lnTo>
                  <a:pt x="268642" y="30813"/>
                </a:lnTo>
                <a:lnTo>
                  <a:pt x="277708" y="40048"/>
                </a:lnTo>
                <a:lnTo>
                  <a:pt x="285079" y="50241"/>
                </a:lnTo>
                <a:lnTo>
                  <a:pt x="291111" y="61696"/>
                </a:lnTo>
                <a:lnTo>
                  <a:pt x="298132" y="82880"/>
                </a:lnTo>
                <a:lnTo>
                  <a:pt x="300489" y="94755"/>
                </a:lnTo>
                <a:lnTo>
                  <a:pt x="302101" y="107485"/>
                </a:lnTo>
                <a:lnTo>
                  <a:pt x="302973" y="121048"/>
                </a:lnTo>
                <a:lnTo>
                  <a:pt x="303148" y="130937"/>
                </a:lnTo>
                <a:lnTo>
                  <a:pt x="303148" y="354203"/>
                </a:lnTo>
                <a:lnTo>
                  <a:pt x="303148" y="357759"/>
                </a:lnTo>
                <a:lnTo>
                  <a:pt x="302006" y="360426"/>
                </a:lnTo>
                <a:lnTo>
                  <a:pt x="299465" y="362458"/>
                </a:lnTo>
                <a:lnTo>
                  <a:pt x="297052" y="364363"/>
                </a:lnTo>
                <a:lnTo>
                  <a:pt x="293115" y="365760"/>
                </a:lnTo>
                <a:lnTo>
                  <a:pt x="287781" y="366649"/>
                </a:lnTo>
                <a:lnTo>
                  <a:pt x="282447" y="367538"/>
                </a:lnTo>
                <a:lnTo>
                  <a:pt x="274573" y="368046"/>
                </a:lnTo>
                <a:lnTo>
                  <a:pt x="264159" y="368046"/>
                </a:lnTo>
                <a:lnTo>
                  <a:pt x="252983" y="368046"/>
                </a:lnTo>
                <a:lnTo>
                  <a:pt x="244856" y="367538"/>
                </a:lnTo>
                <a:lnTo>
                  <a:pt x="239775" y="366649"/>
                </a:lnTo>
                <a:lnTo>
                  <a:pt x="234695" y="365760"/>
                </a:lnTo>
                <a:lnTo>
                  <a:pt x="231139" y="364363"/>
                </a:lnTo>
                <a:lnTo>
                  <a:pt x="228981" y="362458"/>
                </a:lnTo>
                <a:lnTo>
                  <a:pt x="226821" y="360426"/>
                </a:lnTo>
                <a:lnTo>
                  <a:pt x="225806" y="357759"/>
                </a:lnTo>
                <a:lnTo>
                  <a:pt x="225806" y="354203"/>
                </a:lnTo>
                <a:lnTo>
                  <a:pt x="225806" y="327787"/>
                </a:lnTo>
                <a:lnTo>
                  <a:pt x="216582" y="336929"/>
                </a:lnTo>
                <a:lnTo>
                  <a:pt x="206782" y="345157"/>
                </a:lnTo>
                <a:lnTo>
                  <a:pt x="196413" y="352470"/>
                </a:lnTo>
                <a:lnTo>
                  <a:pt x="185482" y="358869"/>
                </a:lnTo>
                <a:lnTo>
                  <a:pt x="167638" y="366731"/>
                </a:lnTo>
                <a:lnTo>
                  <a:pt x="155657" y="370271"/>
                </a:lnTo>
                <a:lnTo>
                  <a:pt x="143135" y="372698"/>
                </a:lnTo>
                <a:lnTo>
                  <a:pt x="130077" y="374011"/>
                </a:lnTo>
                <a:lnTo>
                  <a:pt x="120903" y="374269"/>
                </a:lnTo>
                <a:lnTo>
                  <a:pt x="107481" y="373808"/>
                </a:lnTo>
                <a:lnTo>
                  <a:pt x="94660" y="372425"/>
                </a:lnTo>
                <a:lnTo>
                  <a:pt x="82427" y="370122"/>
                </a:lnTo>
                <a:lnTo>
                  <a:pt x="72389" y="367411"/>
                </a:lnTo>
                <a:lnTo>
                  <a:pt x="59911" y="362820"/>
                </a:lnTo>
                <a:lnTo>
                  <a:pt x="48500" y="357078"/>
                </a:lnTo>
                <a:lnTo>
                  <a:pt x="38120" y="350203"/>
                </a:lnTo>
                <a:lnTo>
                  <a:pt x="24907" y="338166"/>
                </a:lnTo>
                <a:lnTo>
                  <a:pt x="17102" y="328158"/>
                </a:lnTo>
                <a:lnTo>
                  <a:pt x="10620" y="316980"/>
                </a:lnTo>
                <a:lnTo>
                  <a:pt x="4768" y="302096"/>
                </a:lnTo>
                <a:lnTo>
                  <a:pt x="1928" y="289966"/>
                </a:lnTo>
                <a:lnTo>
                  <a:pt x="355" y="276917"/>
                </a:lnTo>
                <a:lnTo>
                  <a:pt x="0" y="266446"/>
                </a:lnTo>
                <a:lnTo>
                  <a:pt x="688" y="252599"/>
                </a:lnTo>
                <a:lnTo>
                  <a:pt x="2746" y="239708"/>
                </a:lnTo>
                <a:lnTo>
                  <a:pt x="6163" y="227762"/>
                </a:lnTo>
                <a:lnTo>
                  <a:pt x="10927" y="216748"/>
                </a:lnTo>
                <a:lnTo>
                  <a:pt x="17963" y="205408"/>
                </a:lnTo>
                <a:lnTo>
                  <a:pt x="26105" y="195822"/>
                </a:lnTo>
                <a:lnTo>
                  <a:pt x="35729" y="187231"/>
                </a:lnTo>
                <a:lnTo>
                  <a:pt x="45212" y="180594"/>
                </a:lnTo>
                <a:lnTo>
                  <a:pt x="55281" y="175001"/>
                </a:lnTo>
                <a:lnTo>
                  <a:pt x="66352" y="170065"/>
                </a:lnTo>
                <a:lnTo>
                  <a:pt x="78425" y="165785"/>
                </a:lnTo>
                <a:lnTo>
                  <a:pt x="91498" y="162161"/>
                </a:lnTo>
                <a:lnTo>
                  <a:pt x="101218" y="160020"/>
                </a:lnTo>
                <a:lnTo>
                  <a:pt x="112374" y="158021"/>
                </a:lnTo>
                <a:lnTo>
                  <a:pt x="124125" y="156369"/>
                </a:lnTo>
                <a:lnTo>
                  <a:pt x="136462" y="155067"/>
                </a:lnTo>
                <a:lnTo>
                  <a:pt x="149376" y="154118"/>
                </a:lnTo>
                <a:lnTo>
                  <a:pt x="162855" y="153525"/>
                </a:lnTo>
                <a:lnTo>
                  <a:pt x="176892" y="153292"/>
                </a:lnTo>
                <a:lnTo>
                  <a:pt x="178943" y="153289"/>
                </a:lnTo>
                <a:lnTo>
                  <a:pt x="211327" y="153289"/>
                </a:lnTo>
                <a:lnTo>
                  <a:pt x="211327" y="133223"/>
                </a:lnTo>
                <a:lnTo>
                  <a:pt x="210664" y="119614"/>
                </a:lnTo>
                <a:lnTo>
                  <a:pt x="208625" y="107708"/>
                </a:lnTo>
                <a:lnTo>
                  <a:pt x="205994" y="98044"/>
                </a:lnTo>
                <a:lnTo>
                  <a:pt x="202564" y="91567"/>
                </a:lnTo>
                <a:lnTo>
                  <a:pt x="197738" y="86360"/>
                </a:lnTo>
                <a:lnTo>
                  <a:pt x="192912" y="81153"/>
                </a:lnTo>
                <a:lnTo>
                  <a:pt x="186435" y="77343"/>
                </a:lnTo>
                <a:lnTo>
                  <a:pt x="178434" y="74803"/>
                </a:lnTo>
                <a:lnTo>
                  <a:pt x="167178" y="72320"/>
                </a:lnTo>
                <a:lnTo>
                  <a:pt x="153957" y="71207"/>
                </a:lnTo>
                <a:lnTo>
                  <a:pt x="148462" y="71120"/>
                </a:lnTo>
                <a:lnTo>
                  <a:pt x="134818" y="71574"/>
                </a:lnTo>
                <a:lnTo>
                  <a:pt x="122069" y="72966"/>
                </a:lnTo>
                <a:lnTo>
                  <a:pt x="110216" y="75337"/>
                </a:lnTo>
                <a:lnTo>
                  <a:pt x="93563" y="80274"/>
                </a:lnTo>
                <a:lnTo>
                  <a:pt x="81774" y="84569"/>
                </a:lnTo>
                <a:lnTo>
                  <a:pt x="74040" y="87884"/>
                </a:lnTo>
                <a:lnTo>
                  <a:pt x="61467" y="93701"/>
                </a:lnTo>
                <a:lnTo>
                  <a:pt x="51034" y="98982"/>
                </a:lnTo>
                <a:lnTo>
                  <a:pt x="44068" y="102870"/>
                </a:lnTo>
                <a:lnTo>
                  <a:pt x="38862" y="104521"/>
                </a:lnTo>
                <a:lnTo>
                  <a:pt x="34925" y="104521"/>
                </a:lnTo>
                <a:lnTo>
                  <a:pt x="32257" y="104521"/>
                </a:lnTo>
                <a:lnTo>
                  <a:pt x="29844" y="103759"/>
                </a:lnTo>
                <a:lnTo>
                  <a:pt x="27685" y="101981"/>
                </a:lnTo>
                <a:lnTo>
                  <a:pt x="25526" y="100203"/>
                </a:lnTo>
                <a:lnTo>
                  <a:pt x="23875" y="97790"/>
                </a:lnTo>
                <a:lnTo>
                  <a:pt x="22478" y="94488"/>
                </a:lnTo>
                <a:lnTo>
                  <a:pt x="21081" y="91313"/>
                </a:lnTo>
                <a:lnTo>
                  <a:pt x="20065" y="87376"/>
                </a:lnTo>
                <a:lnTo>
                  <a:pt x="19303" y="82677"/>
                </a:lnTo>
                <a:lnTo>
                  <a:pt x="18541" y="77851"/>
                </a:lnTo>
                <a:lnTo>
                  <a:pt x="18160" y="72644"/>
                </a:lnTo>
                <a:lnTo>
                  <a:pt x="18160" y="66929"/>
                </a:lnTo>
                <a:lnTo>
                  <a:pt x="18160" y="59309"/>
                </a:lnTo>
                <a:lnTo>
                  <a:pt x="18795" y="53213"/>
                </a:lnTo>
                <a:lnTo>
                  <a:pt x="20065" y="48768"/>
                </a:lnTo>
                <a:lnTo>
                  <a:pt x="21335" y="44323"/>
                </a:lnTo>
                <a:lnTo>
                  <a:pt x="23621" y="40259"/>
                </a:lnTo>
                <a:lnTo>
                  <a:pt x="27177" y="36703"/>
                </a:lnTo>
                <a:lnTo>
                  <a:pt x="30606" y="33020"/>
                </a:lnTo>
                <a:lnTo>
                  <a:pt x="36702" y="29083"/>
                </a:lnTo>
                <a:lnTo>
                  <a:pt x="45338" y="24765"/>
                </a:lnTo>
                <a:lnTo>
                  <a:pt x="56152" y="19868"/>
                </a:lnTo>
                <a:lnTo>
                  <a:pt x="68224" y="15244"/>
                </a:lnTo>
                <a:lnTo>
                  <a:pt x="75818" y="12700"/>
                </a:lnTo>
                <a:lnTo>
                  <a:pt x="87467" y="9272"/>
                </a:lnTo>
                <a:lnTo>
                  <a:pt x="99777" y="6324"/>
                </a:lnTo>
                <a:lnTo>
                  <a:pt x="112775" y="3779"/>
                </a:lnTo>
                <a:lnTo>
                  <a:pt x="126417" y="1736"/>
                </a:lnTo>
                <a:lnTo>
                  <a:pt x="139039" y="571"/>
                </a:lnTo>
                <a:lnTo>
                  <a:pt x="151890" y="39"/>
                </a:lnTo>
                <a:lnTo>
                  <a:pt x="15659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76875" y="1205102"/>
            <a:ext cx="234823" cy="454406"/>
          </a:xfrm>
          <a:custGeom>
            <a:avLst/>
            <a:gdLst/>
            <a:ahLst/>
            <a:cxnLst/>
            <a:rect l="l" t="t" r="r" b="b"/>
            <a:pathLst>
              <a:path w="234823" h="454406">
                <a:moveTo>
                  <a:pt x="100837" y="0"/>
                </a:moveTo>
                <a:lnTo>
                  <a:pt x="109982" y="0"/>
                </a:lnTo>
                <a:lnTo>
                  <a:pt x="117601" y="381"/>
                </a:lnTo>
                <a:lnTo>
                  <a:pt x="123698" y="1016"/>
                </a:lnTo>
                <a:lnTo>
                  <a:pt x="129794" y="1650"/>
                </a:lnTo>
                <a:lnTo>
                  <a:pt x="134620" y="2539"/>
                </a:lnTo>
                <a:lnTo>
                  <a:pt x="138049" y="3937"/>
                </a:lnTo>
                <a:lnTo>
                  <a:pt x="141477" y="5334"/>
                </a:lnTo>
                <a:lnTo>
                  <a:pt x="144017" y="6985"/>
                </a:lnTo>
                <a:lnTo>
                  <a:pt x="145541" y="9017"/>
                </a:lnTo>
                <a:lnTo>
                  <a:pt x="146938" y="10922"/>
                </a:lnTo>
                <a:lnTo>
                  <a:pt x="147700" y="13208"/>
                </a:lnTo>
                <a:lnTo>
                  <a:pt x="147700" y="15621"/>
                </a:lnTo>
                <a:lnTo>
                  <a:pt x="147700" y="89662"/>
                </a:lnTo>
                <a:lnTo>
                  <a:pt x="219963" y="89662"/>
                </a:lnTo>
                <a:lnTo>
                  <a:pt x="222376" y="89662"/>
                </a:lnTo>
                <a:lnTo>
                  <a:pt x="224536" y="90297"/>
                </a:lnTo>
                <a:lnTo>
                  <a:pt x="226440" y="91567"/>
                </a:lnTo>
                <a:lnTo>
                  <a:pt x="228219" y="92837"/>
                </a:lnTo>
                <a:lnTo>
                  <a:pt x="229870" y="94869"/>
                </a:lnTo>
                <a:lnTo>
                  <a:pt x="231012" y="97662"/>
                </a:lnTo>
                <a:lnTo>
                  <a:pt x="232283" y="100584"/>
                </a:lnTo>
                <a:lnTo>
                  <a:pt x="233299" y="104521"/>
                </a:lnTo>
                <a:lnTo>
                  <a:pt x="233807" y="109474"/>
                </a:lnTo>
                <a:lnTo>
                  <a:pt x="234441" y="114426"/>
                </a:lnTo>
                <a:lnTo>
                  <a:pt x="234823" y="120523"/>
                </a:lnTo>
                <a:lnTo>
                  <a:pt x="234823" y="127635"/>
                </a:lnTo>
                <a:lnTo>
                  <a:pt x="234114" y="143129"/>
                </a:lnTo>
                <a:lnTo>
                  <a:pt x="231990" y="154213"/>
                </a:lnTo>
                <a:lnTo>
                  <a:pt x="231012" y="156845"/>
                </a:lnTo>
                <a:lnTo>
                  <a:pt x="228600" y="162687"/>
                </a:lnTo>
                <a:lnTo>
                  <a:pt x="225044" y="165608"/>
                </a:lnTo>
                <a:lnTo>
                  <a:pt x="220345" y="165608"/>
                </a:lnTo>
                <a:lnTo>
                  <a:pt x="147700" y="165608"/>
                </a:lnTo>
                <a:lnTo>
                  <a:pt x="147700" y="321563"/>
                </a:lnTo>
                <a:lnTo>
                  <a:pt x="148516" y="336851"/>
                </a:lnTo>
                <a:lnTo>
                  <a:pt x="150947" y="349626"/>
                </a:lnTo>
                <a:lnTo>
                  <a:pt x="154972" y="359865"/>
                </a:lnTo>
                <a:lnTo>
                  <a:pt x="164792" y="370615"/>
                </a:lnTo>
                <a:lnTo>
                  <a:pt x="177111" y="375028"/>
                </a:lnTo>
                <a:lnTo>
                  <a:pt x="186816" y="375793"/>
                </a:lnTo>
                <a:lnTo>
                  <a:pt x="191770" y="375793"/>
                </a:lnTo>
                <a:lnTo>
                  <a:pt x="196214" y="375412"/>
                </a:lnTo>
                <a:lnTo>
                  <a:pt x="200151" y="374523"/>
                </a:lnTo>
                <a:lnTo>
                  <a:pt x="204215" y="373634"/>
                </a:lnTo>
                <a:lnTo>
                  <a:pt x="207645" y="372745"/>
                </a:lnTo>
                <a:lnTo>
                  <a:pt x="210820" y="371601"/>
                </a:lnTo>
                <a:lnTo>
                  <a:pt x="213867" y="370459"/>
                </a:lnTo>
                <a:lnTo>
                  <a:pt x="216535" y="369443"/>
                </a:lnTo>
                <a:lnTo>
                  <a:pt x="218566" y="368554"/>
                </a:lnTo>
                <a:lnTo>
                  <a:pt x="220725" y="367664"/>
                </a:lnTo>
                <a:lnTo>
                  <a:pt x="222630" y="367284"/>
                </a:lnTo>
                <a:lnTo>
                  <a:pt x="224409" y="367284"/>
                </a:lnTo>
                <a:lnTo>
                  <a:pt x="225805" y="367284"/>
                </a:lnTo>
                <a:lnTo>
                  <a:pt x="227329" y="367664"/>
                </a:lnTo>
                <a:lnTo>
                  <a:pt x="228600" y="368554"/>
                </a:lnTo>
                <a:lnTo>
                  <a:pt x="229997" y="369443"/>
                </a:lnTo>
                <a:lnTo>
                  <a:pt x="231012" y="371221"/>
                </a:lnTo>
                <a:lnTo>
                  <a:pt x="231775" y="373761"/>
                </a:lnTo>
                <a:lnTo>
                  <a:pt x="232537" y="376427"/>
                </a:lnTo>
                <a:lnTo>
                  <a:pt x="233299" y="379984"/>
                </a:lnTo>
                <a:lnTo>
                  <a:pt x="233807" y="384429"/>
                </a:lnTo>
                <a:lnTo>
                  <a:pt x="234441" y="388874"/>
                </a:lnTo>
                <a:lnTo>
                  <a:pt x="234823" y="394588"/>
                </a:lnTo>
                <a:lnTo>
                  <a:pt x="234823" y="401574"/>
                </a:lnTo>
                <a:lnTo>
                  <a:pt x="234823" y="412496"/>
                </a:lnTo>
                <a:lnTo>
                  <a:pt x="234061" y="420750"/>
                </a:lnTo>
                <a:lnTo>
                  <a:pt x="232790" y="426593"/>
                </a:lnTo>
                <a:lnTo>
                  <a:pt x="231394" y="432435"/>
                </a:lnTo>
                <a:lnTo>
                  <a:pt x="229615" y="436499"/>
                </a:lnTo>
                <a:lnTo>
                  <a:pt x="227329" y="438912"/>
                </a:lnTo>
                <a:lnTo>
                  <a:pt x="225171" y="441325"/>
                </a:lnTo>
                <a:lnTo>
                  <a:pt x="221869" y="443357"/>
                </a:lnTo>
                <a:lnTo>
                  <a:pt x="217550" y="445262"/>
                </a:lnTo>
                <a:lnTo>
                  <a:pt x="213105" y="447039"/>
                </a:lnTo>
                <a:lnTo>
                  <a:pt x="208025" y="448691"/>
                </a:lnTo>
                <a:lnTo>
                  <a:pt x="202184" y="450088"/>
                </a:lnTo>
                <a:lnTo>
                  <a:pt x="196469" y="451485"/>
                </a:lnTo>
                <a:lnTo>
                  <a:pt x="190119" y="452500"/>
                </a:lnTo>
                <a:lnTo>
                  <a:pt x="183261" y="453263"/>
                </a:lnTo>
                <a:lnTo>
                  <a:pt x="176402" y="454025"/>
                </a:lnTo>
                <a:lnTo>
                  <a:pt x="169545" y="454406"/>
                </a:lnTo>
                <a:lnTo>
                  <a:pt x="162560" y="454406"/>
                </a:lnTo>
                <a:lnTo>
                  <a:pt x="148570" y="453917"/>
                </a:lnTo>
                <a:lnTo>
                  <a:pt x="135576" y="452461"/>
                </a:lnTo>
                <a:lnTo>
                  <a:pt x="123590" y="450050"/>
                </a:lnTo>
                <a:lnTo>
                  <a:pt x="114300" y="447294"/>
                </a:lnTo>
                <a:lnTo>
                  <a:pt x="102042" y="442089"/>
                </a:lnTo>
                <a:lnTo>
                  <a:pt x="91224" y="435369"/>
                </a:lnTo>
                <a:lnTo>
                  <a:pt x="81847" y="427133"/>
                </a:lnTo>
                <a:lnTo>
                  <a:pt x="72954" y="415921"/>
                </a:lnTo>
                <a:lnTo>
                  <a:pt x="66794" y="404920"/>
                </a:lnTo>
                <a:lnTo>
                  <a:pt x="61931" y="392552"/>
                </a:lnTo>
                <a:lnTo>
                  <a:pt x="58001" y="377378"/>
                </a:lnTo>
                <a:lnTo>
                  <a:pt x="56057" y="365318"/>
                </a:lnTo>
                <a:lnTo>
                  <a:pt x="54853" y="352325"/>
                </a:lnTo>
                <a:lnTo>
                  <a:pt x="54368" y="338408"/>
                </a:lnTo>
                <a:lnTo>
                  <a:pt x="54355" y="335661"/>
                </a:lnTo>
                <a:lnTo>
                  <a:pt x="54355" y="165608"/>
                </a:lnTo>
                <a:lnTo>
                  <a:pt x="14477" y="165608"/>
                </a:lnTo>
                <a:lnTo>
                  <a:pt x="9778" y="165608"/>
                </a:lnTo>
                <a:lnTo>
                  <a:pt x="6223" y="162687"/>
                </a:lnTo>
                <a:lnTo>
                  <a:pt x="3683" y="156845"/>
                </a:lnTo>
                <a:lnTo>
                  <a:pt x="1208" y="147137"/>
                </a:lnTo>
                <a:lnTo>
                  <a:pt x="71" y="133054"/>
                </a:lnTo>
                <a:lnTo>
                  <a:pt x="0" y="127635"/>
                </a:lnTo>
                <a:lnTo>
                  <a:pt x="0" y="120523"/>
                </a:lnTo>
                <a:lnTo>
                  <a:pt x="380" y="114426"/>
                </a:lnTo>
                <a:lnTo>
                  <a:pt x="888" y="109474"/>
                </a:lnTo>
                <a:lnTo>
                  <a:pt x="1524" y="104521"/>
                </a:lnTo>
                <a:lnTo>
                  <a:pt x="2539" y="100584"/>
                </a:lnTo>
                <a:lnTo>
                  <a:pt x="3683" y="97662"/>
                </a:lnTo>
                <a:lnTo>
                  <a:pt x="4952" y="94869"/>
                </a:lnTo>
                <a:lnTo>
                  <a:pt x="6476" y="92837"/>
                </a:lnTo>
                <a:lnTo>
                  <a:pt x="8382" y="91567"/>
                </a:lnTo>
                <a:lnTo>
                  <a:pt x="10287" y="90297"/>
                </a:lnTo>
                <a:lnTo>
                  <a:pt x="12446" y="89662"/>
                </a:lnTo>
                <a:lnTo>
                  <a:pt x="14859" y="89662"/>
                </a:lnTo>
                <a:lnTo>
                  <a:pt x="54355" y="89662"/>
                </a:lnTo>
                <a:lnTo>
                  <a:pt x="54355" y="15621"/>
                </a:lnTo>
                <a:lnTo>
                  <a:pt x="54355" y="13208"/>
                </a:lnTo>
                <a:lnTo>
                  <a:pt x="54990" y="10922"/>
                </a:lnTo>
                <a:lnTo>
                  <a:pt x="56387" y="9017"/>
                </a:lnTo>
                <a:lnTo>
                  <a:pt x="57785" y="6985"/>
                </a:lnTo>
                <a:lnTo>
                  <a:pt x="60198" y="5334"/>
                </a:lnTo>
                <a:lnTo>
                  <a:pt x="63880" y="3937"/>
                </a:lnTo>
                <a:lnTo>
                  <a:pt x="67437" y="2539"/>
                </a:lnTo>
                <a:lnTo>
                  <a:pt x="72262" y="1650"/>
                </a:lnTo>
                <a:lnTo>
                  <a:pt x="78359" y="1016"/>
                </a:lnTo>
                <a:lnTo>
                  <a:pt x="84454" y="381"/>
                </a:lnTo>
                <a:lnTo>
                  <a:pt x="91948" y="0"/>
                </a:lnTo>
                <a:lnTo>
                  <a:pt x="10083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635119" y="1162685"/>
            <a:ext cx="356107" cy="497204"/>
          </a:xfrm>
          <a:custGeom>
            <a:avLst/>
            <a:gdLst/>
            <a:ahLst/>
            <a:cxnLst/>
            <a:rect l="l" t="t" r="r" b="b"/>
            <a:pathLst>
              <a:path w="356107" h="497204">
                <a:moveTo>
                  <a:pt x="223265" y="0"/>
                </a:moveTo>
                <a:lnTo>
                  <a:pt x="236204" y="365"/>
                </a:lnTo>
                <a:lnTo>
                  <a:pt x="248873" y="1462"/>
                </a:lnTo>
                <a:lnTo>
                  <a:pt x="261245" y="3291"/>
                </a:lnTo>
                <a:lnTo>
                  <a:pt x="274912" y="6037"/>
                </a:lnTo>
                <a:lnTo>
                  <a:pt x="287170" y="9230"/>
                </a:lnTo>
                <a:lnTo>
                  <a:pt x="296417" y="12191"/>
                </a:lnTo>
                <a:lnTo>
                  <a:pt x="308795" y="16865"/>
                </a:lnTo>
                <a:lnTo>
                  <a:pt x="320130" y="22123"/>
                </a:lnTo>
                <a:lnTo>
                  <a:pt x="324865" y="24637"/>
                </a:lnTo>
                <a:lnTo>
                  <a:pt x="333247" y="29337"/>
                </a:lnTo>
                <a:lnTo>
                  <a:pt x="339216" y="33400"/>
                </a:lnTo>
                <a:lnTo>
                  <a:pt x="342518" y="36702"/>
                </a:lnTo>
                <a:lnTo>
                  <a:pt x="345820" y="40004"/>
                </a:lnTo>
                <a:lnTo>
                  <a:pt x="348106" y="42799"/>
                </a:lnTo>
                <a:lnTo>
                  <a:pt x="349376" y="45085"/>
                </a:lnTo>
                <a:lnTo>
                  <a:pt x="350646" y="47370"/>
                </a:lnTo>
                <a:lnTo>
                  <a:pt x="351663" y="50164"/>
                </a:lnTo>
                <a:lnTo>
                  <a:pt x="352425" y="53593"/>
                </a:lnTo>
                <a:lnTo>
                  <a:pt x="353059" y="57150"/>
                </a:lnTo>
                <a:lnTo>
                  <a:pt x="353694" y="61213"/>
                </a:lnTo>
                <a:lnTo>
                  <a:pt x="354075" y="65912"/>
                </a:lnTo>
                <a:lnTo>
                  <a:pt x="354456" y="70612"/>
                </a:lnTo>
                <a:lnTo>
                  <a:pt x="354583" y="76453"/>
                </a:lnTo>
                <a:lnTo>
                  <a:pt x="354583" y="83438"/>
                </a:lnTo>
                <a:lnTo>
                  <a:pt x="354583" y="90804"/>
                </a:lnTo>
                <a:lnTo>
                  <a:pt x="354329" y="97154"/>
                </a:lnTo>
                <a:lnTo>
                  <a:pt x="353821" y="102362"/>
                </a:lnTo>
                <a:lnTo>
                  <a:pt x="353313" y="107568"/>
                </a:lnTo>
                <a:lnTo>
                  <a:pt x="352551" y="111760"/>
                </a:lnTo>
                <a:lnTo>
                  <a:pt x="351281" y="115062"/>
                </a:lnTo>
                <a:lnTo>
                  <a:pt x="350011" y="118237"/>
                </a:lnTo>
                <a:lnTo>
                  <a:pt x="348488" y="120650"/>
                </a:lnTo>
                <a:lnTo>
                  <a:pt x="346836" y="122047"/>
                </a:lnTo>
                <a:lnTo>
                  <a:pt x="345058" y="123570"/>
                </a:lnTo>
                <a:lnTo>
                  <a:pt x="343026" y="124332"/>
                </a:lnTo>
                <a:lnTo>
                  <a:pt x="340867" y="124332"/>
                </a:lnTo>
                <a:lnTo>
                  <a:pt x="337057" y="124332"/>
                </a:lnTo>
                <a:lnTo>
                  <a:pt x="332358" y="122174"/>
                </a:lnTo>
                <a:lnTo>
                  <a:pt x="326643" y="117855"/>
                </a:lnTo>
                <a:lnTo>
                  <a:pt x="317334" y="111235"/>
                </a:lnTo>
                <a:lnTo>
                  <a:pt x="305649" y="103906"/>
                </a:lnTo>
                <a:lnTo>
                  <a:pt x="294177" y="97717"/>
                </a:lnTo>
                <a:lnTo>
                  <a:pt x="282442" y="92574"/>
                </a:lnTo>
                <a:lnTo>
                  <a:pt x="261096" y="85650"/>
                </a:lnTo>
                <a:lnTo>
                  <a:pt x="248850" y="83545"/>
                </a:lnTo>
                <a:lnTo>
                  <a:pt x="235439" y="82459"/>
                </a:lnTo>
                <a:lnTo>
                  <a:pt x="227329" y="82295"/>
                </a:lnTo>
                <a:lnTo>
                  <a:pt x="213859" y="82985"/>
                </a:lnTo>
                <a:lnTo>
                  <a:pt x="201091" y="85046"/>
                </a:lnTo>
                <a:lnTo>
                  <a:pt x="189015" y="88468"/>
                </a:lnTo>
                <a:lnTo>
                  <a:pt x="177621" y="93240"/>
                </a:lnTo>
                <a:lnTo>
                  <a:pt x="165345" y="100498"/>
                </a:lnTo>
                <a:lnTo>
                  <a:pt x="155386" y="108251"/>
                </a:lnTo>
                <a:lnTo>
                  <a:pt x="146258" y="117241"/>
                </a:lnTo>
                <a:lnTo>
                  <a:pt x="137921" y="127507"/>
                </a:lnTo>
                <a:lnTo>
                  <a:pt x="131341" y="137493"/>
                </a:lnTo>
                <a:lnTo>
                  <a:pt x="125496" y="148361"/>
                </a:lnTo>
                <a:lnTo>
                  <a:pt x="120387" y="160112"/>
                </a:lnTo>
                <a:lnTo>
                  <a:pt x="116014" y="172747"/>
                </a:lnTo>
                <a:lnTo>
                  <a:pt x="111213" y="191578"/>
                </a:lnTo>
                <a:lnTo>
                  <a:pt x="109038" y="203556"/>
                </a:lnTo>
                <a:lnTo>
                  <a:pt x="107397" y="216027"/>
                </a:lnTo>
                <a:lnTo>
                  <a:pt x="106295" y="229001"/>
                </a:lnTo>
                <a:lnTo>
                  <a:pt x="105737" y="242486"/>
                </a:lnTo>
                <a:lnTo>
                  <a:pt x="105663" y="249681"/>
                </a:lnTo>
                <a:lnTo>
                  <a:pt x="105921" y="263916"/>
                </a:lnTo>
                <a:lnTo>
                  <a:pt x="106694" y="277479"/>
                </a:lnTo>
                <a:lnTo>
                  <a:pt x="107983" y="290369"/>
                </a:lnTo>
                <a:lnTo>
                  <a:pt x="109787" y="302587"/>
                </a:lnTo>
                <a:lnTo>
                  <a:pt x="112107" y="314132"/>
                </a:lnTo>
                <a:lnTo>
                  <a:pt x="118699" y="336524"/>
                </a:lnTo>
                <a:lnTo>
                  <a:pt x="123701" y="348741"/>
                </a:lnTo>
                <a:lnTo>
                  <a:pt x="129441" y="359875"/>
                </a:lnTo>
                <a:lnTo>
                  <a:pt x="135928" y="369934"/>
                </a:lnTo>
                <a:lnTo>
                  <a:pt x="148118" y="384045"/>
                </a:lnTo>
                <a:lnTo>
                  <a:pt x="157816" y="392366"/>
                </a:lnTo>
                <a:lnTo>
                  <a:pt x="168398" y="399345"/>
                </a:lnTo>
                <a:lnTo>
                  <a:pt x="178434" y="404367"/>
                </a:lnTo>
                <a:lnTo>
                  <a:pt x="189835" y="408510"/>
                </a:lnTo>
                <a:lnTo>
                  <a:pt x="201915" y="411526"/>
                </a:lnTo>
                <a:lnTo>
                  <a:pt x="214687" y="413405"/>
                </a:lnTo>
                <a:lnTo>
                  <a:pt x="228160" y="414136"/>
                </a:lnTo>
                <a:lnTo>
                  <a:pt x="229996" y="414147"/>
                </a:lnTo>
                <a:lnTo>
                  <a:pt x="243985" y="413669"/>
                </a:lnTo>
                <a:lnTo>
                  <a:pt x="256909" y="412236"/>
                </a:lnTo>
                <a:lnTo>
                  <a:pt x="268717" y="409847"/>
                </a:lnTo>
                <a:lnTo>
                  <a:pt x="287915" y="403480"/>
                </a:lnTo>
                <a:lnTo>
                  <a:pt x="299471" y="398552"/>
                </a:lnTo>
                <a:lnTo>
                  <a:pt x="319647" y="387548"/>
                </a:lnTo>
                <a:lnTo>
                  <a:pt x="329422" y="381274"/>
                </a:lnTo>
                <a:lnTo>
                  <a:pt x="329818" y="381000"/>
                </a:lnTo>
                <a:lnTo>
                  <a:pt x="335660" y="377063"/>
                </a:lnTo>
                <a:lnTo>
                  <a:pt x="340232" y="375157"/>
                </a:lnTo>
                <a:lnTo>
                  <a:pt x="343407" y="375157"/>
                </a:lnTo>
                <a:lnTo>
                  <a:pt x="345947" y="375157"/>
                </a:lnTo>
                <a:lnTo>
                  <a:pt x="347852" y="375538"/>
                </a:lnTo>
                <a:lnTo>
                  <a:pt x="349376" y="376554"/>
                </a:lnTo>
                <a:lnTo>
                  <a:pt x="350900" y="377570"/>
                </a:lnTo>
                <a:lnTo>
                  <a:pt x="352170" y="379602"/>
                </a:lnTo>
                <a:lnTo>
                  <a:pt x="353059" y="382524"/>
                </a:lnTo>
                <a:lnTo>
                  <a:pt x="354075" y="385572"/>
                </a:lnTo>
                <a:lnTo>
                  <a:pt x="354838" y="389636"/>
                </a:lnTo>
                <a:lnTo>
                  <a:pt x="355345" y="394969"/>
                </a:lnTo>
                <a:lnTo>
                  <a:pt x="355853" y="400303"/>
                </a:lnTo>
                <a:lnTo>
                  <a:pt x="356107" y="407415"/>
                </a:lnTo>
                <a:lnTo>
                  <a:pt x="356107" y="416432"/>
                </a:lnTo>
                <a:lnTo>
                  <a:pt x="356107" y="422655"/>
                </a:lnTo>
                <a:lnTo>
                  <a:pt x="355853" y="427863"/>
                </a:lnTo>
                <a:lnTo>
                  <a:pt x="355600" y="432180"/>
                </a:lnTo>
                <a:lnTo>
                  <a:pt x="355218" y="436499"/>
                </a:lnTo>
                <a:lnTo>
                  <a:pt x="354583" y="440309"/>
                </a:lnTo>
                <a:lnTo>
                  <a:pt x="353821" y="443356"/>
                </a:lnTo>
                <a:lnTo>
                  <a:pt x="353059" y="446531"/>
                </a:lnTo>
                <a:lnTo>
                  <a:pt x="352170" y="449199"/>
                </a:lnTo>
                <a:lnTo>
                  <a:pt x="350900" y="451357"/>
                </a:lnTo>
                <a:lnTo>
                  <a:pt x="349630" y="453643"/>
                </a:lnTo>
                <a:lnTo>
                  <a:pt x="347598" y="456184"/>
                </a:lnTo>
                <a:lnTo>
                  <a:pt x="344931" y="458977"/>
                </a:lnTo>
                <a:lnTo>
                  <a:pt x="342264" y="461899"/>
                </a:lnTo>
                <a:lnTo>
                  <a:pt x="318824" y="475343"/>
                </a:lnTo>
                <a:lnTo>
                  <a:pt x="300481" y="482853"/>
                </a:lnTo>
                <a:lnTo>
                  <a:pt x="277013" y="489788"/>
                </a:lnTo>
                <a:lnTo>
                  <a:pt x="249783" y="494966"/>
                </a:lnTo>
                <a:lnTo>
                  <a:pt x="224318" y="497049"/>
                </a:lnTo>
                <a:lnTo>
                  <a:pt x="214756" y="497204"/>
                </a:lnTo>
                <a:lnTo>
                  <a:pt x="201076" y="496899"/>
                </a:lnTo>
                <a:lnTo>
                  <a:pt x="174843" y="494468"/>
                </a:lnTo>
                <a:lnTo>
                  <a:pt x="150128" y="489638"/>
                </a:lnTo>
                <a:lnTo>
                  <a:pt x="126949" y="482443"/>
                </a:lnTo>
                <a:lnTo>
                  <a:pt x="101776" y="470898"/>
                </a:lnTo>
                <a:lnTo>
                  <a:pt x="80445" y="457051"/>
                </a:lnTo>
                <a:lnTo>
                  <a:pt x="61378" y="440275"/>
                </a:lnTo>
                <a:lnTo>
                  <a:pt x="49819" y="427170"/>
                </a:lnTo>
                <a:lnTo>
                  <a:pt x="35785" y="406891"/>
                </a:lnTo>
                <a:lnTo>
                  <a:pt x="23929" y="384062"/>
                </a:lnTo>
                <a:lnTo>
                  <a:pt x="14858" y="360552"/>
                </a:lnTo>
                <a:lnTo>
                  <a:pt x="8626" y="338124"/>
                </a:lnTo>
                <a:lnTo>
                  <a:pt x="4078" y="314000"/>
                </a:lnTo>
                <a:lnTo>
                  <a:pt x="1214" y="288173"/>
                </a:lnTo>
                <a:lnTo>
                  <a:pt x="33" y="260630"/>
                </a:lnTo>
                <a:lnTo>
                  <a:pt x="0" y="254888"/>
                </a:lnTo>
                <a:lnTo>
                  <a:pt x="217" y="240931"/>
                </a:lnTo>
                <a:lnTo>
                  <a:pt x="1958" y="214109"/>
                </a:lnTo>
                <a:lnTo>
                  <a:pt x="5440" y="188745"/>
                </a:lnTo>
                <a:lnTo>
                  <a:pt x="10663" y="164838"/>
                </a:lnTo>
                <a:lnTo>
                  <a:pt x="16382" y="145923"/>
                </a:lnTo>
                <a:lnTo>
                  <a:pt x="26398" y="120826"/>
                </a:lnTo>
                <a:lnTo>
                  <a:pt x="38382" y="98046"/>
                </a:lnTo>
                <a:lnTo>
                  <a:pt x="52334" y="77581"/>
                </a:lnTo>
                <a:lnTo>
                  <a:pt x="71070" y="56692"/>
                </a:lnTo>
                <a:lnTo>
                  <a:pt x="90508" y="40292"/>
                </a:lnTo>
                <a:lnTo>
                  <a:pt x="111968" y="26616"/>
                </a:lnTo>
                <a:lnTo>
                  <a:pt x="132714" y="16763"/>
                </a:lnTo>
                <a:lnTo>
                  <a:pt x="155972" y="8791"/>
                </a:lnTo>
                <a:lnTo>
                  <a:pt x="180547" y="3370"/>
                </a:lnTo>
                <a:lnTo>
                  <a:pt x="206423" y="499"/>
                </a:lnTo>
                <a:lnTo>
                  <a:pt x="219844" y="20"/>
                </a:lnTo>
                <a:lnTo>
                  <a:pt x="22326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824863" y="1162685"/>
            <a:ext cx="356107" cy="497204"/>
          </a:xfrm>
          <a:custGeom>
            <a:avLst/>
            <a:gdLst/>
            <a:ahLst/>
            <a:cxnLst/>
            <a:rect l="l" t="t" r="r" b="b"/>
            <a:pathLst>
              <a:path w="356107" h="497204">
                <a:moveTo>
                  <a:pt x="223266" y="0"/>
                </a:moveTo>
                <a:lnTo>
                  <a:pt x="236204" y="365"/>
                </a:lnTo>
                <a:lnTo>
                  <a:pt x="248873" y="1462"/>
                </a:lnTo>
                <a:lnTo>
                  <a:pt x="261245" y="3291"/>
                </a:lnTo>
                <a:lnTo>
                  <a:pt x="274912" y="6037"/>
                </a:lnTo>
                <a:lnTo>
                  <a:pt x="287170" y="9230"/>
                </a:lnTo>
                <a:lnTo>
                  <a:pt x="296418" y="12191"/>
                </a:lnTo>
                <a:lnTo>
                  <a:pt x="308795" y="16865"/>
                </a:lnTo>
                <a:lnTo>
                  <a:pt x="320130" y="22123"/>
                </a:lnTo>
                <a:lnTo>
                  <a:pt x="324866" y="24637"/>
                </a:lnTo>
                <a:lnTo>
                  <a:pt x="333248" y="29337"/>
                </a:lnTo>
                <a:lnTo>
                  <a:pt x="339217" y="33400"/>
                </a:lnTo>
                <a:lnTo>
                  <a:pt x="342519" y="36702"/>
                </a:lnTo>
                <a:lnTo>
                  <a:pt x="345820" y="40004"/>
                </a:lnTo>
                <a:lnTo>
                  <a:pt x="348106" y="42799"/>
                </a:lnTo>
                <a:lnTo>
                  <a:pt x="349376" y="45085"/>
                </a:lnTo>
                <a:lnTo>
                  <a:pt x="350647" y="47370"/>
                </a:lnTo>
                <a:lnTo>
                  <a:pt x="351663" y="50164"/>
                </a:lnTo>
                <a:lnTo>
                  <a:pt x="352425" y="53593"/>
                </a:lnTo>
                <a:lnTo>
                  <a:pt x="353060" y="57150"/>
                </a:lnTo>
                <a:lnTo>
                  <a:pt x="353694" y="61213"/>
                </a:lnTo>
                <a:lnTo>
                  <a:pt x="354075" y="65912"/>
                </a:lnTo>
                <a:lnTo>
                  <a:pt x="354456" y="70612"/>
                </a:lnTo>
                <a:lnTo>
                  <a:pt x="354584" y="76453"/>
                </a:lnTo>
                <a:lnTo>
                  <a:pt x="354584" y="83438"/>
                </a:lnTo>
                <a:lnTo>
                  <a:pt x="354584" y="90804"/>
                </a:lnTo>
                <a:lnTo>
                  <a:pt x="354330" y="97154"/>
                </a:lnTo>
                <a:lnTo>
                  <a:pt x="353822" y="102362"/>
                </a:lnTo>
                <a:lnTo>
                  <a:pt x="353313" y="107568"/>
                </a:lnTo>
                <a:lnTo>
                  <a:pt x="352551" y="111760"/>
                </a:lnTo>
                <a:lnTo>
                  <a:pt x="351281" y="115062"/>
                </a:lnTo>
                <a:lnTo>
                  <a:pt x="350012" y="118237"/>
                </a:lnTo>
                <a:lnTo>
                  <a:pt x="348488" y="120650"/>
                </a:lnTo>
                <a:lnTo>
                  <a:pt x="346837" y="122047"/>
                </a:lnTo>
                <a:lnTo>
                  <a:pt x="345059" y="123570"/>
                </a:lnTo>
                <a:lnTo>
                  <a:pt x="343026" y="124332"/>
                </a:lnTo>
                <a:lnTo>
                  <a:pt x="340868" y="124332"/>
                </a:lnTo>
                <a:lnTo>
                  <a:pt x="337057" y="124332"/>
                </a:lnTo>
                <a:lnTo>
                  <a:pt x="332359" y="122174"/>
                </a:lnTo>
                <a:lnTo>
                  <a:pt x="326644" y="117855"/>
                </a:lnTo>
                <a:lnTo>
                  <a:pt x="317334" y="111235"/>
                </a:lnTo>
                <a:lnTo>
                  <a:pt x="305649" y="103906"/>
                </a:lnTo>
                <a:lnTo>
                  <a:pt x="294177" y="97717"/>
                </a:lnTo>
                <a:lnTo>
                  <a:pt x="282442" y="92574"/>
                </a:lnTo>
                <a:lnTo>
                  <a:pt x="261096" y="85650"/>
                </a:lnTo>
                <a:lnTo>
                  <a:pt x="248850" y="83545"/>
                </a:lnTo>
                <a:lnTo>
                  <a:pt x="235439" y="82459"/>
                </a:lnTo>
                <a:lnTo>
                  <a:pt x="227330" y="82295"/>
                </a:lnTo>
                <a:lnTo>
                  <a:pt x="213859" y="82985"/>
                </a:lnTo>
                <a:lnTo>
                  <a:pt x="201091" y="85046"/>
                </a:lnTo>
                <a:lnTo>
                  <a:pt x="189015" y="88468"/>
                </a:lnTo>
                <a:lnTo>
                  <a:pt x="177621" y="93240"/>
                </a:lnTo>
                <a:lnTo>
                  <a:pt x="165345" y="100498"/>
                </a:lnTo>
                <a:lnTo>
                  <a:pt x="155386" y="108251"/>
                </a:lnTo>
                <a:lnTo>
                  <a:pt x="146258" y="117241"/>
                </a:lnTo>
                <a:lnTo>
                  <a:pt x="137922" y="127507"/>
                </a:lnTo>
                <a:lnTo>
                  <a:pt x="131341" y="137493"/>
                </a:lnTo>
                <a:lnTo>
                  <a:pt x="125496" y="148361"/>
                </a:lnTo>
                <a:lnTo>
                  <a:pt x="120387" y="160112"/>
                </a:lnTo>
                <a:lnTo>
                  <a:pt x="116014" y="172747"/>
                </a:lnTo>
                <a:lnTo>
                  <a:pt x="111213" y="191578"/>
                </a:lnTo>
                <a:lnTo>
                  <a:pt x="109038" y="203556"/>
                </a:lnTo>
                <a:lnTo>
                  <a:pt x="107397" y="216027"/>
                </a:lnTo>
                <a:lnTo>
                  <a:pt x="106295" y="229001"/>
                </a:lnTo>
                <a:lnTo>
                  <a:pt x="105737" y="242486"/>
                </a:lnTo>
                <a:lnTo>
                  <a:pt x="105663" y="249681"/>
                </a:lnTo>
                <a:lnTo>
                  <a:pt x="105921" y="263916"/>
                </a:lnTo>
                <a:lnTo>
                  <a:pt x="106694" y="277479"/>
                </a:lnTo>
                <a:lnTo>
                  <a:pt x="107983" y="290369"/>
                </a:lnTo>
                <a:lnTo>
                  <a:pt x="109787" y="302587"/>
                </a:lnTo>
                <a:lnTo>
                  <a:pt x="112107" y="314132"/>
                </a:lnTo>
                <a:lnTo>
                  <a:pt x="118699" y="336524"/>
                </a:lnTo>
                <a:lnTo>
                  <a:pt x="123701" y="348741"/>
                </a:lnTo>
                <a:lnTo>
                  <a:pt x="129441" y="359875"/>
                </a:lnTo>
                <a:lnTo>
                  <a:pt x="135928" y="369934"/>
                </a:lnTo>
                <a:lnTo>
                  <a:pt x="148118" y="384045"/>
                </a:lnTo>
                <a:lnTo>
                  <a:pt x="157816" y="392366"/>
                </a:lnTo>
                <a:lnTo>
                  <a:pt x="168398" y="399345"/>
                </a:lnTo>
                <a:lnTo>
                  <a:pt x="178435" y="404367"/>
                </a:lnTo>
                <a:lnTo>
                  <a:pt x="189835" y="408510"/>
                </a:lnTo>
                <a:lnTo>
                  <a:pt x="201915" y="411526"/>
                </a:lnTo>
                <a:lnTo>
                  <a:pt x="214687" y="413405"/>
                </a:lnTo>
                <a:lnTo>
                  <a:pt x="228160" y="414136"/>
                </a:lnTo>
                <a:lnTo>
                  <a:pt x="229997" y="414147"/>
                </a:lnTo>
                <a:lnTo>
                  <a:pt x="243985" y="413669"/>
                </a:lnTo>
                <a:lnTo>
                  <a:pt x="256909" y="412236"/>
                </a:lnTo>
                <a:lnTo>
                  <a:pt x="268717" y="409847"/>
                </a:lnTo>
                <a:lnTo>
                  <a:pt x="287915" y="403480"/>
                </a:lnTo>
                <a:lnTo>
                  <a:pt x="299471" y="398552"/>
                </a:lnTo>
                <a:lnTo>
                  <a:pt x="319647" y="387548"/>
                </a:lnTo>
                <a:lnTo>
                  <a:pt x="329422" y="381274"/>
                </a:lnTo>
                <a:lnTo>
                  <a:pt x="329819" y="381000"/>
                </a:lnTo>
                <a:lnTo>
                  <a:pt x="335661" y="377063"/>
                </a:lnTo>
                <a:lnTo>
                  <a:pt x="340232" y="375157"/>
                </a:lnTo>
                <a:lnTo>
                  <a:pt x="343407" y="375157"/>
                </a:lnTo>
                <a:lnTo>
                  <a:pt x="345948" y="375157"/>
                </a:lnTo>
                <a:lnTo>
                  <a:pt x="347853" y="375538"/>
                </a:lnTo>
                <a:lnTo>
                  <a:pt x="349376" y="376554"/>
                </a:lnTo>
                <a:lnTo>
                  <a:pt x="350900" y="377570"/>
                </a:lnTo>
                <a:lnTo>
                  <a:pt x="352170" y="379602"/>
                </a:lnTo>
                <a:lnTo>
                  <a:pt x="353060" y="382524"/>
                </a:lnTo>
                <a:lnTo>
                  <a:pt x="354075" y="385572"/>
                </a:lnTo>
                <a:lnTo>
                  <a:pt x="354838" y="389636"/>
                </a:lnTo>
                <a:lnTo>
                  <a:pt x="355345" y="394969"/>
                </a:lnTo>
                <a:lnTo>
                  <a:pt x="355854" y="400303"/>
                </a:lnTo>
                <a:lnTo>
                  <a:pt x="356107" y="407415"/>
                </a:lnTo>
                <a:lnTo>
                  <a:pt x="356107" y="416432"/>
                </a:lnTo>
                <a:lnTo>
                  <a:pt x="356107" y="422655"/>
                </a:lnTo>
                <a:lnTo>
                  <a:pt x="355854" y="427863"/>
                </a:lnTo>
                <a:lnTo>
                  <a:pt x="355600" y="432180"/>
                </a:lnTo>
                <a:lnTo>
                  <a:pt x="355219" y="436499"/>
                </a:lnTo>
                <a:lnTo>
                  <a:pt x="354584" y="440309"/>
                </a:lnTo>
                <a:lnTo>
                  <a:pt x="353822" y="443356"/>
                </a:lnTo>
                <a:lnTo>
                  <a:pt x="353060" y="446531"/>
                </a:lnTo>
                <a:lnTo>
                  <a:pt x="352170" y="449199"/>
                </a:lnTo>
                <a:lnTo>
                  <a:pt x="350900" y="451357"/>
                </a:lnTo>
                <a:lnTo>
                  <a:pt x="349631" y="453643"/>
                </a:lnTo>
                <a:lnTo>
                  <a:pt x="347599" y="456184"/>
                </a:lnTo>
                <a:lnTo>
                  <a:pt x="344931" y="458977"/>
                </a:lnTo>
                <a:lnTo>
                  <a:pt x="342264" y="461899"/>
                </a:lnTo>
                <a:lnTo>
                  <a:pt x="318824" y="475343"/>
                </a:lnTo>
                <a:lnTo>
                  <a:pt x="300481" y="482853"/>
                </a:lnTo>
                <a:lnTo>
                  <a:pt x="277013" y="489788"/>
                </a:lnTo>
                <a:lnTo>
                  <a:pt x="249783" y="494966"/>
                </a:lnTo>
                <a:lnTo>
                  <a:pt x="224318" y="497049"/>
                </a:lnTo>
                <a:lnTo>
                  <a:pt x="214756" y="497204"/>
                </a:lnTo>
                <a:lnTo>
                  <a:pt x="201076" y="496899"/>
                </a:lnTo>
                <a:lnTo>
                  <a:pt x="174843" y="494468"/>
                </a:lnTo>
                <a:lnTo>
                  <a:pt x="150128" y="489638"/>
                </a:lnTo>
                <a:lnTo>
                  <a:pt x="126949" y="482443"/>
                </a:lnTo>
                <a:lnTo>
                  <a:pt x="101776" y="470898"/>
                </a:lnTo>
                <a:lnTo>
                  <a:pt x="80445" y="457051"/>
                </a:lnTo>
                <a:lnTo>
                  <a:pt x="61378" y="440275"/>
                </a:lnTo>
                <a:lnTo>
                  <a:pt x="49819" y="427170"/>
                </a:lnTo>
                <a:lnTo>
                  <a:pt x="35785" y="406891"/>
                </a:lnTo>
                <a:lnTo>
                  <a:pt x="23929" y="384062"/>
                </a:lnTo>
                <a:lnTo>
                  <a:pt x="14859" y="360552"/>
                </a:lnTo>
                <a:lnTo>
                  <a:pt x="8626" y="338124"/>
                </a:lnTo>
                <a:lnTo>
                  <a:pt x="4078" y="314000"/>
                </a:lnTo>
                <a:lnTo>
                  <a:pt x="1214" y="288173"/>
                </a:lnTo>
                <a:lnTo>
                  <a:pt x="33" y="260630"/>
                </a:lnTo>
                <a:lnTo>
                  <a:pt x="0" y="254888"/>
                </a:lnTo>
                <a:lnTo>
                  <a:pt x="217" y="240931"/>
                </a:lnTo>
                <a:lnTo>
                  <a:pt x="1958" y="214109"/>
                </a:lnTo>
                <a:lnTo>
                  <a:pt x="5440" y="188745"/>
                </a:lnTo>
                <a:lnTo>
                  <a:pt x="10663" y="164838"/>
                </a:lnTo>
                <a:lnTo>
                  <a:pt x="16382" y="145923"/>
                </a:lnTo>
                <a:lnTo>
                  <a:pt x="26398" y="120826"/>
                </a:lnTo>
                <a:lnTo>
                  <a:pt x="38382" y="98046"/>
                </a:lnTo>
                <a:lnTo>
                  <a:pt x="52334" y="77581"/>
                </a:lnTo>
                <a:lnTo>
                  <a:pt x="71070" y="56692"/>
                </a:lnTo>
                <a:lnTo>
                  <a:pt x="90508" y="40292"/>
                </a:lnTo>
                <a:lnTo>
                  <a:pt x="111968" y="26616"/>
                </a:lnTo>
                <a:lnTo>
                  <a:pt x="132714" y="16763"/>
                </a:lnTo>
                <a:lnTo>
                  <a:pt x="155972" y="8791"/>
                </a:lnTo>
                <a:lnTo>
                  <a:pt x="180547" y="3370"/>
                </a:lnTo>
                <a:lnTo>
                  <a:pt x="206423" y="499"/>
                </a:lnTo>
                <a:lnTo>
                  <a:pt x="219844" y="20"/>
                </a:lnTo>
                <a:lnTo>
                  <a:pt x="22326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277737" y="1146683"/>
            <a:ext cx="107950" cy="98297"/>
          </a:xfrm>
          <a:custGeom>
            <a:avLst/>
            <a:gdLst/>
            <a:ahLst/>
            <a:cxnLst/>
            <a:rect l="l" t="t" r="r" b="b"/>
            <a:pathLst>
              <a:path w="107950" h="98297">
                <a:moveTo>
                  <a:pt x="54355" y="0"/>
                </a:moveTo>
                <a:lnTo>
                  <a:pt x="70799" y="899"/>
                </a:lnTo>
                <a:lnTo>
                  <a:pt x="83856" y="3597"/>
                </a:lnTo>
                <a:lnTo>
                  <a:pt x="93546" y="8094"/>
                </a:lnTo>
                <a:lnTo>
                  <a:pt x="96774" y="10667"/>
                </a:lnTo>
                <a:lnTo>
                  <a:pt x="102843" y="19263"/>
                </a:lnTo>
                <a:lnTo>
                  <a:pt x="106557" y="31273"/>
                </a:lnTo>
                <a:lnTo>
                  <a:pt x="107939" y="46698"/>
                </a:lnTo>
                <a:lnTo>
                  <a:pt x="107950" y="48387"/>
                </a:lnTo>
                <a:lnTo>
                  <a:pt x="106838" y="64334"/>
                </a:lnTo>
                <a:lnTo>
                  <a:pt x="103486" y="76856"/>
                </a:lnTo>
                <a:lnTo>
                  <a:pt x="97873" y="85997"/>
                </a:lnTo>
                <a:lnTo>
                  <a:pt x="88094" y="92839"/>
                </a:lnTo>
                <a:lnTo>
                  <a:pt x="76560" y="96365"/>
                </a:lnTo>
                <a:lnTo>
                  <a:pt x="61772" y="98097"/>
                </a:lnTo>
                <a:lnTo>
                  <a:pt x="53593" y="98297"/>
                </a:lnTo>
                <a:lnTo>
                  <a:pt x="36988" y="97430"/>
                </a:lnTo>
                <a:lnTo>
                  <a:pt x="23861" y="94813"/>
                </a:lnTo>
                <a:lnTo>
                  <a:pt x="14230" y="90430"/>
                </a:lnTo>
                <a:lnTo>
                  <a:pt x="11049" y="87883"/>
                </a:lnTo>
                <a:lnTo>
                  <a:pt x="5047" y="79362"/>
                </a:lnTo>
                <a:lnTo>
                  <a:pt x="1367" y="67345"/>
                </a:lnTo>
                <a:lnTo>
                  <a:pt x="8" y="51783"/>
                </a:lnTo>
                <a:lnTo>
                  <a:pt x="0" y="50291"/>
                </a:lnTo>
                <a:lnTo>
                  <a:pt x="1103" y="34426"/>
                </a:lnTo>
                <a:lnTo>
                  <a:pt x="4413" y="21871"/>
                </a:lnTo>
                <a:lnTo>
                  <a:pt x="9931" y="12627"/>
                </a:lnTo>
                <a:lnTo>
                  <a:pt x="19556" y="5624"/>
                </a:lnTo>
                <a:lnTo>
                  <a:pt x="31043" y="2014"/>
                </a:lnTo>
                <a:lnTo>
                  <a:pt x="45872" y="217"/>
                </a:lnTo>
                <a:lnTo>
                  <a:pt x="5435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71769" y="1146683"/>
            <a:ext cx="107950" cy="98297"/>
          </a:xfrm>
          <a:custGeom>
            <a:avLst/>
            <a:gdLst/>
            <a:ahLst/>
            <a:cxnLst/>
            <a:rect l="l" t="t" r="r" b="b"/>
            <a:pathLst>
              <a:path w="107950" h="98297">
                <a:moveTo>
                  <a:pt x="54355" y="0"/>
                </a:moveTo>
                <a:lnTo>
                  <a:pt x="70799" y="899"/>
                </a:lnTo>
                <a:lnTo>
                  <a:pt x="83856" y="3597"/>
                </a:lnTo>
                <a:lnTo>
                  <a:pt x="93546" y="8094"/>
                </a:lnTo>
                <a:lnTo>
                  <a:pt x="96773" y="10667"/>
                </a:lnTo>
                <a:lnTo>
                  <a:pt x="102843" y="19263"/>
                </a:lnTo>
                <a:lnTo>
                  <a:pt x="106557" y="31273"/>
                </a:lnTo>
                <a:lnTo>
                  <a:pt x="107939" y="46698"/>
                </a:lnTo>
                <a:lnTo>
                  <a:pt x="107950" y="48387"/>
                </a:lnTo>
                <a:lnTo>
                  <a:pt x="106838" y="64334"/>
                </a:lnTo>
                <a:lnTo>
                  <a:pt x="103486" y="76856"/>
                </a:lnTo>
                <a:lnTo>
                  <a:pt x="97873" y="85997"/>
                </a:lnTo>
                <a:lnTo>
                  <a:pt x="88094" y="92839"/>
                </a:lnTo>
                <a:lnTo>
                  <a:pt x="76560" y="96365"/>
                </a:lnTo>
                <a:lnTo>
                  <a:pt x="61772" y="98097"/>
                </a:lnTo>
                <a:lnTo>
                  <a:pt x="53593" y="98297"/>
                </a:lnTo>
                <a:lnTo>
                  <a:pt x="36988" y="97430"/>
                </a:lnTo>
                <a:lnTo>
                  <a:pt x="23861" y="94813"/>
                </a:lnTo>
                <a:lnTo>
                  <a:pt x="14230" y="90430"/>
                </a:lnTo>
                <a:lnTo>
                  <a:pt x="11048" y="87883"/>
                </a:lnTo>
                <a:lnTo>
                  <a:pt x="5047" y="79362"/>
                </a:lnTo>
                <a:lnTo>
                  <a:pt x="1367" y="67345"/>
                </a:lnTo>
                <a:lnTo>
                  <a:pt x="8" y="51783"/>
                </a:lnTo>
                <a:lnTo>
                  <a:pt x="0" y="50291"/>
                </a:lnTo>
                <a:lnTo>
                  <a:pt x="1103" y="34426"/>
                </a:lnTo>
                <a:lnTo>
                  <a:pt x="4413" y="21871"/>
                </a:lnTo>
                <a:lnTo>
                  <a:pt x="9931" y="12627"/>
                </a:lnTo>
                <a:lnTo>
                  <a:pt x="19556" y="5624"/>
                </a:lnTo>
                <a:lnTo>
                  <a:pt x="31043" y="2014"/>
                </a:lnTo>
                <a:lnTo>
                  <a:pt x="45872" y="217"/>
                </a:lnTo>
                <a:lnTo>
                  <a:pt x="5435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20665" y="1146683"/>
            <a:ext cx="107950" cy="98297"/>
          </a:xfrm>
          <a:custGeom>
            <a:avLst/>
            <a:gdLst/>
            <a:ahLst/>
            <a:cxnLst/>
            <a:rect l="l" t="t" r="r" b="b"/>
            <a:pathLst>
              <a:path w="107950" h="98297">
                <a:moveTo>
                  <a:pt x="54356" y="0"/>
                </a:moveTo>
                <a:lnTo>
                  <a:pt x="70799" y="899"/>
                </a:lnTo>
                <a:lnTo>
                  <a:pt x="83856" y="3597"/>
                </a:lnTo>
                <a:lnTo>
                  <a:pt x="93546" y="8094"/>
                </a:lnTo>
                <a:lnTo>
                  <a:pt x="96774" y="10667"/>
                </a:lnTo>
                <a:lnTo>
                  <a:pt x="102843" y="19263"/>
                </a:lnTo>
                <a:lnTo>
                  <a:pt x="106557" y="31273"/>
                </a:lnTo>
                <a:lnTo>
                  <a:pt x="107939" y="46698"/>
                </a:lnTo>
                <a:lnTo>
                  <a:pt x="107950" y="48387"/>
                </a:lnTo>
                <a:lnTo>
                  <a:pt x="106838" y="64334"/>
                </a:lnTo>
                <a:lnTo>
                  <a:pt x="103486" y="76856"/>
                </a:lnTo>
                <a:lnTo>
                  <a:pt x="97873" y="85997"/>
                </a:lnTo>
                <a:lnTo>
                  <a:pt x="88094" y="92839"/>
                </a:lnTo>
                <a:lnTo>
                  <a:pt x="76560" y="96365"/>
                </a:lnTo>
                <a:lnTo>
                  <a:pt x="61772" y="98097"/>
                </a:lnTo>
                <a:lnTo>
                  <a:pt x="53594" y="98297"/>
                </a:lnTo>
                <a:lnTo>
                  <a:pt x="36988" y="97430"/>
                </a:lnTo>
                <a:lnTo>
                  <a:pt x="23861" y="94813"/>
                </a:lnTo>
                <a:lnTo>
                  <a:pt x="14230" y="90430"/>
                </a:lnTo>
                <a:lnTo>
                  <a:pt x="11049" y="87883"/>
                </a:lnTo>
                <a:lnTo>
                  <a:pt x="5047" y="79362"/>
                </a:lnTo>
                <a:lnTo>
                  <a:pt x="1367" y="67345"/>
                </a:lnTo>
                <a:lnTo>
                  <a:pt x="8" y="51783"/>
                </a:lnTo>
                <a:lnTo>
                  <a:pt x="0" y="50291"/>
                </a:lnTo>
                <a:lnTo>
                  <a:pt x="1103" y="34426"/>
                </a:lnTo>
                <a:lnTo>
                  <a:pt x="4413" y="21871"/>
                </a:lnTo>
                <a:lnTo>
                  <a:pt x="9931" y="12627"/>
                </a:lnTo>
                <a:lnTo>
                  <a:pt x="19556" y="5624"/>
                </a:lnTo>
                <a:lnTo>
                  <a:pt x="31043" y="2014"/>
                </a:lnTo>
                <a:lnTo>
                  <a:pt x="45872" y="217"/>
                </a:lnTo>
                <a:lnTo>
                  <a:pt x="5435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409569" y="1146683"/>
            <a:ext cx="107950" cy="98297"/>
          </a:xfrm>
          <a:custGeom>
            <a:avLst/>
            <a:gdLst/>
            <a:ahLst/>
            <a:cxnLst/>
            <a:rect l="l" t="t" r="r" b="b"/>
            <a:pathLst>
              <a:path w="107950" h="98297">
                <a:moveTo>
                  <a:pt x="54355" y="0"/>
                </a:moveTo>
                <a:lnTo>
                  <a:pt x="70799" y="899"/>
                </a:lnTo>
                <a:lnTo>
                  <a:pt x="83856" y="3597"/>
                </a:lnTo>
                <a:lnTo>
                  <a:pt x="93546" y="8094"/>
                </a:lnTo>
                <a:lnTo>
                  <a:pt x="96773" y="10667"/>
                </a:lnTo>
                <a:lnTo>
                  <a:pt x="102843" y="19263"/>
                </a:lnTo>
                <a:lnTo>
                  <a:pt x="106557" y="31273"/>
                </a:lnTo>
                <a:lnTo>
                  <a:pt x="107939" y="46698"/>
                </a:lnTo>
                <a:lnTo>
                  <a:pt x="107950" y="48387"/>
                </a:lnTo>
                <a:lnTo>
                  <a:pt x="106838" y="64334"/>
                </a:lnTo>
                <a:lnTo>
                  <a:pt x="103486" y="76856"/>
                </a:lnTo>
                <a:lnTo>
                  <a:pt x="97873" y="85997"/>
                </a:lnTo>
                <a:lnTo>
                  <a:pt x="88094" y="92839"/>
                </a:lnTo>
                <a:lnTo>
                  <a:pt x="76560" y="96365"/>
                </a:lnTo>
                <a:lnTo>
                  <a:pt x="61772" y="98097"/>
                </a:lnTo>
                <a:lnTo>
                  <a:pt x="53593" y="98297"/>
                </a:lnTo>
                <a:lnTo>
                  <a:pt x="36988" y="97430"/>
                </a:lnTo>
                <a:lnTo>
                  <a:pt x="23861" y="94813"/>
                </a:lnTo>
                <a:lnTo>
                  <a:pt x="14230" y="90430"/>
                </a:lnTo>
                <a:lnTo>
                  <a:pt x="11048" y="87883"/>
                </a:lnTo>
                <a:lnTo>
                  <a:pt x="5047" y="79362"/>
                </a:lnTo>
                <a:lnTo>
                  <a:pt x="1367" y="67345"/>
                </a:lnTo>
                <a:lnTo>
                  <a:pt x="8" y="51783"/>
                </a:lnTo>
                <a:lnTo>
                  <a:pt x="0" y="50291"/>
                </a:lnTo>
                <a:lnTo>
                  <a:pt x="1103" y="34426"/>
                </a:lnTo>
                <a:lnTo>
                  <a:pt x="4413" y="21871"/>
                </a:lnTo>
                <a:lnTo>
                  <a:pt x="9931" y="12627"/>
                </a:lnTo>
                <a:lnTo>
                  <a:pt x="19556" y="5624"/>
                </a:lnTo>
                <a:lnTo>
                  <a:pt x="31043" y="2014"/>
                </a:lnTo>
                <a:lnTo>
                  <a:pt x="45872" y="217"/>
                </a:lnTo>
                <a:lnTo>
                  <a:pt x="5435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294505" y="1134110"/>
            <a:ext cx="93725" cy="520191"/>
          </a:xfrm>
          <a:custGeom>
            <a:avLst/>
            <a:gdLst/>
            <a:ahLst/>
            <a:cxnLst/>
            <a:rect l="l" t="t" r="r" b="b"/>
            <a:pathLst>
              <a:path w="93725" h="520191">
                <a:moveTo>
                  <a:pt x="46862" y="0"/>
                </a:moveTo>
                <a:lnTo>
                  <a:pt x="56007" y="0"/>
                </a:lnTo>
                <a:lnTo>
                  <a:pt x="63627" y="380"/>
                </a:lnTo>
                <a:lnTo>
                  <a:pt x="69596" y="1142"/>
                </a:lnTo>
                <a:lnTo>
                  <a:pt x="75565" y="1904"/>
                </a:lnTo>
                <a:lnTo>
                  <a:pt x="80264" y="2920"/>
                </a:lnTo>
                <a:lnTo>
                  <a:pt x="83947" y="4317"/>
                </a:lnTo>
                <a:lnTo>
                  <a:pt x="87503" y="5587"/>
                </a:lnTo>
                <a:lnTo>
                  <a:pt x="90043" y="7238"/>
                </a:lnTo>
                <a:lnTo>
                  <a:pt x="91567" y="9270"/>
                </a:lnTo>
                <a:lnTo>
                  <a:pt x="92964" y="11302"/>
                </a:lnTo>
                <a:lnTo>
                  <a:pt x="93725" y="13462"/>
                </a:lnTo>
                <a:lnTo>
                  <a:pt x="93725" y="16001"/>
                </a:lnTo>
                <a:lnTo>
                  <a:pt x="93725" y="505205"/>
                </a:lnTo>
                <a:lnTo>
                  <a:pt x="93725" y="507745"/>
                </a:lnTo>
                <a:lnTo>
                  <a:pt x="92964" y="509904"/>
                </a:lnTo>
                <a:lnTo>
                  <a:pt x="91567" y="511810"/>
                </a:lnTo>
                <a:lnTo>
                  <a:pt x="90043" y="513588"/>
                </a:lnTo>
                <a:lnTo>
                  <a:pt x="87503" y="515238"/>
                </a:lnTo>
                <a:lnTo>
                  <a:pt x="83947" y="516381"/>
                </a:lnTo>
                <a:lnTo>
                  <a:pt x="80264" y="517651"/>
                </a:lnTo>
                <a:lnTo>
                  <a:pt x="75565" y="518540"/>
                </a:lnTo>
                <a:lnTo>
                  <a:pt x="69596" y="519175"/>
                </a:lnTo>
                <a:lnTo>
                  <a:pt x="63627" y="519811"/>
                </a:lnTo>
                <a:lnTo>
                  <a:pt x="56007" y="520191"/>
                </a:lnTo>
                <a:lnTo>
                  <a:pt x="46862" y="520191"/>
                </a:lnTo>
                <a:lnTo>
                  <a:pt x="37719" y="520191"/>
                </a:lnTo>
                <a:lnTo>
                  <a:pt x="30099" y="519811"/>
                </a:lnTo>
                <a:lnTo>
                  <a:pt x="24130" y="519175"/>
                </a:lnTo>
                <a:lnTo>
                  <a:pt x="18161" y="518540"/>
                </a:lnTo>
                <a:lnTo>
                  <a:pt x="13462" y="517651"/>
                </a:lnTo>
                <a:lnTo>
                  <a:pt x="9906" y="516381"/>
                </a:lnTo>
                <a:lnTo>
                  <a:pt x="6223" y="515238"/>
                </a:lnTo>
                <a:lnTo>
                  <a:pt x="3683" y="513588"/>
                </a:lnTo>
                <a:lnTo>
                  <a:pt x="2159" y="511810"/>
                </a:lnTo>
                <a:lnTo>
                  <a:pt x="762" y="509904"/>
                </a:lnTo>
                <a:lnTo>
                  <a:pt x="0" y="507745"/>
                </a:lnTo>
                <a:lnTo>
                  <a:pt x="0" y="505205"/>
                </a:lnTo>
                <a:lnTo>
                  <a:pt x="0" y="16001"/>
                </a:lnTo>
                <a:lnTo>
                  <a:pt x="0" y="13462"/>
                </a:lnTo>
                <a:lnTo>
                  <a:pt x="762" y="11302"/>
                </a:lnTo>
                <a:lnTo>
                  <a:pt x="2159" y="9270"/>
                </a:lnTo>
                <a:lnTo>
                  <a:pt x="3683" y="7238"/>
                </a:lnTo>
                <a:lnTo>
                  <a:pt x="6223" y="5587"/>
                </a:lnTo>
                <a:lnTo>
                  <a:pt x="9906" y="4317"/>
                </a:lnTo>
                <a:lnTo>
                  <a:pt x="13462" y="2920"/>
                </a:lnTo>
                <a:lnTo>
                  <a:pt x="18161" y="1904"/>
                </a:lnTo>
                <a:lnTo>
                  <a:pt x="24130" y="1142"/>
                </a:lnTo>
                <a:lnTo>
                  <a:pt x="30099" y="380"/>
                </a:lnTo>
                <a:lnTo>
                  <a:pt x="37719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246249" y="1134110"/>
            <a:ext cx="93725" cy="520191"/>
          </a:xfrm>
          <a:custGeom>
            <a:avLst/>
            <a:gdLst/>
            <a:ahLst/>
            <a:cxnLst/>
            <a:rect l="l" t="t" r="r" b="b"/>
            <a:pathLst>
              <a:path w="93725" h="520191">
                <a:moveTo>
                  <a:pt x="46862" y="0"/>
                </a:moveTo>
                <a:lnTo>
                  <a:pt x="56006" y="0"/>
                </a:lnTo>
                <a:lnTo>
                  <a:pt x="63626" y="380"/>
                </a:lnTo>
                <a:lnTo>
                  <a:pt x="69595" y="1142"/>
                </a:lnTo>
                <a:lnTo>
                  <a:pt x="75564" y="1904"/>
                </a:lnTo>
                <a:lnTo>
                  <a:pt x="80263" y="2920"/>
                </a:lnTo>
                <a:lnTo>
                  <a:pt x="83946" y="4317"/>
                </a:lnTo>
                <a:lnTo>
                  <a:pt x="87502" y="5587"/>
                </a:lnTo>
                <a:lnTo>
                  <a:pt x="90043" y="7238"/>
                </a:lnTo>
                <a:lnTo>
                  <a:pt x="91567" y="9270"/>
                </a:lnTo>
                <a:lnTo>
                  <a:pt x="92963" y="11302"/>
                </a:lnTo>
                <a:lnTo>
                  <a:pt x="93725" y="13462"/>
                </a:lnTo>
                <a:lnTo>
                  <a:pt x="93725" y="16001"/>
                </a:lnTo>
                <a:lnTo>
                  <a:pt x="93725" y="505205"/>
                </a:lnTo>
                <a:lnTo>
                  <a:pt x="93725" y="507745"/>
                </a:lnTo>
                <a:lnTo>
                  <a:pt x="92963" y="509904"/>
                </a:lnTo>
                <a:lnTo>
                  <a:pt x="91567" y="511810"/>
                </a:lnTo>
                <a:lnTo>
                  <a:pt x="90043" y="513588"/>
                </a:lnTo>
                <a:lnTo>
                  <a:pt x="87502" y="515238"/>
                </a:lnTo>
                <a:lnTo>
                  <a:pt x="83946" y="516381"/>
                </a:lnTo>
                <a:lnTo>
                  <a:pt x="80263" y="517651"/>
                </a:lnTo>
                <a:lnTo>
                  <a:pt x="75564" y="518540"/>
                </a:lnTo>
                <a:lnTo>
                  <a:pt x="69595" y="519175"/>
                </a:lnTo>
                <a:lnTo>
                  <a:pt x="63626" y="519811"/>
                </a:lnTo>
                <a:lnTo>
                  <a:pt x="56006" y="520191"/>
                </a:lnTo>
                <a:lnTo>
                  <a:pt x="46862" y="520191"/>
                </a:lnTo>
                <a:lnTo>
                  <a:pt x="37718" y="520191"/>
                </a:lnTo>
                <a:lnTo>
                  <a:pt x="30099" y="519811"/>
                </a:lnTo>
                <a:lnTo>
                  <a:pt x="24130" y="519175"/>
                </a:lnTo>
                <a:lnTo>
                  <a:pt x="18161" y="518540"/>
                </a:lnTo>
                <a:lnTo>
                  <a:pt x="13462" y="517651"/>
                </a:lnTo>
                <a:lnTo>
                  <a:pt x="9906" y="516381"/>
                </a:lnTo>
                <a:lnTo>
                  <a:pt x="6223" y="515238"/>
                </a:lnTo>
                <a:lnTo>
                  <a:pt x="3682" y="513588"/>
                </a:lnTo>
                <a:lnTo>
                  <a:pt x="2158" y="511810"/>
                </a:lnTo>
                <a:lnTo>
                  <a:pt x="762" y="509904"/>
                </a:lnTo>
                <a:lnTo>
                  <a:pt x="0" y="507745"/>
                </a:lnTo>
                <a:lnTo>
                  <a:pt x="0" y="505205"/>
                </a:lnTo>
                <a:lnTo>
                  <a:pt x="0" y="16001"/>
                </a:lnTo>
                <a:lnTo>
                  <a:pt x="0" y="13462"/>
                </a:lnTo>
                <a:lnTo>
                  <a:pt x="762" y="11302"/>
                </a:lnTo>
                <a:lnTo>
                  <a:pt x="2158" y="9270"/>
                </a:lnTo>
                <a:lnTo>
                  <a:pt x="3682" y="7238"/>
                </a:lnTo>
                <a:lnTo>
                  <a:pt x="6223" y="5587"/>
                </a:lnTo>
                <a:lnTo>
                  <a:pt x="9906" y="4317"/>
                </a:lnTo>
                <a:lnTo>
                  <a:pt x="13462" y="2920"/>
                </a:lnTo>
                <a:lnTo>
                  <a:pt x="18161" y="1904"/>
                </a:lnTo>
                <a:lnTo>
                  <a:pt x="24130" y="1142"/>
                </a:lnTo>
                <a:lnTo>
                  <a:pt x="30099" y="380"/>
                </a:lnTo>
                <a:lnTo>
                  <a:pt x="37718" y="0"/>
                </a:lnTo>
                <a:lnTo>
                  <a:pt x="468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55448" y="1761744"/>
            <a:ext cx="1456944" cy="73609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43840" y="2084832"/>
            <a:ext cx="1280160" cy="47701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60654" y="2029772"/>
            <a:ext cx="8007996" cy="16244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7761">
              <a:lnSpc>
                <a:spcPts val="2755"/>
              </a:lnSpc>
              <a:spcBef>
                <a:spcPts val="137"/>
              </a:spcBef>
            </a:pPr>
            <a:r>
              <a:rPr sz="3900" b="1" u="heavy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P</a:t>
            </a:r>
            <a:r>
              <a:rPr sz="3900" b="1" u="heavy" spc="-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l</a:t>
            </a:r>
            <a:r>
              <a:rPr sz="3900" b="1" u="heavy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a</a:t>
            </a:r>
            <a:r>
              <a:rPr sz="3900" b="1" u="heavy" spc="-3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900" b="1" u="heavy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o</a:t>
            </a:r>
            <a:endParaRPr sz="2600">
              <a:latin typeface="Constantia"/>
              <a:cs typeface="Constantia"/>
            </a:endParaRPr>
          </a:p>
          <a:p>
            <a:pPr marL="12700" indent="640080">
              <a:lnSpc>
                <a:spcPts val="3120"/>
              </a:lnSpc>
              <a:spcBef>
                <a:spcPts val="571"/>
              </a:spcBef>
            </a:pPr>
            <a:r>
              <a:rPr sz="2600" spc="0" dirty="0" smtClean="0">
                <a:latin typeface="Constantia"/>
                <a:cs typeface="Constantia"/>
              </a:rPr>
              <a:t>Art</a:t>
            </a:r>
            <a:r>
              <a:rPr sz="2600" spc="-8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mu</a:t>
            </a:r>
            <a:r>
              <a:rPr sz="2600" spc="4" dirty="0" smtClean="0">
                <a:latin typeface="Constantia"/>
                <a:cs typeface="Constantia"/>
              </a:rPr>
              <a:t>s</a:t>
            </a:r>
            <a:r>
              <a:rPr sz="2600" spc="0" dirty="0" smtClean="0">
                <a:latin typeface="Constantia"/>
                <a:cs typeface="Constantia"/>
              </a:rPr>
              <a:t>t</a:t>
            </a:r>
            <a:r>
              <a:rPr sz="2600" spc="-12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pl</a:t>
            </a:r>
            <a:r>
              <a:rPr sz="2600" spc="-54" dirty="0" smtClean="0">
                <a:latin typeface="Constantia"/>
                <a:cs typeface="Constantia"/>
              </a:rPr>
              <a:t>a</a:t>
            </a:r>
            <a:r>
              <a:rPr sz="2600" spc="0" dirty="0" smtClean="0">
                <a:latin typeface="Constantia"/>
                <a:cs typeface="Constantia"/>
              </a:rPr>
              <a:t>y</a:t>
            </a:r>
            <a:r>
              <a:rPr sz="2600" spc="-13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a</a:t>
            </a:r>
            <a:r>
              <a:rPr sz="2600" spc="-100" dirty="0" smtClean="0">
                <a:latin typeface="Constantia"/>
                <a:cs typeface="Constantia"/>
              </a:rPr>
              <a:t> </a:t>
            </a:r>
            <a:r>
              <a:rPr sz="2600" spc="-3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ole</a:t>
            </a:r>
            <a:r>
              <a:rPr sz="2600" spc="-7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in</a:t>
            </a:r>
            <a:r>
              <a:rPr sz="2600" spc="-6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the</a:t>
            </a:r>
            <a:r>
              <a:rPr sz="2600" spc="-100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per</a:t>
            </a:r>
            <a:r>
              <a:rPr sz="2600" spc="-29" dirty="0" smtClean="0">
                <a:latin typeface="Constantia"/>
                <a:cs typeface="Constantia"/>
              </a:rPr>
              <a:t>f</a:t>
            </a:r>
            <a:r>
              <a:rPr sz="2600" spc="0" dirty="0" smtClean="0">
                <a:latin typeface="Constantia"/>
                <a:cs typeface="Constantia"/>
              </a:rPr>
              <a:t>ect</a:t>
            </a:r>
            <a:r>
              <a:rPr sz="2600" spc="-50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G</a:t>
            </a:r>
            <a:r>
              <a:rPr sz="2600" spc="-4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eek</a:t>
            </a:r>
            <a:r>
              <a:rPr sz="2600" spc="-19" dirty="0" smtClean="0">
                <a:latin typeface="Constantia"/>
                <a:cs typeface="Constantia"/>
              </a:rPr>
              <a:t> </a:t>
            </a:r>
            <a:r>
              <a:rPr sz="2600" spc="-4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epublic. </a:t>
            </a:r>
            <a:r>
              <a:rPr sz="2600" spc="-75" dirty="0" smtClean="0">
                <a:latin typeface="Constantia"/>
                <a:cs typeface="Constantia"/>
              </a:rPr>
              <a:t>P</a:t>
            </a:r>
            <a:r>
              <a:rPr sz="2600" spc="0" dirty="0" smtClean="0">
                <a:latin typeface="Constantia"/>
                <a:cs typeface="Constantia"/>
              </a:rPr>
              <a:t>oets</a:t>
            </a:r>
            <a:r>
              <a:rPr sz="2600" spc="-8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m</a:t>
            </a:r>
            <a:r>
              <a:rPr sz="2600" spc="-50" dirty="0" smtClean="0">
                <a:latin typeface="Constantia"/>
                <a:cs typeface="Constantia"/>
              </a:rPr>
              <a:t>a</a:t>
            </a:r>
            <a:r>
              <a:rPr sz="2600" spc="0" dirty="0" smtClean="0">
                <a:latin typeface="Constantia"/>
                <a:cs typeface="Constantia"/>
              </a:rPr>
              <a:t>y</a:t>
            </a:r>
            <a:r>
              <a:rPr sz="2600" spc="-12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st</a:t>
            </a:r>
            <a:r>
              <a:rPr sz="2600" spc="-44" dirty="0" smtClean="0">
                <a:latin typeface="Constantia"/>
                <a:cs typeface="Constantia"/>
              </a:rPr>
              <a:t>a</a:t>
            </a:r>
            <a:r>
              <a:rPr sz="2600" spc="0" dirty="0" smtClean="0">
                <a:latin typeface="Constantia"/>
                <a:cs typeface="Constantia"/>
              </a:rPr>
              <a:t>y</a:t>
            </a:r>
            <a:r>
              <a:rPr sz="2600" spc="-150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as</a:t>
            </a:r>
            <a:r>
              <a:rPr sz="2600" spc="-100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se</a:t>
            </a:r>
            <a:r>
              <a:rPr sz="2600" spc="44" dirty="0" smtClean="0">
                <a:latin typeface="Constantia"/>
                <a:cs typeface="Constantia"/>
              </a:rPr>
              <a:t>r</a:t>
            </a:r>
            <a:r>
              <a:rPr sz="2600" spc="-19" dirty="0" smtClean="0">
                <a:latin typeface="Constantia"/>
                <a:cs typeface="Constantia"/>
              </a:rPr>
              <a:t>v</a:t>
            </a:r>
            <a:r>
              <a:rPr sz="2600" spc="0" dirty="0" smtClean="0">
                <a:latin typeface="Constantia"/>
                <a:cs typeface="Constantia"/>
              </a:rPr>
              <a:t>ants</a:t>
            </a:r>
            <a:r>
              <a:rPr sz="2600" spc="-14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of</a:t>
            </a:r>
            <a:r>
              <a:rPr sz="2600" spc="25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the</a:t>
            </a:r>
            <a:r>
              <a:rPr sz="2600" spc="-11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sta</a:t>
            </a:r>
            <a:r>
              <a:rPr sz="2600" spc="-25" dirty="0" smtClean="0">
                <a:latin typeface="Constantia"/>
                <a:cs typeface="Constantia"/>
              </a:rPr>
              <a:t>t</a:t>
            </a:r>
            <a:r>
              <a:rPr sz="2600" spc="0" dirty="0" smtClean="0">
                <a:latin typeface="Constantia"/>
                <a:cs typeface="Constantia"/>
              </a:rPr>
              <a:t>e</a:t>
            </a:r>
            <a:r>
              <a:rPr sz="2600" spc="-8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if</a:t>
            </a:r>
            <a:r>
              <a:rPr sz="2600" spc="25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they</a:t>
            </a:r>
            <a:r>
              <a:rPr sz="2600" spc="-94" dirty="0" smtClean="0">
                <a:latin typeface="Constantia"/>
                <a:cs typeface="Constantia"/>
              </a:rPr>
              <a:t> </a:t>
            </a:r>
            <a:r>
              <a:rPr sz="2600" spc="-29" dirty="0" smtClean="0">
                <a:latin typeface="Constantia"/>
                <a:cs typeface="Constantia"/>
              </a:rPr>
              <a:t>t</a:t>
            </a:r>
            <a:r>
              <a:rPr sz="2600" spc="0" dirty="0" smtClean="0">
                <a:latin typeface="Constantia"/>
                <a:cs typeface="Constantia"/>
              </a:rPr>
              <a:t>each</a:t>
            </a:r>
            <a:r>
              <a:rPr sz="2600" spc="-8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p</a:t>
            </a:r>
            <a:r>
              <a:rPr sz="2600" spc="-9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ety and</a:t>
            </a:r>
            <a:r>
              <a:rPr sz="2600" spc="-9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virtue,</a:t>
            </a:r>
            <a:r>
              <a:rPr sz="2600" spc="-2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b</a:t>
            </a:r>
            <a:r>
              <a:rPr sz="2600" spc="4" dirty="0" smtClean="0">
                <a:latin typeface="Constantia"/>
                <a:cs typeface="Constantia"/>
              </a:rPr>
              <a:t>u</a:t>
            </a:r>
            <a:r>
              <a:rPr sz="2600" spc="0" dirty="0" smtClean="0">
                <a:latin typeface="Constantia"/>
                <a:cs typeface="Constantia"/>
              </a:rPr>
              <a:t>t</a:t>
            </a:r>
            <a:r>
              <a:rPr sz="2600" spc="-10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the</a:t>
            </a:r>
            <a:r>
              <a:rPr sz="2600" spc="-100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pleasu</a:t>
            </a:r>
            <a:r>
              <a:rPr sz="2600" spc="-3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es</a:t>
            </a:r>
            <a:r>
              <a:rPr sz="2600" spc="-14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of</a:t>
            </a:r>
            <a:r>
              <a:rPr sz="2600" spc="-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art</a:t>
            </a:r>
            <a:r>
              <a:rPr sz="2600" spc="-13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a</a:t>
            </a:r>
            <a:r>
              <a:rPr sz="2600" spc="-39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</a:t>
            </a:r>
            <a:r>
              <a:rPr sz="2600" spc="-119" dirty="0" smtClean="0">
                <a:latin typeface="Constantia"/>
                <a:cs typeface="Constantia"/>
              </a:rPr>
              <a:t> </a:t>
            </a:r>
            <a:r>
              <a:rPr sz="2600" spc="-50" dirty="0" smtClean="0">
                <a:latin typeface="Constantia"/>
                <a:cs typeface="Constantia"/>
              </a:rPr>
              <a:t>c</a:t>
            </a:r>
            <a:r>
              <a:rPr sz="2600" spc="0" dirty="0" smtClean="0">
                <a:latin typeface="Constantia"/>
                <a:cs typeface="Constantia"/>
              </a:rPr>
              <a:t>o</a:t>
            </a:r>
            <a:r>
              <a:rPr sz="2600" spc="-4" dirty="0" smtClean="0">
                <a:latin typeface="Constantia"/>
                <a:cs typeface="Constantia"/>
              </a:rPr>
              <a:t>n</a:t>
            </a:r>
            <a:r>
              <a:rPr sz="2600" spc="0" dirty="0" smtClean="0">
                <a:latin typeface="Constantia"/>
                <a:cs typeface="Constantia"/>
              </a:rPr>
              <a:t>demned</a:t>
            </a:r>
            <a:r>
              <a:rPr sz="2600" spc="-7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as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0654" y="3694386"/>
            <a:ext cx="3203738" cy="3564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-50" baseline="3150" dirty="0" smtClean="0">
                <a:latin typeface="Constantia"/>
                <a:cs typeface="Constantia"/>
              </a:rPr>
              <a:t>c</a:t>
            </a:r>
            <a:r>
              <a:rPr sz="3900" spc="0" baseline="3150" dirty="0" smtClean="0">
                <a:latin typeface="Constantia"/>
                <a:cs typeface="Constantia"/>
              </a:rPr>
              <a:t>o</a:t>
            </a:r>
            <a:r>
              <a:rPr sz="3900" spc="-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rupti</a:t>
            </a:r>
            <a:r>
              <a:rPr sz="3900" spc="-9" baseline="3150" dirty="0" smtClean="0">
                <a:latin typeface="Constantia"/>
                <a:cs typeface="Constantia"/>
              </a:rPr>
              <a:t>n</a:t>
            </a:r>
            <a:r>
              <a:rPr sz="3900" spc="0" baseline="3150" dirty="0" smtClean="0">
                <a:latin typeface="Constantia"/>
                <a:cs typeface="Constantia"/>
              </a:rPr>
              <a:t>g</a:t>
            </a:r>
            <a:r>
              <a:rPr sz="3900" spc="-54" baseline="3150" dirty="0" smtClean="0">
                <a:latin typeface="Constantia"/>
                <a:cs typeface="Constantia"/>
              </a:rPr>
              <a:t> </a:t>
            </a:r>
            <a:r>
              <a:rPr sz="3900" spc="-29" baseline="3150" dirty="0" smtClean="0">
                <a:latin typeface="Constantia"/>
                <a:cs typeface="Constantia"/>
              </a:rPr>
              <a:t>t</a:t>
            </a:r>
            <a:r>
              <a:rPr sz="3900" spc="0" baseline="3150" dirty="0" smtClean="0">
                <a:latin typeface="Constantia"/>
                <a:cs typeface="Constantia"/>
              </a:rPr>
              <a:t>o</a:t>
            </a:r>
            <a:r>
              <a:rPr sz="3900" spc="-150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cit</a:t>
            </a:r>
            <a:r>
              <a:rPr sz="3900" spc="-9" baseline="3150" dirty="0" smtClean="0">
                <a:latin typeface="Constantia"/>
                <a:cs typeface="Constantia"/>
              </a:rPr>
              <a:t>i</a:t>
            </a:r>
            <a:r>
              <a:rPr sz="3900" spc="-25" baseline="3150" dirty="0" smtClean="0">
                <a:latin typeface="Constantia"/>
                <a:cs typeface="Constantia"/>
              </a:rPr>
              <a:t>z</a:t>
            </a:r>
            <a:r>
              <a:rPr sz="3900" spc="0" baseline="3150" dirty="0" smtClean="0">
                <a:latin typeface="Constantia"/>
                <a:cs typeface="Constantia"/>
              </a:rPr>
              <a:t>en</a:t>
            </a:r>
            <a:r>
              <a:rPr sz="3900" spc="-39" baseline="3150" dirty="0" smtClean="0">
                <a:latin typeface="Constantia"/>
                <a:cs typeface="Constantia"/>
              </a:rPr>
              <a:t>s</a:t>
            </a:r>
            <a:r>
              <a:rPr sz="3900" spc="0" baseline="3150" dirty="0" smtClean="0"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54628" y="3694386"/>
            <a:ext cx="4788800" cy="3564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u="heavy" spc="0" baseline="3150" dirty="0" smtClean="0">
                <a:latin typeface="Constantia"/>
                <a:cs typeface="Constantia"/>
              </a:rPr>
              <a:t>If</a:t>
            </a:r>
            <a:r>
              <a:rPr sz="3900" u="heavy" spc="-19" baseline="3150" dirty="0" smtClean="0">
                <a:latin typeface="Constantia"/>
                <a:cs typeface="Constantia"/>
              </a:rPr>
              <a:t> </a:t>
            </a:r>
            <a:r>
              <a:rPr sz="3900" u="heavy" spc="0" baseline="3150" dirty="0" smtClean="0">
                <a:latin typeface="Constantia"/>
                <a:cs typeface="Constantia"/>
              </a:rPr>
              <a:t>art</a:t>
            </a:r>
            <a:r>
              <a:rPr sz="3900" u="heavy" spc="-129" baseline="3150" dirty="0" smtClean="0">
                <a:latin typeface="Constantia"/>
                <a:cs typeface="Constantia"/>
              </a:rPr>
              <a:t> </a:t>
            </a:r>
            <a:r>
              <a:rPr sz="3900" u="heavy" spc="0" baseline="3150" dirty="0" smtClean="0">
                <a:latin typeface="Constantia"/>
                <a:cs typeface="Constantia"/>
              </a:rPr>
              <a:t>d</a:t>
            </a:r>
            <a:r>
              <a:rPr sz="3900" u="heavy" spc="-9" baseline="3150" dirty="0" smtClean="0">
                <a:latin typeface="Constantia"/>
                <a:cs typeface="Constantia"/>
              </a:rPr>
              <a:t>o</a:t>
            </a:r>
            <a:r>
              <a:rPr sz="3900" u="heavy" spc="0" baseline="3150" dirty="0" smtClean="0">
                <a:latin typeface="Constantia"/>
                <a:cs typeface="Constantia"/>
              </a:rPr>
              <a:t>es</a:t>
            </a:r>
            <a:r>
              <a:rPr sz="3900" u="heavy" spc="-64" baseline="3150" dirty="0" smtClean="0">
                <a:latin typeface="Constantia"/>
                <a:cs typeface="Constantia"/>
              </a:rPr>
              <a:t> </a:t>
            </a:r>
            <a:r>
              <a:rPr sz="3900" u="heavy" spc="0" baseline="3150" dirty="0" smtClean="0">
                <a:latin typeface="Constantia"/>
                <a:cs typeface="Constantia"/>
              </a:rPr>
              <a:t>n</a:t>
            </a:r>
            <a:r>
              <a:rPr sz="3900" u="heavy" spc="-9" baseline="3150" dirty="0" smtClean="0">
                <a:latin typeface="Constantia"/>
                <a:cs typeface="Constantia"/>
              </a:rPr>
              <a:t>o</a:t>
            </a:r>
            <a:r>
              <a:rPr sz="3900" u="heavy" spc="0" baseline="3150" dirty="0" smtClean="0">
                <a:latin typeface="Constantia"/>
                <a:cs typeface="Constantia"/>
              </a:rPr>
              <a:t>t</a:t>
            </a:r>
            <a:r>
              <a:rPr sz="3900" u="heavy" spc="-109" baseline="3150" dirty="0" smtClean="0">
                <a:latin typeface="Constantia"/>
                <a:cs typeface="Constantia"/>
              </a:rPr>
              <a:t> </a:t>
            </a:r>
            <a:r>
              <a:rPr sz="3900" u="heavy" spc="-29" baseline="3150" dirty="0" smtClean="0">
                <a:latin typeface="Constantia"/>
                <a:cs typeface="Constantia"/>
              </a:rPr>
              <a:t>t</a:t>
            </a:r>
            <a:r>
              <a:rPr sz="3900" u="heavy" spc="0" baseline="3150" dirty="0" smtClean="0">
                <a:latin typeface="Constantia"/>
                <a:cs typeface="Constantia"/>
              </a:rPr>
              <a:t>each</a:t>
            </a:r>
            <a:r>
              <a:rPr sz="3900" u="heavy" spc="-59" baseline="3150" dirty="0" smtClean="0">
                <a:latin typeface="Constantia"/>
                <a:cs typeface="Constantia"/>
              </a:rPr>
              <a:t> </a:t>
            </a:r>
            <a:r>
              <a:rPr sz="3900" u="heavy" spc="0" baseline="3150" dirty="0" smtClean="0">
                <a:latin typeface="Constantia"/>
                <a:cs typeface="Constantia"/>
              </a:rPr>
              <a:t>mo</a:t>
            </a:r>
            <a:r>
              <a:rPr sz="3900" u="heavy" spc="-54" baseline="3150" dirty="0" smtClean="0">
                <a:latin typeface="Constantia"/>
                <a:cs typeface="Constantia"/>
              </a:rPr>
              <a:t>r</a:t>
            </a:r>
            <a:r>
              <a:rPr sz="3900" u="heavy" spc="0" baseline="3150" dirty="0" smtClean="0">
                <a:latin typeface="Constantia"/>
                <a:cs typeface="Constantia"/>
              </a:rPr>
              <a:t>al</a:t>
            </a:r>
            <a:r>
              <a:rPr sz="3900" u="heavy" spc="-9" baseline="3150" dirty="0" smtClean="0">
                <a:latin typeface="Constantia"/>
                <a:cs typeface="Constantia"/>
              </a:rPr>
              <a:t>i</a:t>
            </a:r>
            <a:r>
              <a:rPr sz="3900" u="heavy" spc="0" baseline="3150" dirty="0" smtClean="0">
                <a:latin typeface="Constantia"/>
                <a:cs typeface="Constantia"/>
              </a:rPr>
              <a:t>ty</a:t>
            </a:r>
            <a:r>
              <a:rPr sz="3900" u="heavy" spc="-139" baseline="3150" dirty="0" smtClean="0">
                <a:latin typeface="Constantia"/>
                <a:cs typeface="Constantia"/>
              </a:rPr>
              <a:t> </a:t>
            </a:r>
            <a:r>
              <a:rPr sz="3900" u="heavy" spc="0" baseline="3150" dirty="0" smtClean="0">
                <a:latin typeface="Constantia"/>
                <a:cs typeface="Constantia"/>
              </a:rPr>
              <a:t>a</a:t>
            </a:r>
            <a:r>
              <a:rPr sz="3900" u="heavy" spc="-9" baseline="3150" dirty="0" smtClean="0">
                <a:latin typeface="Constantia"/>
                <a:cs typeface="Constantia"/>
              </a:rPr>
              <a:t>n</a:t>
            </a:r>
            <a:r>
              <a:rPr sz="3900" u="heavy" spc="0" baseline="3150" dirty="0" smtClean="0">
                <a:latin typeface="Constantia"/>
                <a:cs typeface="Constantia"/>
              </a:rPr>
              <a:t>d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654" y="4090855"/>
            <a:ext cx="6030979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u="heavy" spc="0" baseline="3150" dirty="0" smtClean="0">
                <a:latin typeface="Constantia"/>
                <a:cs typeface="Constantia"/>
              </a:rPr>
              <a:t>ethic</a:t>
            </a:r>
            <a:r>
              <a:rPr sz="3900" u="heavy" spc="-19" baseline="3150" dirty="0" smtClean="0">
                <a:latin typeface="Constantia"/>
                <a:cs typeface="Constantia"/>
              </a:rPr>
              <a:t>s</a:t>
            </a:r>
            <a:r>
              <a:rPr sz="3900" u="heavy" spc="0" baseline="3150" dirty="0" smtClean="0">
                <a:latin typeface="Constantia"/>
                <a:cs typeface="Constantia"/>
              </a:rPr>
              <a:t>,</a:t>
            </a:r>
            <a:r>
              <a:rPr sz="3900" u="heavy" spc="-59" baseline="3150" dirty="0" smtClean="0">
                <a:latin typeface="Constantia"/>
                <a:cs typeface="Constantia"/>
              </a:rPr>
              <a:t> </a:t>
            </a:r>
            <a:r>
              <a:rPr sz="3900" u="heavy" spc="0" baseline="3150" dirty="0" smtClean="0">
                <a:latin typeface="Constantia"/>
                <a:cs typeface="Constantia"/>
              </a:rPr>
              <a:t>then</a:t>
            </a:r>
            <a:r>
              <a:rPr sz="3900" u="heavy" spc="-29" baseline="3150" dirty="0" smtClean="0">
                <a:latin typeface="Constantia"/>
                <a:cs typeface="Constantia"/>
              </a:rPr>
              <a:t> </a:t>
            </a:r>
            <a:r>
              <a:rPr sz="3900" u="heavy" spc="-9" baseline="3150" dirty="0" smtClean="0">
                <a:latin typeface="Constantia"/>
                <a:cs typeface="Constantia"/>
              </a:rPr>
              <a:t>i</a:t>
            </a:r>
            <a:r>
              <a:rPr sz="3900" u="heavy" spc="0" baseline="3150" dirty="0" smtClean="0">
                <a:latin typeface="Constantia"/>
                <a:cs typeface="Constantia"/>
              </a:rPr>
              <a:t>t</a:t>
            </a:r>
            <a:r>
              <a:rPr sz="3900" u="heavy" spc="-75" baseline="3150" dirty="0" smtClean="0">
                <a:latin typeface="Constantia"/>
                <a:cs typeface="Constantia"/>
              </a:rPr>
              <a:t> </a:t>
            </a:r>
            <a:r>
              <a:rPr sz="3900" u="heavy" spc="0" baseline="3150" dirty="0" smtClean="0">
                <a:latin typeface="Constantia"/>
                <a:cs typeface="Constantia"/>
              </a:rPr>
              <a:t>is</a:t>
            </a:r>
            <a:r>
              <a:rPr sz="3900" u="heavy" spc="-114" baseline="3150" dirty="0" smtClean="0">
                <a:latin typeface="Constantia"/>
                <a:cs typeface="Constantia"/>
              </a:rPr>
              <a:t> </a:t>
            </a:r>
            <a:r>
              <a:rPr sz="3900" u="heavy" spc="0" baseline="3150" dirty="0" smtClean="0">
                <a:latin typeface="Constantia"/>
                <a:cs typeface="Constantia"/>
              </a:rPr>
              <a:t>damag</a:t>
            </a:r>
            <a:r>
              <a:rPr sz="3900" u="heavy" spc="-9" baseline="3150" dirty="0" smtClean="0">
                <a:latin typeface="Constantia"/>
                <a:cs typeface="Constantia"/>
              </a:rPr>
              <a:t>i</a:t>
            </a:r>
            <a:r>
              <a:rPr sz="3900" u="heavy" spc="0" baseline="3150" dirty="0" smtClean="0">
                <a:latin typeface="Constantia"/>
                <a:cs typeface="Constantia"/>
              </a:rPr>
              <a:t>ng</a:t>
            </a:r>
            <a:r>
              <a:rPr sz="3900" u="heavy" spc="-25" baseline="3150" dirty="0" smtClean="0">
                <a:latin typeface="Constantia"/>
                <a:cs typeface="Constantia"/>
              </a:rPr>
              <a:t> </a:t>
            </a:r>
            <a:r>
              <a:rPr sz="3900" u="heavy" spc="-29" baseline="3150" dirty="0" smtClean="0">
                <a:latin typeface="Constantia"/>
                <a:cs typeface="Constantia"/>
              </a:rPr>
              <a:t>t</a:t>
            </a:r>
            <a:r>
              <a:rPr sz="3900" u="heavy" spc="0" baseline="3150" dirty="0" smtClean="0">
                <a:latin typeface="Constantia"/>
                <a:cs typeface="Constantia"/>
              </a:rPr>
              <a:t>o</a:t>
            </a:r>
            <a:r>
              <a:rPr sz="3900" u="heavy" spc="-94" baseline="3150" dirty="0" smtClean="0">
                <a:latin typeface="Constantia"/>
                <a:cs typeface="Constantia"/>
              </a:rPr>
              <a:t> </a:t>
            </a:r>
            <a:r>
              <a:rPr sz="3900" u="heavy" spc="0" baseline="3150" dirty="0" smtClean="0">
                <a:latin typeface="Constantia"/>
                <a:cs typeface="Constantia"/>
              </a:rPr>
              <a:t>its</a:t>
            </a:r>
            <a:r>
              <a:rPr sz="3900" u="heavy" spc="-125" baseline="3150" dirty="0" smtClean="0">
                <a:latin typeface="Constantia"/>
                <a:cs typeface="Constantia"/>
              </a:rPr>
              <a:t> </a:t>
            </a:r>
            <a:r>
              <a:rPr sz="3900" u="heavy" spc="0" baseline="3150" dirty="0" smtClean="0">
                <a:latin typeface="Constantia"/>
                <a:cs typeface="Constantia"/>
              </a:rPr>
              <a:t>audien</a:t>
            </a:r>
            <a:r>
              <a:rPr sz="3900" u="heavy" spc="-54" baseline="3150" dirty="0" smtClean="0">
                <a:latin typeface="Constantia"/>
                <a:cs typeface="Constantia"/>
              </a:rPr>
              <a:t>c</a:t>
            </a:r>
            <a:r>
              <a:rPr sz="3900" u="heavy" spc="4" baseline="3150" dirty="0" smtClean="0">
                <a:latin typeface="Constantia"/>
                <a:cs typeface="Constantia"/>
              </a:rPr>
              <a:t>e</a:t>
            </a:r>
            <a:r>
              <a:rPr sz="3900" spc="0" baseline="3150" dirty="0" smtClean="0"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80989" y="4090855"/>
            <a:ext cx="1790719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-9" baseline="3150" dirty="0" smtClean="0">
                <a:latin typeface="Constantia"/>
                <a:cs typeface="Constantia"/>
              </a:rPr>
              <a:t>P</a:t>
            </a:r>
            <a:r>
              <a:rPr sz="3900" spc="0" baseline="3150" dirty="0" smtClean="0">
                <a:latin typeface="Constantia"/>
                <a:cs typeface="Constantia"/>
              </a:rPr>
              <a:t>la</a:t>
            </a:r>
            <a:r>
              <a:rPr sz="3900" spc="-34" baseline="3150" dirty="0" smtClean="0">
                <a:latin typeface="Constantia"/>
                <a:cs typeface="Constantia"/>
              </a:rPr>
              <a:t>t</a:t>
            </a:r>
            <a:r>
              <a:rPr sz="3900" spc="-89" baseline="3150" dirty="0" smtClean="0">
                <a:latin typeface="Constantia"/>
                <a:cs typeface="Constantia"/>
              </a:rPr>
              <a:t>o</a:t>
            </a:r>
            <a:r>
              <a:rPr sz="3900" spc="-94" baseline="3150" dirty="0" smtClean="0">
                <a:latin typeface="Constantia"/>
                <a:cs typeface="Constantia"/>
              </a:rPr>
              <a:t>’</a:t>
            </a:r>
            <a:r>
              <a:rPr sz="3900" spc="0" baseline="3150" dirty="0" smtClean="0">
                <a:latin typeface="Constantia"/>
                <a:cs typeface="Constantia"/>
              </a:rPr>
              <a:t>s</a:t>
            </a:r>
            <a:r>
              <a:rPr sz="3900" spc="-100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ideas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0654" y="4487095"/>
            <a:ext cx="8169485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about</a:t>
            </a:r>
            <a:r>
              <a:rPr sz="3900" spc="-164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art</a:t>
            </a:r>
            <a:r>
              <a:rPr sz="3900" spc="-134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and li</a:t>
            </a:r>
            <a:r>
              <a:rPr sz="3900" spc="-34" baseline="3150" dirty="0" smtClean="0">
                <a:latin typeface="Constantia"/>
                <a:cs typeface="Constantia"/>
              </a:rPr>
              <a:t>t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r>
              <a:rPr sz="3900" spc="-50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at</a:t>
            </a:r>
            <a:r>
              <a:rPr sz="3900" spc="4" baseline="3150" dirty="0" smtClean="0">
                <a:latin typeface="Constantia"/>
                <a:cs typeface="Constantia"/>
              </a:rPr>
              <a:t>u</a:t>
            </a:r>
            <a:r>
              <a:rPr sz="3900" spc="-3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r>
              <a:rPr sz="3900" spc="-159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a</a:t>
            </a:r>
            <a:r>
              <a:rPr sz="3900" spc="-39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r>
              <a:rPr sz="3900" spc="-119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classi</a:t>
            </a:r>
            <a:r>
              <a:rPr sz="3900" spc="50" baseline="3150" dirty="0" smtClean="0">
                <a:latin typeface="Constantia"/>
                <a:cs typeface="Constantia"/>
              </a:rPr>
              <a:t>f</a:t>
            </a:r>
            <a:r>
              <a:rPr sz="3900" spc="0" baseline="3150" dirty="0" smtClean="0">
                <a:latin typeface="Constantia"/>
                <a:cs typeface="Constantia"/>
              </a:rPr>
              <a:t>ied</a:t>
            </a:r>
            <a:r>
              <a:rPr sz="3900" spc="-69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as</a:t>
            </a:r>
            <a:r>
              <a:rPr sz="3900" spc="-50" baseline="3150" dirty="0" smtClean="0">
                <a:latin typeface="Constantia"/>
                <a:cs typeface="Constantia"/>
              </a:rPr>
              <a:t> </a:t>
            </a:r>
            <a:r>
              <a:rPr sz="3900" b="1" i="1" spc="0" baseline="3150" dirty="0" smtClean="0">
                <a:latin typeface="Constantia"/>
                <a:cs typeface="Constantia"/>
              </a:rPr>
              <a:t>mo</a:t>
            </a:r>
            <a:r>
              <a:rPr sz="3900" b="1" i="1" spc="-44" baseline="3150" dirty="0" smtClean="0">
                <a:latin typeface="Constantia"/>
                <a:cs typeface="Constantia"/>
              </a:rPr>
              <a:t>r</a:t>
            </a:r>
            <a:r>
              <a:rPr sz="3900" b="1" i="1" spc="0" baseline="3150" dirty="0" smtClean="0">
                <a:latin typeface="Constantia"/>
                <a:cs typeface="Constantia"/>
              </a:rPr>
              <a:t>al criticism</a:t>
            </a:r>
            <a:r>
              <a:rPr sz="3900" spc="0" baseline="3150" dirty="0" smtClean="0"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82292" y="3815969"/>
            <a:ext cx="8029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4465205" y="3815969"/>
            <a:ext cx="6676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5190282" y="3815969"/>
            <a:ext cx="7487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5752420" y="3815969"/>
            <a:ext cx="6884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6596163" y="3815969"/>
            <a:ext cx="7547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7877670" y="3815969"/>
            <a:ext cx="6505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402266" y="4212208"/>
            <a:ext cx="7544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137031" y="4212208"/>
            <a:ext cx="7915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425202" y="4212208"/>
            <a:ext cx="7373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726464" y="4212208"/>
            <a:ext cx="6812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206665" y="4212208"/>
            <a:ext cx="8008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578276" y="4212208"/>
            <a:ext cx="7125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993807" y="4212208"/>
            <a:ext cx="6712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7076" y="591312"/>
            <a:ext cx="2001012" cy="7360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5468" y="914400"/>
            <a:ext cx="1824227" cy="4770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2587" y="858857"/>
            <a:ext cx="8067656" cy="21000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7761">
              <a:lnSpc>
                <a:spcPts val="2755"/>
              </a:lnSpc>
              <a:spcBef>
                <a:spcPts val="137"/>
              </a:spcBef>
            </a:pPr>
            <a:r>
              <a:rPr sz="3900" b="1" u="heavy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Ar</a:t>
            </a:r>
            <a:r>
              <a:rPr sz="3900" b="1" u="heavy" spc="-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i</a:t>
            </a:r>
            <a:r>
              <a:rPr sz="3900" b="1" u="heavy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s</a:t>
            </a:r>
            <a:r>
              <a:rPr sz="3900" b="1" u="heavy" spc="-3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900" b="1" u="heavy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otle</a:t>
            </a:r>
            <a:endParaRPr sz="2600">
              <a:latin typeface="Constantia"/>
              <a:cs typeface="Constantia"/>
            </a:endParaRPr>
          </a:p>
          <a:p>
            <a:pPr marL="12700" marR="555074" indent="640384">
              <a:lnSpc>
                <a:spcPts val="3120"/>
              </a:lnSpc>
              <a:spcBef>
                <a:spcPts val="568"/>
              </a:spcBef>
            </a:pPr>
            <a:r>
              <a:rPr sz="2600" spc="0" dirty="0" smtClean="0">
                <a:latin typeface="Constantia"/>
                <a:cs typeface="Constantia"/>
              </a:rPr>
              <a:t>Ar</a:t>
            </a:r>
            <a:r>
              <a:rPr sz="2600" spc="-9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s</a:t>
            </a:r>
            <a:r>
              <a:rPr sz="2600" spc="-29" dirty="0" smtClean="0">
                <a:latin typeface="Constantia"/>
                <a:cs typeface="Constantia"/>
              </a:rPr>
              <a:t>t</a:t>
            </a:r>
            <a:r>
              <a:rPr sz="2600" spc="0" dirty="0" smtClean="0">
                <a:latin typeface="Constantia"/>
                <a:cs typeface="Constantia"/>
              </a:rPr>
              <a:t>otl</a:t>
            </a:r>
            <a:r>
              <a:rPr sz="2600" spc="-34" dirty="0" smtClean="0">
                <a:latin typeface="Constantia"/>
                <a:cs typeface="Constantia"/>
              </a:rPr>
              <a:t>e</a:t>
            </a:r>
            <a:r>
              <a:rPr sz="2600" spc="-104" dirty="0" smtClean="0">
                <a:latin typeface="Constantia"/>
                <a:cs typeface="Constantia"/>
              </a:rPr>
              <a:t>’</a:t>
            </a:r>
            <a:r>
              <a:rPr sz="2600" spc="0" dirty="0" smtClean="0">
                <a:latin typeface="Constantia"/>
                <a:cs typeface="Constantia"/>
              </a:rPr>
              <a:t>s</a:t>
            </a:r>
            <a:r>
              <a:rPr sz="2600" spc="-100" dirty="0" smtClean="0">
                <a:latin typeface="Constantia"/>
                <a:cs typeface="Constantia"/>
              </a:rPr>
              <a:t> </a:t>
            </a:r>
            <a:r>
              <a:rPr sz="2600" b="1" i="1" spc="-69" dirty="0" smtClean="0">
                <a:latin typeface="Constantia"/>
                <a:cs typeface="Constantia"/>
              </a:rPr>
              <a:t>P</a:t>
            </a:r>
            <a:r>
              <a:rPr sz="2600" b="1" i="1" spc="0" dirty="0" smtClean="0">
                <a:latin typeface="Constantia"/>
                <a:cs typeface="Constantia"/>
              </a:rPr>
              <a:t>oetics</a:t>
            </a:r>
            <a:r>
              <a:rPr sz="2600" b="1" i="1" spc="3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is</a:t>
            </a:r>
            <a:r>
              <a:rPr sz="2600" spc="-75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the</a:t>
            </a:r>
            <a:r>
              <a:rPr sz="2600" spc="-125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ea</a:t>
            </a:r>
            <a:r>
              <a:rPr sz="2600" spc="-25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liest</a:t>
            </a:r>
            <a:r>
              <a:rPr sz="2600" spc="-129" dirty="0" smtClean="0">
                <a:latin typeface="Constantia"/>
                <a:cs typeface="Constantia"/>
              </a:rPr>
              <a:t> </a:t>
            </a:r>
            <a:r>
              <a:rPr sz="2600" spc="-54" dirty="0" smtClean="0">
                <a:latin typeface="Constantia"/>
                <a:cs typeface="Constantia"/>
              </a:rPr>
              <a:t>w</a:t>
            </a:r>
            <a:r>
              <a:rPr sz="2600" spc="0" dirty="0" smtClean="0">
                <a:latin typeface="Constantia"/>
                <a:cs typeface="Constantia"/>
              </a:rPr>
              <a:t>o</a:t>
            </a:r>
            <a:r>
              <a:rPr sz="2600" spc="-29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k</a:t>
            </a:r>
            <a:r>
              <a:rPr sz="2600" spc="-10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of</a:t>
            </a:r>
            <a:r>
              <a:rPr sz="2600" spc="5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l</a:t>
            </a:r>
            <a:r>
              <a:rPr sz="2600" spc="-9" dirty="0" smtClean="0">
                <a:latin typeface="Constantia"/>
                <a:cs typeface="Constantia"/>
              </a:rPr>
              <a:t>i</a:t>
            </a:r>
            <a:r>
              <a:rPr sz="2600" spc="-29" dirty="0" smtClean="0">
                <a:latin typeface="Constantia"/>
                <a:cs typeface="Constantia"/>
              </a:rPr>
              <a:t>t</a:t>
            </a:r>
            <a:r>
              <a:rPr sz="2600" spc="0" dirty="0" smtClean="0">
                <a:latin typeface="Constantia"/>
                <a:cs typeface="Constantia"/>
              </a:rPr>
              <a:t>e</a:t>
            </a:r>
            <a:r>
              <a:rPr sz="2600" spc="-50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a</a:t>
            </a:r>
            <a:r>
              <a:rPr sz="2600" spc="29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y theo</a:t>
            </a:r>
            <a:r>
              <a:rPr sz="2600" spc="34" dirty="0" smtClean="0">
                <a:latin typeface="Constantia"/>
                <a:cs typeface="Constantia"/>
              </a:rPr>
              <a:t>r</a:t>
            </a:r>
            <a:r>
              <a:rPr sz="2600" spc="-259" dirty="0" smtClean="0">
                <a:latin typeface="Constantia"/>
                <a:cs typeface="Constantia"/>
              </a:rPr>
              <a:t>y</a:t>
            </a:r>
            <a:r>
              <a:rPr sz="2600" spc="0" dirty="0" smtClean="0"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  <a:p>
            <a:pPr marL="12700" indent="640384">
              <a:lnSpc>
                <a:spcPts val="3120"/>
              </a:lnSpc>
              <a:spcBef>
                <a:spcPts val="624"/>
              </a:spcBef>
            </a:pPr>
            <a:r>
              <a:rPr sz="2600" spc="-154" dirty="0" smtClean="0">
                <a:latin typeface="Constantia"/>
                <a:cs typeface="Constantia"/>
              </a:rPr>
              <a:t>T</a:t>
            </a:r>
            <a:r>
              <a:rPr sz="2600" spc="-50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a</a:t>
            </a:r>
            <a:r>
              <a:rPr sz="2600" spc="-64" dirty="0" smtClean="0">
                <a:latin typeface="Constantia"/>
                <a:cs typeface="Constantia"/>
              </a:rPr>
              <a:t>g</a:t>
            </a:r>
            <a:r>
              <a:rPr sz="2600" spc="0" dirty="0" smtClean="0">
                <a:latin typeface="Constantia"/>
                <a:cs typeface="Constantia"/>
              </a:rPr>
              <a:t>e</a:t>
            </a:r>
            <a:r>
              <a:rPr sz="2600" spc="-25" dirty="0" smtClean="0">
                <a:latin typeface="Constantia"/>
                <a:cs typeface="Constantia"/>
              </a:rPr>
              <a:t>d</a:t>
            </a:r>
            <a:r>
              <a:rPr sz="2600" spc="0" dirty="0" smtClean="0">
                <a:latin typeface="Constantia"/>
                <a:cs typeface="Constantia"/>
              </a:rPr>
              <a:t>y</a:t>
            </a:r>
            <a:r>
              <a:rPr sz="2600" spc="-11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stim</a:t>
            </a:r>
            <a:r>
              <a:rPr sz="2600" spc="4" dirty="0" smtClean="0">
                <a:latin typeface="Constantia"/>
                <a:cs typeface="Constantia"/>
              </a:rPr>
              <a:t>u</a:t>
            </a:r>
            <a:r>
              <a:rPr sz="2600" spc="0" dirty="0" smtClean="0">
                <a:latin typeface="Constantia"/>
                <a:cs typeface="Constantia"/>
              </a:rPr>
              <a:t>la</a:t>
            </a:r>
            <a:r>
              <a:rPr sz="2600" spc="-34" dirty="0" smtClean="0">
                <a:latin typeface="Constantia"/>
                <a:cs typeface="Constantia"/>
              </a:rPr>
              <a:t>t</a:t>
            </a:r>
            <a:r>
              <a:rPr sz="2600" spc="0" dirty="0" smtClean="0">
                <a:latin typeface="Constantia"/>
                <a:cs typeface="Constantia"/>
              </a:rPr>
              <a:t>es</a:t>
            </a:r>
            <a:r>
              <a:rPr sz="2600" spc="-11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the</a:t>
            </a:r>
            <a:r>
              <a:rPr sz="2600" spc="-13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emoti</a:t>
            </a:r>
            <a:r>
              <a:rPr sz="2600" spc="-4" dirty="0" smtClean="0">
                <a:latin typeface="Constantia"/>
                <a:cs typeface="Constantia"/>
              </a:rPr>
              <a:t>o</a:t>
            </a:r>
            <a:r>
              <a:rPr sz="2600" spc="0" dirty="0" smtClean="0">
                <a:latin typeface="Constantia"/>
                <a:cs typeface="Constantia"/>
              </a:rPr>
              <a:t>ns</a:t>
            </a:r>
            <a:r>
              <a:rPr sz="2600" spc="-13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of</a:t>
            </a:r>
            <a:r>
              <a:rPr sz="2600" spc="-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emoti</a:t>
            </a:r>
            <a:r>
              <a:rPr sz="2600" spc="-4" dirty="0" smtClean="0">
                <a:latin typeface="Constantia"/>
                <a:cs typeface="Constantia"/>
              </a:rPr>
              <a:t>o</a:t>
            </a:r>
            <a:r>
              <a:rPr sz="2600" spc="0" dirty="0" smtClean="0">
                <a:latin typeface="Constantia"/>
                <a:cs typeface="Constantia"/>
              </a:rPr>
              <a:t>ns</a:t>
            </a:r>
            <a:r>
              <a:rPr sz="2600" spc="-14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of</a:t>
            </a:r>
            <a:r>
              <a:rPr sz="2600" spc="1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p</a:t>
            </a:r>
            <a:r>
              <a:rPr sz="2600" spc="-9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ty and</a:t>
            </a:r>
            <a:r>
              <a:rPr sz="2600" spc="-34" dirty="0" smtClean="0">
                <a:latin typeface="Constantia"/>
                <a:cs typeface="Constantia"/>
              </a:rPr>
              <a:t> </a:t>
            </a:r>
            <a:r>
              <a:rPr sz="2600" spc="-25" dirty="0" smtClean="0">
                <a:latin typeface="Constantia"/>
                <a:cs typeface="Constantia"/>
              </a:rPr>
              <a:t>f</a:t>
            </a:r>
            <a:r>
              <a:rPr sz="2600" spc="0" dirty="0" smtClean="0">
                <a:latin typeface="Constantia"/>
                <a:cs typeface="Constantia"/>
              </a:rPr>
              <a:t>ea</a:t>
            </a:r>
            <a:r>
              <a:rPr sz="2600" spc="-20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,</a:t>
            </a:r>
            <a:r>
              <a:rPr sz="2600" spc="-5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as</a:t>
            </a:r>
            <a:r>
              <a:rPr sz="2600" spc="-75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the</a:t>
            </a:r>
            <a:r>
              <a:rPr sz="2600" spc="-13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audien</a:t>
            </a:r>
            <a:r>
              <a:rPr sz="2600" spc="-54" dirty="0" smtClean="0">
                <a:latin typeface="Constantia"/>
                <a:cs typeface="Constantia"/>
              </a:rPr>
              <a:t>c</a:t>
            </a:r>
            <a:r>
              <a:rPr sz="2600" spc="0" dirty="0" smtClean="0">
                <a:latin typeface="Constantia"/>
                <a:cs typeface="Constantia"/>
              </a:rPr>
              <a:t>e</a:t>
            </a:r>
            <a:r>
              <a:rPr sz="2600" spc="-54" dirty="0" smtClean="0">
                <a:latin typeface="Constantia"/>
                <a:cs typeface="Constantia"/>
              </a:rPr>
              <a:t> </a:t>
            </a:r>
            <a:r>
              <a:rPr sz="2600" spc="-9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denti</a:t>
            </a:r>
            <a:r>
              <a:rPr sz="2600" spc="75" dirty="0" smtClean="0">
                <a:latin typeface="Constantia"/>
                <a:cs typeface="Constantia"/>
              </a:rPr>
              <a:t>f</a:t>
            </a:r>
            <a:r>
              <a:rPr sz="2600" spc="0" dirty="0" smtClean="0">
                <a:latin typeface="Constantia"/>
                <a:cs typeface="Constantia"/>
              </a:rPr>
              <a:t>y</a:t>
            </a:r>
            <a:r>
              <a:rPr sz="2600" spc="-12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with</a:t>
            </a:r>
            <a:r>
              <a:rPr sz="2600" spc="-6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the</a:t>
            </a:r>
            <a:r>
              <a:rPr sz="2600" spc="-100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pl</a:t>
            </a:r>
            <a:r>
              <a:rPr sz="2600" spc="-9" dirty="0" smtClean="0">
                <a:latin typeface="Constantia"/>
                <a:cs typeface="Constantia"/>
              </a:rPr>
              <a:t>i</a:t>
            </a:r>
            <a:r>
              <a:rPr sz="2600" spc="-25" dirty="0" smtClean="0">
                <a:latin typeface="Constantia"/>
                <a:cs typeface="Constantia"/>
              </a:rPr>
              <a:t>g</a:t>
            </a:r>
            <a:r>
              <a:rPr sz="2600" spc="0" dirty="0" smtClean="0">
                <a:latin typeface="Constantia"/>
                <a:cs typeface="Constantia"/>
              </a:rPr>
              <a:t>ht</a:t>
            </a:r>
            <a:r>
              <a:rPr sz="2600" spc="-13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of</a:t>
            </a:r>
            <a:r>
              <a:rPr sz="2600" spc="25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the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2587" y="2999036"/>
            <a:ext cx="1794646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p</a:t>
            </a:r>
            <a:r>
              <a:rPr sz="3900" spc="-4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ota</a:t>
            </a:r>
            <a:r>
              <a:rPr sz="3900" spc="-64" baseline="3150" dirty="0" smtClean="0">
                <a:latin typeface="Constantia"/>
                <a:cs typeface="Constantia"/>
              </a:rPr>
              <a:t>g</a:t>
            </a:r>
            <a:r>
              <a:rPr sz="3900" spc="0" baseline="3150" dirty="0" smtClean="0">
                <a:latin typeface="Constantia"/>
                <a:cs typeface="Constantia"/>
              </a:rPr>
              <a:t>o</a:t>
            </a:r>
            <a:r>
              <a:rPr sz="3900" spc="-4" baseline="3150" dirty="0" smtClean="0">
                <a:latin typeface="Constantia"/>
                <a:cs typeface="Constantia"/>
              </a:rPr>
              <a:t>n</a:t>
            </a:r>
            <a:r>
              <a:rPr sz="3900" spc="0" baseline="3150" dirty="0" smtClean="0">
                <a:latin typeface="Constantia"/>
                <a:cs typeface="Constantia"/>
              </a:rPr>
              <a:t>ist.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05386" y="2999036"/>
            <a:ext cx="6081658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The</a:t>
            </a:r>
            <a:r>
              <a:rPr sz="3900" spc="-94" baseline="3150" dirty="0" smtClean="0">
                <a:latin typeface="Constantia"/>
                <a:cs typeface="Constantia"/>
              </a:rPr>
              <a:t> </a:t>
            </a:r>
            <a:r>
              <a:rPr sz="3900" spc="-3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es</a:t>
            </a:r>
            <a:r>
              <a:rPr sz="3900" spc="4" baseline="3150" dirty="0" smtClean="0">
                <a:latin typeface="Constantia"/>
                <a:cs typeface="Constantia"/>
              </a:rPr>
              <a:t>u</a:t>
            </a:r>
            <a:r>
              <a:rPr sz="3900" spc="0" baseline="3150" dirty="0" smtClean="0">
                <a:latin typeface="Constantia"/>
                <a:cs typeface="Constantia"/>
              </a:rPr>
              <a:t>ltant</a:t>
            </a:r>
            <a:r>
              <a:rPr sz="3900" spc="-164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ef</a:t>
            </a:r>
            <a:r>
              <a:rPr sz="3900" spc="-25" baseline="3150" dirty="0" smtClean="0">
                <a:latin typeface="Constantia"/>
                <a:cs typeface="Constantia"/>
              </a:rPr>
              <a:t>f</a:t>
            </a:r>
            <a:r>
              <a:rPr sz="3900" spc="0" baseline="3150" dirty="0" smtClean="0">
                <a:latin typeface="Constantia"/>
                <a:cs typeface="Constantia"/>
              </a:rPr>
              <a:t>ect</a:t>
            </a:r>
            <a:r>
              <a:rPr sz="3900" spc="-69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is</a:t>
            </a:r>
            <a:r>
              <a:rPr sz="3900" spc="-75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that</a:t>
            </a:r>
            <a:r>
              <a:rPr sz="3900" spc="-134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of</a:t>
            </a:r>
            <a:r>
              <a:rPr sz="3900" spc="25" baseline="3150" dirty="0" smtClean="0">
                <a:latin typeface="Constantia"/>
                <a:cs typeface="Constantia"/>
              </a:rPr>
              <a:t> </a:t>
            </a:r>
            <a:r>
              <a:rPr sz="3900" u="heavy" spc="0" baseline="3150" dirty="0" smtClean="0">
                <a:latin typeface="Constantia"/>
                <a:cs typeface="Constantia"/>
              </a:rPr>
              <a:t>pu</a:t>
            </a:r>
            <a:r>
              <a:rPr sz="3900" u="heavy" spc="-34" baseline="3150" dirty="0" smtClean="0">
                <a:latin typeface="Constantia"/>
                <a:cs typeface="Constantia"/>
              </a:rPr>
              <a:t>r</a:t>
            </a:r>
            <a:r>
              <a:rPr sz="3900" u="heavy" spc="0" baseline="3150" dirty="0" smtClean="0">
                <a:latin typeface="Constantia"/>
                <a:cs typeface="Constantia"/>
              </a:rPr>
              <a:t>gati</a:t>
            </a:r>
            <a:r>
              <a:rPr sz="3900" u="heavy" spc="-9" baseline="3150" dirty="0" smtClean="0">
                <a:latin typeface="Constantia"/>
                <a:cs typeface="Constantia"/>
              </a:rPr>
              <a:t>o</a:t>
            </a:r>
            <a:r>
              <a:rPr sz="3900" u="heavy" spc="0" baseline="3150" dirty="0" smtClean="0">
                <a:latin typeface="Constantia"/>
                <a:cs typeface="Constantia"/>
              </a:rPr>
              <a:t>n</a:t>
            </a:r>
            <a:r>
              <a:rPr sz="3900" spc="0" baseline="3150" dirty="0" smtClean="0">
                <a:latin typeface="Constantia"/>
                <a:cs typeface="Constantia"/>
              </a:rPr>
              <a:t>,</a:t>
            </a:r>
            <a:r>
              <a:rPr sz="3900" spc="-89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or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32587" y="3395276"/>
            <a:ext cx="3546507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spc="-19" baseline="3150" dirty="0" smtClean="0">
                <a:latin typeface="Constantia"/>
                <a:cs typeface="Constantia"/>
              </a:rPr>
              <a:t>w</a:t>
            </a:r>
            <a:r>
              <a:rPr sz="3900" spc="0" baseline="3150" dirty="0" smtClean="0">
                <a:latin typeface="Constantia"/>
                <a:cs typeface="Constantia"/>
              </a:rPr>
              <a:t>hat</a:t>
            </a:r>
            <a:r>
              <a:rPr sz="3900" spc="-89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he</a:t>
            </a:r>
            <a:r>
              <a:rPr sz="3900" spc="-119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calls</a:t>
            </a:r>
            <a:r>
              <a:rPr sz="3900" spc="-59" baseline="3150" dirty="0" smtClean="0">
                <a:latin typeface="Constantia"/>
                <a:cs typeface="Constantia"/>
              </a:rPr>
              <a:t> </a:t>
            </a:r>
            <a:r>
              <a:rPr sz="3900" b="1" i="1" spc="-29" baseline="3150" dirty="0" smtClean="0">
                <a:latin typeface="Constantia"/>
                <a:cs typeface="Constantia"/>
              </a:rPr>
              <a:t>C</a:t>
            </a:r>
            <a:r>
              <a:rPr sz="3900" b="1" i="1" spc="0" baseline="3150" dirty="0" smtClean="0">
                <a:latin typeface="Constantia"/>
                <a:cs typeface="Constantia"/>
              </a:rPr>
              <a:t>a</a:t>
            </a:r>
            <a:r>
              <a:rPr sz="3900" b="1" i="1" spc="-29" baseline="3150" dirty="0" smtClean="0">
                <a:latin typeface="Constantia"/>
                <a:cs typeface="Constantia"/>
              </a:rPr>
              <a:t>t</a:t>
            </a:r>
            <a:r>
              <a:rPr sz="3900" b="1" i="1" spc="0" baseline="3150" dirty="0" smtClean="0">
                <a:latin typeface="Constantia"/>
                <a:cs typeface="Constantia"/>
              </a:rPr>
              <a:t>h</a:t>
            </a:r>
            <a:r>
              <a:rPr sz="3900" b="1" i="1" spc="9" baseline="3150" dirty="0" smtClean="0">
                <a:latin typeface="Constantia"/>
                <a:cs typeface="Constantia"/>
              </a:rPr>
              <a:t>a</a:t>
            </a:r>
            <a:r>
              <a:rPr sz="3900" b="1" i="1" spc="-19" baseline="3150" dirty="0" smtClean="0">
                <a:latin typeface="Constantia"/>
                <a:cs typeface="Constantia"/>
              </a:rPr>
              <a:t>r</a:t>
            </a:r>
            <a:r>
              <a:rPr sz="3900" b="1" i="1" spc="0" baseline="3150" dirty="0" smtClean="0">
                <a:latin typeface="Constantia"/>
                <a:cs typeface="Constantia"/>
              </a:rPr>
              <a:t>si</a:t>
            </a:r>
            <a:r>
              <a:rPr sz="3900" b="1" i="1" spc="9" baseline="3150" dirty="0" smtClean="0">
                <a:latin typeface="Constantia"/>
                <a:cs typeface="Constantia"/>
              </a:rPr>
              <a:t>s</a:t>
            </a:r>
            <a:r>
              <a:rPr sz="3900" spc="0" baseline="3150" dirty="0" smtClean="0"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954207"/>
            <a:ext cx="2747277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b="1" u="heavy" spc="0" baseline="3150" dirty="0" smtClean="0">
                <a:latin typeface="Constantia"/>
                <a:cs typeface="Constantia"/>
              </a:rPr>
              <a:t>Sir</a:t>
            </a:r>
            <a:r>
              <a:rPr sz="3900" b="1" u="heavy" spc="-100" baseline="3150" dirty="0" smtClean="0">
                <a:latin typeface="Constantia"/>
                <a:cs typeface="Constantia"/>
              </a:rPr>
              <a:t> </a:t>
            </a:r>
            <a:r>
              <a:rPr sz="3900" b="1" u="heavy" spc="0" baseline="3150" dirty="0" smtClean="0">
                <a:latin typeface="Constantia"/>
                <a:cs typeface="Constantia"/>
              </a:rPr>
              <a:t>Phi</a:t>
            </a:r>
            <a:r>
              <a:rPr sz="3900" b="1" u="heavy" spc="-9" baseline="3150" dirty="0" smtClean="0">
                <a:latin typeface="Constantia"/>
                <a:cs typeface="Constantia"/>
              </a:rPr>
              <a:t>l</a:t>
            </a:r>
            <a:r>
              <a:rPr sz="3900" b="1" u="heavy" spc="0" baseline="3150" dirty="0" smtClean="0">
                <a:latin typeface="Constantia"/>
                <a:cs typeface="Constantia"/>
              </a:rPr>
              <a:t>lip</a:t>
            </a:r>
            <a:r>
              <a:rPr sz="3900" b="1" u="heavy" spc="-69" baseline="3150" dirty="0" smtClean="0">
                <a:latin typeface="Constantia"/>
                <a:cs typeface="Constantia"/>
              </a:rPr>
              <a:t> </a:t>
            </a:r>
            <a:r>
              <a:rPr sz="3900" b="1" u="heavy" spc="0" baseline="3150" dirty="0" smtClean="0">
                <a:latin typeface="Constantia"/>
                <a:cs typeface="Constantia"/>
              </a:rPr>
              <a:t>Sidney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429695"/>
            <a:ext cx="7060369" cy="13075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9651">
              <a:lnSpc>
                <a:spcPts val="2755"/>
              </a:lnSpc>
              <a:spcBef>
                <a:spcPts val="137"/>
              </a:spcBef>
            </a:pPr>
            <a:r>
              <a:rPr sz="3900" spc="0" baseline="3150" dirty="0" smtClean="0">
                <a:latin typeface="Constantia"/>
                <a:cs typeface="Constantia"/>
              </a:rPr>
              <a:t>Sidney</a:t>
            </a:r>
            <a:r>
              <a:rPr sz="3900" spc="-144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w</a:t>
            </a:r>
            <a:r>
              <a:rPr sz="3900" spc="-3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o</a:t>
            </a:r>
            <a:r>
              <a:rPr sz="3900" spc="-34" baseline="3150" dirty="0" smtClean="0">
                <a:latin typeface="Constantia"/>
                <a:cs typeface="Constantia"/>
              </a:rPr>
              <a:t>t</a:t>
            </a:r>
            <a:r>
              <a:rPr sz="3900" spc="0" baseline="3150" dirty="0" smtClean="0">
                <a:latin typeface="Constantia"/>
                <a:cs typeface="Constantia"/>
              </a:rPr>
              <a:t>e</a:t>
            </a:r>
            <a:r>
              <a:rPr sz="3900" spc="-119" baseline="3150" dirty="0" smtClean="0">
                <a:latin typeface="Constantia"/>
                <a:cs typeface="Constantia"/>
              </a:rPr>
              <a:t> </a:t>
            </a:r>
            <a:r>
              <a:rPr sz="3900" spc="-25" baseline="3150" dirty="0" smtClean="0">
                <a:latin typeface="Constantia"/>
                <a:cs typeface="Constantia"/>
              </a:rPr>
              <a:t>A</a:t>
            </a:r>
            <a:r>
              <a:rPr sz="3900" spc="0" baseline="3150" dirty="0" smtClean="0">
                <a:latin typeface="Constantia"/>
                <a:cs typeface="Constantia"/>
              </a:rPr>
              <a:t>p</a:t>
            </a:r>
            <a:r>
              <a:rPr sz="3900" spc="-9" baseline="3150" dirty="0" smtClean="0">
                <a:latin typeface="Constantia"/>
                <a:cs typeface="Constantia"/>
              </a:rPr>
              <a:t>o</a:t>
            </a:r>
            <a:r>
              <a:rPr sz="3900" spc="0" baseline="3150" dirty="0" smtClean="0">
                <a:latin typeface="Constantia"/>
                <a:cs typeface="Constantia"/>
              </a:rPr>
              <a:t>lo</a:t>
            </a:r>
            <a:r>
              <a:rPr sz="3900" spc="39" baseline="3150" dirty="0" smtClean="0">
                <a:latin typeface="Constantia"/>
                <a:cs typeface="Constantia"/>
              </a:rPr>
              <a:t>g</a:t>
            </a:r>
            <a:r>
              <a:rPr sz="3900" spc="0" baseline="3150" dirty="0" smtClean="0">
                <a:latin typeface="Constantia"/>
                <a:cs typeface="Constantia"/>
              </a:rPr>
              <a:t>y</a:t>
            </a:r>
            <a:r>
              <a:rPr sz="3900" spc="-89" baseline="3150" dirty="0" smtClean="0">
                <a:latin typeface="Constantia"/>
                <a:cs typeface="Constantia"/>
              </a:rPr>
              <a:t> </a:t>
            </a:r>
            <a:r>
              <a:rPr sz="3900" spc="-25" baseline="3150" dirty="0" smtClean="0">
                <a:latin typeface="Constantia"/>
                <a:cs typeface="Constantia"/>
              </a:rPr>
              <a:t>f</a:t>
            </a:r>
            <a:r>
              <a:rPr sz="3900" spc="0" baseline="3150" dirty="0" smtClean="0">
                <a:latin typeface="Constantia"/>
                <a:cs typeface="Constantia"/>
              </a:rPr>
              <a:t>or</a:t>
            </a:r>
            <a:r>
              <a:rPr sz="3900" spc="-104" baseline="3150" dirty="0" smtClean="0">
                <a:latin typeface="Constantia"/>
                <a:cs typeface="Constantia"/>
              </a:rPr>
              <a:t> </a:t>
            </a:r>
            <a:r>
              <a:rPr sz="3900" spc="-75" baseline="3150" dirty="0" smtClean="0">
                <a:latin typeface="Constantia"/>
                <a:cs typeface="Constantia"/>
              </a:rPr>
              <a:t>P</a:t>
            </a:r>
            <a:r>
              <a:rPr sz="3900" spc="0" baseline="3150" dirty="0" smtClean="0">
                <a:latin typeface="Constantia"/>
                <a:cs typeface="Constantia"/>
              </a:rPr>
              <a:t>oet</a:t>
            </a:r>
            <a:r>
              <a:rPr sz="3900" spc="3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y</a:t>
            </a:r>
            <a:r>
              <a:rPr sz="3900" spc="-64" baseline="3150" dirty="0" smtClean="0">
                <a:latin typeface="Constantia"/>
                <a:cs typeface="Constantia"/>
              </a:rPr>
              <a:t> </a:t>
            </a:r>
            <a:r>
              <a:rPr sz="3900" spc="-9" baseline="3150" dirty="0" smtClean="0">
                <a:latin typeface="Constantia"/>
                <a:cs typeface="Constantia"/>
              </a:rPr>
              <a:t>i</a:t>
            </a:r>
            <a:r>
              <a:rPr sz="3900" spc="0" baseline="3150" dirty="0" smtClean="0">
                <a:latin typeface="Constantia"/>
                <a:cs typeface="Constantia"/>
              </a:rPr>
              <a:t>n</a:t>
            </a:r>
            <a:r>
              <a:rPr sz="3900" spc="-100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about</a:t>
            </a:r>
            <a:r>
              <a:rPr sz="3900" spc="-84" baseline="3150" dirty="0" smtClean="0">
                <a:latin typeface="Constantia"/>
                <a:cs typeface="Constantia"/>
              </a:rPr>
              <a:t> </a:t>
            </a:r>
            <a:r>
              <a:rPr sz="3900" spc="-34" baseline="3150" dirty="0" smtClean="0">
                <a:latin typeface="Constantia"/>
                <a:cs typeface="Constantia"/>
              </a:rPr>
              <a:t>1</a:t>
            </a:r>
            <a:r>
              <a:rPr sz="3900" spc="0" baseline="3150" dirty="0" smtClean="0">
                <a:latin typeface="Constantia"/>
                <a:cs typeface="Constantia"/>
              </a:rPr>
              <a:t>5</a:t>
            </a:r>
            <a:r>
              <a:rPr sz="3900" spc="-9" baseline="3150" dirty="0" smtClean="0">
                <a:latin typeface="Constantia"/>
                <a:cs typeface="Constantia"/>
              </a:rPr>
              <a:t>8</a:t>
            </a:r>
            <a:r>
              <a:rPr sz="3900" spc="0" baseline="3150" dirty="0" smtClean="0">
                <a:latin typeface="Constantia"/>
                <a:cs typeface="Constantia"/>
              </a:rPr>
              <a:t>0.</a:t>
            </a:r>
            <a:endParaRPr sz="2600">
              <a:latin typeface="Constantia"/>
              <a:cs typeface="Constantia"/>
            </a:endParaRPr>
          </a:p>
          <a:p>
            <a:pPr marL="12700" marR="49651">
              <a:lnSpc>
                <a:spcPct val="101725"/>
              </a:lnSpc>
              <a:spcBef>
                <a:spcPts val="432"/>
              </a:spcBef>
            </a:pPr>
            <a:r>
              <a:rPr sz="2600" spc="0" dirty="0" smtClean="0">
                <a:latin typeface="Constantia"/>
                <a:cs typeface="Constantia"/>
              </a:rPr>
              <a:t>The</a:t>
            </a:r>
            <a:r>
              <a:rPr sz="2600" spc="-7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function</a:t>
            </a:r>
            <a:r>
              <a:rPr sz="2600" spc="-12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of</a:t>
            </a:r>
            <a:r>
              <a:rPr sz="2600" spc="1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p</a:t>
            </a:r>
            <a:r>
              <a:rPr sz="2600" spc="-9" dirty="0" smtClean="0">
                <a:latin typeface="Constantia"/>
                <a:cs typeface="Constantia"/>
              </a:rPr>
              <a:t>o</a:t>
            </a:r>
            <a:r>
              <a:rPr sz="2600" spc="0" dirty="0" smtClean="0">
                <a:latin typeface="Constantia"/>
                <a:cs typeface="Constantia"/>
              </a:rPr>
              <a:t>et</a:t>
            </a:r>
            <a:r>
              <a:rPr sz="2600" spc="3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y</a:t>
            </a:r>
            <a:r>
              <a:rPr sz="2600" spc="-7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is</a:t>
            </a:r>
            <a:r>
              <a:rPr sz="2600" spc="-75" dirty="0" smtClean="0">
                <a:latin typeface="Constantia"/>
                <a:cs typeface="Constantia"/>
              </a:rPr>
              <a:t> </a:t>
            </a:r>
            <a:r>
              <a:rPr sz="2600" spc="-29" dirty="0" smtClean="0">
                <a:latin typeface="Constantia"/>
                <a:cs typeface="Constantia"/>
              </a:rPr>
              <a:t>t</a:t>
            </a:r>
            <a:r>
              <a:rPr sz="2600" spc="0" dirty="0" smtClean="0">
                <a:latin typeface="Constantia"/>
                <a:cs typeface="Constantia"/>
              </a:rPr>
              <a:t>o</a:t>
            </a:r>
            <a:r>
              <a:rPr sz="2600" spc="-114" dirty="0" smtClean="0">
                <a:latin typeface="Constantia"/>
                <a:cs typeface="Constantia"/>
              </a:rPr>
              <a:t> </a:t>
            </a:r>
            <a:r>
              <a:rPr sz="2600" spc="-29" dirty="0" smtClean="0">
                <a:latin typeface="Constantia"/>
                <a:cs typeface="Constantia"/>
              </a:rPr>
              <a:t>t</a:t>
            </a:r>
            <a:r>
              <a:rPr sz="2600" spc="0" dirty="0" smtClean="0">
                <a:latin typeface="Constantia"/>
                <a:cs typeface="Constantia"/>
              </a:rPr>
              <a:t>each</a:t>
            </a:r>
            <a:r>
              <a:rPr sz="2600" spc="-10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and</a:t>
            </a:r>
            <a:r>
              <a:rPr sz="2600" spc="-6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deli</a:t>
            </a:r>
            <a:r>
              <a:rPr sz="2600" spc="-29" dirty="0" smtClean="0">
                <a:latin typeface="Constantia"/>
                <a:cs typeface="Constantia"/>
              </a:rPr>
              <a:t>g</a:t>
            </a:r>
            <a:r>
              <a:rPr sz="2600" spc="0" dirty="0" smtClean="0">
                <a:latin typeface="Constantia"/>
                <a:cs typeface="Constantia"/>
              </a:rPr>
              <a:t>ht.</a:t>
            </a:r>
            <a:endParaRPr sz="2600">
              <a:latin typeface="Constantia"/>
              <a:cs typeface="Constantia"/>
            </a:endParaRPr>
          </a:p>
          <a:p>
            <a:pPr marL="12700">
              <a:lnSpc>
                <a:spcPct val="101725"/>
              </a:lnSpc>
              <a:spcBef>
                <a:spcPts val="573"/>
              </a:spcBef>
            </a:pPr>
            <a:r>
              <a:rPr sz="2600" spc="0" dirty="0" smtClean="0">
                <a:latin typeface="Constantia"/>
                <a:cs typeface="Constantia"/>
              </a:rPr>
              <a:t>Li</a:t>
            </a:r>
            <a:r>
              <a:rPr sz="2600" spc="-34" dirty="0" smtClean="0">
                <a:latin typeface="Constantia"/>
                <a:cs typeface="Constantia"/>
              </a:rPr>
              <a:t>t</a:t>
            </a:r>
            <a:r>
              <a:rPr sz="2600" spc="0" dirty="0" smtClean="0">
                <a:latin typeface="Constantia"/>
                <a:cs typeface="Constantia"/>
              </a:rPr>
              <a:t>e</a:t>
            </a:r>
            <a:r>
              <a:rPr sz="2600" spc="-50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atu</a:t>
            </a:r>
            <a:r>
              <a:rPr sz="2600" spc="-3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</a:t>
            </a:r>
            <a:r>
              <a:rPr sz="2600" spc="-9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has</a:t>
            </a:r>
            <a:r>
              <a:rPr sz="2600" spc="-75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the</a:t>
            </a:r>
            <a:r>
              <a:rPr sz="2600" spc="-10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p</a:t>
            </a:r>
            <a:r>
              <a:rPr sz="2600" spc="-9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im</a:t>
            </a:r>
            <a:r>
              <a:rPr sz="2600" spc="-9" dirty="0" smtClean="0">
                <a:latin typeface="Constantia"/>
                <a:cs typeface="Constantia"/>
              </a:rPr>
              <a:t>a</a:t>
            </a:r>
            <a:r>
              <a:rPr sz="2600" spc="29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y</a:t>
            </a:r>
            <a:r>
              <a:rPr sz="2600" spc="-125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a</a:t>
            </a:r>
            <a:r>
              <a:rPr sz="2600" spc="-9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m</a:t>
            </a:r>
            <a:r>
              <a:rPr sz="2600" spc="-100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of</a:t>
            </a:r>
            <a:r>
              <a:rPr sz="2600" spc="-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g</a:t>
            </a:r>
            <a:r>
              <a:rPr sz="2600" spc="-34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vi</a:t>
            </a:r>
            <a:r>
              <a:rPr sz="2600" spc="-9" dirty="0" smtClean="0">
                <a:latin typeface="Constantia"/>
                <a:cs typeface="Constantia"/>
              </a:rPr>
              <a:t>n</a:t>
            </a:r>
            <a:r>
              <a:rPr sz="2600" spc="0" dirty="0" smtClean="0">
                <a:latin typeface="Constantia"/>
                <a:cs typeface="Constantia"/>
              </a:rPr>
              <a:t>g</a:t>
            </a:r>
            <a:r>
              <a:rPr sz="2600" spc="-3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p</a:t>
            </a:r>
            <a:r>
              <a:rPr sz="2600" spc="-4" dirty="0" smtClean="0">
                <a:latin typeface="Constantia"/>
                <a:cs typeface="Constantia"/>
              </a:rPr>
              <a:t>l</a:t>
            </a:r>
            <a:r>
              <a:rPr sz="2600" spc="0" dirty="0" smtClean="0">
                <a:latin typeface="Constantia"/>
                <a:cs typeface="Constantia"/>
              </a:rPr>
              <a:t>easu</a:t>
            </a:r>
            <a:r>
              <a:rPr sz="2600" spc="-39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e.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6235" y="2075561"/>
            <a:ext cx="6615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102958" y="2075561"/>
            <a:ext cx="7011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57961" y="1077849"/>
            <a:ext cx="971143" cy="3931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7961" y="1077849"/>
            <a:ext cx="971143" cy="3931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57961" y="1077849"/>
            <a:ext cx="971143" cy="3931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7961" y="1077849"/>
            <a:ext cx="971143" cy="3931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57961" y="1077849"/>
            <a:ext cx="971143" cy="3931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21587" y="1230884"/>
            <a:ext cx="130429" cy="180339"/>
          </a:xfrm>
          <a:custGeom>
            <a:avLst/>
            <a:gdLst/>
            <a:ahLst/>
            <a:cxnLst/>
            <a:rect l="l" t="t" r="r" b="b"/>
            <a:pathLst>
              <a:path w="130429" h="180339">
                <a:moveTo>
                  <a:pt x="65785" y="0"/>
                </a:moveTo>
                <a:lnTo>
                  <a:pt x="52334" y="1113"/>
                </a:lnTo>
                <a:lnTo>
                  <a:pt x="40394" y="4454"/>
                </a:lnTo>
                <a:lnTo>
                  <a:pt x="25955" y="13023"/>
                </a:lnTo>
                <a:lnTo>
                  <a:pt x="17203" y="22367"/>
                </a:lnTo>
                <a:lnTo>
                  <a:pt x="10184" y="34408"/>
                </a:lnTo>
                <a:lnTo>
                  <a:pt x="5590" y="46550"/>
                </a:lnTo>
                <a:lnTo>
                  <a:pt x="1817" y="63805"/>
                </a:lnTo>
                <a:lnTo>
                  <a:pt x="453" y="76439"/>
                </a:lnTo>
                <a:lnTo>
                  <a:pt x="0" y="89915"/>
                </a:lnTo>
                <a:lnTo>
                  <a:pt x="416" y="103296"/>
                </a:lnTo>
                <a:lnTo>
                  <a:pt x="1642" y="115893"/>
                </a:lnTo>
                <a:lnTo>
                  <a:pt x="3301" y="125983"/>
                </a:lnTo>
                <a:lnTo>
                  <a:pt x="6690" y="138971"/>
                </a:lnTo>
                <a:lnTo>
                  <a:pt x="11459" y="150470"/>
                </a:lnTo>
                <a:lnTo>
                  <a:pt x="21824" y="164929"/>
                </a:lnTo>
                <a:lnTo>
                  <a:pt x="31947" y="172650"/>
                </a:lnTo>
                <a:lnTo>
                  <a:pt x="44650" y="177957"/>
                </a:lnTo>
                <a:lnTo>
                  <a:pt x="57528" y="180081"/>
                </a:lnTo>
                <a:lnTo>
                  <a:pt x="64643" y="180339"/>
                </a:lnTo>
                <a:lnTo>
                  <a:pt x="78150" y="179253"/>
                </a:lnTo>
                <a:lnTo>
                  <a:pt x="90086" y="175995"/>
                </a:lnTo>
                <a:lnTo>
                  <a:pt x="104883" y="167348"/>
                </a:lnTo>
                <a:lnTo>
                  <a:pt x="113653" y="158033"/>
                </a:lnTo>
                <a:lnTo>
                  <a:pt x="120606" y="146098"/>
                </a:lnTo>
                <a:lnTo>
                  <a:pt x="125144" y="133901"/>
                </a:lnTo>
                <a:lnTo>
                  <a:pt x="128749" y="116772"/>
                </a:lnTo>
                <a:lnTo>
                  <a:pt x="130019" y="104143"/>
                </a:lnTo>
                <a:lnTo>
                  <a:pt x="130429" y="90804"/>
                </a:lnTo>
                <a:lnTo>
                  <a:pt x="130051" y="77460"/>
                </a:lnTo>
                <a:lnTo>
                  <a:pt x="128896" y="64860"/>
                </a:lnTo>
                <a:lnTo>
                  <a:pt x="127254" y="54610"/>
                </a:lnTo>
                <a:lnTo>
                  <a:pt x="123942" y="41621"/>
                </a:lnTo>
                <a:lnTo>
                  <a:pt x="119107" y="30156"/>
                </a:lnTo>
                <a:lnTo>
                  <a:pt x="108789" y="15779"/>
                </a:lnTo>
                <a:lnTo>
                  <a:pt x="98751" y="7929"/>
                </a:lnTo>
                <a:lnTo>
                  <a:pt x="86100" y="2480"/>
                </a:lnTo>
                <a:lnTo>
                  <a:pt x="73168" y="282"/>
                </a:lnTo>
                <a:lnTo>
                  <a:pt x="6578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15021" y="1224661"/>
            <a:ext cx="111874" cy="67563"/>
          </a:xfrm>
          <a:custGeom>
            <a:avLst/>
            <a:gdLst/>
            <a:ahLst/>
            <a:cxnLst/>
            <a:rect l="l" t="t" r="r" b="b"/>
            <a:pathLst>
              <a:path w="111874" h="67563">
                <a:moveTo>
                  <a:pt x="57391" y="0"/>
                </a:moveTo>
                <a:lnTo>
                  <a:pt x="47929" y="0"/>
                </a:lnTo>
                <a:lnTo>
                  <a:pt x="39636" y="1777"/>
                </a:lnTo>
                <a:lnTo>
                  <a:pt x="32600" y="5334"/>
                </a:lnTo>
                <a:lnTo>
                  <a:pt x="25552" y="8889"/>
                </a:lnTo>
                <a:lnTo>
                  <a:pt x="19697" y="13715"/>
                </a:lnTo>
                <a:lnTo>
                  <a:pt x="15036" y="19685"/>
                </a:lnTo>
                <a:lnTo>
                  <a:pt x="10375" y="25780"/>
                </a:lnTo>
                <a:lnTo>
                  <a:pt x="6807" y="32892"/>
                </a:lnTo>
                <a:lnTo>
                  <a:pt x="4317" y="41148"/>
                </a:lnTo>
                <a:lnTo>
                  <a:pt x="1494" y="53254"/>
                </a:lnTo>
                <a:lnTo>
                  <a:pt x="70" y="66129"/>
                </a:lnTo>
                <a:lnTo>
                  <a:pt x="0" y="67563"/>
                </a:lnTo>
                <a:lnTo>
                  <a:pt x="111874" y="67563"/>
                </a:lnTo>
                <a:lnTo>
                  <a:pt x="111464" y="52813"/>
                </a:lnTo>
                <a:lnTo>
                  <a:pt x="109298" y="39716"/>
                </a:lnTo>
                <a:lnTo>
                  <a:pt x="105373" y="28260"/>
                </a:lnTo>
                <a:lnTo>
                  <a:pt x="99692" y="18436"/>
                </a:lnTo>
                <a:lnTo>
                  <a:pt x="90609" y="9317"/>
                </a:lnTo>
                <a:lnTo>
                  <a:pt x="79609" y="3509"/>
                </a:lnTo>
                <a:lnTo>
                  <a:pt x="66302" y="481"/>
                </a:lnTo>
                <a:lnTo>
                  <a:pt x="5739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44498" y="1171575"/>
            <a:ext cx="284607" cy="299465"/>
          </a:xfrm>
          <a:custGeom>
            <a:avLst/>
            <a:gdLst/>
            <a:ahLst/>
            <a:cxnLst/>
            <a:rect l="l" t="t" r="r" b="b"/>
            <a:pathLst>
              <a:path w="284607" h="299465">
                <a:moveTo>
                  <a:pt x="145669" y="0"/>
                </a:moveTo>
                <a:lnTo>
                  <a:pt x="159741" y="406"/>
                </a:lnTo>
                <a:lnTo>
                  <a:pt x="173048" y="1621"/>
                </a:lnTo>
                <a:lnTo>
                  <a:pt x="185577" y="3638"/>
                </a:lnTo>
                <a:lnTo>
                  <a:pt x="197316" y="6452"/>
                </a:lnTo>
                <a:lnTo>
                  <a:pt x="207518" y="9778"/>
                </a:lnTo>
                <a:lnTo>
                  <a:pt x="219852" y="15024"/>
                </a:lnTo>
                <a:lnTo>
                  <a:pt x="231061" y="21394"/>
                </a:lnTo>
                <a:lnTo>
                  <a:pt x="241168" y="28867"/>
                </a:lnTo>
                <a:lnTo>
                  <a:pt x="250195" y="37420"/>
                </a:lnTo>
                <a:lnTo>
                  <a:pt x="258571" y="47669"/>
                </a:lnTo>
                <a:lnTo>
                  <a:pt x="265291" y="58221"/>
                </a:lnTo>
                <a:lnTo>
                  <a:pt x="270973" y="69766"/>
                </a:lnTo>
                <a:lnTo>
                  <a:pt x="275607" y="82315"/>
                </a:lnTo>
                <a:lnTo>
                  <a:pt x="279251" y="95596"/>
                </a:lnTo>
                <a:lnTo>
                  <a:pt x="281602" y="107533"/>
                </a:lnTo>
                <a:lnTo>
                  <a:pt x="283278" y="120132"/>
                </a:lnTo>
                <a:lnTo>
                  <a:pt x="284280" y="133388"/>
                </a:lnTo>
                <a:lnTo>
                  <a:pt x="284607" y="147065"/>
                </a:lnTo>
                <a:lnTo>
                  <a:pt x="284245" y="160586"/>
                </a:lnTo>
                <a:lnTo>
                  <a:pt x="283156" y="173629"/>
                </a:lnTo>
                <a:lnTo>
                  <a:pt x="281333" y="186190"/>
                </a:lnTo>
                <a:lnTo>
                  <a:pt x="278770" y="198261"/>
                </a:lnTo>
                <a:lnTo>
                  <a:pt x="275716" y="209041"/>
                </a:lnTo>
                <a:lnTo>
                  <a:pt x="271118" y="221489"/>
                </a:lnTo>
                <a:lnTo>
                  <a:pt x="265545" y="233100"/>
                </a:lnTo>
                <a:lnTo>
                  <a:pt x="258988" y="243886"/>
                </a:lnTo>
                <a:lnTo>
                  <a:pt x="251438" y="253854"/>
                </a:lnTo>
                <a:lnTo>
                  <a:pt x="239732" y="266046"/>
                </a:lnTo>
                <a:lnTo>
                  <a:pt x="229949" y="273919"/>
                </a:lnTo>
                <a:lnTo>
                  <a:pt x="219181" y="280804"/>
                </a:lnTo>
                <a:lnTo>
                  <a:pt x="207419" y="286709"/>
                </a:lnTo>
                <a:lnTo>
                  <a:pt x="191992" y="292382"/>
                </a:lnTo>
                <a:lnTo>
                  <a:pt x="180212" y="295399"/>
                </a:lnTo>
                <a:lnTo>
                  <a:pt x="167733" y="297588"/>
                </a:lnTo>
                <a:lnTo>
                  <a:pt x="154553" y="298943"/>
                </a:lnTo>
                <a:lnTo>
                  <a:pt x="140675" y="299460"/>
                </a:lnTo>
                <a:lnTo>
                  <a:pt x="139065" y="299465"/>
                </a:lnTo>
                <a:lnTo>
                  <a:pt x="125014" y="299056"/>
                </a:lnTo>
                <a:lnTo>
                  <a:pt x="111728" y="297831"/>
                </a:lnTo>
                <a:lnTo>
                  <a:pt x="99214" y="295797"/>
                </a:lnTo>
                <a:lnTo>
                  <a:pt x="87477" y="292962"/>
                </a:lnTo>
                <a:lnTo>
                  <a:pt x="77470" y="289687"/>
                </a:lnTo>
                <a:lnTo>
                  <a:pt x="65172" y="284324"/>
                </a:lnTo>
                <a:lnTo>
                  <a:pt x="53965" y="277916"/>
                </a:lnTo>
                <a:lnTo>
                  <a:pt x="43850" y="270462"/>
                </a:lnTo>
                <a:lnTo>
                  <a:pt x="34826" y="261962"/>
                </a:lnTo>
                <a:lnTo>
                  <a:pt x="26218" y="251546"/>
                </a:lnTo>
                <a:lnTo>
                  <a:pt x="19449" y="241009"/>
                </a:lnTo>
                <a:lnTo>
                  <a:pt x="13718" y="229501"/>
                </a:lnTo>
                <a:lnTo>
                  <a:pt x="9016" y="217021"/>
                </a:lnTo>
                <a:lnTo>
                  <a:pt x="5350" y="203671"/>
                </a:lnTo>
                <a:lnTo>
                  <a:pt x="2996" y="191710"/>
                </a:lnTo>
                <a:lnTo>
                  <a:pt x="1320" y="179120"/>
                </a:lnTo>
                <a:lnTo>
                  <a:pt x="321" y="165896"/>
                </a:lnTo>
                <a:lnTo>
                  <a:pt x="0" y="152400"/>
                </a:lnTo>
                <a:lnTo>
                  <a:pt x="375" y="138887"/>
                </a:lnTo>
                <a:lnTo>
                  <a:pt x="1503" y="125851"/>
                </a:lnTo>
                <a:lnTo>
                  <a:pt x="3382" y="113297"/>
                </a:lnTo>
                <a:lnTo>
                  <a:pt x="6012" y="101232"/>
                </a:lnTo>
                <a:lnTo>
                  <a:pt x="9143" y="90424"/>
                </a:lnTo>
                <a:lnTo>
                  <a:pt x="13799" y="77932"/>
                </a:lnTo>
                <a:lnTo>
                  <a:pt x="19385" y="66303"/>
                </a:lnTo>
                <a:lnTo>
                  <a:pt x="25912" y="55518"/>
                </a:lnTo>
                <a:lnTo>
                  <a:pt x="33387" y="45560"/>
                </a:lnTo>
                <a:lnTo>
                  <a:pt x="45220" y="33409"/>
                </a:lnTo>
                <a:lnTo>
                  <a:pt x="55059" y="25595"/>
                </a:lnTo>
                <a:lnTo>
                  <a:pt x="65849" y="18731"/>
                </a:lnTo>
                <a:lnTo>
                  <a:pt x="77597" y="12826"/>
                </a:lnTo>
                <a:lnTo>
                  <a:pt x="92813" y="7144"/>
                </a:lnTo>
                <a:lnTo>
                  <a:pt x="104553" y="4087"/>
                </a:lnTo>
                <a:lnTo>
                  <a:pt x="117017" y="1878"/>
                </a:lnTo>
                <a:lnTo>
                  <a:pt x="130217" y="517"/>
                </a:lnTo>
                <a:lnTo>
                  <a:pt x="144165" y="4"/>
                </a:lnTo>
                <a:lnTo>
                  <a:pt x="145669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38821" y="1171575"/>
            <a:ext cx="260718" cy="299465"/>
          </a:xfrm>
          <a:custGeom>
            <a:avLst/>
            <a:gdLst/>
            <a:ahLst/>
            <a:cxnLst/>
            <a:rect l="l" t="t" r="r" b="b"/>
            <a:pathLst>
              <a:path w="260718" h="299465">
                <a:moveTo>
                  <a:pt x="135496" y="0"/>
                </a:moveTo>
                <a:lnTo>
                  <a:pt x="149680" y="479"/>
                </a:lnTo>
                <a:lnTo>
                  <a:pt x="162915" y="1916"/>
                </a:lnTo>
                <a:lnTo>
                  <a:pt x="175208" y="4311"/>
                </a:lnTo>
                <a:lnTo>
                  <a:pt x="186567" y="7664"/>
                </a:lnTo>
                <a:lnTo>
                  <a:pt x="192392" y="9905"/>
                </a:lnTo>
                <a:lnTo>
                  <a:pt x="204518" y="15678"/>
                </a:lnTo>
                <a:lnTo>
                  <a:pt x="215386" y="22569"/>
                </a:lnTo>
                <a:lnTo>
                  <a:pt x="224998" y="30549"/>
                </a:lnTo>
                <a:lnTo>
                  <a:pt x="231254" y="37084"/>
                </a:lnTo>
                <a:lnTo>
                  <a:pt x="238912" y="47016"/>
                </a:lnTo>
                <a:lnTo>
                  <a:pt x="245384" y="57856"/>
                </a:lnTo>
                <a:lnTo>
                  <a:pt x="250655" y="69619"/>
                </a:lnTo>
                <a:lnTo>
                  <a:pt x="253606" y="78359"/>
                </a:lnTo>
                <a:lnTo>
                  <a:pt x="256676" y="90170"/>
                </a:lnTo>
                <a:lnTo>
                  <a:pt x="258869" y="102476"/>
                </a:lnTo>
                <a:lnTo>
                  <a:pt x="260207" y="115276"/>
                </a:lnTo>
                <a:lnTo>
                  <a:pt x="260712" y="128570"/>
                </a:lnTo>
                <a:lnTo>
                  <a:pt x="260718" y="130175"/>
                </a:lnTo>
                <a:lnTo>
                  <a:pt x="260718" y="141986"/>
                </a:lnTo>
                <a:lnTo>
                  <a:pt x="260718" y="151129"/>
                </a:lnTo>
                <a:lnTo>
                  <a:pt x="258686" y="157861"/>
                </a:lnTo>
                <a:lnTo>
                  <a:pt x="254622" y="162305"/>
                </a:lnTo>
                <a:lnTo>
                  <a:pt x="250558" y="166624"/>
                </a:lnTo>
                <a:lnTo>
                  <a:pt x="244970" y="168783"/>
                </a:lnTo>
                <a:lnTo>
                  <a:pt x="237858" y="168783"/>
                </a:lnTo>
                <a:lnTo>
                  <a:pt x="76200" y="168783"/>
                </a:lnTo>
                <a:lnTo>
                  <a:pt x="76871" y="182112"/>
                </a:lnTo>
                <a:lnTo>
                  <a:pt x="78883" y="194426"/>
                </a:lnTo>
                <a:lnTo>
                  <a:pt x="80225" y="199644"/>
                </a:lnTo>
                <a:lnTo>
                  <a:pt x="85114" y="211842"/>
                </a:lnTo>
                <a:lnTo>
                  <a:pt x="92149" y="222144"/>
                </a:lnTo>
                <a:lnTo>
                  <a:pt x="102407" y="231255"/>
                </a:lnTo>
                <a:lnTo>
                  <a:pt x="114029" y="237269"/>
                </a:lnTo>
                <a:lnTo>
                  <a:pt x="126887" y="241006"/>
                </a:lnTo>
                <a:lnTo>
                  <a:pt x="139715" y="242655"/>
                </a:lnTo>
                <a:lnTo>
                  <a:pt x="148831" y="242950"/>
                </a:lnTo>
                <a:lnTo>
                  <a:pt x="162591" y="242554"/>
                </a:lnTo>
                <a:lnTo>
                  <a:pt x="175086" y="241413"/>
                </a:lnTo>
                <a:lnTo>
                  <a:pt x="183375" y="240157"/>
                </a:lnTo>
                <a:lnTo>
                  <a:pt x="196704" y="237262"/>
                </a:lnTo>
                <a:lnTo>
                  <a:pt x="208206" y="234103"/>
                </a:lnTo>
                <a:lnTo>
                  <a:pt x="216395" y="231521"/>
                </a:lnTo>
                <a:lnTo>
                  <a:pt x="222364" y="229488"/>
                </a:lnTo>
                <a:lnTo>
                  <a:pt x="227063" y="227584"/>
                </a:lnTo>
                <a:lnTo>
                  <a:pt x="231889" y="225678"/>
                </a:lnTo>
                <a:lnTo>
                  <a:pt x="235699" y="224789"/>
                </a:lnTo>
                <a:lnTo>
                  <a:pt x="238747" y="224789"/>
                </a:lnTo>
                <a:lnTo>
                  <a:pt x="240525" y="224789"/>
                </a:lnTo>
                <a:lnTo>
                  <a:pt x="242049" y="225171"/>
                </a:lnTo>
                <a:lnTo>
                  <a:pt x="243192" y="225805"/>
                </a:lnTo>
                <a:lnTo>
                  <a:pt x="244335" y="226567"/>
                </a:lnTo>
                <a:lnTo>
                  <a:pt x="245351" y="227711"/>
                </a:lnTo>
                <a:lnTo>
                  <a:pt x="246113" y="229488"/>
                </a:lnTo>
                <a:lnTo>
                  <a:pt x="247002" y="231394"/>
                </a:lnTo>
                <a:lnTo>
                  <a:pt x="247510" y="233807"/>
                </a:lnTo>
                <a:lnTo>
                  <a:pt x="247764" y="237109"/>
                </a:lnTo>
                <a:lnTo>
                  <a:pt x="248145" y="240411"/>
                </a:lnTo>
                <a:lnTo>
                  <a:pt x="248272" y="244475"/>
                </a:lnTo>
                <a:lnTo>
                  <a:pt x="248272" y="249427"/>
                </a:lnTo>
                <a:lnTo>
                  <a:pt x="248272" y="253873"/>
                </a:lnTo>
                <a:lnTo>
                  <a:pt x="248145" y="257555"/>
                </a:lnTo>
                <a:lnTo>
                  <a:pt x="247891" y="260603"/>
                </a:lnTo>
                <a:lnTo>
                  <a:pt x="247764" y="263778"/>
                </a:lnTo>
                <a:lnTo>
                  <a:pt x="247510" y="266319"/>
                </a:lnTo>
                <a:lnTo>
                  <a:pt x="247002" y="268477"/>
                </a:lnTo>
                <a:lnTo>
                  <a:pt x="246621" y="270763"/>
                </a:lnTo>
                <a:lnTo>
                  <a:pt x="246113" y="272541"/>
                </a:lnTo>
                <a:lnTo>
                  <a:pt x="245224" y="274065"/>
                </a:lnTo>
                <a:lnTo>
                  <a:pt x="244462" y="275589"/>
                </a:lnTo>
                <a:lnTo>
                  <a:pt x="243446" y="276987"/>
                </a:lnTo>
                <a:lnTo>
                  <a:pt x="242176" y="278384"/>
                </a:lnTo>
                <a:lnTo>
                  <a:pt x="240906" y="279780"/>
                </a:lnTo>
                <a:lnTo>
                  <a:pt x="237350" y="281686"/>
                </a:lnTo>
                <a:lnTo>
                  <a:pt x="231635" y="283972"/>
                </a:lnTo>
                <a:lnTo>
                  <a:pt x="225793" y="286385"/>
                </a:lnTo>
                <a:lnTo>
                  <a:pt x="209537" y="290957"/>
                </a:lnTo>
                <a:lnTo>
                  <a:pt x="197997" y="293615"/>
                </a:lnTo>
                <a:lnTo>
                  <a:pt x="185170" y="295968"/>
                </a:lnTo>
                <a:lnTo>
                  <a:pt x="166775" y="298406"/>
                </a:lnTo>
                <a:lnTo>
                  <a:pt x="154082" y="299232"/>
                </a:lnTo>
                <a:lnTo>
                  <a:pt x="141973" y="299465"/>
                </a:lnTo>
                <a:lnTo>
                  <a:pt x="127989" y="299105"/>
                </a:lnTo>
                <a:lnTo>
                  <a:pt x="114722" y="298018"/>
                </a:lnTo>
                <a:lnTo>
                  <a:pt x="102173" y="296200"/>
                </a:lnTo>
                <a:lnTo>
                  <a:pt x="90342" y="293643"/>
                </a:lnTo>
                <a:lnTo>
                  <a:pt x="79921" y="290575"/>
                </a:lnTo>
                <a:lnTo>
                  <a:pt x="67452" y="285665"/>
                </a:lnTo>
                <a:lnTo>
                  <a:pt x="56027" y="279666"/>
                </a:lnTo>
                <a:lnTo>
                  <a:pt x="45643" y="272581"/>
                </a:lnTo>
                <a:lnTo>
                  <a:pt x="36302" y="264407"/>
                </a:lnTo>
                <a:lnTo>
                  <a:pt x="27389" y="254237"/>
                </a:lnTo>
                <a:lnTo>
                  <a:pt x="20399" y="243890"/>
                </a:lnTo>
                <a:lnTo>
                  <a:pt x="14449" y="232473"/>
                </a:lnTo>
                <a:lnTo>
                  <a:pt x="9539" y="219975"/>
                </a:lnTo>
                <a:lnTo>
                  <a:pt x="5711" y="206545"/>
                </a:lnTo>
                <a:lnTo>
                  <a:pt x="3295" y="194720"/>
                </a:lnTo>
                <a:lnTo>
                  <a:pt x="1538" y="182196"/>
                </a:lnTo>
                <a:lnTo>
                  <a:pt x="442" y="168967"/>
                </a:lnTo>
                <a:lnTo>
                  <a:pt x="8" y="155029"/>
                </a:lnTo>
                <a:lnTo>
                  <a:pt x="0" y="152780"/>
                </a:lnTo>
                <a:lnTo>
                  <a:pt x="358" y="139103"/>
                </a:lnTo>
                <a:lnTo>
                  <a:pt x="1432" y="125963"/>
                </a:lnTo>
                <a:lnTo>
                  <a:pt x="3220" y="113365"/>
                </a:lnTo>
                <a:lnTo>
                  <a:pt x="5722" y="101315"/>
                </a:lnTo>
                <a:lnTo>
                  <a:pt x="8936" y="89820"/>
                </a:lnTo>
                <a:lnTo>
                  <a:pt x="13917" y="76283"/>
                </a:lnTo>
                <a:lnTo>
                  <a:pt x="19486" y="64562"/>
                </a:lnTo>
                <a:lnTo>
                  <a:pt x="25937" y="53748"/>
                </a:lnTo>
                <a:lnTo>
                  <a:pt x="33273" y="43850"/>
                </a:lnTo>
                <a:lnTo>
                  <a:pt x="44988" y="31583"/>
                </a:lnTo>
                <a:lnTo>
                  <a:pt x="54853" y="23637"/>
                </a:lnTo>
                <a:lnTo>
                  <a:pt x="65614" y="16792"/>
                </a:lnTo>
                <a:lnTo>
                  <a:pt x="77271" y="11036"/>
                </a:lnTo>
                <a:lnTo>
                  <a:pt x="90119" y="6368"/>
                </a:lnTo>
                <a:lnTo>
                  <a:pt x="102123" y="3298"/>
                </a:lnTo>
                <a:lnTo>
                  <a:pt x="114754" y="1221"/>
                </a:lnTo>
                <a:lnTo>
                  <a:pt x="128019" y="152"/>
                </a:lnTo>
                <a:lnTo>
                  <a:pt x="13549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57961" y="1077849"/>
            <a:ext cx="317588" cy="388112"/>
          </a:xfrm>
          <a:custGeom>
            <a:avLst/>
            <a:gdLst/>
            <a:ahLst/>
            <a:cxnLst/>
            <a:rect l="l" t="t" r="r" b="b"/>
            <a:pathLst>
              <a:path w="317588" h="388112">
                <a:moveTo>
                  <a:pt x="283362" y="0"/>
                </a:moveTo>
                <a:lnTo>
                  <a:pt x="290106" y="0"/>
                </a:lnTo>
                <a:lnTo>
                  <a:pt x="295770" y="253"/>
                </a:lnTo>
                <a:lnTo>
                  <a:pt x="300329" y="762"/>
                </a:lnTo>
                <a:lnTo>
                  <a:pt x="304888" y="1270"/>
                </a:lnTo>
                <a:lnTo>
                  <a:pt x="308419" y="2159"/>
                </a:lnTo>
                <a:lnTo>
                  <a:pt x="310896" y="3301"/>
                </a:lnTo>
                <a:lnTo>
                  <a:pt x="313372" y="4445"/>
                </a:lnTo>
                <a:lnTo>
                  <a:pt x="315112" y="5841"/>
                </a:lnTo>
                <a:lnTo>
                  <a:pt x="316103" y="7492"/>
                </a:lnTo>
                <a:lnTo>
                  <a:pt x="317093" y="9016"/>
                </a:lnTo>
                <a:lnTo>
                  <a:pt x="317588" y="10795"/>
                </a:lnTo>
                <a:lnTo>
                  <a:pt x="317588" y="12826"/>
                </a:lnTo>
                <a:lnTo>
                  <a:pt x="317588" y="359028"/>
                </a:lnTo>
                <a:lnTo>
                  <a:pt x="317588" y="363600"/>
                </a:lnTo>
                <a:lnTo>
                  <a:pt x="316801" y="367664"/>
                </a:lnTo>
                <a:lnTo>
                  <a:pt x="315213" y="371221"/>
                </a:lnTo>
                <a:lnTo>
                  <a:pt x="313626" y="374776"/>
                </a:lnTo>
                <a:lnTo>
                  <a:pt x="311492" y="377698"/>
                </a:lnTo>
                <a:lnTo>
                  <a:pt x="308813" y="380111"/>
                </a:lnTo>
                <a:lnTo>
                  <a:pt x="306133" y="382524"/>
                </a:lnTo>
                <a:lnTo>
                  <a:pt x="302958" y="384301"/>
                </a:lnTo>
                <a:lnTo>
                  <a:pt x="299288" y="385317"/>
                </a:lnTo>
                <a:lnTo>
                  <a:pt x="295617" y="386461"/>
                </a:lnTo>
                <a:lnTo>
                  <a:pt x="291896" y="386968"/>
                </a:lnTo>
                <a:lnTo>
                  <a:pt x="288124" y="386968"/>
                </a:lnTo>
                <a:lnTo>
                  <a:pt x="254787" y="386968"/>
                </a:lnTo>
                <a:lnTo>
                  <a:pt x="247840" y="386968"/>
                </a:lnTo>
                <a:lnTo>
                  <a:pt x="241846" y="386334"/>
                </a:lnTo>
                <a:lnTo>
                  <a:pt x="236778" y="384937"/>
                </a:lnTo>
                <a:lnTo>
                  <a:pt x="231724" y="383539"/>
                </a:lnTo>
                <a:lnTo>
                  <a:pt x="227063" y="381000"/>
                </a:lnTo>
                <a:lnTo>
                  <a:pt x="222796" y="377316"/>
                </a:lnTo>
                <a:lnTo>
                  <a:pt x="218528" y="373634"/>
                </a:lnTo>
                <a:lnTo>
                  <a:pt x="214401" y="368680"/>
                </a:lnTo>
                <a:lnTo>
                  <a:pt x="210438" y="362458"/>
                </a:lnTo>
                <a:lnTo>
                  <a:pt x="204667" y="352662"/>
                </a:lnTo>
                <a:lnTo>
                  <a:pt x="198272" y="340640"/>
                </a:lnTo>
                <a:lnTo>
                  <a:pt x="197040" y="338200"/>
                </a:lnTo>
                <a:lnTo>
                  <a:pt x="101193" y="158114"/>
                </a:lnTo>
                <a:lnTo>
                  <a:pt x="95682" y="147212"/>
                </a:lnTo>
                <a:lnTo>
                  <a:pt x="90101" y="135814"/>
                </a:lnTo>
                <a:lnTo>
                  <a:pt x="84450" y="123922"/>
                </a:lnTo>
                <a:lnTo>
                  <a:pt x="78844" y="111515"/>
                </a:lnTo>
                <a:lnTo>
                  <a:pt x="73834" y="99825"/>
                </a:lnTo>
                <a:lnTo>
                  <a:pt x="69198" y="88373"/>
                </a:lnTo>
                <a:lnTo>
                  <a:pt x="68757" y="87249"/>
                </a:lnTo>
                <a:lnTo>
                  <a:pt x="68160" y="87249"/>
                </a:lnTo>
                <a:lnTo>
                  <a:pt x="68812" y="99937"/>
                </a:lnTo>
                <a:lnTo>
                  <a:pt x="69360" y="112626"/>
                </a:lnTo>
                <a:lnTo>
                  <a:pt x="69804" y="125315"/>
                </a:lnTo>
                <a:lnTo>
                  <a:pt x="70237" y="142351"/>
                </a:lnTo>
                <a:lnTo>
                  <a:pt x="70432" y="154990"/>
                </a:lnTo>
                <a:lnTo>
                  <a:pt x="70525" y="167858"/>
                </a:lnTo>
                <a:lnTo>
                  <a:pt x="70535" y="173862"/>
                </a:lnTo>
                <a:lnTo>
                  <a:pt x="70535" y="375412"/>
                </a:lnTo>
                <a:lnTo>
                  <a:pt x="70535" y="377316"/>
                </a:lnTo>
                <a:lnTo>
                  <a:pt x="69989" y="379095"/>
                </a:lnTo>
                <a:lnTo>
                  <a:pt x="68897" y="380746"/>
                </a:lnTo>
                <a:lnTo>
                  <a:pt x="67818" y="382270"/>
                </a:lnTo>
                <a:lnTo>
                  <a:pt x="65925" y="383666"/>
                </a:lnTo>
                <a:lnTo>
                  <a:pt x="63246" y="384683"/>
                </a:lnTo>
                <a:lnTo>
                  <a:pt x="60566" y="385825"/>
                </a:lnTo>
                <a:lnTo>
                  <a:pt x="56946" y="386714"/>
                </a:lnTo>
                <a:lnTo>
                  <a:pt x="52387" y="387223"/>
                </a:lnTo>
                <a:lnTo>
                  <a:pt x="47815" y="387858"/>
                </a:lnTo>
                <a:lnTo>
                  <a:pt x="41960" y="388112"/>
                </a:lnTo>
                <a:lnTo>
                  <a:pt x="34823" y="388112"/>
                </a:lnTo>
                <a:lnTo>
                  <a:pt x="27876" y="388112"/>
                </a:lnTo>
                <a:lnTo>
                  <a:pt x="22123" y="387858"/>
                </a:lnTo>
                <a:lnTo>
                  <a:pt x="17551" y="387223"/>
                </a:lnTo>
                <a:lnTo>
                  <a:pt x="12992" y="386714"/>
                </a:lnTo>
                <a:lnTo>
                  <a:pt x="9423" y="385825"/>
                </a:lnTo>
                <a:lnTo>
                  <a:pt x="6845" y="384683"/>
                </a:lnTo>
                <a:lnTo>
                  <a:pt x="4267" y="383666"/>
                </a:lnTo>
                <a:lnTo>
                  <a:pt x="2476" y="382270"/>
                </a:lnTo>
                <a:lnTo>
                  <a:pt x="1485" y="380746"/>
                </a:lnTo>
                <a:lnTo>
                  <a:pt x="495" y="379095"/>
                </a:lnTo>
                <a:lnTo>
                  <a:pt x="0" y="377316"/>
                </a:lnTo>
                <a:lnTo>
                  <a:pt x="0" y="375412"/>
                </a:lnTo>
                <a:lnTo>
                  <a:pt x="0" y="29210"/>
                </a:lnTo>
                <a:lnTo>
                  <a:pt x="0" y="19812"/>
                </a:lnTo>
                <a:lnTo>
                  <a:pt x="2717" y="12826"/>
                </a:lnTo>
                <a:lnTo>
                  <a:pt x="8178" y="8254"/>
                </a:lnTo>
                <a:lnTo>
                  <a:pt x="13639" y="3555"/>
                </a:lnTo>
                <a:lnTo>
                  <a:pt x="20332" y="1270"/>
                </a:lnTo>
                <a:lnTo>
                  <a:pt x="28270" y="1270"/>
                </a:lnTo>
                <a:lnTo>
                  <a:pt x="70243" y="1270"/>
                </a:lnTo>
                <a:lnTo>
                  <a:pt x="77787" y="1270"/>
                </a:lnTo>
                <a:lnTo>
                  <a:pt x="84137" y="1904"/>
                </a:lnTo>
                <a:lnTo>
                  <a:pt x="89293" y="3175"/>
                </a:lnTo>
                <a:lnTo>
                  <a:pt x="94449" y="4445"/>
                </a:lnTo>
                <a:lnTo>
                  <a:pt x="99059" y="6603"/>
                </a:lnTo>
                <a:lnTo>
                  <a:pt x="103136" y="9525"/>
                </a:lnTo>
                <a:lnTo>
                  <a:pt x="107200" y="12573"/>
                </a:lnTo>
                <a:lnTo>
                  <a:pt x="111023" y="16637"/>
                </a:lnTo>
                <a:lnTo>
                  <a:pt x="114592" y="21843"/>
                </a:lnTo>
                <a:lnTo>
                  <a:pt x="118160" y="27177"/>
                </a:lnTo>
                <a:lnTo>
                  <a:pt x="121831" y="33654"/>
                </a:lnTo>
                <a:lnTo>
                  <a:pt x="125603" y="41401"/>
                </a:lnTo>
                <a:lnTo>
                  <a:pt x="200621" y="182245"/>
                </a:lnTo>
                <a:lnTo>
                  <a:pt x="206466" y="193631"/>
                </a:lnTo>
                <a:lnTo>
                  <a:pt x="212257" y="204864"/>
                </a:lnTo>
                <a:lnTo>
                  <a:pt x="213563" y="207390"/>
                </a:lnTo>
                <a:lnTo>
                  <a:pt x="219365" y="218694"/>
                </a:lnTo>
                <a:lnTo>
                  <a:pt x="224981" y="230085"/>
                </a:lnTo>
                <a:lnTo>
                  <a:pt x="225920" y="232028"/>
                </a:lnTo>
                <a:lnTo>
                  <a:pt x="231473" y="243626"/>
                </a:lnTo>
                <a:lnTo>
                  <a:pt x="236899" y="254973"/>
                </a:lnTo>
                <a:lnTo>
                  <a:pt x="237528" y="256286"/>
                </a:lnTo>
                <a:lnTo>
                  <a:pt x="242922" y="267819"/>
                </a:lnTo>
                <a:lnTo>
                  <a:pt x="248175" y="279347"/>
                </a:lnTo>
                <a:lnTo>
                  <a:pt x="248538" y="280162"/>
                </a:lnTo>
                <a:lnTo>
                  <a:pt x="248831" y="280162"/>
                </a:lnTo>
                <a:lnTo>
                  <a:pt x="248353" y="267816"/>
                </a:lnTo>
                <a:lnTo>
                  <a:pt x="247946" y="255193"/>
                </a:lnTo>
                <a:lnTo>
                  <a:pt x="247615" y="242273"/>
                </a:lnTo>
                <a:lnTo>
                  <a:pt x="247275" y="223482"/>
                </a:lnTo>
                <a:lnTo>
                  <a:pt x="247129" y="210687"/>
                </a:lnTo>
                <a:lnTo>
                  <a:pt x="247059" y="198274"/>
                </a:lnTo>
                <a:lnTo>
                  <a:pt x="247053" y="193548"/>
                </a:lnTo>
                <a:lnTo>
                  <a:pt x="247053" y="12826"/>
                </a:lnTo>
                <a:lnTo>
                  <a:pt x="247053" y="10795"/>
                </a:lnTo>
                <a:lnTo>
                  <a:pt x="247650" y="9016"/>
                </a:lnTo>
                <a:lnTo>
                  <a:pt x="248831" y="7492"/>
                </a:lnTo>
                <a:lnTo>
                  <a:pt x="250024" y="5841"/>
                </a:lnTo>
                <a:lnTo>
                  <a:pt x="252006" y="4445"/>
                </a:lnTo>
                <a:lnTo>
                  <a:pt x="254787" y="3301"/>
                </a:lnTo>
                <a:lnTo>
                  <a:pt x="257568" y="2159"/>
                </a:lnTo>
                <a:lnTo>
                  <a:pt x="261238" y="1270"/>
                </a:lnTo>
                <a:lnTo>
                  <a:pt x="265798" y="762"/>
                </a:lnTo>
                <a:lnTo>
                  <a:pt x="270370" y="253"/>
                </a:lnTo>
                <a:lnTo>
                  <a:pt x="276225" y="0"/>
                </a:lnTo>
                <a:lnTo>
                  <a:pt x="28336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68348" y="1284097"/>
            <a:ext cx="151510" cy="613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68348" y="1284097"/>
            <a:ext cx="151510" cy="61340"/>
          </a:xfrm>
          <a:custGeom>
            <a:avLst/>
            <a:gdLst/>
            <a:ahLst/>
            <a:cxnLst/>
            <a:rect l="l" t="t" r="r" b="b"/>
            <a:pathLst>
              <a:path w="151510" h="61340">
                <a:moveTo>
                  <a:pt x="13969" y="0"/>
                </a:moveTo>
                <a:lnTo>
                  <a:pt x="137794" y="0"/>
                </a:lnTo>
                <a:lnTo>
                  <a:pt x="140207" y="0"/>
                </a:lnTo>
                <a:lnTo>
                  <a:pt x="142239" y="507"/>
                </a:lnTo>
                <a:lnTo>
                  <a:pt x="143890" y="1524"/>
                </a:lnTo>
                <a:lnTo>
                  <a:pt x="145541" y="2539"/>
                </a:lnTo>
                <a:lnTo>
                  <a:pt x="147065" y="4190"/>
                </a:lnTo>
                <a:lnTo>
                  <a:pt x="148208" y="6603"/>
                </a:lnTo>
                <a:lnTo>
                  <a:pt x="149478" y="9016"/>
                </a:lnTo>
                <a:lnTo>
                  <a:pt x="150240" y="12191"/>
                </a:lnTo>
                <a:lnTo>
                  <a:pt x="150749" y="16128"/>
                </a:lnTo>
                <a:lnTo>
                  <a:pt x="151256" y="20065"/>
                </a:lnTo>
                <a:lnTo>
                  <a:pt x="151510" y="24891"/>
                </a:lnTo>
                <a:lnTo>
                  <a:pt x="151510" y="30352"/>
                </a:lnTo>
                <a:lnTo>
                  <a:pt x="151510" y="41910"/>
                </a:lnTo>
                <a:lnTo>
                  <a:pt x="150368" y="49911"/>
                </a:lnTo>
                <a:lnTo>
                  <a:pt x="148208" y="54482"/>
                </a:lnTo>
                <a:lnTo>
                  <a:pt x="146050" y="59054"/>
                </a:lnTo>
                <a:lnTo>
                  <a:pt x="142620" y="61340"/>
                </a:lnTo>
                <a:lnTo>
                  <a:pt x="137794" y="61340"/>
                </a:lnTo>
                <a:lnTo>
                  <a:pt x="13969" y="61340"/>
                </a:lnTo>
                <a:lnTo>
                  <a:pt x="9016" y="61340"/>
                </a:lnTo>
                <a:lnTo>
                  <a:pt x="5460" y="59054"/>
                </a:lnTo>
                <a:lnTo>
                  <a:pt x="3301" y="54355"/>
                </a:lnTo>
                <a:lnTo>
                  <a:pt x="1143" y="49656"/>
                </a:lnTo>
                <a:lnTo>
                  <a:pt x="0" y="41655"/>
                </a:lnTo>
                <a:lnTo>
                  <a:pt x="0" y="30352"/>
                </a:lnTo>
                <a:lnTo>
                  <a:pt x="0" y="19303"/>
                </a:lnTo>
                <a:lnTo>
                  <a:pt x="1143" y="11429"/>
                </a:lnTo>
                <a:lnTo>
                  <a:pt x="3301" y="6857"/>
                </a:lnTo>
                <a:lnTo>
                  <a:pt x="5460" y="2286"/>
                </a:lnTo>
                <a:lnTo>
                  <a:pt x="9016" y="0"/>
                </a:lnTo>
                <a:lnTo>
                  <a:pt x="1396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960245" y="1049909"/>
            <a:ext cx="6453124" cy="52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400675" y="1341247"/>
            <a:ext cx="95758" cy="76835"/>
          </a:xfrm>
          <a:custGeom>
            <a:avLst/>
            <a:gdLst/>
            <a:ahLst/>
            <a:cxnLst/>
            <a:rect l="l" t="t" r="r" b="b"/>
            <a:pathLst>
              <a:path w="95758" h="76835">
                <a:moveTo>
                  <a:pt x="67183" y="0"/>
                </a:moveTo>
                <a:lnTo>
                  <a:pt x="53239" y="448"/>
                </a:lnTo>
                <a:lnTo>
                  <a:pt x="41089" y="1793"/>
                </a:lnTo>
                <a:lnTo>
                  <a:pt x="36322" y="2666"/>
                </a:lnTo>
                <a:lnTo>
                  <a:pt x="27686" y="4572"/>
                </a:lnTo>
                <a:lnTo>
                  <a:pt x="20827" y="7238"/>
                </a:lnTo>
                <a:lnTo>
                  <a:pt x="15494" y="10794"/>
                </a:lnTo>
                <a:lnTo>
                  <a:pt x="10033" y="14350"/>
                </a:lnTo>
                <a:lnTo>
                  <a:pt x="6096" y="18668"/>
                </a:lnTo>
                <a:lnTo>
                  <a:pt x="3683" y="23749"/>
                </a:lnTo>
                <a:lnTo>
                  <a:pt x="1142" y="28828"/>
                </a:lnTo>
                <a:lnTo>
                  <a:pt x="0" y="34543"/>
                </a:lnTo>
                <a:lnTo>
                  <a:pt x="0" y="41148"/>
                </a:lnTo>
                <a:lnTo>
                  <a:pt x="2108" y="54670"/>
                </a:lnTo>
                <a:lnTo>
                  <a:pt x="8527" y="65343"/>
                </a:lnTo>
                <a:lnTo>
                  <a:pt x="20590" y="73538"/>
                </a:lnTo>
                <a:lnTo>
                  <a:pt x="33481" y="76538"/>
                </a:lnTo>
                <a:lnTo>
                  <a:pt x="39877" y="76835"/>
                </a:lnTo>
                <a:lnTo>
                  <a:pt x="52770" y="75405"/>
                </a:lnTo>
                <a:lnTo>
                  <a:pt x="64708" y="71115"/>
                </a:lnTo>
                <a:lnTo>
                  <a:pt x="68834" y="68833"/>
                </a:lnTo>
                <a:lnTo>
                  <a:pt x="78324" y="62190"/>
                </a:lnTo>
                <a:lnTo>
                  <a:pt x="87882" y="53655"/>
                </a:lnTo>
                <a:lnTo>
                  <a:pt x="95758" y="45338"/>
                </a:lnTo>
                <a:lnTo>
                  <a:pt x="95758" y="0"/>
                </a:lnTo>
                <a:lnTo>
                  <a:pt x="6718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692271" y="1341247"/>
            <a:ext cx="95757" cy="76835"/>
          </a:xfrm>
          <a:custGeom>
            <a:avLst/>
            <a:gdLst/>
            <a:ahLst/>
            <a:cxnLst/>
            <a:rect l="l" t="t" r="r" b="b"/>
            <a:pathLst>
              <a:path w="95757" h="76835">
                <a:moveTo>
                  <a:pt x="67182" y="0"/>
                </a:moveTo>
                <a:lnTo>
                  <a:pt x="53239" y="448"/>
                </a:lnTo>
                <a:lnTo>
                  <a:pt x="41089" y="1793"/>
                </a:lnTo>
                <a:lnTo>
                  <a:pt x="36321" y="2666"/>
                </a:lnTo>
                <a:lnTo>
                  <a:pt x="27686" y="4572"/>
                </a:lnTo>
                <a:lnTo>
                  <a:pt x="20827" y="7238"/>
                </a:lnTo>
                <a:lnTo>
                  <a:pt x="15493" y="10794"/>
                </a:lnTo>
                <a:lnTo>
                  <a:pt x="10032" y="14350"/>
                </a:lnTo>
                <a:lnTo>
                  <a:pt x="6095" y="18668"/>
                </a:lnTo>
                <a:lnTo>
                  <a:pt x="3682" y="23749"/>
                </a:lnTo>
                <a:lnTo>
                  <a:pt x="1142" y="28828"/>
                </a:lnTo>
                <a:lnTo>
                  <a:pt x="0" y="34543"/>
                </a:lnTo>
                <a:lnTo>
                  <a:pt x="0" y="41148"/>
                </a:lnTo>
                <a:lnTo>
                  <a:pt x="2108" y="54670"/>
                </a:lnTo>
                <a:lnTo>
                  <a:pt x="8527" y="65343"/>
                </a:lnTo>
                <a:lnTo>
                  <a:pt x="20590" y="73538"/>
                </a:lnTo>
                <a:lnTo>
                  <a:pt x="33481" y="76538"/>
                </a:lnTo>
                <a:lnTo>
                  <a:pt x="39877" y="76835"/>
                </a:lnTo>
                <a:lnTo>
                  <a:pt x="52770" y="75405"/>
                </a:lnTo>
                <a:lnTo>
                  <a:pt x="64708" y="71115"/>
                </a:lnTo>
                <a:lnTo>
                  <a:pt x="68833" y="68833"/>
                </a:lnTo>
                <a:lnTo>
                  <a:pt x="78324" y="62190"/>
                </a:lnTo>
                <a:lnTo>
                  <a:pt x="87882" y="53655"/>
                </a:lnTo>
                <a:lnTo>
                  <a:pt x="95757" y="45338"/>
                </a:lnTo>
                <a:lnTo>
                  <a:pt x="95757" y="0"/>
                </a:lnTo>
                <a:lnTo>
                  <a:pt x="6718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503551" y="1341247"/>
            <a:ext cx="95757" cy="76835"/>
          </a:xfrm>
          <a:custGeom>
            <a:avLst/>
            <a:gdLst/>
            <a:ahLst/>
            <a:cxnLst/>
            <a:rect l="l" t="t" r="r" b="b"/>
            <a:pathLst>
              <a:path w="95757" h="76835">
                <a:moveTo>
                  <a:pt x="67182" y="0"/>
                </a:moveTo>
                <a:lnTo>
                  <a:pt x="53239" y="448"/>
                </a:lnTo>
                <a:lnTo>
                  <a:pt x="41089" y="1793"/>
                </a:lnTo>
                <a:lnTo>
                  <a:pt x="36322" y="2666"/>
                </a:lnTo>
                <a:lnTo>
                  <a:pt x="27686" y="4572"/>
                </a:lnTo>
                <a:lnTo>
                  <a:pt x="20828" y="7238"/>
                </a:lnTo>
                <a:lnTo>
                  <a:pt x="15493" y="10794"/>
                </a:lnTo>
                <a:lnTo>
                  <a:pt x="10032" y="14350"/>
                </a:lnTo>
                <a:lnTo>
                  <a:pt x="6096" y="18668"/>
                </a:lnTo>
                <a:lnTo>
                  <a:pt x="3682" y="23749"/>
                </a:lnTo>
                <a:lnTo>
                  <a:pt x="1143" y="28828"/>
                </a:lnTo>
                <a:lnTo>
                  <a:pt x="0" y="34543"/>
                </a:lnTo>
                <a:lnTo>
                  <a:pt x="0" y="41148"/>
                </a:lnTo>
                <a:lnTo>
                  <a:pt x="2108" y="54670"/>
                </a:lnTo>
                <a:lnTo>
                  <a:pt x="8527" y="65343"/>
                </a:lnTo>
                <a:lnTo>
                  <a:pt x="20590" y="73538"/>
                </a:lnTo>
                <a:lnTo>
                  <a:pt x="33481" y="76538"/>
                </a:lnTo>
                <a:lnTo>
                  <a:pt x="39878" y="76835"/>
                </a:lnTo>
                <a:lnTo>
                  <a:pt x="52770" y="75405"/>
                </a:lnTo>
                <a:lnTo>
                  <a:pt x="64708" y="71115"/>
                </a:lnTo>
                <a:lnTo>
                  <a:pt x="68834" y="68833"/>
                </a:lnTo>
                <a:lnTo>
                  <a:pt x="78324" y="62190"/>
                </a:lnTo>
                <a:lnTo>
                  <a:pt x="87882" y="53655"/>
                </a:lnTo>
                <a:lnTo>
                  <a:pt x="95757" y="45338"/>
                </a:lnTo>
                <a:lnTo>
                  <a:pt x="95757" y="0"/>
                </a:lnTo>
                <a:lnTo>
                  <a:pt x="6718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895469" y="1224661"/>
            <a:ext cx="111886" cy="67563"/>
          </a:xfrm>
          <a:custGeom>
            <a:avLst/>
            <a:gdLst/>
            <a:ahLst/>
            <a:cxnLst/>
            <a:rect l="l" t="t" r="r" b="b"/>
            <a:pathLst>
              <a:path w="111886" h="67563">
                <a:moveTo>
                  <a:pt x="57403" y="0"/>
                </a:moveTo>
                <a:lnTo>
                  <a:pt x="47878" y="0"/>
                </a:lnTo>
                <a:lnTo>
                  <a:pt x="39623" y="1777"/>
                </a:lnTo>
                <a:lnTo>
                  <a:pt x="32638" y="5334"/>
                </a:lnTo>
                <a:lnTo>
                  <a:pt x="25526" y="8889"/>
                </a:lnTo>
                <a:lnTo>
                  <a:pt x="19684" y="13715"/>
                </a:lnTo>
                <a:lnTo>
                  <a:pt x="14985" y="19685"/>
                </a:lnTo>
                <a:lnTo>
                  <a:pt x="10413" y="25780"/>
                </a:lnTo>
                <a:lnTo>
                  <a:pt x="6857" y="32892"/>
                </a:lnTo>
                <a:lnTo>
                  <a:pt x="4317" y="41148"/>
                </a:lnTo>
                <a:lnTo>
                  <a:pt x="1510" y="53254"/>
                </a:lnTo>
                <a:lnTo>
                  <a:pt x="67" y="66129"/>
                </a:lnTo>
                <a:lnTo>
                  <a:pt x="0" y="67563"/>
                </a:lnTo>
                <a:lnTo>
                  <a:pt x="111886" y="67563"/>
                </a:lnTo>
                <a:lnTo>
                  <a:pt x="111477" y="52813"/>
                </a:lnTo>
                <a:lnTo>
                  <a:pt x="109310" y="39716"/>
                </a:lnTo>
                <a:lnTo>
                  <a:pt x="105386" y="28260"/>
                </a:lnTo>
                <a:lnTo>
                  <a:pt x="99704" y="18436"/>
                </a:lnTo>
                <a:lnTo>
                  <a:pt x="90622" y="9317"/>
                </a:lnTo>
                <a:lnTo>
                  <a:pt x="79622" y="3509"/>
                </a:lnTo>
                <a:lnTo>
                  <a:pt x="66315" y="481"/>
                </a:lnTo>
                <a:lnTo>
                  <a:pt x="5740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597775" y="1176654"/>
            <a:ext cx="75056" cy="289306"/>
          </a:xfrm>
          <a:custGeom>
            <a:avLst/>
            <a:gdLst/>
            <a:ahLst/>
            <a:cxnLst/>
            <a:rect l="l" t="t" r="r" b="b"/>
            <a:pathLst>
              <a:path w="75056" h="289306">
                <a:moveTo>
                  <a:pt x="37465" y="0"/>
                </a:moveTo>
                <a:lnTo>
                  <a:pt x="44830" y="0"/>
                </a:lnTo>
                <a:lnTo>
                  <a:pt x="50926" y="381"/>
                </a:lnTo>
                <a:lnTo>
                  <a:pt x="55625" y="889"/>
                </a:lnTo>
                <a:lnTo>
                  <a:pt x="60451" y="1524"/>
                </a:lnTo>
                <a:lnTo>
                  <a:pt x="64261" y="2412"/>
                </a:lnTo>
                <a:lnTo>
                  <a:pt x="67182" y="3429"/>
                </a:lnTo>
                <a:lnTo>
                  <a:pt x="69976" y="4572"/>
                </a:lnTo>
                <a:lnTo>
                  <a:pt x="72008" y="5842"/>
                </a:lnTo>
                <a:lnTo>
                  <a:pt x="73278" y="7366"/>
                </a:lnTo>
                <a:lnTo>
                  <a:pt x="74422" y="8762"/>
                </a:lnTo>
                <a:lnTo>
                  <a:pt x="75056" y="10541"/>
                </a:lnTo>
                <a:lnTo>
                  <a:pt x="75056" y="12573"/>
                </a:lnTo>
                <a:lnTo>
                  <a:pt x="75056" y="277495"/>
                </a:lnTo>
                <a:lnTo>
                  <a:pt x="75056" y="279400"/>
                </a:lnTo>
                <a:lnTo>
                  <a:pt x="74422" y="281178"/>
                </a:lnTo>
                <a:lnTo>
                  <a:pt x="73278" y="282702"/>
                </a:lnTo>
                <a:lnTo>
                  <a:pt x="72008" y="284099"/>
                </a:lnTo>
                <a:lnTo>
                  <a:pt x="69976" y="285369"/>
                </a:lnTo>
                <a:lnTo>
                  <a:pt x="67182" y="286385"/>
                </a:lnTo>
                <a:lnTo>
                  <a:pt x="64261" y="287400"/>
                </a:lnTo>
                <a:lnTo>
                  <a:pt x="60451" y="288163"/>
                </a:lnTo>
                <a:lnTo>
                  <a:pt x="55625" y="288671"/>
                </a:lnTo>
                <a:lnTo>
                  <a:pt x="50926" y="289052"/>
                </a:lnTo>
                <a:lnTo>
                  <a:pt x="44830" y="289306"/>
                </a:lnTo>
                <a:lnTo>
                  <a:pt x="37465" y="289306"/>
                </a:lnTo>
                <a:lnTo>
                  <a:pt x="30225" y="289306"/>
                </a:lnTo>
                <a:lnTo>
                  <a:pt x="24129" y="289052"/>
                </a:lnTo>
                <a:lnTo>
                  <a:pt x="19303" y="288671"/>
                </a:lnTo>
                <a:lnTo>
                  <a:pt x="14604" y="288163"/>
                </a:lnTo>
                <a:lnTo>
                  <a:pt x="10795" y="287400"/>
                </a:lnTo>
                <a:lnTo>
                  <a:pt x="7874" y="286385"/>
                </a:lnTo>
                <a:lnTo>
                  <a:pt x="4952" y="285369"/>
                </a:lnTo>
                <a:lnTo>
                  <a:pt x="2921" y="284099"/>
                </a:lnTo>
                <a:lnTo>
                  <a:pt x="1777" y="282702"/>
                </a:lnTo>
                <a:lnTo>
                  <a:pt x="634" y="281178"/>
                </a:lnTo>
                <a:lnTo>
                  <a:pt x="0" y="279400"/>
                </a:lnTo>
                <a:lnTo>
                  <a:pt x="0" y="277495"/>
                </a:lnTo>
                <a:lnTo>
                  <a:pt x="0" y="12573"/>
                </a:lnTo>
                <a:lnTo>
                  <a:pt x="0" y="10541"/>
                </a:lnTo>
                <a:lnTo>
                  <a:pt x="634" y="8762"/>
                </a:lnTo>
                <a:lnTo>
                  <a:pt x="1777" y="7366"/>
                </a:lnTo>
                <a:lnTo>
                  <a:pt x="2921" y="5842"/>
                </a:lnTo>
                <a:lnTo>
                  <a:pt x="4952" y="4572"/>
                </a:lnTo>
                <a:lnTo>
                  <a:pt x="7874" y="3429"/>
                </a:lnTo>
                <a:lnTo>
                  <a:pt x="10795" y="2412"/>
                </a:lnTo>
                <a:lnTo>
                  <a:pt x="14604" y="1524"/>
                </a:lnTo>
                <a:lnTo>
                  <a:pt x="19303" y="889"/>
                </a:lnTo>
                <a:lnTo>
                  <a:pt x="24129" y="381"/>
                </a:lnTo>
                <a:lnTo>
                  <a:pt x="30225" y="0"/>
                </a:lnTo>
                <a:lnTo>
                  <a:pt x="3746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193915" y="1176654"/>
            <a:ext cx="75056" cy="289306"/>
          </a:xfrm>
          <a:custGeom>
            <a:avLst/>
            <a:gdLst/>
            <a:ahLst/>
            <a:cxnLst/>
            <a:rect l="l" t="t" r="r" b="b"/>
            <a:pathLst>
              <a:path w="75056" h="289306">
                <a:moveTo>
                  <a:pt x="37464" y="0"/>
                </a:moveTo>
                <a:lnTo>
                  <a:pt x="44830" y="0"/>
                </a:lnTo>
                <a:lnTo>
                  <a:pt x="50926" y="381"/>
                </a:lnTo>
                <a:lnTo>
                  <a:pt x="55625" y="889"/>
                </a:lnTo>
                <a:lnTo>
                  <a:pt x="60451" y="1524"/>
                </a:lnTo>
                <a:lnTo>
                  <a:pt x="64261" y="2412"/>
                </a:lnTo>
                <a:lnTo>
                  <a:pt x="67182" y="3429"/>
                </a:lnTo>
                <a:lnTo>
                  <a:pt x="69976" y="4572"/>
                </a:lnTo>
                <a:lnTo>
                  <a:pt x="72008" y="5842"/>
                </a:lnTo>
                <a:lnTo>
                  <a:pt x="73278" y="7366"/>
                </a:lnTo>
                <a:lnTo>
                  <a:pt x="74421" y="8762"/>
                </a:lnTo>
                <a:lnTo>
                  <a:pt x="75056" y="10541"/>
                </a:lnTo>
                <a:lnTo>
                  <a:pt x="75056" y="12573"/>
                </a:lnTo>
                <a:lnTo>
                  <a:pt x="75056" y="277495"/>
                </a:lnTo>
                <a:lnTo>
                  <a:pt x="75056" y="279400"/>
                </a:lnTo>
                <a:lnTo>
                  <a:pt x="74421" y="281178"/>
                </a:lnTo>
                <a:lnTo>
                  <a:pt x="73278" y="282702"/>
                </a:lnTo>
                <a:lnTo>
                  <a:pt x="72008" y="284099"/>
                </a:lnTo>
                <a:lnTo>
                  <a:pt x="69976" y="285369"/>
                </a:lnTo>
                <a:lnTo>
                  <a:pt x="67182" y="286385"/>
                </a:lnTo>
                <a:lnTo>
                  <a:pt x="64261" y="287400"/>
                </a:lnTo>
                <a:lnTo>
                  <a:pt x="60451" y="288163"/>
                </a:lnTo>
                <a:lnTo>
                  <a:pt x="55625" y="288671"/>
                </a:lnTo>
                <a:lnTo>
                  <a:pt x="50926" y="289052"/>
                </a:lnTo>
                <a:lnTo>
                  <a:pt x="44830" y="289306"/>
                </a:lnTo>
                <a:lnTo>
                  <a:pt x="37464" y="289306"/>
                </a:lnTo>
                <a:lnTo>
                  <a:pt x="30225" y="289306"/>
                </a:lnTo>
                <a:lnTo>
                  <a:pt x="24129" y="289052"/>
                </a:lnTo>
                <a:lnTo>
                  <a:pt x="19303" y="288671"/>
                </a:lnTo>
                <a:lnTo>
                  <a:pt x="14604" y="288163"/>
                </a:lnTo>
                <a:lnTo>
                  <a:pt x="10794" y="287400"/>
                </a:lnTo>
                <a:lnTo>
                  <a:pt x="7874" y="286385"/>
                </a:lnTo>
                <a:lnTo>
                  <a:pt x="4952" y="285369"/>
                </a:lnTo>
                <a:lnTo>
                  <a:pt x="2920" y="284099"/>
                </a:lnTo>
                <a:lnTo>
                  <a:pt x="1777" y="282702"/>
                </a:lnTo>
                <a:lnTo>
                  <a:pt x="634" y="281178"/>
                </a:lnTo>
                <a:lnTo>
                  <a:pt x="0" y="279400"/>
                </a:lnTo>
                <a:lnTo>
                  <a:pt x="0" y="277495"/>
                </a:lnTo>
                <a:lnTo>
                  <a:pt x="0" y="12573"/>
                </a:lnTo>
                <a:lnTo>
                  <a:pt x="0" y="10541"/>
                </a:lnTo>
                <a:lnTo>
                  <a:pt x="634" y="8762"/>
                </a:lnTo>
                <a:lnTo>
                  <a:pt x="1777" y="7366"/>
                </a:lnTo>
                <a:lnTo>
                  <a:pt x="2920" y="5842"/>
                </a:lnTo>
                <a:lnTo>
                  <a:pt x="4952" y="4572"/>
                </a:lnTo>
                <a:lnTo>
                  <a:pt x="7874" y="3429"/>
                </a:lnTo>
                <a:lnTo>
                  <a:pt x="10794" y="2412"/>
                </a:lnTo>
                <a:lnTo>
                  <a:pt x="14604" y="1524"/>
                </a:lnTo>
                <a:lnTo>
                  <a:pt x="19303" y="889"/>
                </a:lnTo>
                <a:lnTo>
                  <a:pt x="24129" y="381"/>
                </a:lnTo>
                <a:lnTo>
                  <a:pt x="30225" y="0"/>
                </a:lnTo>
                <a:lnTo>
                  <a:pt x="3746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832727" y="1176654"/>
            <a:ext cx="75056" cy="289306"/>
          </a:xfrm>
          <a:custGeom>
            <a:avLst/>
            <a:gdLst/>
            <a:ahLst/>
            <a:cxnLst/>
            <a:rect l="l" t="t" r="r" b="b"/>
            <a:pathLst>
              <a:path w="75056" h="289306">
                <a:moveTo>
                  <a:pt x="37465" y="0"/>
                </a:moveTo>
                <a:lnTo>
                  <a:pt x="44830" y="0"/>
                </a:lnTo>
                <a:lnTo>
                  <a:pt x="50926" y="381"/>
                </a:lnTo>
                <a:lnTo>
                  <a:pt x="55625" y="889"/>
                </a:lnTo>
                <a:lnTo>
                  <a:pt x="60451" y="1524"/>
                </a:lnTo>
                <a:lnTo>
                  <a:pt x="64262" y="2412"/>
                </a:lnTo>
                <a:lnTo>
                  <a:pt x="67182" y="3429"/>
                </a:lnTo>
                <a:lnTo>
                  <a:pt x="69976" y="4572"/>
                </a:lnTo>
                <a:lnTo>
                  <a:pt x="72008" y="5842"/>
                </a:lnTo>
                <a:lnTo>
                  <a:pt x="73278" y="7366"/>
                </a:lnTo>
                <a:lnTo>
                  <a:pt x="74422" y="8762"/>
                </a:lnTo>
                <a:lnTo>
                  <a:pt x="75056" y="10541"/>
                </a:lnTo>
                <a:lnTo>
                  <a:pt x="75056" y="12573"/>
                </a:lnTo>
                <a:lnTo>
                  <a:pt x="75056" y="277495"/>
                </a:lnTo>
                <a:lnTo>
                  <a:pt x="75056" y="279400"/>
                </a:lnTo>
                <a:lnTo>
                  <a:pt x="74422" y="281178"/>
                </a:lnTo>
                <a:lnTo>
                  <a:pt x="73278" y="282702"/>
                </a:lnTo>
                <a:lnTo>
                  <a:pt x="72008" y="284099"/>
                </a:lnTo>
                <a:lnTo>
                  <a:pt x="69976" y="285369"/>
                </a:lnTo>
                <a:lnTo>
                  <a:pt x="67182" y="286385"/>
                </a:lnTo>
                <a:lnTo>
                  <a:pt x="64262" y="287400"/>
                </a:lnTo>
                <a:lnTo>
                  <a:pt x="60451" y="288163"/>
                </a:lnTo>
                <a:lnTo>
                  <a:pt x="55625" y="288671"/>
                </a:lnTo>
                <a:lnTo>
                  <a:pt x="50926" y="289052"/>
                </a:lnTo>
                <a:lnTo>
                  <a:pt x="44830" y="289306"/>
                </a:lnTo>
                <a:lnTo>
                  <a:pt x="37465" y="289306"/>
                </a:lnTo>
                <a:lnTo>
                  <a:pt x="30225" y="289306"/>
                </a:lnTo>
                <a:lnTo>
                  <a:pt x="24129" y="289052"/>
                </a:lnTo>
                <a:lnTo>
                  <a:pt x="19303" y="288671"/>
                </a:lnTo>
                <a:lnTo>
                  <a:pt x="14604" y="288163"/>
                </a:lnTo>
                <a:lnTo>
                  <a:pt x="10795" y="287400"/>
                </a:lnTo>
                <a:lnTo>
                  <a:pt x="7874" y="286385"/>
                </a:lnTo>
                <a:lnTo>
                  <a:pt x="4952" y="285369"/>
                </a:lnTo>
                <a:lnTo>
                  <a:pt x="2921" y="284099"/>
                </a:lnTo>
                <a:lnTo>
                  <a:pt x="1777" y="282702"/>
                </a:lnTo>
                <a:lnTo>
                  <a:pt x="634" y="281178"/>
                </a:lnTo>
                <a:lnTo>
                  <a:pt x="0" y="279400"/>
                </a:lnTo>
                <a:lnTo>
                  <a:pt x="0" y="277495"/>
                </a:lnTo>
                <a:lnTo>
                  <a:pt x="0" y="12573"/>
                </a:lnTo>
                <a:lnTo>
                  <a:pt x="0" y="10541"/>
                </a:lnTo>
                <a:lnTo>
                  <a:pt x="634" y="8762"/>
                </a:lnTo>
                <a:lnTo>
                  <a:pt x="1777" y="7366"/>
                </a:lnTo>
                <a:lnTo>
                  <a:pt x="2921" y="5842"/>
                </a:lnTo>
                <a:lnTo>
                  <a:pt x="4952" y="4572"/>
                </a:lnTo>
                <a:lnTo>
                  <a:pt x="7874" y="3429"/>
                </a:lnTo>
                <a:lnTo>
                  <a:pt x="10795" y="2412"/>
                </a:lnTo>
                <a:lnTo>
                  <a:pt x="14604" y="1524"/>
                </a:lnTo>
                <a:lnTo>
                  <a:pt x="19303" y="889"/>
                </a:lnTo>
                <a:lnTo>
                  <a:pt x="24129" y="381"/>
                </a:lnTo>
                <a:lnTo>
                  <a:pt x="30225" y="0"/>
                </a:lnTo>
                <a:lnTo>
                  <a:pt x="3746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32475" y="1176654"/>
            <a:ext cx="275716" cy="395605"/>
          </a:xfrm>
          <a:custGeom>
            <a:avLst/>
            <a:gdLst/>
            <a:ahLst/>
            <a:cxnLst/>
            <a:rect l="l" t="t" r="r" b="b"/>
            <a:pathLst>
              <a:path w="275716" h="395605">
                <a:moveTo>
                  <a:pt x="38100" y="0"/>
                </a:moveTo>
                <a:lnTo>
                  <a:pt x="46609" y="0"/>
                </a:lnTo>
                <a:lnTo>
                  <a:pt x="53466" y="127"/>
                </a:lnTo>
                <a:lnTo>
                  <a:pt x="58420" y="508"/>
                </a:lnTo>
                <a:lnTo>
                  <a:pt x="63373" y="762"/>
                </a:lnTo>
                <a:lnTo>
                  <a:pt x="67183" y="1524"/>
                </a:lnTo>
                <a:lnTo>
                  <a:pt x="69976" y="2667"/>
                </a:lnTo>
                <a:lnTo>
                  <a:pt x="72771" y="3937"/>
                </a:lnTo>
                <a:lnTo>
                  <a:pt x="74802" y="5715"/>
                </a:lnTo>
                <a:lnTo>
                  <a:pt x="76200" y="8255"/>
                </a:lnTo>
                <a:lnTo>
                  <a:pt x="77597" y="10668"/>
                </a:lnTo>
                <a:lnTo>
                  <a:pt x="78994" y="14224"/>
                </a:lnTo>
                <a:lnTo>
                  <a:pt x="80390" y="18796"/>
                </a:lnTo>
                <a:lnTo>
                  <a:pt x="142875" y="196469"/>
                </a:lnTo>
                <a:lnTo>
                  <a:pt x="143763" y="196469"/>
                </a:lnTo>
                <a:lnTo>
                  <a:pt x="200913" y="15240"/>
                </a:lnTo>
                <a:lnTo>
                  <a:pt x="202184" y="10033"/>
                </a:lnTo>
                <a:lnTo>
                  <a:pt x="203708" y="6604"/>
                </a:lnTo>
                <a:lnTo>
                  <a:pt x="205612" y="4953"/>
                </a:lnTo>
                <a:lnTo>
                  <a:pt x="207390" y="3302"/>
                </a:lnTo>
                <a:lnTo>
                  <a:pt x="210565" y="2032"/>
                </a:lnTo>
                <a:lnTo>
                  <a:pt x="214884" y="1270"/>
                </a:lnTo>
                <a:lnTo>
                  <a:pt x="219328" y="381"/>
                </a:lnTo>
                <a:lnTo>
                  <a:pt x="226949" y="0"/>
                </a:lnTo>
                <a:lnTo>
                  <a:pt x="237871" y="0"/>
                </a:lnTo>
                <a:lnTo>
                  <a:pt x="246379" y="0"/>
                </a:lnTo>
                <a:lnTo>
                  <a:pt x="253491" y="381"/>
                </a:lnTo>
                <a:lnTo>
                  <a:pt x="259079" y="1270"/>
                </a:lnTo>
                <a:lnTo>
                  <a:pt x="264795" y="2032"/>
                </a:lnTo>
                <a:lnTo>
                  <a:pt x="268986" y="3556"/>
                </a:lnTo>
                <a:lnTo>
                  <a:pt x="271652" y="5715"/>
                </a:lnTo>
                <a:lnTo>
                  <a:pt x="274320" y="7874"/>
                </a:lnTo>
                <a:lnTo>
                  <a:pt x="275716" y="10795"/>
                </a:lnTo>
                <a:lnTo>
                  <a:pt x="275716" y="14478"/>
                </a:lnTo>
                <a:lnTo>
                  <a:pt x="275716" y="18161"/>
                </a:lnTo>
                <a:lnTo>
                  <a:pt x="274827" y="22479"/>
                </a:lnTo>
                <a:lnTo>
                  <a:pt x="184912" y="287528"/>
                </a:lnTo>
                <a:lnTo>
                  <a:pt x="152780" y="381635"/>
                </a:lnTo>
                <a:lnTo>
                  <a:pt x="138175" y="392303"/>
                </a:lnTo>
                <a:lnTo>
                  <a:pt x="115052" y="395372"/>
                </a:lnTo>
                <a:lnTo>
                  <a:pt x="103377" y="395605"/>
                </a:lnTo>
                <a:lnTo>
                  <a:pt x="95376" y="395605"/>
                </a:lnTo>
                <a:lnTo>
                  <a:pt x="79501" y="393827"/>
                </a:lnTo>
                <a:lnTo>
                  <a:pt x="69723" y="385191"/>
                </a:lnTo>
                <a:lnTo>
                  <a:pt x="69469" y="382778"/>
                </a:lnTo>
                <a:lnTo>
                  <a:pt x="70103" y="379984"/>
                </a:lnTo>
                <a:lnTo>
                  <a:pt x="71500" y="376555"/>
                </a:lnTo>
                <a:lnTo>
                  <a:pt x="106934" y="287528"/>
                </a:lnTo>
                <a:lnTo>
                  <a:pt x="104266" y="286385"/>
                </a:lnTo>
                <a:lnTo>
                  <a:pt x="101980" y="284480"/>
                </a:lnTo>
                <a:lnTo>
                  <a:pt x="99949" y="282067"/>
                </a:lnTo>
                <a:lnTo>
                  <a:pt x="97789" y="279527"/>
                </a:lnTo>
                <a:lnTo>
                  <a:pt x="96265" y="276987"/>
                </a:lnTo>
                <a:lnTo>
                  <a:pt x="95250" y="274193"/>
                </a:lnTo>
                <a:lnTo>
                  <a:pt x="3937" y="30099"/>
                </a:lnTo>
                <a:lnTo>
                  <a:pt x="1270" y="23114"/>
                </a:lnTo>
                <a:lnTo>
                  <a:pt x="0" y="17780"/>
                </a:lnTo>
                <a:lnTo>
                  <a:pt x="0" y="14224"/>
                </a:lnTo>
                <a:lnTo>
                  <a:pt x="0" y="10541"/>
                </a:lnTo>
                <a:lnTo>
                  <a:pt x="1270" y="7620"/>
                </a:lnTo>
                <a:lnTo>
                  <a:pt x="3555" y="5587"/>
                </a:lnTo>
                <a:lnTo>
                  <a:pt x="5969" y="3429"/>
                </a:lnTo>
                <a:lnTo>
                  <a:pt x="10033" y="2032"/>
                </a:lnTo>
                <a:lnTo>
                  <a:pt x="15621" y="1270"/>
                </a:lnTo>
                <a:lnTo>
                  <a:pt x="21336" y="381"/>
                </a:lnTo>
                <a:lnTo>
                  <a:pt x="28828" y="0"/>
                </a:lnTo>
                <a:lnTo>
                  <a:pt x="3810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481195" y="1176654"/>
            <a:ext cx="75056" cy="289306"/>
          </a:xfrm>
          <a:custGeom>
            <a:avLst/>
            <a:gdLst/>
            <a:ahLst/>
            <a:cxnLst/>
            <a:rect l="l" t="t" r="r" b="b"/>
            <a:pathLst>
              <a:path w="75056" h="289306">
                <a:moveTo>
                  <a:pt x="37464" y="0"/>
                </a:moveTo>
                <a:lnTo>
                  <a:pt x="44830" y="0"/>
                </a:lnTo>
                <a:lnTo>
                  <a:pt x="50926" y="381"/>
                </a:lnTo>
                <a:lnTo>
                  <a:pt x="55625" y="889"/>
                </a:lnTo>
                <a:lnTo>
                  <a:pt x="60451" y="1524"/>
                </a:lnTo>
                <a:lnTo>
                  <a:pt x="64262" y="2412"/>
                </a:lnTo>
                <a:lnTo>
                  <a:pt x="67182" y="3429"/>
                </a:lnTo>
                <a:lnTo>
                  <a:pt x="69976" y="4572"/>
                </a:lnTo>
                <a:lnTo>
                  <a:pt x="72008" y="5842"/>
                </a:lnTo>
                <a:lnTo>
                  <a:pt x="73278" y="7366"/>
                </a:lnTo>
                <a:lnTo>
                  <a:pt x="74421" y="8762"/>
                </a:lnTo>
                <a:lnTo>
                  <a:pt x="75056" y="10541"/>
                </a:lnTo>
                <a:lnTo>
                  <a:pt x="75056" y="12573"/>
                </a:lnTo>
                <a:lnTo>
                  <a:pt x="75056" y="277495"/>
                </a:lnTo>
                <a:lnTo>
                  <a:pt x="75056" y="279400"/>
                </a:lnTo>
                <a:lnTo>
                  <a:pt x="74421" y="281178"/>
                </a:lnTo>
                <a:lnTo>
                  <a:pt x="73278" y="282702"/>
                </a:lnTo>
                <a:lnTo>
                  <a:pt x="72008" y="284099"/>
                </a:lnTo>
                <a:lnTo>
                  <a:pt x="69976" y="285369"/>
                </a:lnTo>
                <a:lnTo>
                  <a:pt x="67182" y="286385"/>
                </a:lnTo>
                <a:lnTo>
                  <a:pt x="64262" y="287400"/>
                </a:lnTo>
                <a:lnTo>
                  <a:pt x="60451" y="288163"/>
                </a:lnTo>
                <a:lnTo>
                  <a:pt x="55625" y="288671"/>
                </a:lnTo>
                <a:lnTo>
                  <a:pt x="50926" y="289052"/>
                </a:lnTo>
                <a:lnTo>
                  <a:pt x="44830" y="289306"/>
                </a:lnTo>
                <a:lnTo>
                  <a:pt x="37464" y="289306"/>
                </a:lnTo>
                <a:lnTo>
                  <a:pt x="30225" y="289306"/>
                </a:lnTo>
                <a:lnTo>
                  <a:pt x="24129" y="289052"/>
                </a:lnTo>
                <a:lnTo>
                  <a:pt x="19303" y="288671"/>
                </a:lnTo>
                <a:lnTo>
                  <a:pt x="14604" y="288163"/>
                </a:lnTo>
                <a:lnTo>
                  <a:pt x="10794" y="287400"/>
                </a:lnTo>
                <a:lnTo>
                  <a:pt x="7874" y="286385"/>
                </a:lnTo>
                <a:lnTo>
                  <a:pt x="4952" y="285369"/>
                </a:lnTo>
                <a:lnTo>
                  <a:pt x="2920" y="284099"/>
                </a:lnTo>
                <a:lnTo>
                  <a:pt x="1777" y="282702"/>
                </a:lnTo>
                <a:lnTo>
                  <a:pt x="634" y="281178"/>
                </a:lnTo>
                <a:lnTo>
                  <a:pt x="0" y="279400"/>
                </a:lnTo>
                <a:lnTo>
                  <a:pt x="0" y="277495"/>
                </a:lnTo>
                <a:lnTo>
                  <a:pt x="0" y="12573"/>
                </a:lnTo>
                <a:lnTo>
                  <a:pt x="0" y="10541"/>
                </a:lnTo>
                <a:lnTo>
                  <a:pt x="634" y="8762"/>
                </a:lnTo>
                <a:lnTo>
                  <a:pt x="1777" y="7366"/>
                </a:lnTo>
                <a:lnTo>
                  <a:pt x="2920" y="5842"/>
                </a:lnTo>
                <a:lnTo>
                  <a:pt x="4952" y="4572"/>
                </a:lnTo>
                <a:lnTo>
                  <a:pt x="7874" y="3429"/>
                </a:lnTo>
                <a:lnTo>
                  <a:pt x="10794" y="2412"/>
                </a:lnTo>
                <a:lnTo>
                  <a:pt x="14604" y="1524"/>
                </a:lnTo>
                <a:lnTo>
                  <a:pt x="19303" y="889"/>
                </a:lnTo>
                <a:lnTo>
                  <a:pt x="24129" y="381"/>
                </a:lnTo>
                <a:lnTo>
                  <a:pt x="30225" y="0"/>
                </a:lnTo>
                <a:lnTo>
                  <a:pt x="3746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234563" y="1176654"/>
            <a:ext cx="75057" cy="289306"/>
          </a:xfrm>
          <a:custGeom>
            <a:avLst/>
            <a:gdLst/>
            <a:ahLst/>
            <a:cxnLst/>
            <a:rect l="l" t="t" r="r" b="b"/>
            <a:pathLst>
              <a:path w="75057" h="289306">
                <a:moveTo>
                  <a:pt x="37464" y="0"/>
                </a:moveTo>
                <a:lnTo>
                  <a:pt x="44831" y="0"/>
                </a:lnTo>
                <a:lnTo>
                  <a:pt x="50926" y="381"/>
                </a:lnTo>
                <a:lnTo>
                  <a:pt x="55625" y="889"/>
                </a:lnTo>
                <a:lnTo>
                  <a:pt x="60451" y="1524"/>
                </a:lnTo>
                <a:lnTo>
                  <a:pt x="64262" y="2412"/>
                </a:lnTo>
                <a:lnTo>
                  <a:pt x="67183" y="3429"/>
                </a:lnTo>
                <a:lnTo>
                  <a:pt x="69976" y="4572"/>
                </a:lnTo>
                <a:lnTo>
                  <a:pt x="72009" y="5842"/>
                </a:lnTo>
                <a:lnTo>
                  <a:pt x="73278" y="7366"/>
                </a:lnTo>
                <a:lnTo>
                  <a:pt x="74422" y="8762"/>
                </a:lnTo>
                <a:lnTo>
                  <a:pt x="75057" y="10541"/>
                </a:lnTo>
                <a:lnTo>
                  <a:pt x="75057" y="12573"/>
                </a:lnTo>
                <a:lnTo>
                  <a:pt x="75057" y="277495"/>
                </a:lnTo>
                <a:lnTo>
                  <a:pt x="75057" y="279400"/>
                </a:lnTo>
                <a:lnTo>
                  <a:pt x="74422" y="281178"/>
                </a:lnTo>
                <a:lnTo>
                  <a:pt x="73278" y="282702"/>
                </a:lnTo>
                <a:lnTo>
                  <a:pt x="72009" y="284099"/>
                </a:lnTo>
                <a:lnTo>
                  <a:pt x="69976" y="285369"/>
                </a:lnTo>
                <a:lnTo>
                  <a:pt x="67183" y="286385"/>
                </a:lnTo>
                <a:lnTo>
                  <a:pt x="64262" y="287400"/>
                </a:lnTo>
                <a:lnTo>
                  <a:pt x="60451" y="288163"/>
                </a:lnTo>
                <a:lnTo>
                  <a:pt x="55625" y="288671"/>
                </a:lnTo>
                <a:lnTo>
                  <a:pt x="50926" y="289052"/>
                </a:lnTo>
                <a:lnTo>
                  <a:pt x="44831" y="289306"/>
                </a:lnTo>
                <a:lnTo>
                  <a:pt x="37464" y="289306"/>
                </a:lnTo>
                <a:lnTo>
                  <a:pt x="30225" y="289306"/>
                </a:lnTo>
                <a:lnTo>
                  <a:pt x="24129" y="289052"/>
                </a:lnTo>
                <a:lnTo>
                  <a:pt x="19303" y="288671"/>
                </a:lnTo>
                <a:lnTo>
                  <a:pt x="14605" y="288163"/>
                </a:lnTo>
                <a:lnTo>
                  <a:pt x="10794" y="287400"/>
                </a:lnTo>
                <a:lnTo>
                  <a:pt x="7874" y="286385"/>
                </a:lnTo>
                <a:lnTo>
                  <a:pt x="4953" y="285369"/>
                </a:lnTo>
                <a:lnTo>
                  <a:pt x="2920" y="284099"/>
                </a:lnTo>
                <a:lnTo>
                  <a:pt x="1778" y="282702"/>
                </a:lnTo>
                <a:lnTo>
                  <a:pt x="635" y="281178"/>
                </a:lnTo>
                <a:lnTo>
                  <a:pt x="0" y="279400"/>
                </a:lnTo>
                <a:lnTo>
                  <a:pt x="0" y="277495"/>
                </a:lnTo>
                <a:lnTo>
                  <a:pt x="0" y="12573"/>
                </a:lnTo>
                <a:lnTo>
                  <a:pt x="0" y="10541"/>
                </a:lnTo>
                <a:lnTo>
                  <a:pt x="635" y="8762"/>
                </a:lnTo>
                <a:lnTo>
                  <a:pt x="1778" y="7366"/>
                </a:lnTo>
                <a:lnTo>
                  <a:pt x="2920" y="5842"/>
                </a:lnTo>
                <a:lnTo>
                  <a:pt x="4953" y="4572"/>
                </a:lnTo>
                <a:lnTo>
                  <a:pt x="7874" y="3429"/>
                </a:lnTo>
                <a:lnTo>
                  <a:pt x="10794" y="2412"/>
                </a:lnTo>
                <a:lnTo>
                  <a:pt x="14605" y="1524"/>
                </a:lnTo>
                <a:lnTo>
                  <a:pt x="19303" y="889"/>
                </a:lnTo>
                <a:lnTo>
                  <a:pt x="24129" y="381"/>
                </a:lnTo>
                <a:lnTo>
                  <a:pt x="30225" y="0"/>
                </a:lnTo>
                <a:lnTo>
                  <a:pt x="3746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327138" y="1171955"/>
            <a:ext cx="217042" cy="298831"/>
          </a:xfrm>
          <a:custGeom>
            <a:avLst/>
            <a:gdLst/>
            <a:ahLst/>
            <a:cxnLst/>
            <a:rect l="l" t="t" r="r" b="b"/>
            <a:pathLst>
              <a:path w="217042" h="298831">
                <a:moveTo>
                  <a:pt x="133730" y="0"/>
                </a:moveTo>
                <a:lnTo>
                  <a:pt x="141604" y="0"/>
                </a:lnTo>
                <a:lnTo>
                  <a:pt x="149478" y="635"/>
                </a:lnTo>
                <a:lnTo>
                  <a:pt x="157098" y="2032"/>
                </a:lnTo>
                <a:lnTo>
                  <a:pt x="164718" y="3429"/>
                </a:lnTo>
                <a:lnTo>
                  <a:pt x="171830" y="5334"/>
                </a:lnTo>
                <a:lnTo>
                  <a:pt x="178561" y="7747"/>
                </a:lnTo>
                <a:lnTo>
                  <a:pt x="185165" y="10033"/>
                </a:lnTo>
                <a:lnTo>
                  <a:pt x="191134" y="12827"/>
                </a:lnTo>
                <a:lnTo>
                  <a:pt x="196341" y="15748"/>
                </a:lnTo>
                <a:lnTo>
                  <a:pt x="201675" y="18669"/>
                </a:lnTo>
                <a:lnTo>
                  <a:pt x="205358" y="21336"/>
                </a:lnTo>
                <a:lnTo>
                  <a:pt x="207517" y="23495"/>
                </a:lnTo>
                <a:lnTo>
                  <a:pt x="209676" y="25654"/>
                </a:lnTo>
                <a:lnTo>
                  <a:pt x="211200" y="27559"/>
                </a:lnTo>
                <a:lnTo>
                  <a:pt x="212089" y="28956"/>
                </a:lnTo>
                <a:lnTo>
                  <a:pt x="212978" y="30480"/>
                </a:lnTo>
                <a:lnTo>
                  <a:pt x="213740" y="32385"/>
                </a:lnTo>
                <a:lnTo>
                  <a:pt x="214248" y="34798"/>
                </a:lnTo>
                <a:lnTo>
                  <a:pt x="214756" y="37211"/>
                </a:lnTo>
                <a:lnTo>
                  <a:pt x="215137" y="40132"/>
                </a:lnTo>
                <a:lnTo>
                  <a:pt x="215391" y="43561"/>
                </a:lnTo>
                <a:lnTo>
                  <a:pt x="215645" y="46990"/>
                </a:lnTo>
                <a:lnTo>
                  <a:pt x="215900" y="51308"/>
                </a:lnTo>
                <a:lnTo>
                  <a:pt x="215900" y="56261"/>
                </a:lnTo>
                <a:lnTo>
                  <a:pt x="215900" y="67691"/>
                </a:lnTo>
                <a:lnTo>
                  <a:pt x="214883" y="75819"/>
                </a:lnTo>
                <a:lnTo>
                  <a:pt x="212851" y="80518"/>
                </a:lnTo>
                <a:lnTo>
                  <a:pt x="210946" y="85090"/>
                </a:lnTo>
                <a:lnTo>
                  <a:pt x="208279" y="87503"/>
                </a:lnTo>
                <a:lnTo>
                  <a:pt x="205104" y="87503"/>
                </a:lnTo>
                <a:lnTo>
                  <a:pt x="201802" y="87503"/>
                </a:lnTo>
                <a:lnTo>
                  <a:pt x="198246" y="86106"/>
                </a:lnTo>
                <a:lnTo>
                  <a:pt x="194436" y="83312"/>
                </a:lnTo>
                <a:lnTo>
                  <a:pt x="190626" y="80518"/>
                </a:lnTo>
                <a:lnTo>
                  <a:pt x="180975" y="74041"/>
                </a:lnTo>
                <a:lnTo>
                  <a:pt x="175894" y="70739"/>
                </a:lnTo>
                <a:lnTo>
                  <a:pt x="169671" y="67691"/>
                </a:lnTo>
                <a:lnTo>
                  <a:pt x="162559" y="64897"/>
                </a:lnTo>
                <a:lnTo>
                  <a:pt x="151075" y="61792"/>
                </a:lnTo>
                <a:lnTo>
                  <a:pt x="137570" y="60707"/>
                </a:lnTo>
                <a:lnTo>
                  <a:pt x="137032" y="60706"/>
                </a:lnTo>
                <a:lnTo>
                  <a:pt x="123047" y="62154"/>
                </a:lnTo>
                <a:lnTo>
                  <a:pt x="110864" y="66498"/>
                </a:lnTo>
                <a:lnTo>
                  <a:pt x="100473" y="73738"/>
                </a:lnTo>
                <a:lnTo>
                  <a:pt x="92328" y="83185"/>
                </a:lnTo>
                <a:lnTo>
                  <a:pt x="87077" y="92354"/>
                </a:lnTo>
                <a:lnTo>
                  <a:pt x="82903" y="102999"/>
                </a:lnTo>
                <a:lnTo>
                  <a:pt x="79811" y="115117"/>
                </a:lnTo>
                <a:lnTo>
                  <a:pt x="77807" y="128710"/>
                </a:lnTo>
                <a:lnTo>
                  <a:pt x="76895" y="143778"/>
                </a:lnTo>
                <a:lnTo>
                  <a:pt x="76834" y="149098"/>
                </a:lnTo>
                <a:lnTo>
                  <a:pt x="77264" y="162821"/>
                </a:lnTo>
                <a:lnTo>
                  <a:pt x="78570" y="175470"/>
                </a:lnTo>
                <a:lnTo>
                  <a:pt x="80771" y="186944"/>
                </a:lnTo>
                <a:lnTo>
                  <a:pt x="84742" y="199970"/>
                </a:lnTo>
                <a:lnTo>
                  <a:pt x="90115" y="211012"/>
                </a:lnTo>
                <a:lnTo>
                  <a:pt x="97281" y="221615"/>
                </a:lnTo>
                <a:lnTo>
                  <a:pt x="103631" y="227076"/>
                </a:lnTo>
                <a:lnTo>
                  <a:pt x="111251" y="230759"/>
                </a:lnTo>
                <a:lnTo>
                  <a:pt x="122733" y="234737"/>
                </a:lnTo>
                <a:lnTo>
                  <a:pt x="135871" y="236320"/>
                </a:lnTo>
                <a:lnTo>
                  <a:pt x="137921" y="236347"/>
                </a:lnTo>
                <a:lnTo>
                  <a:pt x="151518" y="235318"/>
                </a:lnTo>
                <a:lnTo>
                  <a:pt x="163174" y="232181"/>
                </a:lnTo>
                <a:lnTo>
                  <a:pt x="164464" y="231648"/>
                </a:lnTo>
                <a:lnTo>
                  <a:pt x="171957" y="228600"/>
                </a:lnTo>
                <a:lnTo>
                  <a:pt x="178434" y="225171"/>
                </a:lnTo>
                <a:lnTo>
                  <a:pt x="184022" y="221488"/>
                </a:lnTo>
                <a:lnTo>
                  <a:pt x="189610" y="217678"/>
                </a:lnTo>
                <a:lnTo>
                  <a:pt x="194182" y="214249"/>
                </a:lnTo>
                <a:lnTo>
                  <a:pt x="197992" y="211201"/>
                </a:lnTo>
                <a:lnTo>
                  <a:pt x="201802" y="208026"/>
                </a:lnTo>
                <a:lnTo>
                  <a:pt x="204977" y="206502"/>
                </a:lnTo>
                <a:lnTo>
                  <a:pt x="207517" y="206502"/>
                </a:lnTo>
                <a:lnTo>
                  <a:pt x="209295" y="206502"/>
                </a:lnTo>
                <a:lnTo>
                  <a:pt x="210819" y="207010"/>
                </a:lnTo>
                <a:lnTo>
                  <a:pt x="211962" y="208026"/>
                </a:lnTo>
                <a:lnTo>
                  <a:pt x="213232" y="209042"/>
                </a:lnTo>
                <a:lnTo>
                  <a:pt x="214121" y="210820"/>
                </a:lnTo>
                <a:lnTo>
                  <a:pt x="214756" y="213487"/>
                </a:lnTo>
                <a:lnTo>
                  <a:pt x="215518" y="216154"/>
                </a:lnTo>
                <a:lnTo>
                  <a:pt x="216026" y="219583"/>
                </a:lnTo>
                <a:lnTo>
                  <a:pt x="216407" y="223774"/>
                </a:lnTo>
                <a:lnTo>
                  <a:pt x="216788" y="227965"/>
                </a:lnTo>
                <a:lnTo>
                  <a:pt x="217042" y="233299"/>
                </a:lnTo>
                <a:lnTo>
                  <a:pt x="217042" y="239903"/>
                </a:lnTo>
                <a:lnTo>
                  <a:pt x="217042" y="244983"/>
                </a:lnTo>
                <a:lnTo>
                  <a:pt x="216915" y="249301"/>
                </a:lnTo>
                <a:lnTo>
                  <a:pt x="216661" y="252857"/>
                </a:lnTo>
                <a:lnTo>
                  <a:pt x="216280" y="256286"/>
                </a:lnTo>
                <a:lnTo>
                  <a:pt x="215900" y="259207"/>
                </a:lnTo>
                <a:lnTo>
                  <a:pt x="215391" y="261620"/>
                </a:lnTo>
                <a:lnTo>
                  <a:pt x="214883" y="264033"/>
                </a:lnTo>
                <a:lnTo>
                  <a:pt x="214375" y="265938"/>
                </a:lnTo>
                <a:lnTo>
                  <a:pt x="213613" y="267462"/>
                </a:lnTo>
                <a:lnTo>
                  <a:pt x="212978" y="268859"/>
                </a:lnTo>
                <a:lnTo>
                  <a:pt x="211454" y="270764"/>
                </a:lnTo>
                <a:lnTo>
                  <a:pt x="209041" y="273050"/>
                </a:lnTo>
                <a:lnTo>
                  <a:pt x="206628" y="275336"/>
                </a:lnTo>
                <a:lnTo>
                  <a:pt x="202564" y="278130"/>
                </a:lnTo>
                <a:lnTo>
                  <a:pt x="196850" y="281432"/>
                </a:lnTo>
                <a:lnTo>
                  <a:pt x="191007" y="284734"/>
                </a:lnTo>
                <a:lnTo>
                  <a:pt x="184530" y="287655"/>
                </a:lnTo>
                <a:lnTo>
                  <a:pt x="177164" y="290195"/>
                </a:lnTo>
                <a:lnTo>
                  <a:pt x="169798" y="292735"/>
                </a:lnTo>
                <a:lnTo>
                  <a:pt x="153161" y="296418"/>
                </a:lnTo>
                <a:lnTo>
                  <a:pt x="140657" y="298186"/>
                </a:lnTo>
                <a:lnTo>
                  <a:pt x="127889" y="298825"/>
                </a:lnTo>
                <a:lnTo>
                  <a:pt x="126618" y="298831"/>
                </a:lnTo>
                <a:lnTo>
                  <a:pt x="112866" y="298326"/>
                </a:lnTo>
                <a:lnTo>
                  <a:pt x="99850" y="296813"/>
                </a:lnTo>
                <a:lnTo>
                  <a:pt x="87579" y="294290"/>
                </a:lnTo>
                <a:lnTo>
                  <a:pt x="76062" y="290759"/>
                </a:lnTo>
                <a:lnTo>
                  <a:pt x="60447" y="283720"/>
                </a:lnTo>
                <a:lnTo>
                  <a:pt x="49642" y="276893"/>
                </a:lnTo>
                <a:lnTo>
                  <a:pt x="39873" y="268824"/>
                </a:lnTo>
                <a:lnTo>
                  <a:pt x="32511" y="261112"/>
                </a:lnTo>
                <a:lnTo>
                  <a:pt x="25074" y="251472"/>
                </a:lnTo>
                <a:lnTo>
                  <a:pt x="18577" y="240811"/>
                </a:lnTo>
                <a:lnTo>
                  <a:pt x="13033" y="229126"/>
                </a:lnTo>
                <a:lnTo>
                  <a:pt x="8453" y="216419"/>
                </a:lnTo>
                <a:lnTo>
                  <a:pt x="5231" y="204429"/>
                </a:lnTo>
                <a:lnTo>
                  <a:pt x="2887" y="192443"/>
                </a:lnTo>
                <a:lnTo>
                  <a:pt x="1231" y="179816"/>
                </a:lnTo>
                <a:lnTo>
                  <a:pt x="268" y="166547"/>
                </a:lnTo>
                <a:lnTo>
                  <a:pt x="0" y="154432"/>
                </a:lnTo>
                <a:lnTo>
                  <a:pt x="341" y="140250"/>
                </a:lnTo>
                <a:lnTo>
                  <a:pt x="1359" y="126784"/>
                </a:lnTo>
                <a:lnTo>
                  <a:pt x="3044" y="114038"/>
                </a:lnTo>
                <a:lnTo>
                  <a:pt x="5387" y="102018"/>
                </a:lnTo>
                <a:lnTo>
                  <a:pt x="8379" y="90728"/>
                </a:lnTo>
                <a:lnTo>
                  <a:pt x="14976" y="72816"/>
                </a:lnTo>
                <a:lnTo>
                  <a:pt x="20755" y="61098"/>
                </a:lnTo>
                <a:lnTo>
                  <a:pt x="27369" y="50437"/>
                </a:lnTo>
                <a:lnTo>
                  <a:pt x="34818" y="40822"/>
                </a:lnTo>
                <a:lnTo>
                  <a:pt x="47185" y="28573"/>
                </a:lnTo>
                <a:lnTo>
                  <a:pt x="57331" y="20902"/>
                </a:lnTo>
                <a:lnTo>
                  <a:pt x="68284" y="14442"/>
                </a:lnTo>
                <a:lnTo>
                  <a:pt x="80136" y="9144"/>
                </a:lnTo>
                <a:lnTo>
                  <a:pt x="91797" y="5371"/>
                </a:lnTo>
                <a:lnTo>
                  <a:pt x="103988" y="2595"/>
                </a:lnTo>
                <a:lnTo>
                  <a:pt x="116700" y="818"/>
                </a:lnTo>
                <a:lnTo>
                  <a:pt x="129924" y="39"/>
                </a:lnTo>
                <a:lnTo>
                  <a:pt x="13373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367786" y="1171955"/>
            <a:ext cx="217042" cy="298831"/>
          </a:xfrm>
          <a:custGeom>
            <a:avLst/>
            <a:gdLst/>
            <a:ahLst/>
            <a:cxnLst/>
            <a:rect l="l" t="t" r="r" b="b"/>
            <a:pathLst>
              <a:path w="217042" h="298831">
                <a:moveTo>
                  <a:pt x="133730" y="0"/>
                </a:moveTo>
                <a:lnTo>
                  <a:pt x="141604" y="0"/>
                </a:lnTo>
                <a:lnTo>
                  <a:pt x="149478" y="635"/>
                </a:lnTo>
                <a:lnTo>
                  <a:pt x="157099" y="2032"/>
                </a:lnTo>
                <a:lnTo>
                  <a:pt x="164718" y="3429"/>
                </a:lnTo>
                <a:lnTo>
                  <a:pt x="171830" y="5334"/>
                </a:lnTo>
                <a:lnTo>
                  <a:pt x="178562" y="7747"/>
                </a:lnTo>
                <a:lnTo>
                  <a:pt x="185165" y="10033"/>
                </a:lnTo>
                <a:lnTo>
                  <a:pt x="191135" y="12827"/>
                </a:lnTo>
                <a:lnTo>
                  <a:pt x="196341" y="15748"/>
                </a:lnTo>
                <a:lnTo>
                  <a:pt x="201675" y="18669"/>
                </a:lnTo>
                <a:lnTo>
                  <a:pt x="205359" y="21336"/>
                </a:lnTo>
                <a:lnTo>
                  <a:pt x="207517" y="23495"/>
                </a:lnTo>
                <a:lnTo>
                  <a:pt x="209676" y="25654"/>
                </a:lnTo>
                <a:lnTo>
                  <a:pt x="211200" y="27559"/>
                </a:lnTo>
                <a:lnTo>
                  <a:pt x="212089" y="28956"/>
                </a:lnTo>
                <a:lnTo>
                  <a:pt x="212978" y="30480"/>
                </a:lnTo>
                <a:lnTo>
                  <a:pt x="213740" y="32385"/>
                </a:lnTo>
                <a:lnTo>
                  <a:pt x="214249" y="34798"/>
                </a:lnTo>
                <a:lnTo>
                  <a:pt x="214756" y="37211"/>
                </a:lnTo>
                <a:lnTo>
                  <a:pt x="215137" y="40132"/>
                </a:lnTo>
                <a:lnTo>
                  <a:pt x="215391" y="43561"/>
                </a:lnTo>
                <a:lnTo>
                  <a:pt x="215646" y="46990"/>
                </a:lnTo>
                <a:lnTo>
                  <a:pt x="215900" y="51308"/>
                </a:lnTo>
                <a:lnTo>
                  <a:pt x="215900" y="56261"/>
                </a:lnTo>
                <a:lnTo>
                  <a:pt x="215900" y="67691"/>
                </a:lnTo>
                <a:lnTo>
                  <a:pt x="214884" y="75819"/>
                </a:lnTo>
                <a:lnTo>
                  <a:pt x="212851" y="80518"/>
                </a:lnTo>
                <a:lnTo>
                  <a:pt x="210947" y="85090"/>
                </a:lnTo>
                <a:lnTo>
                  <a:pt x="208279" y="87503"/>
                </a:lnTo>
                <a:lnTo>
                  <a:pt x="205104" y="87503"/>
                </a:lnTo>
                <a:lnTo>
                  <a:pt x="201802" y="87503"/>
                </a:lnTo>
                <a:lnTo>
                  <a:pt x="198247" y="86106"/>
                </a:lnTo>
                <a:lnTo>
                  <a:pt x="194437" y="83312"/>
                </a:lnTo>
                <a:lnTo>
                  <a:pt x="190626" y="80518"/>
                </a:lnTo>
                <a:lnTo>
                  <a:pt x="180975" y="74041"/>
                </a:lnTo>
                <a:lnTo>
                  <a:pt x="175894" y="70739"/>
                </a:lnTo>
                <a:lnTo>
                  <a:pt x="169672" y="67691"/>
                </a:lnTo>
                <a:lnTo>
                  <a:pt x="162560" y="64897"/>
                </a:lnTo>
                <a:lnTo>
                  <a:pt x="151075" y="61792"/>
                </a:lnTo>
                <a:lnTo>
                  <a:pt x="137570" y="60707"/>
                </a:lnTo>
                <a:lnTo>
                  <a:pt x="137033" y="60706"/>
                </a:lnTo>
                <a:lnTo>
                  <a:pt x="123047" y="62154"/>
                </a:lnTo>
                <a:lnTo>
                  <a:pt x="110864" y="66498"/>
                </a:lnTo>
                <a:lnTo>
                  <a:pt x="100473" y="73738"/>
                </a:lnTo>
                <a:lnTo>
                  <a:pt x="92328" y="83185"/>
                </a:lnTo>
                <a:lnTo>
                  <a:pt x="87077" y="92354"/>
                </a:lnTo>
                <a:lnTo>
                  <a:pt x="82903" y="102999"/>
                </a:lnTo>
                <a:lnTo>
                  <a:pt x="79811" y="115117"/>
                </a:lnTo>
                <a:lnTo>
                  <a:pt x="77807" y="128710"/>
                </a:lnTo>
                <a:lnTo>
                  <a:pt x="76895" y="143778"/>
                </a:lnTo>
                <a:lnTo>
                  <a:pt x="76835" y="149098"/>
                </a:lnTo>
                <a:lnTo>
                  <a:pt x="77264" y="162821"/>
                </a:lnTo>
                <a:lnTo>
                  <a:pt x="78570" y="175470"/>
                </a:lnTo>
                <a:lnTo>
                  <a:pt x="80772" y="186944"/>
                </a:lnTo>
                <a:lnTo>
                  <a:pt x="84742" y="199970"/>
                </a:lnTo>
                <a:lnTo>
                  <a:pt x="90115" y="211012"/>
                </a:lnTo>
                <a:lnTo>
                  <a:pt x="97281" y="221615"/>
                </a:lnTo>
                <a:lnTo>
                  <a:pt x="103631" y="227076"/>
                </a:lnTo>
                <a:lnTo>
                  <a:pt x="111251" y="230759"/>
                </a:lnTo>
                <a:lnTo>
                  <a:pt x="122733" y="234737"/>
                </a:lnTo>
                <a:lnTo>
                  <a:pt x="135871" y="236320"/>
                </a:lnTo>
                <a:lnTo>
                  <a:pt x="137922" y="236347"/>
                </a:lnTo>
                <a:lnTo>
                  <a:pt x="151518" y="235318"/>
                </a:lnTo>
                <a:lnTo>
                  <a:pt x="163174" y="232181"/>
                </a:lnTo>
                <a:lnTo>
                  <a:pt x="164464" y="231648"/>
                </a:lnTo>
                <a:lnTo>
                  <a:pt x="171958" y="228600"/>
                </a:lnTo>
                <a:lnTo>
                  <a:pt x="178435" y="225171"/>
                </a:lnTo>
                <a:lnTo>
                  <a:pt x="184023" y="221488"/>
                </a:lnTo>
                <a:lnTo>
                  <a:pt x="189611" y="217678"/>
                </a:lnTo>
                <a:lnTo>
                  <a:pt x="194183" y="214249"/>
                </a:lnTo>
                <a:lnTo>
                  <a:pt x="197992" y="211201"/>
                </a:lnTo>
                <a:lnTo>
                  <a:pt x="201802" y="208026"/>
                </a:lnTo>
                <a:lnTo>
                  <a:pt x="204977" y="206502"/>
                </a:lnTo>
                <a:lnTo>
                  <a:pt x="207517" y="206502"/>
                </a:lnTo>
                <a:lnTo>
                  <a:pt x="209296" y="206502"/>
                </a:lnTo>
                <a:lnTo>
                  <a:pt x="210819" y="207010"/>
                </a:lnTo>
                <a:lnTo>
                  <a:pt x="211962" y="208026"/>
                </a:lnTo>
                <a:lnTo>
                  <a:pt x="213233" y="209042"/>
                </a:lnTo>
                <a:lnTo>
                  <a:pt x="214122" y="210820"/>
                </a:lnTo>
                <a:lnTo>
                  <a:pt x="214756" y="213487"/>
                </a:lnTo>
                <a:lnTo>
                  <a:pt x="215518" y="216154"/>
                </a:lnTo>
                <a:lnTo>
                  <a:pt x="216026" y="219583"/>
                </a:lnTo>
                <a:lnTo>
                  <a:pt x="216408" y="223774"/>
                </a:lnTo>
                <a:lnTo>
                  <a:pt x="216788" y="227965"/>
                </a:lnTo>
                <a:lnTo>
                  <a:pt x="217042" y="233299"/>
                </a:lnTo>
                <a:lnTo>
                  <a:pt x="217042" y="239903"/>
                </a:lnTo>
                <a:lnTo>
                  <a:pt x="217042" y="244983"/>
                </a:lnTo>
                <a:lnTo>
                  <a:pt x="216915" y="249301"/>
                </a:lnTo>
                <a:lnTo>
                  <a:pt x="216662" y="252857"/>
                </a:lnTo>
                <a:lnTo>
                  <a:pt x="216280" y="256286"/>
                </a:lnTo>
                <a:lnTo>
                  <a:pt x="215900" y="259207"/>
                </a:lnTo>
                <a:lnTo>
                  <a:pt x="215391" y="261620"/>
                </a:lnTo>
                <a:lnTo>
                  <a:pt x="214884" y="264033"/>
                </a:lnTo>
                <a:lnTo>
                  <a:pt x="214375" y="265938"/>
                </a:lnTo>
                <a:lnTo>
                  <a:pt x="213613" y="267462"/>
                </a:lnTo>
                <a:lnTo>
                  <a:pt x="212978" y="268859"/>
                </a:lnTo>
                <a:lnTo>
                  <a:pt x="211454" y="270764"/>
                </a:lnTo>
                <a:lnTo>
                  <a:pt x="209041" y="273050"/>
                </a:lnTo>
                <a:lnTo>
                  <a:pt x="206628" y="275336"/>
                </a:lnTo>
                <a:lnTo>
                  <a:pt x="202564" y="278130"/>
                </a:lnTo>
                <a:lnTo>
                  <a:pt x="196850" y="281432"/>
                </a:lnTo>
                <a:lnTo>
                  <a:pt x="191008" y="284734"/>
                </a:lnTo>
                <a:lnTo>
                  <a:pt x="184530" y="287655"/>
                </a:lnTo>
                <a:lnTo>
                  <a:pt x="177164" y="290195"/>
                </a:lnTo>
                <a:lnTo>
                  <a:pt x="169799" y="292735"/>
                </a:lnTo>
                <a:lnTo>
                  <a:pt x="153162" y="296418"/>
                </a:lnTo>
                <a:lnTo>
                  <a:pt x="140657" y="298186"/>
                </a:lnTo>
                <a:lnTo>
                  <a:pt x="127889" y="298825"/>
                </a:lnTo>
                <a:lnTo>
                  <a:pt x="126618" y="298831"/>
                </a:lnTo>
                <a:lnTo>
                  <a:pt x="112866" y="298326"/>
                </a:lnTo>
                <a:lnTo>
                  <a:pt x="99850" y="296813"/>
                </a:lnTo>
                <a:lnTo>
                  <a:pt x="87579" y="294290"/>
                </a:lnTo>
                <a:lnTo>
                  <a:pt x="76062" y="290759"/>
                </a:lnTo>
                <a:lnTo>
                  <a:pt x="60447" y="283720"/>
                </a:lnTo>
                <a:lnTo>
                  <a:pt x="49642" y="276893"/>
                </a:lnTo>
                <a:lnTo>
                  <a:pt x="39873" y="268824"/>
                </a:lnTo>
                <a:lnTo>
                  <a:pt x="32512" y="261112"/>
                </a:lnTo>
                <a:lnTo>
                  <a:pt x="25074" y="251472"/>
                </a:lnTo>
                <a:lnTo>
                  <a:pt x="18577" y="240811"/>
                </a:lnTo>
                <a:lnTo>
                  <a:pt x="13033" y="229126"/>
                </a:lnTo>
                <a:lnTo>
                  <a:pt x="8453" y="216419"/>
                </a:lnTo>
                <a:lnTo>
                  <a:pt x="5231" y="204429"/>
                </a:lnTo>
                <a:lnTo>
                  <a:pt x="2887" y="192443"/>
                </a:lnTo>
                <a:lnTo>
                  <a:pt x="1231" y="179816"/>
                </a:lnTo>
                <a:lnTo>
                  <a:pt x="268" y="166547"/>
                </a:lnTo>
                <a:lnTo>
                  <a:pt x="0" y="154432"/>
                </a:lnTo>
                <a:lnTo>
                  <a:pt x="341" y="140250"/>
                </a:lnTo>
                <a:lnTo>
                  <a:pt x="1359" y="126784"/>
                </a:lnTo>
                <a:lnTo>
                  <a:pt x="3044" y="114038"/>
                </a:lnTo>
                <a:lnTo>
                  <a:pt x="5387" y="102018"/>
                </a:lnTo>
                <a:lnTo>
                  <a:pt x="8379" y="90728"/>
                </a:lnTo>
                <a:lnTo>
                  <a:pt x="14976" y="72816"/>
                </a:lnTo>
                <a:lnTo>
                  <a:pt x="20755" y="61098"/>
                </a:lnTo>
                <a:lnTo>
                  <a:pt x="27369" y="50437"/>
                </a:lnTo>
                <a:lnTo>
                  <a:pt x="34818" y="40822"/>
                </a:lnTo>
                <a:lnTo>
                  <a:pt x="47185" y="28573"/>
                </a:lnTo>
                <a:lnTo>
                  <a:pt x="57331" y="20902"/>
                </a:lnTo>
                <a:lnTo>
                  <a:pt x="68284" y="14442"/>
                </a:lnTo>
                <a:lnTo>
                  <a:pt x="80137" y="9144"/>
                </a:lnTo>
                <a:lnTo>
                  <a:pt x="91797" y="5371"/>
                </a:lnTo>
                <a:lnTo>
                  <a:pt x="103988" y="2595"/>
                </a:lnTo>
                <a:lnTo>
                  <a:pt x="116700" y="818"/>
                </a:lnTo>
                <a:lnTo>
                  <a:pt x="129924" y="39"/>
                </a:lnTo>
                <a:lnTo>
                  <a:pt x="13373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990967" y="1171575"/>
            <a:ext cx="422401" cy="294386"/>
          </a:xfrm>
          <a:custGeom>
            <a:avLst/>
            <a:gdLst/>
            <a:ahLst/>
            <a:cxnLst/>
            <a:rect l="l" t="t" r="r" b="b"/>
            <a:pathLst>
              <a:path w="422401" h="294386">
                <a:moveTo>
                  <a:pt x="153542" y="0"/>
                </a:moveTo>
                <a:lnTo>
                  <a:pt x="166992" y="628"/>
                </a:lnTo>
                <a:lnTo>
                  <a:pt x="179205" y="2514"/>
                </a:lnTo>
                <a:lnTo>
                  <a:pt x="183006" y="3428"/>
                </a:lnTo>
                <a:lnTo>
                  <a:pt x="191769" y="5714"/>
                </a:lnTo>
                <a:lnTo>
                  <a:pt x="199516" y="9016"/>
                </a:lnTo>
                <a:lnTo>
                  <a:pt x="206375" y="13335"/>
                </a:lnTo>
                <a:lnTo>
                  <a:pt x="213232" y="17525"/>
                </a:lnTo>
                <a:lnTo>
                  <a:pt x="219201" y="22733"/>
                </a:lnTo>
                <a:lnTo>
                  <a:pt x="224154" y="28575"/>
                </a:lnTo>
                <a:lnTo>
                  <a:pt x="229107" y="34544"/>
                </a:lnTo>
                <a:lnTo>
                  <a:pt x="233299" y="41275"/>
                </a:lnTo>
                <a:lnTo>
                  <a:pt x="236600" y="48513"/>
                </a:lnTo>
                <a:lnTo>
                  <a:pt x="245993" y="38952"/>
                </a:lnTo>
                <a:lnTo>
                  <a:pt x="255194" y="30512"/>
                </a:lnTo>
                <a:lnTo>
                  <a:pt x="270647" y="18673"/>
                </a:lnTo>
                <a:lnTo>
                  <a:pt x="281168" y="12298"/>
                </a:lnTo>
                <a:lnTo>
                  <a:pt x="290067" y="7620"/>
                </a:lnTo>
                <a:lnTo>
                  <a:pt x="304926" y="2921"/>
                </a:lnTo>
                <a:lnTo>
                  <a:pt x="320039" y="0"/>
                </a:lnTo>
                <a:lnTo>
                  <a:pt x="327659" y="0"/>
                </a:lnTo>
                <a:lnTo>
                  <a:pt x="341837" y="706"/>
                </a:lnTo>
                <a:lnTo>
                  <a:pt x="354672" y="2814"/>
                </a:lnTo>
                <a:lnTo>
                  <a:pt x="366180" y="6308"/>
                </a:lnTo>
                <a:lnTo>
                  <a:pt x="383676" y="15679"/>
                </a:lnTo>
                <a:lnTo>
                  <a:pt x="393461" y="23755"/>
                </a:lnTo>
                <a:lnTo>
                  <a:pt x="401700" y="33274"/>
                </a:lnTo>
                <a:lnTo>
                  <a:pt x="408219" y="43715"/>
                </a:lnTo>
                <a:lnTo>
                  <a:pt x="413431" y="55278"/>
                </a:lnTo>
                <a:lnTo>
                  <a:pt x="417309" y="67963"/>
                </a:lnTo>
                <a:lnTo>
                  <a:pt x="419954" y="81239"/>
                </a:lnTo>
                <a:lnTo>
                  <a:pt x="421542" y="93776"/>
                </a:lnTo>
                <a:lnTo>
                  <a:pt x="422320" y="106699"/>
                </a:lnTo>
                <a:lnTo>
                  <a:pt x="422401" y="112522"/>
                </a:lnTo>
                <a:lnTo>
                  <a:pt x="422401" y="282575"/>
                </a:lnTo>
                <a:lnTo>
                  <a:pt x="422401" y="284479"/>
                </a:lnTo>
                <a:lnTo>
                  <a:pt x="421766" y="286258"/>
                </a:lnTo>
                <a:lnTo>
                  <a:pt x="420624" y="287782"/>
                </a:lnTo>
                <a:lnTo>
                  <a:pt x="419353" y="289178"/>
                </a:lnTo>
                <a:lnTo>
                  <a:pt x="417449" y="290449"/>
                </a:lnTo>
                <a:lnTo>
                  <a:pt x="414654" y="291464"/>
                </a:lnTo>
                <a:lnTo>
                  <a:pt x="411860" y="292480"/>
                </a:lnTo>
                <a:lnTo>
                  <a:pt x="408050" y="293242"/>
                </a:lnTo>
                <a:lnTo>
                  <a:pt x="403351" y="293750"/>
                </a:lnTo>
                <a:lnTo>
                  <a:pt x="398525" y="294132"/>
                </a:lnTo>
                <a:lnTo>
                  <a:pt x="392556" y="294386"/>
                </a:lnTo>
                <a:lnTo>
                  <a:pt x="385190" y="294386"/>
                </a:lnTo>
                <a:lnTo>
                  <a:pt x="377571" y="294386"/>
                </a:lnTo>
                <a:lnTo>
                  <a:pt x="371475" y="294132"/>
                </a:lnTo>
                <a:lnTo>
                  <a:pt x="366775" y="293750"/>
                </a:lnTo>
                <a:lnTo>
                  <a:pt x="361950" y="293242"/>
                </a:lnTo>
                <a:lnTo>
                  <a:pt x="358139" y="292480"/>
                </a:lnTo>
                <a:lnTo>
                  <a:pt x="355218" y="291464"/>
                </a:lnTo>
                <a:lnTo>
                  <a:pt x="352425" y="290449"/>
                </a:lnTo>
                <a:lnTo>
                  <a:pt x="350392" y="289178"/>
                </a:lnTo>
                <a:lnTo>
                  <a:pt x="349250" y="287782"/>
                </a:lnTo>
                <a:lnTo>
                  <a:pt x="348233" y="286258"/>
                </a:lnTo>
                <a:lnTo>
                  <a:pt x="347725" y="284479"/>
                </a:lnTo>
                <a:lnTo>
                  <a:pt x="347725" y="282575"/>
                </a:lnTo>
                <a:lnTo>
                  <a:pt x="347725" y="125095"/>
                </a:lnTo>
                <a:lnTo>
                  <a:pt x="347725" y="116077"/>
                </a:lnTo>
                <a:lnTo>
                  <a:pt x="346836" y="107950"/>
                </a:lnTo>
                <a:lnTo>
                  <a:pt x="345185" y="100711"/>
                </a:lnTo>
                <a:lnTo>
                  <a:pt x="343407" y="93345"/>
                </a:lnTo>
                <a:lnTo>
                  <a:pt x="340867" y="86995"/>
                </a:lnTo>
                <a:lnTo>
                  <a:pt x="337438" y="81787"/>
                </a:lnTo>
                <a:lnTo>
                  <a:pt x="333882" y="76453"/>
                </a:lnTo>
                <a:lnTo>
                  <a:pt x="329564" y="72389"/>
                </a:lnTo>
                <a:lnTo>
                  <a:pt x="324357" y="69596"/>
                </a:lnTo>
                <a:lnTo>
                  <a:pt x="319024" y="66675"/>
                </a:lnTo>
                <a:lnTo>
                  <a:pt x="312800" y="65277"/>
                </a:lnTo>
                <a:lnTo>
                  <a:pt x="305434" y="65277"/>
                </a:lnTo>
                <a:lnTo>
                  <a:pt x="293620" y="67247"/>
                </a:lnTo>
                <a:lnTo>
                  <a:pt x="281743" y="73197"/>
                </a:lnTo>
                <a:lnTo>
                  <a:pt x="269907" y="82725"/>
                </a:lnTo>
                <a:lnTo>
                  <a:pt x="261073" y="91508"/>
                </a:lnTo>
                <a:lnTo>
                  <a:pt x="251817" y="102022"/>
                </a:lnTo>
                <a:lnTo>
                  <a:pt x="248538" y="106045"/>
                </a:lnTo>
                <a:lnTo>
                  <a:pt x="248538" y="282575"/>
                </a:lnTo>
                <a:lnTo>
                  <a:pt x="248538" y="284479"/>
                </a:lnTo>
                <a:lnTo>
                  <a:pt x="247903" y="286258"/>
                </a:lnTo>
                <a:lnTo>
                  <a:pt x="246760" y="287782"/>
                </a:lnTo>
                <a:lnTo>
                  <a:pt x="245617" y="289178"/>
                </a:lnTo>
                <a:lnTo>
                  <a:pt x="243585" y="290449"/>
                </a:lnTo>
                <a:lnTo>
                  <a:pt x="240664" y="291464"/>
                </a:lnTo>
                <a:lnTo>
                  <a:pt x="237743" y="292480"/>
                </a:lnTo>
                <a:lnTo>
                  <a:pt x="233933" y="293242"/>
                </a:lnTo>
                <a:lnTo>
                  <a:pt x="229234" y="293750"/>
                </a:lnTo>
                <a:lnTo>
                  <a:pt x="224408" y="294132"/>
                </a:lnTo>
                <a:lnTo>
                  <a:pt x="218439" y="294386"/>
                </a:lnTo>
                <a:lnTo>
                  <a:pt x="211327" y="294386"/>
                </a:lnTo>
                <a:lnTo>
                  <a:pt x="203961" y="294386"/>
                </a:lnTo>
                <a:lnTo>
                  <a:pt x="197992" y="294132"/>
                </a:lnTo>
                <a:lnTo>
                  <a:pt x="193166" y="293750"/>
                </a:lnTo>
                <a:lnTo>
                  <a:pt x="188467" y="293242"/>
                </a:lnTo>
                <a:lnTo>
                  <a:pt x="184657" y="292480"/>
                </a:lnTo>
                <a:lnTo>
                  <a:pt x="181736" y="291464"/>
                </a:lnTo>
                <a:lnTo>
                  <a:pt x="178815" y="290449"/>
                </a:lnTo>
                <a:lnTo>
                  <a:pt x="176783" y="289178"/>
                </a:lnTo>
                <a:lnTo>
                  <a:pt x="175640" y="287782"/>
                </a:lnTo>
                <a:lnTo>
                  <a:pt x="174371" y="286258"/>
                </a:lnTo>
                <a:lnTo>
                  <a:pt x="173862" y="284479"/>
                </a:lnTo>
                <a:lnTo>
                  <a:pt x="173862" y="282575"/>
                </a:lnTo>
                <a:lnTo>
                  <a:pt x="173862" y="125095"/>
                </a:lnTo>
                <a:lnTo>
                  <a:pt x="173862" y="116077"/>
                </a:lnTo>
                <a:lnTo>
                  <a:pt x="172974" y="107950"/>
                </a:lnTo>
                <a:lnTo>
                  <a:pt x="171323" y="100711"/>
                </a:lnTo>
                <a:lnTo>
                  <a:pt x="169672" y="93345"/>
                </a:lnTo>
                <a:lnTo>
                  <a:pt x="167131" y="86995"/>
                </a:lnTo>
                <a:lnTo>
                  <a:pt x="163702" y="81787"/>
                </a:lnTo>
                <a:lnTo>
                  <a:pt x="160400" y="76453"/>
                </a:lnTo>
                <a:lnTo>
                  <a:pt x="155955" y="72389"/>
                </a:lnTo>
                <a:lnTo>
                  <a:pt x="150622" y="69596"/>
                </a:lnTo>
                <a:lnTo>
                  <a:pt x="145287" y="66675"/>
                </a:lnTo>
                <a:lnTo>
                  <a:pt x="139064" y="65277"/>
                </a:lnTo>
                <a:lnTo>
                  <a:pt x="131825" y="65277"/>
                </a:lnTo>
                <a:lnTo>
                  <a:pt x="119955" y="67231"/>
                </a:lnTo>
                <a:lnTo>
                  <a:pt x="108104" y="73132"/>
                </a:lnTo>
                <a:lnTo>
                  <a:pt x="96086" y="82758"/>
                </a:lnTo>
                <a:lnTo>
                  <a:pt x="87280" y="91589"/>
                </a:lnTo>
                <a:lnTo>
                  <a:pt x="78144" y="102165"/>
                </a:lnTo>
                <a:lnTo>
                  <a:pt x="75056" y="106045"/>
                </a:lnTo>
                <a:lnTo>
                  <a:pt x="75056" y="282575"/>
                </a:lnTo>
                <a:lnTo>
                  <a:pt x="75056" y="284479"/>
                </a:lnTo>
                <a:lnTo>
                  <a:pt x="74422" y="286258"/>
                </a:lnTo>
                <a:lnTo>
                  <a:pt x="73278" y="287782"/>
                </a:lnTo>
                <a:lnTo>
                  <a:pt x="72008" y="289178"/>
                </a:lnTo>
                <a:lnTo>
                  <a:pt x="69976" y="290449"/>
                </a:lnTo>
                <a:lnTo>
                  <a:pt x="67182" y="291464"/>
                </a:lnTo>
                <a:lnTo>
                  <a:pt x="64261" y="292480"/>
                </a:lnTo>
                <a:lnTo>
                  <a:pt x="60451" y="293242"/>
                </a:lnTo>
                <a:lnTo>
                  <a:pt x="55625" y="293750"/>
                </a:lnTo>
                <a:lnTo>
                  <a:pt x="50926" y="294132"/>
                </a:lnTo>
                <a:lnTo>
                  <a:pt x="44830" y="294386"/>
                </a:lnTo>
                <a:lnTo>
                  <a:pt x="37464" y="294386"/>
                </a:lnTo>
                <a:lnTo>
                  <a:pt x="30225" y="294386"/>
                </a:lnTo>
                <a:lnTo>
                  <a:pt x="24129" y="294132"/>
                </a:lnTo>
                <a:lnTo>
                  <a:pt x="19303" y="293750"/>
                </a:lnTo>
                <a:lnTo>
                  <a:pt x="14604" y="293242"/>
                </a:lnTo>
                <a:lnTo>
                  <a:pt x="10794" y="292480"/>
                </a:lnTo>
                <a:lnTo>
                  <a:pt x="7874" y="291464"/>
                </a:lnTo>
                <a:lnTo>
                  <a:pt x="4952" y="290449"/>
                </a:lnTo>
                <a:lnTo>
                  <a:pt x="2921" y="289178"/>
                </a:lnTo>
                <a:lnTo>
                  <a:pt x="1777" y="287782"/>
                </a:lnTo>
                <a:lnTo>
                  <a:pt x="634" y="286258"/>
                </a:lnTo>
                <a:lnTo>
                  <a:pt x="0" y="284479"/>
                </a:lnTo>
                <a:lnTo>
                  <a:pt x="0" y="282575"/>
                </a:lnTo>
                <a:lnTo>
                  <a:pt x="0" y="17017"/>
                </a:lnTo>
                <a:lnTo>
                  <a:pt x="0" y="14986"/>
                </a:lnTo>
                <a:lnTo>
                  <a:pt x="507" y="13335"/>
                </a:lnTo>
                <a:lnTo>
                  <a:pt x="1524" y="11811"/>
                </a:lnTo>
                <a:lnTo>
                  <a:pt x="2539" y="10287"/>
                </a:lnTo>
                <a:lnTo>
                  <a:pt x="4317" y="9144"/>
                </a:lnTo>
                <a:lnTo>
                  <a:pt x="6857" y="8127"/>
                </a:lnTo>
                <a:lnTo>
                  <a:pt x="9398" y="7112"/>
                </a:lnTo>
                <a:lnTo>
                  <a:pt x="12700" y="6350"/>
                </a:lnTo>
                <a:lnTo>
                  <a:pt x="16763" y="5841"/>
                </a:lnTo>
                <a:lnTo>
                  <a:pt x="20827" y="5334"/>
                </a:lnTo>
                <a:lnTo>
                  <a:pt x="26034" y="5079"/>
                </a:lnTo>
                <a:lnTo>
                  <a:pt x="32130" y="5079"/>
                </a:lnTo>
                <a:lnTo>
                  <a:pt x="38480" y="5079"/>
                </a:lnTo>
                <a:lnTo>
                  <a:pt x="43814" y="5334"/>
                </a:lnTo>
                <a:lnTo>
                  <a:pt x="47878" y="5841"/>
                </a:lnTo>
                <a:lnTo>
                  <a:pt x="52069" y="6350"/>
                </a:lnTo>
                <a:lnTo>
                  <a:pt x="55372" y="7112"/>
                </a:lnTo>
                <a:lnTo>
                  <a:pt x="57657" y="8127"/>
                </a:lnTo>
                <a:lnTo>
                  <a:pt x="59816" y="9144"/>
                </a:lnTo>
                <a:lnTo>
                  <a:pt x="61467" y="10287"/>
                </a:lnTo>
                <a:lnTo>
                  <a:pt x="62483" y="11811"/>
                </a:lnTo>
                <a:lnTo>
                  <a:pt x="63500" y="13335"/>
                </a:lnTo>
                <a:lnTo>
                  <a:pt x="64007" y="14986"/>
                </a:lnTo>
                <a:lnTo>
                  <a:pt x="64007" y="17017"/>
                </a:lnTo>
                <a:lnTo>
                  <a:pt x="64007" y="47625"/>
                </a:lnTo>
                <a:lnTo>
                  <a:pt x="73905" y="37551"/>
                </a:lnTo>
                <a:lnTo>
                  <a:pt x="83773" y="28687"/>
                </a:lnTo>
                <a:lnTo>
                  <a:pt x="93620" y="21016"/>
                </a:lnTo>
                <a:lnTo>
                  <a:pt x="103454" y="14521"/>
                </a:lnTo>
                <a:lnTo>
                  <a:pt x="107950" y="11937"/>
                </a:lnTo>
                <a:lnTo>
                  <a:pt x="119817" y="6407"/>
                </a:lnTo>
                <a:lnTo>
                  <a:pt x="132002" y="2566"/>
                </a:lnTo>
                <a:lnTo>
                  <a:pt x="144488" y="445"/>
                </a:lnTo>
                <a:lnTo>
                  <a:pt x="153542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731379" y="1171575"/>
            <a:ext cx="202692" cy="299465"/>
          </a:xfrm>
          <a:custGeom>
            <a:avLst/>
            <a:gdLst/>
            <a:ahLst/>
            <a:cxnLst/>
            <a:rect l="l" t="t" r="r" b="b"/>
            <a:pathLst>
              <a:path w="202692" h="299465">
                <a:moveTo>
                  <a:pt x="109474" y="0"/>
                </a:moveTo>
                <a:lnTo>
                  <a:pt x="117855" y="0"/>
                </a:lnTo>
                <a:lnTo>
                  <a:pt x="125984" y="635"/>
                </a:lnTo>
                <a:lnTo>
                  <a:pt x="133730" y="1777"/>
                </a:lnTo>
                <a:lnTo>
                  <a:pt x="141604" y="3048"/>
                </a:lnTo>
                <a:lnTo>
                  <a:pt x="148717" y="4572"/>
                </a:lnTo>
                <a:lnTo>
                  <a:pt x="155067" y="6350"/>
                </a:lnTo>
                <a:lnTo>
                  <a:pt x="161417" y="8127"/>
                </a:lnTo>
                <a:lnTo>
                  <a:pt x="166750" y="10033"/>
                </a:lnTo>
                <a:lnTo>
                  <a:pt x="171069" y="12064"/>
                </a:lnTo>
                <a:lnTo>
                  <a:pt x="175514" y="14224"/>
                </a:lnTo>
                <a:lnTo>
                  <a:pt x="178562" y="16001"/>
                </a:lnTo>
                <a:lnTo>
                  <a:pt x="180467" y="17525"/>
                </a:lnTo>
                <a:lnTo>
                  <a:pt x="182372" y="18923"/>
                </a:lnTo>
                <a:lnTo>
                  <a:pt x="183769" y="20447"/>
                </a:lnTo>
                <a:lnTo>
                  <a:pt x="184530" y="21971"/>
                </a:lnTo>
                <a:lnTo>
                  <a:pt x="185293" y="23367"/>
                </a:lnTo>
                <a:lnTo>
                  <a:pt x="185927" y="25146"/>
                </a:lnTo>
                <a:lnTo>
                  <a:pt x="186309" y="27304"/>
                </a:lnTo>
                <a:lnTo>
                  <a:pt x="186690" y="29337"/>
                </a:lnTo>
                <a:lnTo>
                  <a:pt x="187071" y="32003"/>
                </a:lnTo>
                <a:lnTo>
                  <a:pt x="187325" y="35051"/>
                </a:lnTo>
                <a:lnTo>
                  <a:pt x="187705" y="38100"/>
                </a:lnTo>
                <a:lnTo>
                  <a:pt x="187832" y="41910"/>
                </a:lnTo>
                <a:lnTo>
                  <a:pt x="187832" y="46482"/>
                </a:lnTo>
                <a:lnTo>
                  <a:pt x="187832" y="51815"/>
                </a:lnTo>
                <a:lnTo>
                  <a:pt x="187705" y="56261"/>
                </a:lnTo>
                <a:lnTo>
                  <a:pt x="187325" y="59562"/>
                </a:lnTo>
                <a:lnTo>
                  <a:pt x="187071" y="62991"/>
                </a:lnTo>
                <a:lnTo>
                  <a:pt x="186563" y="65659"/>
                </a:lnTo>
                <a:lnTo>
                  <a:pt x="185800" y="67563"/>
                </a:lnTo>
                <a:lnTo>
                  <a:pt x="185166" y="69596"/>
                </a:lnTo>
                <a:lnTo>
                  <a:pt x="184276" y="70992"/>
                </a:lnTo>
                <a:lnTo>
                  <a:pt x="183006" y="71627"/>
                </a:lnTo>
                <a:lnTo>
                  <a:pt x="181864" y="72389"/>
                </a:lnTo>
                <a:lnTo>
                  <a:pt x="180467" y="72644"/>
                </a:lnTo>
                <a:lnTo>
                  <a:pt x="178816" y="72644"/>
                </a:lnTo>
                <a:lnTo>
                  <a:pt x="177038" y="72644"/>
                </a:lnTo>
                <a:lnTo>
                  <a:pt x="174244" y="71627"/>
                </a:lnTo>
                <a:lnTo>
                  <a:pt x="170561" y="69596"/>
                </a:lnTo>
                <a:lnTo>
                  <a:pt x="166750" y="67437"/>
                </a:lnTo>
                <a:lnTo>
                  <a:pt x="162051" y="65277"/>
                </a:lnTo>
                <a:lnTo>
                  <a:pt x="156337" y="62864"/>
                </a:lnTo>
                <a:lnTo>
                  <a:pt x="150749" y="60451"/>
                </a:lnTo>
                <a:lnTo>
                  <a:pt x="144145" y="58292"/>
                </a:lnTo>
                <a:lnTo>
                  <a:pt x="136778" y="56134"/>
                </a:lnTo>
                <a:lnTo>
                  <a:pt x="124930" y="53866"/>
                </a:lnTo>
                <a:lnTo>
                  <a:pt x="111594" y="53086"/>
                </a:lnTo>
                <a:lnTo>
                  <a:pt x="111251" y="53086"/>
                </a:lnTo>
                <a:lnTo>
                  <a:pt x="104521" y="53086"/>
                </a:lnTo>
                <a:lnTo>
                  <a:pt x="98678" y="53721"/>
                </a:lnTo>
                <a:lnTo>
                  <a:pt x="93725" y="55117"/>
                </a:lnTo>
                <a:lnTo>
                  <a:pt x="88773" y="56514"/>
                </a:lnTo>
                <a:lnTo>
                  <a:pt x="84709" y="58547"/>
                </a:lnTo>
                <a:lnTo>
                  <a:pt x="81534" y="61087"/>
                </a:lnTo>
                <a:lnTo>
                  <a:pt x="78359" y="63626"/>
                </a:lnTo>
                <a:lnTo>
                  <a:pt x="75946" y="66675"/>
                </a:lnTo>
                <a:lnTo>
                  <a:pt x="74422" y="70103"/>
                </a:lnTo>
                <a:lnTo>
                  <a:pt x="72771" y="73660"/>
                </a:lnTo>
                <a:lnTo>
                  <a:pt x="72009" y="77342"/>
                </a:lnTo>
                <a:lnTo>
                  <a:pt x="72009" y="81279"/>
                </a:lnTo>
                <a:lnTo>
                  <a:pt x="72009" y="87502"/>
                </a:lnTo>
                <a:lnTo>
                  <a:pt x="73914" y="92583"/>
                </a:lnTo>
                <a:lnTo>
                  <a:pt x="77724" y="96774"/>
                </a:lnTo>
                <a:lnTo>
                  <a:pt x="81406" y="100964"/>
                </a:lnTo>
                <a:lnTo>
                  <a:pt x="86360" y="104648"/>
                </a:lnTo>
                <a:lnTo>
                  <a:pt x="92582" y="107823"/>
                </a:lnTo>
                <a:lnTo>
                  <a:pt x="98678" y="110998"/>
                </a:lnTo>
                <a:lnTo>
                  <a:pt x="105664" y="113919"/>
                </a:lnTo>
                <a:lnTo>
                  <a:pt x="113538" y="116712"/>
                </a:lnTo>
                <a:lnTo>
                  <a:pt x="125342" y="121085"/>
                </a:lnTo>
                <a:lnTo>
                  <a:pt x="137287" y="125857"/>
                </a:lnTo>
                <a:lnTo>
                  <a:pt x="148838" y="130910"/>
                </a:lnTo>
                <a:lnTo>
                  <a:pt x="160207" y="136764"/>
                </a:lnTo>
                <a:lnTo>
                  <a:pt x="171922" y="144233"/>
                </a:lnTo>
                <a:lnTo>
                  <a:pt x="181444" y="152595"/>
                </a:lnTo>
                <a:lnTo>
                  <a:pt x="189987" y="162989"/>
                </a:lnTo>
                <a:lnTo>
                  <a:pt x="196203" y="174342"/>
                </a:lnTo>
                <a:lnTo>
                  <a:pt x="200622" y="187450"/>
                </a:lnTo>
                <a:lnTo>
                  <a:pt x="202455" y="200347"/>
                </a:lnTo>
                <a:lnTo>
                  <a:pt x="202692" y="207517"/>
                </a:lnTo>
                <a:lnTo>
                  <a:pt x="201875" y="221092"/>
                </a:lnTo>
                <a:lnTo>
                  <a:pt x="199408" y="233604"/>
                </a:lnTo>
                <a:lnTo>
                  <a:pt x="195270" y="245099"/>
                </a:lnTo>
                <a:lnTo>
                  <a:pt x="187677" y="258444"/>
                </a:lnTo>
                <a:lnTo>
                  <a:pt x="179513" y="268155"/>
                </a:lnTo>
                <a:lnTo>
                  <a:pt x="170179" y="276225"/>
                </a:lnTo>
                <a:lnTo>
                  <a:pt x="159956" y="282942"/>
                </a:lnTo>
                <a:lnTo>
                  <a:pt x="148611" y="288538"/>
                </a:lnTo>
                <a:lnTo>
                  <a:pt x="136146" y="293014"/>
                </a:lnTo>
                <a:lnTo>
                  <a:pt x="121717" y="296461"/>
                </a:lnTo>
                <a:lnTo>
                  <a:pt x="109296" y="298307"/>
                </a:lnTo>
                <a:lnTo>
                  <a:pt x="96325" y="299290"/>
                </a:lnTo>
                <a:lnTo>
                  <a:pt x="87756" y="299465"/>
                </a:lnTo>
                <a:lnTo>
                  <a:pt x="74765" y="299024"/>
                </a:lnTo>
                <a:lnTo>
                  <a:pt x="62294" y="297743"/>
                </a:lnTo>
                <a:lnTo>
                  <a:pt x="50292" y="295783"/>
                </a:lnTo>
                <a:lnTo>
                  <a:pt x="42291" y="293877"/>
                </a:lnTo>
                <a:lnTo>
                  <a:pt x="35051" y="291591"/>
                </a:lnTo>
                <a:lnTo>
                  <a:pt x="27940" y="289305"/>
                </a:lnTo>
                <a:lnTo>
                  <a:pt x="21971" y="287020"/>
                </a:lnTo>
                <a:lnTo>
                  <a:pt x="17272" y="284607"/>
                </a:lnTo>
                <a:lnTo>
                  <a:pt x="12446" y="282194"/>
                </a:lnTo>
                <a:lnTo>
                  <a:pt x="9017" y="280035"/>
                </a:lnTo>
                <a:lnTo>
                  <a:pt x="6857" y="277875"/>
                </a:lnTo>
                <a:lnTo>
                  <a:pt x="4699" y="275844"/>
                </a:lnTo>
                <a:lnTo>
                  <a:pt x="2921" y="272541"/>
                </a:lnTo>
                <a:lnTo>
                  <a:pt x="1777" y="268097"/>
                </a:lnTo>
                <a:lnTo>
                  <a:pt x="507" y="263651"/>
                </a:lnTo>
                <a:lnTo>
                  <a:pt x="0" y="257048"/>
                </a:lnTo>
                <a:lnTo>
                  <a:pt x="0" y="248285"/>
                </a:lnTo>
                <a:lnTo>
                  <a:pt x="0" y="242570"/>
                </a:lnTo>
                <a:lnTo>
                  <a:pt x="126" y="237871"/>
                </a:lnTo>
                <a:lnTo>
                  <a:pt x="507" y="234441"/>
                </a:lnTo>
                <a:lnTo>
                  <a:pt x="1016" y="231012"/>
                </a:lnTo>
                <a:lnTo>
                  <a:pt x="1524" y="228219"/>
                </a:lnTo>
                <a:lnTo>
                  <a:pt x="2413" y="226060"/>
                </a:lnTo>
                <a:lnTo>
                  <a:pt x="3175" y="224027"/>
                </a:lnTo>
                <a:lnTo>
                  <a:pt x="4191" y="222630"/>
                </a:lnTo>
                <a:lnTo>
                  <a:pt x="5334" y="221996"/>
                </a:lnTo>
                <a:lnTo>
                  <a:pt x="6476" y="221234"/>
                </a:lnTo>
                <a:lnTo>
                  <a:pt x="8000" y="220852"/>
                </a:lnTo>
                <a:lnTo>
                  <a:pt x="9778" y="220852"/>
                </a:lnTo>
                <a:lnTo>
                  <a:pt x="11938" y="220852"/>
                </a:lnTo>
                <a:lnTo>
                  <a:pt x="15240" y="222123"/>
                </a:lnTo>
                <a:lnTo>
                  <a:pt x="19430" y="224662"/>
                </a:lnTo>
                <a:lnTo>
                  <a:pt x="23749" y="227075"/>
                </a:lnTo>
                <a:lnTo>
                  <a:pt x="29082" y="229870"/>
                </a:lnTo>
                <a:lnTo>
                  <a:pt x="35432" y="232790"/>
                </a:lnTo>
                <a:lnTo>
                  <a:pt x="41782" y="235838"/>
                </a:lnTo>
                <a:lnTo>
                  <a:pt x="49149" y="238633"/>
                </a:lnTo>
                <a:lnTo>
                  <a:pt x="57530" y="241173"/>
                </a:lnTo>
                <a:lnTo>
                  <a:pt x="69325" y="243782"/>
                </a:lnTo>
                <a:lnTo>
                  <a:pt x="82356" y="244925"/>
                </a:lnTo>
                <a:lnTo>
                  <a:pt x="86232" y="244983"/>
                </a:lnTo>
                <a:lnTo>
                  <a:pt x="93091" y="244983"/>
                </a:lnTo>
                <a:lnTo>
                  <a:pt x="99060" y="244348"/>
                </a:lnTo>
                <a:lnTo>
                  <a:pt x="104267" y="242950"/>
                </a:lnTo>
                <a:lnTo>
                  <a:pt x="109600" y="241553"/>
                </a:lnTo>
                <a:lnTo>
                  <a:pt x="114173" y="239522"/>
                </a:lnTo>
                <a:lnTo>
                  <a:pt x="117982" y="236982"/>
                </a:lnTo>
                <a:lnTo>
                  <a:pt x="121920" y="234441"/>
                </a:lnTo>
                <a:lnTo>
                  <a:pt x="124841" y="231139"/>
                </a:lnTo>
                <a:lnTo>
                  <a:pt x="126746" y="227202"/>
                </a:lnTo>
                <a:lnTo>
                  <a:pt x="128777" y="223138"/>
                </a:lnTo>
                <a:lnTo>
                  <a:pt x="129794" y="218694"/>
                </a:lnTo>
                <a:lnTo>
                  <a:pt x="129794" y="213487"/>
                </a:lnTo>
                <a:lnTo>
                  <a:pt x="129794" y="207517"/>
                </a:lnTo>
                <a:lnTo>
                  <a:pt x="127889" y="202437"/>
                </a:lnTo>
                <a:lnTo>
                  <a:pt x="124205" y="198120"/>
                </a:lnTo>
                <a:lnTo>
                  <a:pt x="120523" y="193928"/>
                </a:lnTo>
                <a:lnTo>
                  <a:pt x="115697" y="190119"/>
                </a:lnTo>
                <a:lnTo>
                  <a:pt x="109600" y="186944"/>
                </a:lnTo>
                <a:lnTo>
                  <a:pt x="103631" y="183769"/>
                </a:lnTo>
                <a:lnTo>
                  <a:pt x="96774" y="180848"/>
                </a:lnTo>
                <a:lnTo>
                  <a:pt x="89153" y="178053"/>
                </a:lnTo>
                <a:lnTo>
                  <a:pt x="81534" y="175260"/>
                </a:lnTo>
                <a:lnTo>
                  <a:pt x="73660" y="172212"/>
                </a:lnTo>
                <a:lnTo>
                  <a:pt x="65659" y="168783"/>
                </a:lnTo>
                <a:lnTo>
                  <a:pt x="54106" y="163583"/>
                </a:lnTo>
                <a:lnTo>
                  <a:pt x="42830" y="157666"/>
                </a:lnTo>
                <a:lnTo>
                  <a:pt x="31447" y="150122"/>
                </a:lnTo>
                <a:lnTo>
                  <a:pt x="22033" y="141565"/>
                </a:lnTo>
                <a:lnTo>
                  <a:pt x="13850" y="131343"/>
                </a:lnTo>
                <a:lnTo>
                  <a:pt x="7702" y="119919"/>
                </a:lnTo>
                <a:lnTo>
                  <a:pt x="3539" y="106991"/>
                </a:lnTo>
                <a:lnTo>
                  <a:pt x="1785" y="94101"/>
                </a:lnTo>
                <a:lnTo>
                  <a:pt x="1524" y="86105"/>
                </a:lnTo>
                <a:lnTo>
                  <a:pt x="2439" y="72979"/>
                </a:lnTo>
                <a:lnTo>
                  <a:pt x="5209" y="60620"/>
                </a:lnTo>
                <a:lnTo>
                  <a:pt x="8890" y="51053"/>
                </a:lnTo>
                <a:lnTo>
                  <a:pt x="15216" y="40033"/>
                </a:lnTo>
                <a:lnTo>
                  <a:pt x="23322" y="30214"/>
                </a:lnTo>
                <a:lnTo>
                  <a:pt x="30352" y="23875"/>
                </a:lnTo>
                <a:lnTo>
                  <a:pt x="40283" y="16935"/>
                </a:lnTo>
                <a:lnTo>
                  <a:pt x="51583" y="11085"/>
                </a:lnTo>
                <a:lnTo>
                  <a:pt x="64197" y="6408"/>
                </a:lnTo>
                <a:lnTo>
                  <a:pt x="76012" y="3319"/>
                </a:lnTo>
                <a:lnTo>
                  <a:pt x="88364" y="1255"/>
                </a:lnTo>
                <a:lnTo>
                  <a:pt x="101460" y="171"/>
                </a:lnTo>
                <a:lnTo>
                  <a:pt x="10947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616319" y="1171575"/>
            <a:ext cx="170560" cy="294386"/>
          </a:xfrm>
          <a:custGeom>
            <a:avLst/>
            <a:gdLst/>
            <a:ahLst/>
            <a:cxnLst/>
            <a:rect l="l" t="t" r="r" b="b"/>
            <a:pathLst>
              <a:path w="170560" h="294386">
                <a:moveTo>
                  <a:pt x="134492" y="0"/>
                </a:moveTo>
                <a:lnTo>
                  <a:pt x="137159" y="0"/>
                </a:lnTo>
                <a:lnTo>
                  <a:pt x="139953" y="253"/>
                </a:lnTo>
                <a:lnTo>
                  <a:pt x="142875" y="508"/>
                </a:lnTo>
                <a:lnTo>
                  <a:pt x="145796" y="762"/>
                </a:lnTo>
                <a:lnTo>
                  <a:pt x="148971" y="1270"/>
                </a:lnTo>
                <a:lnTo>
                  <a:pt x="152146" y="2032"/>
                </a:lnTo>
                <a:lnTo>
                  <a:pt x="155321" y="2666"/>
                </a:lnTo>
                <a:lnTo>
                  <a:pt x="158114" y="3428"/>
                </a:lnTo>
                <a:lnTo>
                  <a:pt x="160400" y="4317"/>
                </a:lnTo>
                <a:lnTo>
                  <a:pt x="162813" y="5207"/>
                </a:lnTo>
                <a:lnTo>
                  <a:pt x="164591" y="6223"/>
                </a:lnTo>
                <a:lnTo>
                  <a:pt x="165607" y="7238"/>
                </a:lnTo>
                <a:lnTo>
                  <a:pt x="166750" y="8127"/>
                </a:lnTo>
                <a:lnTo>
                  <a:pt x="167512" y="9271"/>
                </a:lnTo>
                <a:lnTo>
                  <a:pt x="168021" y="10413"/>
                </a:lnTo>
                <a:lnTo>
                  <a:pt x="168528" y="11684"/>
                </a:lnTo>
                <a:lnTo>
                  <a:pt x="168909" y="13335"/>
                </a:lnTo>
                <a:lnTo>
                  <a:pt x="169417" y="15366"/>
                </a:lnTo>
                <a:lnTo>
                  <a:pt x="169799" y="17525"/>
                </a:lnTo>
                <a:lnTo>
                  <a:pt x="170052" y="20574"/>
                </a:lnTo>
                <a:lnTo>
                  <a:pt x="170306" y="24764"/>
                </a:lnTo>
                <a:lnTo>
                  <a:pt x="170433" y="28955"/>
                </a:lnTo>
                <a:lnTo>
                  <a:pt x="170560" y="34544"/>
                </a:lnTo>
                <a:lnTo>
                  <a:pt x="170560" y="41783"/>
                </a:lnTo>
                <a:lnTo>
                  <a:pt x="170560" y="48895"/>
                </a:lnTo>
                <a:lnTo>
                  <a:pt x="170306" y="54737"/>
                </a:lnTo>
                <a:lnTo>
                  <a:pt x="169925" y="59309"/>
                </a:lnTo>
                <a:lnTo>
                  <a:pt x="169545" y="63880"/>
                </a:lnTo>
                <a:lnTo>
                  <a:pt x="168909" y="67437"/>
                </a:lnTo>
                <a:lnTo>
                  <a:pt x="168148" y="69976"/>
                </a:lnTo>
                <a:lnTo>
                  <a:pt x="167385" y="72644"/>
                </a:lnTo>
                <a:lnTo>
                  <a:pt x="166370" y="74422"/>
                </a:lnTo>
                <a:lnTo>
                  <a:pt x="165100" y="75311"/>
                </a:lnTo>
                <a:lnTo>
                  <a:pt x="163702" y="76326"/>
                </a:lnTo>
                <a:lnTo>
                  <a:pt x="162178" y="76835"/>
                </a:lnTo>
                <a:lnTo>
                  <a:pt x="160147" y="76835"/>
                </a:lnTo>
                <a:lnTo>
                  <a:pt x="158496" y="76835"/>
                </a:lnTo>
                <a:lnTo>
                  <a:pt x="156717" y="76453"/>
                </a:lnTo>
                <a:lnTo>
                  <a:pt x="154812" y="75819"/>
                </a:lnTo>
                <a:lnTo>
                  <a:pt x="152780" y="75057"/>
                </a:lnTo>
                <a:lnTo>
                  <a:pt x="150622" y="74422"/>
                </a:lnTo>
                <a:lnTo>
                  <a:pt x="148081" y="73533"/>
                </a:lnTo>
                <a:lnTo>
                  <a:pt x="145541" y="72771"/>
                </a:lnTo>
                <a:lnTo>
                  <a:pt x="142875" y="72009"/>
                </a:lnTo>
                <a:lnTo>
                  <a:pt x="139953" y="71374"/>
                </a:lnTo>
                <a:lnTo>
                  <a:pt x="136905" y="70612"/>
                </a:lnTo>
                <a:lnTo>
                  <a:pt x="133603" y="70358"/>
                </a:lnTo>
                <a:lnTo>
                  <a:pt x="130048" y="70358"/>
                </a:lnTo>
                <a:lnTo>
                  <a:pt x="125856" y="70358"/>
                </a:lnTo>
                <a:lnTo>
                  <a:pt x="121792" y="71120"/>
                </a:lnTo>
                <a:lnTo>
                  <a:pt x="117601" y="72771"/>
                </a:lnTo>
                <a:lnTo>
                  <a:pt x="113410" y="74549"/>
                </a:lnTo>
                <a:lnTo>
                  <a:pt x="109092" y="77088"/>
                </a:lnTo>
                <a:lnTo>
                  <a:pt x="104648" y="80772"/>
                </a:lnTo>
                <a:lnTo>
                  <a:pt x="100202" y="84327"/>
                </a:lnTo>
                <a:lnTo>
                  <a:pt x="95503" y="89026"/>
                </a:lnTo>
                <a:lnTo>
                  <a:pt x="90677" y="94996"/>
                </a:lnTo>
                <a:lnTo>
                  <a:pt x="83536" y="104322"/>
                </a:lnTo>
                <a:lnTo>
                  <a:pt x="76060" y="115495"/>
                </a:lnTo>
                <a:lnTo>
                  <a:pt x="75056" y="117094"/>
                </a:lnTo>
                <a:lnTo>
                  <a:pt x="75056" y="282575"/>
                </a:lnTo>
                <a:lnTo>
                  <a:pt x="75056" y="284479"/>
                </a:lnTo>
                <a:lnTo>
                  <a:pt x="74422" y="286258"/>
                </a:lnTo>
                <a:lnTo>
                  <a:pt x="73278" y="287782"/>
                </a:lnTo>
                <a:lnTo>
                  <a:pt x="72008" y="289178"/>
                </a:lnTo>
                <a:lnTo>
                  <a:pt x="69976" y="290449"/>
                </a:lnTo>
                <a:lnTo>
                  <a:pt x="67182" y="291464"/>
                </a:lnTo>
                <a:lnTo>
                  <a:pt x="64261" y="292480"/>
                </a:lnTo>
                <a:lnTo>
                  <a:pt x="60451" y="293242"/>
                </a:lnTo>
                <a:lnTo>
                  <a:pt x="55625" y="293750"/>
                </a:lnTo>
                <a:lnTo>
                  <a:pt x="50926" y="294132"/>
                </a:lnTo>
                <a:lnTo>
                  <a:pt x="44830" y="294386"/>
                </a:lnTo>
                <a:lnTo>
                  <a:pt x="37464" y="294386"/>
                </a:lnTo>
                <a:lnTo>
                  <a:pt x="30225" y="294386"/>
                </a:lnTo>
                <a:lnTo>
                  <a:pt x="24129" y="294132"/>
                </a:lnTo>
                <a:lnTo>
                  <a:pt x="19303" y="293750"/>
                </a:lnTo>
                <a:lnTo>
                  <a:pt x="14604" y="293242"/>
                </a:lnTo>
                <a:lnTo>
                  <a:pt x="10795" y="292480"/>
                </a:lnTo>
                <a:lnTo>
                  <a:pt x="7874" y="291464"/>
                </a:lnTo>
                <a:lnTo>
                  <a:pt x="4952" y="290449"/>
                </a:lnTo>
                <a:lnTo>
                  <a:pt x="2921" y="289178"/>
                </a:lnTo>
                <a:lnTo>
                  <a:pt x="1777" y="287782"/>
                </a:lnTo>
                <a:lnTo>
                  <a:pt x="634" y="286258"/>
                </a:lnTo>
                <a:lnTo>
                  <a:pt x="0" y="284479"/>
                </a:lnTo>
                <a:lnTo>
                  <a:pt x="0" y="282575"/>
                </a:lnTo>
                <a:lnTo>
                  <a:pt x="0" y="17017"/>
                </a:lnTo>
                <a:lnTo>
                  <a:pt x="0" y="14986"/>
                </a:lnTo>
                <a:lnTo>
                  <a:pt x="507" y="13335"/>
                </a:lnTo>
                <a:lnTo>
                  <a:pt x="1524" y="11811"/>
                </a:lnTo>
                <a:lnTo>
                  <a:pt x="2539" y="10287"/>
                </a:lnTo>
                <a:lnTo>
                  <a:pt x="4317" y="9144"/>
                </a:lnTo>
                <a:lnTo>
                  <a:pt x="6857" y="8127"/>
                </a:lnTo>
                <a:lnTo>
                  <a:pt x="9398" y="7112"/>
                </a:lnTo>
                <a:lnTo>
                  <a:pt x="12700" y="6350"/>
                </a:lnTo>
                <a:lnTo>
                  <a:pt x="16763" y="5841"/>
                </a:lnTo>
                <a:lnTo>
                  <a:pt x="20827" y="5334"/>
                </a:lnTo>
                <a:lnTo>
                  <a:pt x="26034" y="5079"/>
                </a:lnTo>
                <a:lnTo>
                  <a:pt x="32130" y="5079"/>
                </a:lnTo>
                <a:lnTo>
                  <a:pt x="38480" y="5079"/>
                </a:lnTo>
                <a:lnTo>
                  <a:pt x="43814" y="5334"/>
                </a:lnTo>
                <a:lnTo>
                  <a:pt x="47878" y="5841"/>
                </a:lnTo>
                <a:lnTo>
                  <a:pt x="52070" y="6350"/>
                </a:lnTo>
                <a:lnTo>
                  <a:pt x="55372" y="7112"/>
                </a:lnTo>
                <a:lnTo>
                  <a:pt x="57657" y="8127"/>
                </a:lnTo>
                <a:lnTo>
                  <a:pt x="59816" y="9144"/>
                </a:lnTo>
                <a:lnTo>
                  <a:pt x="61467" y="10287"/>
                </a:lnTo>
                <a:lnTo>
                  <a:pt x="62483" y="11811"/>
                </a:lnTo>
                <a:lnTo>
                  <a:pt x="63500" y="13335"/>
                </a:lnTo>
                <a:lnTo>
                  <a:pt x="64007" y="14986"/>
                </a:lnTo>
                <a:lnTo>
                  <a:pt x="64007" y="17017"/>
                </a:lnTo>
                <a:lnTo>
                  <a:pt x="64007" y="50037"/>
                </a:lnTo>
                <a:lnTo>
                  <a:pt x="72241" y="38894"/>
                </a:lnTo>
                <a:lnTo>
                  <a:pt x="80077" y="29442"/>
                </a:lnTo>
                <a:lnTo>
                  <a:pt x="83692" y="25526"/>
                </a:lnTo>
                <a:lnTo>
                  <a:pt x="89788" y="19050"/>
                </a:lnTo>
                <a:lnTo>
                  <a:pt x="95630" y="13970"/>
                </a:lnTo>
                <a:lnTo>
                  <a:pt x="101219" y="10160"/>
                </a:lnTo>
                <a:lnTo>
                  <a:pt x="106806" y="6350"/>
                </a:lnTo>
                <a:lnTo>
                  <a:pt x="112267" y="3810"/>
                </a:lnTo>
                <a:lnTo>
                  <a:pt x="117855" y="2286"/>
                </a:lnTo>
                <a:lnTo>
                  <a:pt x="123444" y="762"/>
                </a:lnTo>
                <a:lnTo>
                  <a:pt x="129031" y="0"/>
                </a:lnTo>
                <a:lnTo>
                  <a:pt x="13449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644007" y="1171575"/>
            <a:ext cx="170560" cy="294386"/>
          </a:xfrm>
          <a:custGeom>
            <a:avLst/>
            <a:gdLst/>
            <a:ahLst/>
            <a:cxnLst/>
            <a:rect l="l" t="t" r="r" b="b"/>
            <a:pathLst>
              <a:path w="170560" h="294386">
                <a:moveTo>
                  <a:pt x="134492" y="0"/>
                </a:moveTo>
                <a:lnTo>
                  <a:pt x="137159" y="0"/>
                </a:lnTo>
                <a:lnTo>
                  <a:pt x="139953" y="253"/>
                </a:lnTo>
                <a:lnTo>
                  <a:pt x="142875" y="508"/>
                </a:lnTo>
                <a:lnTo>
                  <a:pt x="145795" y="762"/>
                </a:lnTo>
                <a:lnTo>
                  <a:pt x="148970" y="1270"/>
                </a:lnTo>
                <a:lnTo>
                  <a:pt x="152145" y="2032"/>
                </a:lnTo>
                <a:lnTo>
                  <a:pt x="155320" y="2666"/>
                </a:lnTo>
                <a:lnTo>
                  <a:pt x="158114" y="3428"/>
                </a:lnTo>
                <a:lnTo>
                  <a:pt x="160400" y="4317"/>
                </a:lnTo>
                <a:lnTo>
                  <a:pt x="162813" y="5207"/>
                </a:lnTo>
                <a:lnTo>
                  <a:pt x="164591" y="6223"/>
                </a:lnTo>
                <a:lnTo>
                  <a:pt x="165607" y="7238"/>
                </a:lnTo>
                <a:lnTo>
                  <a:pt x="166750" y="8127"/>
                </a:lnTo>
                <a:lnTo>
                  <a:pt x="167512" y="9271"/>
                </a:lnTo>
                <a:lnTo>
                  <a:pt x="168020" y="10413"/>
                </a:lnTo>
                <a:lnTo>
                  <a:pt x="168528" y="11684"/>
                </a:lnTo>
                <a:lnTo>
                  <a:pt x="168909" y="13335"/>
                </a:lnTo>
                <a:lnTo>
                  <a:pt x="169417" y="15366"/>
                </a:lnTo>
                <a:lnTo>
                  <a:pt x="169798" y="17525"/>
                </a:lnTo>
                <a:lnTo>
                  <a:pt x="170052" y="20574"/>
                </a:lnTo>
                <a:lnTo>
                  <a:pt x="170306" y="24764"/>
                </a:lnTo>
                <a:lnTo>
                  <a:pt x="170433" y="28955"/>
                </a:lnTo>
                <a:lnTo>
                  <a:pt x="170560" y="34544"/>
                </a:lnTo>
                <a:lnTo>
                  <a:pt x="170560" y="41783"/>
                </a:lnTo>
                <a:lnTo>
                  <a:pt x="170560" y="48895"/>
                </a:lnTo>
                <a:lnTo>
                  <a:pt x="170306" y="54737"/>
                </a:lnTo>
                <a:lnTo>
                  <a:pt x="169925" y="59309"/>
                </a:lnTo>
                <a:lnTo>
                  <a:pt x="169544" y="63880"/>
                </a:lnTo>
                <a:lnTo>
                  <a:pt x="168909" y="67437"/>
                </a:lnTo>
                <a:lnTo>
                  <a:pt x="168147" y="69976"/>
                </a:lnTo>
                <a:lnTo>
                  <a:pt x="167385" y="72644"/>
                </a:lnTo>
                <a:lnTo>
                  <a:pt x="166369" y="74422"/>
                </a:lnTo>
                <a:lnTo>
                  <a:pt x="165100" y="75311"/>
                </a:lnTo>
                <a:lnTo>
                  <a:pt x="163702" y="76326"/>
                </a:lnTo>
                <a:lnTo>
                  <a:pt x="162178" y="76835"/>
                </a:lnTo>
                <a:lnTo>
                  <a:pt x="160146" y="76835"/>
                </a:lnTo>
                <a:lnTo>
                  <a:pt x="158495" y="76835"/>
                </a:lnTo>
                <a:lnTo>
                  <a:pt x="156717" y="76453"/>
                </a:lnTo>
                <a:lnTo>
                  <a:pt x="154812" y="75819"/>
                </a:lnTo>
                <a:lnTo>
                  <a:pt x="152780" y="75057"/>
                </a:lnTo>
                <a:lnTo>
                  <a:pt x="150621" y="74422"/>
                </a:lnTo>
                <a:lnTo>
                  <a:pt x="148081" y="73533"/>
                </a:lnTo>
                <a:lnTo>
                  <a:pt x="145541" y="72771"/>
                </a:lnTo>
                <a:lnTo>
                  <a:pt x="142875" y="72009"/>
                </a:lnTo>
                <a:lnTo>
                  <a:pt x="139953" y="71374"/>
                </a:lnTo>
                <a:lnTo>
                  <a:pt x="136905" y="70612"/>
                </a:lnTo>
                <a:lnTo>
                  <a:pt x="133603" y="70358"/>
                </a:lnTo>
                <a:lnTo>
                  <a:pt x="130047" y="70358"/>
                </a:lnTo>
                <a:lnTo>
                  <a:pt x="125856" y="70358"/>
                </a:lnTo>
                <a:lnTo>
                  <a:pt x="121792" y="71120"/>
                </a:lnTo>
                <a:lnTo>
                  <a:pt x="117601" y="72771"/>
                </a:lnTo>
                <a:lnTo>
                  <a:pt x="113410" y="74549"/>
                </a:lnTo>
                <a:lnTo>
                  <a:pt x="109092" y="77088"/>
                </a:lnTo>
                <a:lnTo>
                  <a:pt x="104647" y="80772"/>
                </a:lnTo>
                <a:lnTo>
                  <a:pt x="100202" y="84327"/>
                </a:lnTo>
                <a:lnTo>
                  <a:pt x="95503" y="89026"/>
                </a:lnTo>
                <a:lnTo>
                  <a:pt x="90677" y="94996"/>
                </a:lnTo>
                <a:lnTo>
                  <a:pt x="83536" y="104322"/>
                </a:lnTo>
                <a:lnTo>
                  <a:pt x="76060" y="115495"/>
                </a:lnTo>
                <a:lnTo>
                  <a:pt x="75056" y="117094"/>
                </a:lnTo>
                <a:lnTo>
                  <a:pt x="75056" y="282575"/>
                </a:lnTo>
                <a:lnTo>
                  <a:pt x="75056" y="284479"/>
                </a:lnTo>
                <a:lnTo>
                  <a:pt x="74421" y="286258"/>
                </a:lnTo>
                <a:lnTo>
                  <a:pt x="73278" y="287782"/>
                </a:lnTo>
                <a:lnTo>
                  <a:pt x="72008" y="289178"/>
                </a:lnTo>
                <a:lnTo>
                  <a:pt x="69976" y="290449"/>
                </a:lnTo>
                <a:lnTo>
                  <a:pt x="67182" y="291464"/>
                </a:lnTo>
                <a:lnTo>
                  <a:pt x="64262" y="292480"/>
                </a:lnTo>
                <a:lnTo>
                  <a:pt x="60451" y="293242"/>
                </a:lnTo>
                <a:lnTo>
                  <a:pt x="55625" y="293750"/>
                </a:lnTo>
                <a:lnTo>
                  <a:pt x="50926" y="294132"/>
                </a:lnTo>
                <a:lnTo>
                  <a:pt x="44830" y="294386"/>
                </a:lnTo>
                <a:lnTo>
                  <a:pt x="37464" y="294386"/>
                </a:lnTo>
                <a:lnTo>
                  <a:pt x="30225" y="294386"/>
                </a:lnTo>
                <a:lnTo>
                  <a:pt x="24129" y="294132"/>
                </a:lnTo>
                <a:lnTo>
                  <a:pt x="19303" y="293750"/>
                </a:lnTo>
                <a:lnTo>
                  <a:pt x="14604" y="293242"/>
                </a:lnTo>
                <a:lnTo>
                  <a:pt x="10794" y="292480"/>
                </a:lnTo>
                <a:lnTo>
                  <a:pt x="7873" y="291464"/>
                </a:lnTo>
                <a:lnTo>
                  <a:pt x="4952" y="290449"/>
                </a:lnTo>
                <a:lnTo>
                  <a:pt x="2920" y="289178"/>
                </a:lnTo>
                <a:lnTo>
                  <a:pt x="1777" y="287782"/>
                </a:lnTo>
                <a:lnTo>
                  <a:pt x="634" y="286258"/>
                </a:lnTo>
                <a:lnTo>
                  <a:pt x="0" y="284479"/>
                </a:lnTo>
                <a:lnTo>
                  <a:pt x="0" y="282575"/>
                </a:lnTo>
                <a:lnTo>
                  <a:pt x="0" y="17017"/>
                </a:lnTo>
                <a:lnTo>
                  <a:pt x="0" y="14986"/>
                </a:lnTo>
                <a:lnTo>
                  <a:pt x="507" y="13335"/>
                </a:lnTo>
                <a:lnTo>
                  <a:pt x="1523" y="11811"/>
                </a:lnTo>
                <a:lnTo>
                  <a:pt x="2539" y="10287"/>
                </a:lnTo>
                <a:lnTo>
                  <a:pt x="4317" y="9144"/>
                </a:lnTo>
                <a:lnTo>
                  <a:pt x="6857" y="8127"/>
                </a:lnTo>
                <a:lnTo>
                  <a:pt x="9397" y="7112"/>
                </a:lnTo>
                <a:lnTo>
                  <a:pt x="12700" y="6350"/>
                </a:lnTo>
                <a:lnTo>
                  <a:pt x="16763" y="5841"/>
                </a:lnTo>
                <a:lnTo>
                  <a:pt x="20827" y="5334"/>
                </a:lnTo>
                <a:lnTo>
                  <a:pt x="26034" y="5079"/>
                </a:lnTo>
                <a:lnTo>
                  <a:pt x="32130" y="5079"/>
                </a:lnTo>
                <a:lnTo>
                  <a:pt x="38480" y="5079"/>
                </a:lnTo>
                <a:lnTo>
                  <a:pt x="43814" y="5334"/>
                </a:lnTo>
                <a:lnTo>
                  <a:pt x="47878" y="5841"/>
                </a:lnTo>
                <a:lnTo>
                  <a:pt x="52069" y="6350"/>
                </a:lnTo>
                <a:lnTo>
                  <a:pt x="55371" y="7112"/>
                </a:lnTo>
                <a:lnTo>
                  <a:pt x="57657" y="8127"/>
                </a:lnTo>
                <a:lnTo>
                  <a:pt x="59816" y="9144"/>
                </a:lnTo>
                <a:lnTo>
                  <a:pt x="61467" y="10287"/>
                </a:lnTo>
                <a:lnTo>
                  <a:pt x="62483" y="11811"/>
                </a:lnTo>
                <a:lnTo>
                  <a:pt x="63500" y="13335"/>
                </a:lnTo>
                <a:lnTo>
                  <a:pt x="64007" y="14986"/>
                </a:lnTo>
                <a:lnTo>
                  <a:pt x="64007" y="17017"/>
                </a:lnTo>
                <a:lnTo>
                  <a:pt x="64007" y="50037"/>
                </a:lnTo>
                <a:lnTo>
                  <a:pt x="72241" y="38894"/>
                </a:lnTo>
                <a:lnTo>
                  <a:pt x="80077" y="29442"/>
                </a:lnTo>
                <a:lnTo>
                  <a:pt x="83692" y="25526"/>
                </a:lnTo>
                <a:lnTo>
                  <a:pt x="89788" y="19050"/>
                </a:lnTo>
                <a:lnTo>
                  <a:pt x="95630" y="13970"/>
                </a:lnTo>
                <a:lnTo>
                  <a:pt x="101218" y="10160"/>
                </a:lnTo>
                <a:lnTo>
                  <a:pt x="106806" y="6350"/>
                </a:lnTo>
                <a:lnTo>
                  <a:pt x="112267" y="3810"/>
                </a:lnTo>
                <a:lnTo>
                  <a:pt x="117855" y="2286"/>
                </a:lnTo>
                <a:lnTo>
                  <a:pt x="123443" y="762"/>
                </a:lnTo>
                <a:lnTo>
                  <a:pt x="129031" y="0"/>
                </a:lnTo>
                <a:lnTo>
                  <a:pt x="13449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327396" y="1171575"/>
            <a:ext cx="242569" cy="299465"/>
          </a:xfrm>
          <a:custGeom>
            <a:avLst/>
            <a:gdLst/>
            <a:ahLst/>
            <a:cxnLst/>
            <a:rect l="l" t="t" r="r" b="b"/>
            <a:pathLst>
              <a:path w="242569" h="299465">
                <a:moveTo>
                  <a:pt x="125349" y="0"/>
                </a:moveTo>
                <a:lnTo>
                  <a:pt x="139587" y="339"/>
                </a:lnTo>
                <a:lnTo>
                  <a:pt x="152817" y="1358"/>
                </a:lnTo>
                <a:lnTo>
                  <a:pt x="165049" y="3055"/>
                </a:lnTo>
                <a:lnTo>
                  <a:pt x="176292" y="5432"/>
                </a:lnTo>
                <a:lnTo>
                  <a:pt x="191768" y="10521"/>
                </a:lnTo>
                <a:lnTo>
                  <a:pt x="203236" y="16217"/>
                </a:lnTo>
                <a:lnTo>
                  <a:pt x="213197" y="23138"/>
                </a:lnTo>
                <a:lnTo>
                  <a:pt x="223786" y="34011"/>
                </a:lnTo>
                <a:lnTo>
                  <a:pt x="230639" y="44661"/>
                </a:lnTo>
                <a:lnTo>
                  <a:pt x="235878" y="56894"/>
                </a:lnTo>
                <a:lnTo>
                  <a:pt x="239083" y="68644"/>
                </a:lnTo>
                <a:lnTo>
                  <a:pt x="241155" y="80849"/>
                </a:lnTo>
                <a:lnTo>
                  <a:pt x="242308" y="94102"/>
                </a:lnTo>
                <a:lnTo>
                  <a:pt x="242569" y="104775"/>
                </a:lnTo>
                <a:lnTo>
                  <a:pt x="242569" y="283463"/>
                </a:lnTo>
                <a:lnTo>
                  <a:pt x="242569" y="286258"/>
                </a:lnTo>
                <a:lnTo>
                  <a:pt x="241553" y="288416"/>
                </a:lnTo>
                <a:lnTo>
                  <a:pt x="239649" y="289940"/>
                </a:lnTo>
                <a:lnTo>
                  <a:pt x="237616" y="291591"/>
                </a:lnTo>
                <a:lnTo>
                  <a:pt x="234568" y="292735"/>
                </a:lnTo>
                <a:lnTo>
                  <a:pt x="230250" y="293370"/>
                </a:lnTo>
                <a:lnTo>
                  <a:pt x="225932" y="294132"/>
                </a:lnTo>
                <a:lnTo>
                  <a:pt x="219709" y="294386"/>
                </a:lnTo>
                <a:lnTo>
                  <a:pt x="211327" y="294386"/>
                </a:lnTo>
                <a:lnTo>
                  <a:pt x="202437" y="294386"/>
                </a:lnTo>
                <a:lnTo>
                  <a:pt x="195961" y="294132"/>
                </a:lnTo>
                <a:lnTo>
                  <a:pt x="191896" y="293370"/>
                </a:lnTo>
                <a:lnTo>
                  <a:pt x="187832" y="292735"/>
                </a:lnTo>
                <a:lnTo>
                  <a:pt x="184912" y="291591"/>
                </a:lnTo>
                <a:lnTo>
                  <a:pt x="183261" y="289940"/>
                </a:lnTo>
                <a:lnTo>
                  <a:pt x="181482" y="288416"/>
                </a:lnTo>
                <a:lnTo>
                  <a:pt x="180720" y="286258"/>
                </a:lnTo>
                <a:lnTo>
                  <a:pt x="180720" y="283463"/>
                </a:lnTo>
                <a:lnTo>
                  <a:pt x="180720" y="262254"/>
                </a:lnTo>
                <a:lnTo>
                  <a:pt x="171396" y="271290"/>
                </a:lnTo>
                <a:lnTo>
                  <a:pt x="161383" y="279181"/>
                </a:lnTo>
                <a:lnTo>
                  <a:pt x="150684" y="285926"/>
                </a:lnTo>
                <a:lnTo>
                  <a:pt x="143382" y="289687"/>
                </a:lnTo>
                <a:lnTo>
                  <a:pt x="131804" y="294188"/>
                </a:lnTo>
                <a:lnTo>
                  <a:pt x="119615" y="297321"/>
                </a:lnTo>
                <a:lnTo>
                  <a:pt x="106801" y="299070"/>
                </a:lnTo>
                <a:lnTo>
                  <a:pt x="96774" y="299465"/>
                </a:lnTo>
                <a:lnTo>
                  <a:pt x="83446" y="298903"/>
                </a:lnTo>
                <a:lnTo>
                  <a:pt x="70838" y="297197"/>
                </a:lnTo>
                <a:lnTo>
                  <a:pt x="58947" y="294322"/>
                </a:lnTo>
                <a:lnTo>
                  <a:pt x="45606" y="289249"/>
                </a:lnTo>
                <a:lnTo>
                  <a:pt x="34588" y="283065"/>
                </a:lnTo>
                <a:lnTo>
                  <a:pt x="27304" y="277622"/>
                </a:lnTo>
                <a:lnTo>
                  <a:pt x="18342" y="268674"/>
                </a:lnTo>
                <a:lnTo>
                  <a:pt x="11007" y="258248"/>
                </a:lnTo>
                <a:lnTo>
                  <a:pt x="7112" y="250698"/>
                </a:lnTo>
                <a:lnTo>
                  <a:pt x="3182" y="239358"/>
                </a:lnTo>
                <a:lnTo>
                  <a:pt x="802" y="226892"/>
                </a:lnTo>
                <a:lnTo>
                  <a:pt x="0" y="213233"/>
                </a:lnTo>
                <a:lnTo>
                  <a:pt x="860" y="199550"/>
                </a:lnTo>
                <a:lnTo>
                  <a:pt x="3440" y="187014"/>
                </a:lnTo>
                <a:lnTo>
                  <a:pt x="7741" y="175625"/>
                </a:lnTo>
                <a:lnTo>
                  <a:pt x="15912" y="162364"/>
                </a:lnTo>
                <a:lnTo>
                  <a:pt x="24603" y="153137"/>
                </a:lnTo>
                <a:lnTo>
                  <a:pt x="35218" y="145141"/>
                </a:lnTo>
                <a:lnTo>
                  <a:pt x="46359" y="139033"/>
                </a:lnTo>
                <a:lnTo>
                  <a:pt x="57801" y="134323"/>
                </a:lnTo>
                <a:lnTo>
                  <a:pt x="70507" y="130424"/>
                </a:lnTo>
                <a:lnTo>
                  <a:pt x="81025" y="128015"/>
                </a:lnTo>
                <a:lnTo>
                  <a:pt x="92270" y="126063"/>
                </a:lnTo>
                <a:lnTo>
                  <a:pt x="104254" y="124554"/>
                </a:lnTo>
                <a:lnTo>
                  <a:pt x="116959" y="123488"/>
                </a:lnTo>
                <a:lnTo>
                  <a:pt x="130365" y="122864"/>
                </a:lnTo>
                <a:lnTo>
                  <a:pt x="143128" y="122682"/>
                </a:lnTo>
                <a:lnTo>
                  <a:pt x="169037" y="122682"/>
                </a:lnTo>
                <a:lnTo>
                  <a:pt x="169037" y="106552"/>
                </a:lnTo>
                <a:lnTo>
                  <a:pt x="169037" y="98298"/>
                </a:lnTo>
                <a:lnTo>
                  <a:pt x="168275" y="90932"/>
                </a:lnTo>
                <a:lnTo>
                  <a:pt x="166496" y="84709"/>
                </a:lnTo>
                <a:lnTo>
                  <a:pt x="164845" y="78486"/>
                </a:lnTo>
                <a:lnTo>
                  <a:pt x="162051" y="73278"/>
                </a:lnTo>
                <a:lnTo>
                  <a:pt x="158241" y="69087"/>
                </a:lnTo>
                <a:lnTo>
                  <a:pt x="154304" y="64897"/>
                </a:lnTo>
                <a:lnTo>
                  <a:pt x="149225" y="61849"/>
                </a:lnTo>
                <a:lnTo>
                  <a:pt x="142748" y="59944"/>
                </a:lnTo>
                <a:lnTo>
                  <a:pt x="136270" y="57912"/>
                </a:lnTo>
                <a:lnTo>
                  <a:pt x="128269" y="56896"/>
                </a:lnTo>
                <a:lnTo>
                  <a:pt x="118744" y="56896"/>
                </a:lnTo>
                <a:lnTo>
                  <a:pt x="105207" y="57492"/>
                </a:lnTo>
                <a:lnTo>
                  <a:pt x="92795" y="59282"/>
                </a:lnTo>
                <a:lnTo>
                  <a:pt x="85343" y="61087"/>
                </a:lnTo>
                <a:lnTo>
                  <a:pt x="72479" y="65112"/>
                </a:lnTo>
                <a:lnTo>
                  <a:pt x="61150" y="69532"/>
                </a:lnTo>
                <a:lnTo>
                  <a:pt x="59308" y="70358"/>
                </a:lnTo>
                <a:lnTo>
                  <a:pt x="51688" y="73660"/>
                </a:lnTo>
                <a:lnTo>
                  <a:pt x="45465" y="76708"/>
                </a:lnTo>
                <a:lnTo>
                  <a:pt x="40386" y="79501"/>
                </a:lnTo>
                <a:lnTo>
                  <a:pt x="35305" y="82296"/>
                </a:lnTo>
                <a:lnTo>
                  <a:pt x="31114" y="83692"/>
                </a:lnTo>
                <a:lnTo>
                  <a:pt x="27939" y="83692"/>
                </a:lnTo>
                <a:lnTo>
                  <a:pt x="25780" y="83692"/>
                </a:lnTo>
                <a:lnTo>
                  <a:pt x="23875" y="83058"/>
                </a:lnTo>
                <a:lnTo>
                  <a:pt x="22225" y="81661"/>
                </a:lnTo>
                <a:lnTo>
                  <a:pt x="20446" y="80263"/>
                </a:lnTo>
                <a:lnTo>
                  <a:pt x="19050" y="78232"/>
                </a:lnTo>
                <a:lnTo>
                  <a:pt x="18033" y="75691"/>
                </a:lnTo>
                <a:lnTo>
                  <a:pt x="16890" y="73025"/>
                </a:lnTo>
                <a:lnTo>
                  <a:pt x="16128" y="69850"/>
                </a:lnTo>
                <a:lnTo>
                  <a:pt x="15493" y="66166"/>
                </a:lnTo>
                <a:lnTo>
                  <a:pt x="14858" y="62357"/>
                </a:lnTo>
                <a:lnTo>
                  <a:pt x="14604" y="58165"/>
                </a:lnTo>
                <a:lnTo>
                  <a:pt x="14604" y="53594"/>
                </a:lnTo>
                <a:lnTo>
                  <a:pt x="14604" y="47498"/>
                </a:lnTo>
                <a:lnTo>
                  <a:pt x="15112" y="42672"/>
                </a:lnTo>
                <a:lnTo>
                  <a:pt x="16128" y="38988"/>
                </a:lnTo>
                <a:lnTo>
                  <a:pt x="17017" y="35433"/>
                </a:lnTo>
                <a:lnTo>
                  <a:pt x="18923" y="32258"/>
                </a:lnTo>
                <a:lnTo>
                  <a:pt x="21716" y="29337"/>
                </a:lnTo>
                <a:lnTo>
                  <a:pt x="24511" y="26542"/>
                </a:lnTo>
                <a:lnTo>
                  <a:pt x="29337" y="23367"/>
                </a:lnTo>
                <a:lnTo>
                  <a:pt x="36321" y="19812"/>
                </a:lnTo>
                <a:lnTo>
                  <a:pt x="47274" y="14994"/>
                </a:lnTo>
                <a:lnTo>
                  <a:pt x="59834" y="10447"/>
                </a:lnTo>
                <a:lnTo>
                  <a:pt x="72511" y="6858"/>
                </a:lnTo>
                <a:lnTo>
                  <a:pt x="85067" y="4056"/>
                </a:lnTo>
                <a:lnTo>
                  <a:pt x="91186" y="2921"/>
                </a:lnTo>
                <a:lnTo>
                  <a:pt x="103613" y="1176"/>
                </a:lnTo>
                <a:lnTo>
                  <a:pt x="116316" y="202"/>
                </a:lnTo>
                <a:lnTo>
                  <a:pt x="12534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141087" y="1171575"/>
            <a:ext cx="170561" cy="294386"/>
          </a:xfrm>
          <a:custGeom>
            <a:avLst/>
            <a:gdLst/>
            <a:ahLst/>
            <a:cxnLst/>
            <a:rect l="l" t="t" r="r" b="b"/>
            <a:pathLst>
              <a:path w="170561" h="294386">
                <a:moveTo>
                  <a:pt x="134492" y="0"/>
                </a:moveTo>
                <a:lnTo>
                  <a:pt x="137160" y="0"/>
                </a:lnTo>
                <a:lnTo>
                  <a:pt x="139953" y="253"/>
                </a:lnTo>
                <a:lnTo>
                  <a:pt x="142875" y="508"/>
                </a:lnTo>
                <a:lnTo>
                  <a:pt x="145796" y="762"/>
                </a:lnTo>
                <a:lnTo>
                  <a:pt x="148971" y="1270"/>
                </a:lnTo>
                <a:lnTo>
                  <a:pt x="152146" y="2032"/>
                </a:lnTo>
                <a:lnTo>
                  <a:pt x="155321" y="2666"/>
                </a:lnTo>
                <a:lnTo>
                  <a:pt x="158114" y="3428"/>
                </a:lnTo>
                <a:lnTo>
                  <a:pt x="160400" y="4317"/>
                </a:lnTo>
                <a:lnTo>
                  <a:pt x="162813" y="5207"/>
                </a:lnTo>
                <a:lnTo>
                  <a:pt x="164591" y="6223"/>
                </a:lnTo>
                <a:lnTo>
                  <a:pt x="165608" y="7238"/>
                </a:lnTo>
                <a:lnTo>
                  <a:pt x="166750" y="8127"/>
                </a:lnTo>
                <a:lnTo>
                  <a:pt x="167512" y="9271"/>
                </a:lnTo>
                <a:lnTo>
                  <a:pt x="168021" y="10413"/>
                </a:lnTo>
                <a:lnTo>
                  <a:pt x="168528" y="11684"/>
                </a:lnTo>
                <a:lnTo>
                  <a:pt x="168910" y="13335"/>
                </a:lnTo>
                <a:lnTo>
                  <a:pt x="169417" y="15366"/>
                </a:lnTo>
                <a:lnTo>
                  <a:pt x="169799" y="17525"/>
                </a:lnTo>
                <a:lnTo>
                  <a:pt x="170052" y="20574"/>
                </a:lnTo>
                <a:lnTo>
                  <a:pt x="170307" y="24764"/>
                </a:lnTo>
                <a:lnTo>
                  <a:pt x="170434" y="28955"/>
                </a:lnTo>
                <a:lnTo>
                  <a:pt x="170561" y="34544"/>
                </a:lnTo>
                <a:lnTo>
                  <a:pt x="170561" y="41783"/>
                </a:lnTo>
                <a:lnTo>
                  <a:pt x="170561" y="48895"/>
                </a:lnTo>
                <a:lnTo>
                  <a:pt x="170307" y="54737"/>
                </a:lnTo>
                <a:lnTo>
                  <a:pt x="169925" y="59309"/>
                </a:lnTo>
                <a:lnTo>
                  <a:pt x="169545" y="63880"/>
                </a:lnTo>
                <a:lnTo>
                  <a:pt x="168910" y="67437"/>
                </a:lnTo>
                <a:lnTo>
                  <a:pt x="168148" y="69976"/>
                </a:lnTo>
                <a:lnTo>
                  <a:pt x="167386" y="72644"/>
                </a:lnTo>
                <a:lnTo>
                  <a:pt x="166370" y="74422"/>
                </a:lnTo>
                <a:lnTo>
                  <a:pt x="165100" y="75311"/>
                </a:lnTo>
                <a:lnTo>
                  <a:pt x="163702" y="76326"/>
                </a:lnTo>
                <a:lnTo>
                  <a:pt x="162178" y="76835"/>
                </a:lnTo>
                <a:lnTo>
                  <a:pt x="160147" y="76835"/>
                </a:lnTo>
                <a:lnTo>
                  <a:pt x="158496" y="76835"/>
                </a:lnTo>
                <a:lnTo>
                  <a:pt x="156717" y="76453"/>
                </a:lnTo>
                <a:lnTo>
                  <a:pt x="154812" y="75819"/>
                </a:lnTo>
                <a:lnTo>
                  <a:pt x="152780" y="75057"/>
                </a:lnTo>
                <a:lnTo>
                  <a:pt x="150622" y="74422"/>
                </a:lnTo>
                <a:lnTo>
                  <a:pt x="148082" y="73533"/>
                </a:lnTo>
                <a:lnTo>
                  <a:pt x="145541" y="72771"/>
                </a:lnTo>
                <a:lnTo>
                  <a:pt x="142875" y="72009"/>
                </a:lnTo>
                <a:lnTo>
                  <a:pt x="139953" y="71374"/>
                </a:lnTo>
                <a:lnTo>
                  <a:pt x="136905" y="70612"/>
                </a:lnTo>
                <a:lnTo>
                  <a:pt x="133603" y="70358"/>
                </a:lnTo>
                <a:lnTo>
                  <a:pt x="130048" y="70358"/>
                </a:lnTo>
                <a:lnTo>
                  <a:pt x="125857" y="70358"/>
                </a:lnTo>
                <a:lnTo>
                  <a:pt x="121792" y="71120"/>
                </a:lnTo>
                <a:lnTo>
                  <a:pt x="117601" y="72771"/>
                </a:lnTo>
                <a:lnTo>
                  <a:pt x="113411" y="74549"/>
                </a:lnTo>
                <a:lnTo>
                  <a:pt x="109092" y="77088"/>
                </a:lnTo>
                <a:lnTo>
                  <a:pt x="104648" y="80772"/>
                </a:lnTo>
                <a:lnTo>
                  <a:pt x="100202" y="84327"/>
                </a:lnTo>
                <a:lnTo>
                  <a:pt x="95503" y="89026"/>
                </a:lnTo>
                <a:lnTo>
                  <a:pt x="90677" y="94996"/>
                </a:lnTo>
                <a:lnTo>
                  <a:pt x="83536" y="104322"/>
                </a:lnTo>
                <a:lnTo>
                  <a:pt x="76060" y="115495"/>
                </a:lnTo>
                <a:lnTo>
                  <a:pt x="75057" y="117094"/>
                </a:lnTo>
                <a:lnTo>
                  <a:pt x="75057" y="282575"/>
                </a:lnTo>
                <a:lnTo>
                  <a:pt x="75057" y="284479"/>
                </a:lnTo>
                <a:lnTo>
                  <a:pt x="74422" y="286258"/>
                </a:lnTo>
                <a:lnTo>
                  <a:pt x="73278" y="287782"/>
                </a:lnTo>
                <a:lnTo>
                  <a:pt x="72009" y="289178"/>
                </a:lnTo>
                <a:lnTo>
                  <a:pt x="69976" y="290449"/>
                </a:lnTo>
                <a:lnTo>
                  <a:pt x="67183" y="291464"/>
                </a:lnTo>
                <a:lnTo>
                  <a:pt x="64262" y="292480"/>
                </a:lnTo>
                <a:lnTo>
                  <a:pt x="60451" y="293242"/>
                </a:lnTo>
                <a:lnTo>
                  <a:pt x="55625" y="293750"/>
                </a:lnTo>
                <a:lnTo>
                  <a:pt x="50926" y="294132"/>
                </a:lnTo>
                <a:lnTo>
                  <a:pt x="44830" y="294386"/>
                </a:lnTo>
                <a:lnTo>
                  <a:pt x="37464" y="294386"/>
                </a:lnTo>
                <a:lnTo>
                  <a:pt x="30225" y="294386"/>
                </a:lnTo>
                <a:lnTo>
                  <a:pt x="24129" y="294132"/>
                </a:lnTo>
                <a:lnTo>
                  <a:pt x="19303" y="293750"/>
                </a:lnTo>
                <a:lnTo>
                  <a:pt x="14604" y="293242"/>
                </a:lnTo>
                <a:lnTo>
                  <a:pt x="10795" y="292480"/>
                </a:lnTo>
                <a:lnTo>
                  <a:pt x="7874" y="291464"/>
                </a:lnTo>
                <a:lnTo>
                  <a:pt x="4952" y="290449"/>
                </a:lnTo>
                <a:lnTo>
                  <a:pt x="2921" y="289178"/>
                </a:lnTo>
                <a:lnTo>
                  <a:pt x="1777" y="287782"/>
                </a:lnTo>
                <a:lnTo>
                  <a:pt x="635" y="286258"/>
                </a:lnTo>
                <a:lnTo>
                  <a:pt x="0" y="284479"/>
                </a:lnTo>
                <a:lnTo>
                  <a:pt x="0" y="282575"/>
                </a:lnTo>
                <a:lnTo>
                  <a:pt x="0" y="17017"/>
                </a:lnTo>
                <a:lnTo>
                  <a:pt x="0" y="14986"/>
                </a:lnTo>
                <a:lnTo>
                  <a:pt x="508" y="13335"/>
                </a:lnTo>
                <a:lnTo>
                  <a:pt x="1524" y="11811"/>
                </a:lnTo>
                <a:lnTo>
                  <a:pt x="2539" y="10287"/>
                </a:lnTo>
                <a:lnTo>
                  <a:pt x="4317" y="9144"/>
                </a:lnTo>
                <a:lnTo>
                  <a:pt x="6858" y="8127"/>
                </a:lnTo>
                <a:lnTo>
                  <a:pt x="9398" y="7112"/>
                </a:lnTo>
                <a:lnTo>
                  <a:pt x="12700" y="6350"/>
                </a:lnTo>
                <a:lnTo>
                  <a:pt x="16763" y="5841"/>
                </a:lnTo>
                <a:lnTo>
                  <a:pt x="20827" y="5334"/>
                </a:lnTo>
                <a:lnTo>
                  <a:pt x="26035" y="5079"/>
                </a:lnTo>
                <a:lnTo>
                  <a:pt x="32130" y="5079"/>
                </a:lnTo>
                <a:lnTo>
                  <a:pt x="38480" y="5079"/>
                </a:lnTo>
                <a:lnTo>
                  <a:pt x="43814" y="5334"/>
                </a:lnTo>
                <a:lnTo>
                  <a:pt x="47878" y="5841"/>
                </a:lnTo>
                <a:lnTo>
                  <a:pt x="52070" y="6350"/>
                </a:lnTo>
                <a:lnTo>
                  <a:pt x="55372" y="7112"/>
                </a:lnTo>
                <a:lnTo>
                  <a:pt x="57658" y="8127"/>
                </a:lnTo>
                <a:lnTo>
                  <a:pt x="59816" y="9144"/>
                </a:lnTo>
                <a:lnTo>
                  <a:pt x="61467" y="10287"/>
                </a:lnTo>
                <a:lnTo>
                  <a:pt x="62484" y="11811"/>
                </a:lnTo>
                <a:lnTo>
                  <a:pt x="63500" y="13335"/>
                </a:lnTo>
                <a:lnTo>
                  <a:pt x="64008" y="14986"/>
                </a:lnTo>
                <a:lnTo>
                  <a:pt x="64008" y="17017"/>
                </a:lnTo>
                <a:lnTo>
                  <a:pt x="64008" y="50037"/>
                </a:lnTo>
                <a:lnTo>
                  <a:pt x="72241" y="38894"/>
                </a:lnTo>
                <a:lnTo>
                  <a:pt x="80077" y="29442"/>
                </a:lnTo>
                <a:lnTo>
                  <a:pt x="83692" y="25526"/>
                </a:lnTo>
                <a:lnTo>
                  <a:pt x="89788" y="19050"/>
                </a:lnTo>
                <a:lnTo>
                  <a:pt x="95630" y="13970"/>
                </a:lnTo>
                <a:lnTo>
                  <a:pt x="101218" y="10160"/>
                </a:lnTo>
                <a:lnTo>
                  <a:pt x="106807" y="6350"/>
                </a:lnTo>
                <a:lnTo>
                  <a:pt x="112267" y="3810"/>
                </a:lnTo>
                <a:lnTo>
                  <a:pt x="117855" y="2286"/>
                </a:lnTo>
                <a:lnTo>
                  <a:pt x="123443" y="762"/>
                </a:lnTo>
                <a:lnTo>
                  <a:pt x="129032" y="0"/>
                </a:lnTo>
                <a:lnTo>
                  <a:pt x="13449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819269" y="1171575"/>
            <a:ext cx="260730" cy="299465"/>
          </a:xfrm>
          <a:custGeom>
            <a:avLst/>
            <a:gdLst/>
            <a:ahLst/>
            <a:cxnLst/>
            <a:rect l="l" t="t" r="r" b="b"/>
            <a:pathLst>
              <a:path w="260730" h="299465">
                <a:moveTo>
                  <a:pt x="135508" y="0"/>
                </a:moveTo>
                <a:lnTo>
                  <a:pt x="149693" y="479"/>
                </a:lnTo>
                <a:lnTo>
                  <a:pt x="162928" y="1916"/>
                </a:lnTo>
                <a:lnTo>
                  <a:pt x="175220" y="4311"/>
                </a:lnTo>
                <a:lnTo>
                  <a:pt x="186579" y="7664"/>
                </a:lnTo>
                <a:lnTo>
                  <a:pt x="192404" y="9905"/>
                </a:lnTo>
                <a:lnTo>
                  <a:pt x="204530" y="15678"/>
                </a:lnTo>
                <a:lnTo>
                  <a:pt x="215399" y="22569"/>
                </a:lnTo>
                <a:lnTo>
                  <a:pt x="225011" y="30549"/>
                </a:lnTo>
                <a:lnTo>
                  <a:pt x="231266" y="37084"/>
                </a:lnTo>
                <a:lnTo>
                  <a:pt x="238925" y="47016"/>
                </a:lnTo>
                <a:lnTo>
                  <a:pt x="245397" y="57856"/>
                </a:lnTo>
                <a:lnTo>
                  <a:pt x="250668" y="69619"/>
                </a:lnTo>
                <a:lnTo>
                  <a:pt x="253618" y="78359"/>
                </a:lnTo>
                <a:lnTo>
                  <a:pt x="256688" y="90170"/>
                </a:lnTo>
                <a:lnTo>
                  <a:pt x="258882" y="102476"/>
                </a:lnTo>
                <a:lnTo>
                  <a:pt x="260220" y="115276"/>
                </a:lnTo>
                <a:lnTo>
                  <a:pt x="260725" y="128570"/>
                </a:lnTo>
                <a:lnTo>
                  <a:pt x="260730" y="130175"/>
                </a:lnTo>
                <a:lnTo>
                  <a:pt x="260730" y="141986"/>
                </a:lnTo>
                <a:lnTo>
                  <a:pt x="260730" y="151129"/>
                </a:lnTo>
                <a:lnTo>
                  <a:pt x="258698" y="157861"/>
                </a:lnTo>
                <a:lnTo>
                  <a:pt x="254634" y="162305"/>
                </a:lnTo>
                <a:lnTo>
                  <a:pt x="250570" y="166624"/>
                </a:lnTo>
                <a:lnTo>
                  <a:pt x="244982" y="168783"/>
                </a:lnTo>
                <a:lnTo>
                  <a:pt x="237870" y="168783"/>
                </a:lnTo>
                <a:lnTo>
                  <a:pt x="76200" y="168783"/>
                </a:lnTo>
                <a:lnTo>
                  <a:pt x="76889" y="182110"/>
                </a:lnTo>
                <a:lnTo>
                  <a:pt x="78921" y="194423"/>
                </a:lnTo>
                <a:lnTo>
                  <a:pt x="80263" y="199644"/>
                </a:lnTo>
                <a:lnTo>
                  <a:pt x="85116" y="211837"/>
                </a:lnTo>
                <a:lnTo>
                  <a:pt x="92189" y="222135"/>
                </a:lnTo>
                <a:lnTo>
                  <a:pt x="102450" y="231258"/>
                </a:lnTo>
                <a:lnTo>
                  <a:pt x="114083" y="237272"/>
                </a:lnTo>
                <a:lnTo>
                  <a:pt x="126905" y="241008"/>
                </a:lnTo>
                <a:lnTo>
                  <a:pt x="139753" y="242657"/>
                </a:lnTo>
                <a:lnTo>
                  <a:pt x="148843" y="242950"/>
                </a:lnTo>
                <a:lnTo>
                  <a:pt x="162604" y="242554"/>
                </a:lnTo>
                <a:lnTo>
                  <a:pt x="175099" y="241413"/>
                </a:lnTo>
                <a:lnTo>
                  <a:pt x="183387" y="240157"/>
                </a:lnTo>
                <a:lnTo>
                  <a:pt x="196717" y="237262"/>
                </a:lnTo>
                <a:lnTo>
                  <a:pt x="208219" y="234103"/>
                </a:lnTo>
                <a:lnTo>
                  <a:pt x="216407" y="231521"/>
                </a:lnTo>
                <a:lnTo>
                  <a:pt x="222376" y="229488"/>
                </a:lnTo>
                <a:lnTo>
                  <a:pt x="227075" y="227584"/>
                </a:lnTo>
                <a:lnTo>
                  <a:pt x="231901" y="225678"/>
                </a:lnTo>
                <a:lnTo>
                  <a:pt x="235711" y="224789"/>
                </a:lnTo>
                <a:lnTo>
                  <a:pt x="238759" y="224789"/>
                </a:lnTo>
                <a:lnTo>
                  <a:pt x="240537" y="224789"/>
                </a:lnTo>
                <a:lnTo>
                  <a:pt x="242061" y="225171"/>
                </a:lnTo>
                <a:lnTo>
                  <a:pt x="243204" y="225805"/>
                </a:lnTo>
                <a:lnTo>
                  <a:pt x="244347" y="226567"/>
                </a:lnTo>
                <a:lnTo>
                  <a:pt x="245363" y="227711"/>
                </a:lnTo>
                <a:lnTo>
                  <a:pt x="246125" y="229488"/>
                </a:lnTo>
                <a:lnTo>
                  <a:pt x="247014" y="231394"/>
                </a:lnTo>
                <a:lnTo>
                  <a:pt x="247522" y="233807"/>
                </a:lnTo>
                <a:lnTo>
                  <a:pt x="247776" y="237109"/>
                </a:lnTo>
                <a:lnTo>
                  <a:pt x="248157" y="240411"/>
                </a:lnTo>
                <a:lnTo>
                  <a:pt x="248284" y="244475"/>
                </a:lnTo>
                <a:lnTo>
                  <a:pt x="248284" y="249427"/>
                </a:lnTo>
                <a:lnTo>
                  <a:pt x="248284" y="253873"/>
                </a:lnTo>
                <a:lnTo>
                  <a:pt x="248157" y="257555"/>
                </a:lnTo>
                <a:lnTo>
                  <a:pt x="247903" y="260603"/>
                </a:lnTo>
                <a:lnTo>
                  <a:pt x="247776" y="263778"/>
                </a:lnTo>
                <a:lnTo>
                  <a:pt x="247522" y="266319"/>
                </a:lnTo>
                <a:lnTo>
                  <a:pt x="247014" y="268477"/>
                </a:lnTo>
                <a:lnTo>
                  <a:pt x="246633" y="270763"/>
                </a:lnTo>
                <a:lnTo>
                  <a:pt x="246125" y="272541"/>
                </a:lnTo>
                <a:lnTo>
                  <a:pt x="245236" y="274065"/>
                </a:lnTo>
                <a:lnTo>
                  <a:pt x="244475" y="275589"/>
                </a:lnTo>
                <a:lnTo>
                  <a:pt x="243458" y="276987"/>
                </a:lnTo>
                <a:lnTo>
                  <a:pt x="242188" y="278384"/>
                </a:lnTo>
                <a:lnTo>
                  <a:pt x="240918" y="279780"/>
                </a:lnTo>
                <a:lnTo>
                  <a:pt x="237362" y="281686"/>
                </a:lnTo>
                <a:lnTo>
                  <a:pt x="231647" y="283972"/>
                </a:lnTo>
                <a:lnTo>
                  <a:pt x="225805" y="286385"/>
                </a:lnTo>
                <a:lnTo>
                  <a:pt x="209550" y="290957"/>
                </a:lnTo>
                <a:lnTo>
                  <a:pt x="198010" y="293615"/>
                </a:lnTo>
                <a:lnTo>
                  <a:pt x="185183" y="295968"/>
                </a:lnTo>
                <a:lnTo>
                  <a:pt x="166787" y="298406"/>
                </a:lnTo>
                <a:lnTo>
                  <a:pt x="154095" y="299232"/>
                </a:lnTo>
                <a:lnTo>
                  <a:pt x="141985" y="299465"/>
                </a:lnTo>
                <a:lnTo>
                  <a:pt x="127999" y="299105"/>
                </a:lnTo>
                <a:lnTo>
                  <a:pt x="114730" y="298021"/>
                </a:lnTo>
                <a:lnTo>
                  <a:pt x="102180" y="296205"/>
                </a:lnTo>
                <a:lnTo>
                  <a:pt x="90348" y="293652"/>
                </a:lnTo>
                <a:lnTo>
                  <a:pt x="79882" y="290575"/>
                </a:lnTo>
                <a:lnTo>
                  <a:pt x="67458" y="285660"/>
                </a:lnTo>
                <a:lnTo>
                  <a:pt x="56043" y="279656"/>
                </a:lnTo>
                <a:lnTo>
                  <a:pt x="45649" y="272561"/>
                </a:lnTo>
                <a:lnTo>
                  <a:pt x="36287" y="264378"/>
                </a:lnTo>
                <a:lnTo>
                  <a:pt x="27381" y="254241"/>
                </a:lnTo>
                <a:lnTo>
                  <a:pt x="20379" y="243898"/>
                </a:lnTo>
                <a:lnTo>
                  <a:pt x="14425" y="232486"/>
                </a:lnTo>
                <a:lnTo>
                  <a:pt x="9519" y="219994"/>
                </a:lnTo>
                <a:lnTo>
                  <a:pt x="5693" y="206545"/>
                </a:lnTo>
                <a:lnTo>
                  <a:pt x="3283" y="194719"/>
                </a:lnTo>
                <a:lnTo>
                  <a:pt x="1532" y="182194"/>
                </a:lnTo>
                <a:lnTo>
                  <a:pt x="440" y="168964"/>
                </a:lnTo>
                <a:lnTo>
                  <a:pt x="8" y="155025"/>
                </a:lnTo>
                <a:lnTo>
                  <a:pt x="0" y="152780"/>
                </a:lnTo>
                <a:lnTo>
                  <a:pt x="354" y="139104"/>
                </a:lnTo>
                <a:lnTo>
                  <a:pt x="1423" y="125965"/>
                </a:lnTo>
                <a:lnTo>
                  <a:pt x="3211" y="113368"/>
                </a:lnTo>
                <a:lnTo>
                  <a:pt x="5725" y="101319"/>
                </a:lnTo>
                <a:lnTo>
                  <a:pt x="8969" y="89825"/>
                </a:lnTo>
                <a:lnTo>
                  <a:pt x="13939" y="76284"/>
                </a:lnTo>
                <a:lnTo>
                  <a:pt x="19516" y="64565"/>
                </a:lnTo>
                <a:lnTo>
                  <a:pt x="25984" y="53752"/>
                </a:lnTo>
                <a:lnTo>
                  <a:pt x="33324" y="43854"/>
                </a:lnTo>
                <a:lnTo>
                  <a:pt x="45030" y="31576"/>
                </a:lnTo>
                <a:lnTo>
                  <a:pt x="54891" y="23626"/>
                </a:lnTo>
                <a:lnTo>
                  <a:pt x="65651" y="16777"/>
                </a:lnTo>
                <a:lnTo>
                  <a:pt x="77310" y="11019"/>
                </a:lnTo>
                <a:lnTo>
                  <a:pt x="90119" y="6369"/>
                </a:lnTo>
                <a:lnTo>
                  <a:pt x="102127" y="3299"/>
                </a:lnTo>
                <a:lnTo>
                  <a:pt x="114761" y="1222"/>
                </a:lnTo>
                <a:lnTo>
                  <a:pt x="128023" y="152"/>
                </a:lnTo>
                <a:lnTo>
                  <a:pt x="13550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618991" y="1171575"/>
            <a:ext cx="242570" cy="299465"/>
          </a:xfrm>
          <a:custGeom>
            <a:avLst/>
            <a:gdLst/>
            <a:ahLst/>
            <a:cxnLst/>
            <a:rect l="l" t="t" r="r" b="b"/>
            <a:pathLst>
              <a:path w="242570" h="299465">
                <a:moveTo>
                  <a:pt x="125349" y="0"/>
                </a:moveTo>
                <a:lnTo>
                  <a:pt x="139587" y="339"/>
                </a:lnTo>
                <a:lnTo>
                  <a:pt x="152817" y="1358"/>
                </a:lnTo>
                <a:lnTo>
                  <a:pt x="165049" y="3055"/>
                </a:lnTo>
                <a:lnTo>
                  <a:pt x="176292" y="5432"/>
                </a:lnTo>
                <a:lnTo>
                  <a:pt x="191768" y="10521"/>
                </a:lnTo>
                <a:lnTo>
                  <a:pt x="203236" y="16217"/>
                </a:lnTo>
                <a:lnTo>
                  <a:pt x="213197" y="23138"/>
                </a:lnTo>
                <a:lnTo>
                  <a:pt x="223786" y="34011"/>
                </a:lnTo>
                <a:lnTo>
                  <a:pt x="230639" y="44661"/>
                </a:lnTo>
                <a:lnTo>
                  <a:pt x="235878" y="56894"/>
                </a:lnTo>
                <a:lnTo>
                  <a:pt x="239083" y="68644"/>
                </a:lnTo>
                <a:lnTo>
                  <a:pt x="241155" y="80849"/>
                </a:lnTo>
                <a:lnTo>
                  <a:pt x="242308" y="94102"/>
                </a:lnTo>
                <a:lnTo>
                  <a:pt x="242570" y="104775"/>
                </a:lnTo>
                <a:lnTo>
                  <a:pt x="242570" y="283463"/>
                </a:lnTo>
                <a:lnTo>
                  <a:pt x="242570" y="286258"/>
                </a:lnTo>
                <a:lnTo>
                  <a:pt x="241554" y="288416"/>
                </a:lnTo>
                <a:lnTo>
                  <a:pt x="239649" y="289940"/>
                </a:lnTo>
                <a:lnTo>
                  <a:pt x="237617" y="291591"/>
                </a:lnTo>
                <a:lnTo>
                  <a:pt x="234569" y="292735"/>
                </a:lnTo>
                <a:lnTo>
                  <a:pt x="230250" y="293370"/>
                </a:lnTo>
                <a:lnTo>
                  <a:pt x="225933" y="294132"/>
                </a:lnTo>
                <a:lnTo>
                  <a:pt x="219710" y="294386"/>
                </a:lnTo>
                <a:lnTo>
                  <a:pt x="211328" y="294386"/>
                </a:lnTo>
                <a:lnTo>
                  <a:pt x="202437" y="294386"/>
                </a:lnTo>
                <a:lnTo>
                  <a:pt x="195961" y="294132"/>
                </a:lnTo>
                <a:lnTo>
                  <a:pt x="191897" y="293370"/>
                </a:lnTo>
                <a:lnTo>
                  <a:pt x="187833" y="292735"/>
                </a:lnTo>
                <a:lnTo>
                  <a:pt x="184912" y="291591"/>
                </a:lnTo>
                <a:lnTo>
                  <a:pt x="183261" y="289940"/>
                </a:lnTo>
                <a:lnTo>
                  <a:pt x="181483" y="288416"/>
                </a:lnTo>
                <a:lnTo>
                  <a:pt x="180721" y="286258"/>
                </a:lnTo>
                <a:lnTo>
                  <a:pt x="180721" y="283463"/>
                </a:lnTo>
                <a:lnTo>
                  <a:pt x="180721" y="262254"/>
                </a:lnTo>
                <a:lnTo>
                  <a:pt x="171396" y="271290"/>
                </a:lnTo>
                <a:lnTo>
                  <a:pt x="161383" y="279181"/>
                </a:lnTo>
                <a:lnTo>
                  <a:pt x="150684" y="285926"/>
                </a:lnTo>
                <a:lnTo>
                  <a:pt x="143383" y="289687"/>
                </a:lnTo>
                <a:lnTo>
                  <a:pt x="131804" y="294188"/>
                </a:lnTo>
                <a:lnTo>
                  <a:pt x="119615" y="297321"/>
                </a:lnTo>
                <a:lnTo>
                  <a:pt x="106801" y="299070"/>
                </a:lnTo>
                <a:lnTo>
                  <a:pt x="96774" y="299465"/>
                </a:lnTo>
                <a:lnTo>
                  <a:pt x="83446" y="298903"/>
                </a:lnTo>
                <a:lnTo>
                  <a:pt x="70838" y="297197"/>
                </a:lnTo>
                <a:lnTo>
                  <a:pt x="58947" y="294322"/>
                </a:lnTo>
                <a:lnTo>
                  <a:pt x="45606" y="289249"/>
                </a:lnTo>
                <a:lnTo>
                  <a:pt x="34588" y="283065"/>
                </a:lnTo>
                <a:lnTo>
                  <a:pt x="27305" y="277622"/>
                </a:lnTo>
                <a:lnTo>
                  <a:pt x="18342" y="268674"/>
                </a:lnTo>
                <a:lnTo>
                  <a:pt x="11007" y="258248"/>
                </a:lnTo>
                <a:lnTo>
                  <a:pt x="7112" y="250698"/>
                </a:lnTo>
                <a:lnTo>
                  <a:pt x="3182" y="239358"/>
                </a:lnTo>
                <a:lnTo>
                  <a:pt x="802" y="226892"/>
                </a:lnTo>
                <a:lnTo>
                  <a:pt x="0" y="213233"/>
                </a:lnTo>
                <a:lnTo>
                  <a:pt x="860" y="199550"/>
                </a:lnTo>
                <a:lnTo>
                  <a:pt x="3440" y="187014"/>
                </a:lnTo>
                <a:lnTo>
                  <a:pt x="7741" y="175625"/>
                </a:lnTo>
                <a:lnTo>
                  <a:pt x="15912" y="162364"/>
                </a:lnTo>
                <a:lnTo>
                  <a:pt x="24603" y="153137"/>
                </a:lnTo>
                <a:lnTo>
                  <a:pt x="35218" y="145141"/>
                </a:lnTo>
                <a:lnTo>
                  <a:pt x="46359" y="139033"/>
                </a:lnTo>
                <a:lnTo>
                  <a:pt x="57801" y="134323"/>
                </a:lnTo>
                <a:lnTo>
                  <a:pt x="70507" y="130424"/>
                </a:lnTo>
                <a:lnTo>
                  <a:pt x="81025" y="128015"/>
                </a:lnTo>
                <a:lnTo>
                  <a:pt x="92270" y="126063"/>
                </a:lnTo>
                <a:lnTo>
                  <a:pt x="104254" y="124554"/>
                </a:lnTo>
                <a:lnTo>
                  <a:pt x="116959" y="123488"/>
                </a:lnTo>
                <a:lnTo>
                  <a:pt x="130365" y="122864"/>
                </a:lnTo>
                <a:lnTo>
                  <a:pt x="143129" y="122682"/>
                </a:lnTo>
                <a:lnTo>
                  <a:pt x="169037" y="122682"/>
                </a:lnTo>
                <a:lnTo>
                  <a:pt x="169037" y="106552"/>
                </a:lnTo>
                <a:lnTo>
                  <a:pt x="169037" y="98298"/>
                </a:lnTo>
                <a:lnTo>
                  <a:pt x="168275" y="90932"/>
                </a:lnTo>
                <a:lnTo>
                  <a:pt x="166497" y="84709"/>
                </a:lnTo>
                <a:lnTo>
                  <a:pt x="164846" y="78486"/>
                </a:lnTo>
                <a:lnTo>
                  <a:pt x="162052" y="73278"/>
                </a:lnTo>
                <a:lnTo>
                  <a:pt x="158242" y="69087"/>
                </a:lnTo>
                <a:lnTo>
                  <a:pt x="154305" y="64897"/>
                </a:lnTo>
                <a:lnTo>
                  <a:pt x="149225" y="61849"/>
                </a:lnTo>
                <a:lnTo>
                  <a:pt x="142748" y="59944"/>
                </a:lnTo>
                <a:lnTo>
                  <a:pt x="136271" y="57912"/>
                </a:lnTo>
                <a:lnTo>
                  <a:pt x="128270" y="56896"/>
                </a:lnTo>
                <a:lnTo>
                  <a:pt x="118745" y="56896"/>
                </a:lnTo>
                <a:lnTo>
                  <a:pt x="105207" y="57492"/>
                </a:lnTo>
                <a:lnTo>
                  <a:pt x="92795" y="59282"/>
                </a:lnTo>
                <a:lnTo>
                  <a:pt x="85344" y="61087"/>
                </a:lnTo>
                <a:lnTo>
                  <a:pt x="72479" y="65112"/>
                </a:lnTo>
                <a:lnTo>
                  <a:pt x="61150" y="69532"/>
                </a:lnTo>
                <a:lnTo>
                  <a:pt x="59309" y="70358"/>
                </a:lnTo>
                <a:lnTo>
                  <a:pt x="51688" y="73660"/>
                </a:lnTo>
                <a:lnTo>
                  <a:pt x="45466" y="76708"/>
                </a:lnTo>
                <a:lnTo>
                  <a:pt x="40386" y="79501"/>
                </a:lnTo>
                <a:lnTo>
                  <a:pt x="35306" y="82296"/>
                </a:lnTo>
                <a:lnTo>
                  <a:pt x="31115" y="83692"/>
                </a:lnTo>
                <a:lnTo>
                  <a:pt x="27940" y="83692"/>
                </a:lnTo>
                <a:lnTo>
                  <a:pt x="25781" y="83692"/>
                </a:lnTo>
                <a:lnTo>
                  <a:pt x="23875" y="83058"/>
                </a:lnTo>
                <a:lnTo>
                  <a:pt x="22225" y="81661"/>
                </a:lnTo>
                <a:lnTo>
                  <a:pt x="20447" y="80263"/>
                </a:lnTo>
                <a:lnTo>
                  <a:pt x="19050" y="78232"/>
                </a:lnTo>
                <a:lnTo>
                  <a:pt x="18034" y="75691"/>
                </a:lnTo>
                <a:lnTo>
                  <a:pt x="16891" y="73025"/>
                </a:lnTo>
                <a:lnTo>
                  <a:pt x="16129" y="69850"/>
                </a:lnTo>
                <a:lnTo>
                  <a:pt x="15494" y="66166"/>
                </a:lnTo>
                <a:lnTo>
                  <a:pt x="14859" y="62357"/>
                </a:lnTo>
                <a:lnTo>
                  <a:pt x="14605" y="58165"/>
                </a:lnTo>
                <a:lnTo>
                  <a:pt x="14605" y="53594"/>
                </a:lnTo>
                <a:lnTo>
                  <a:pt x="14605" y="47498"/>
                </a:lnTo>
                <a:lnTo>
                  <a:pt x="15112" y="42672"/>
                </a:lnTo>
                <a:lnTo>
                  <a:pt x="16129" y="38988"/>
                </a:lnTo>
                <a:lnTo>
                  <a:pt x="17018" y="35433"/>
                </a:lnTo>
                <a:lnTo>
                  <a:pt x="18923" y="32258"/>
                </a:lnTo>
                <a:lnTo>
                  <a:pt x="21717" y="29337"/>
                </a:lnTo>
                <a:lnTo>
                  <a:pt x="24511" y="26542"/>
                </a:lnTo>
                <a:lnTo>
                  <a:pt x="29337" y="23367"/>
                </a:lnTo>
                <a:lnTo>
                  <a:pt x="36322" y="19812"/>
                </a:lnTo>
                <a:lnTo>
                  <a:pt x="47274" y="14994"/>
                </a:lnTo>
                <a:lnTo>
                  <a:pt x="59834" y="10447"/>
                </a:lnTo>
                <a:lnTo>
                  <a:pt x="72511" y="6858"/>
                </a:lnTo>
                <a:lnTo>
                  <a:pt x="85067" y="4056"/>
                </a:lnTo>
                <a:lnTo>
                  <a:pt x="91186" y="2921"/>
                </a:lnTo>
                <a:lnTo>
                  <a:pt x="103613" y="1176"/>
                </a:lnTo>
                <a:lnTo>
                  <a:pt x="116316" y="202"/>
                </a:lnTo>
                <a:lnTo>
                  <a:pt x="12534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74975" y="1171575"/>
            <a:ext cx="202692" cy="299465"/>
          </a:xfrm>
          <a:custGeom>
            <a:avLst/>
            <a:gdLst/>
            <a:ahLst/>
            <a:cxnLst/>
            <a:rect l="l" t="t" r="r" b="b"/>
            <a:pathLst>
              <a:path w="202692" h="299465">
                <a:moveTo>
                  <a:pt x="109474" y="0"/>
                </a:moveTo>
                <a:lnTo>
                  <a:pt x="117856" y="0"/>
                </a:lnTo>
                <a:lnTo>
                  <a:pt x="125983" y="635"/>
                </a:lnTo>
                <a:lnTo>
                  <a:pt x="133731" y="1777"/>
                </a:lnTo>
                <a:lnTo>
                  <a:pt x="141605" y="3048"/>
                </a:lnTo>
                <a:lnTo>
                  <a:pt x="148717" y="4572"/>
                </a:lnTo>
                <a:lnTo>
                  <a:pt x="155067" y="6350"/>
                </a:lnTo>
                <a:lnTo>
                  <a:pt x="161417" y="8127"/>
                </a:lnTo>
                <a:lnTo>
                  <a:pt x="166750" y="10033"/>
                </a:lnTo>
                <a:lnTo>
                  <a:pt x="171069" y="12064"/>
                </a:lnTo>
                <a:lnTo>
                  <a:pt x="175513" y="14224"/>
                </a:lnTo>
                <a:lnTo>
                  <a:pt x="178562" y="16001"/>
                </a:lnTo>
                <a:lnTo>
                  <a:pt x="180467" y="17525"/>
                </a:lnTo>
                <a:lnTo>
                  <a:pt x="182372" y="18923"/>
                </a:lnTo>
                <a:lnTo>
                  <a:pt x="183769" y="20447"/>
                </a:lnTo>
                <a:lnTo>
                  <a:pt x="184531" y="21971"/>
                </a:lnTo>
                <a:lnTo>
                  <a:pt x="185293" y="23367"/>
                </a:lnTo>
                <a:lnTo>
                  <a:pt x="185927" y="25146"/>
                </a:lnTo>
                <a:lnTo>
                  <a:pt x="186308" y="27304"/>
                </a:lnTo>
                <a:lnTo>
                  <a:pt x="186689" y="29337"/>
                </a:lnTo>
                <a:lnTo>
                  <a:pt x="187070" y="32003"/>
                </a:lnTo>
                <a:lnTo>
                  <a:pt x="187325" y="35051"/>
                </a:lnTo>
                <a:lnTo>
                  <a:pt x="187706" y="38100"/>
                </a:lnTo>
                <a:lnTo>
                  <a:pt x="187832" y="41910"/>
                </a:lnTo>
                <a:lnTo>
                  <a:pt x="187832" y="46482"/>
                </a:lnTo>
                <a:lnTo>
                  <a:pt x="187832" y="51815"/>
                </a:lnTo>
                <a:lnTo>
                  <a:pt x="187706" y="56261"/>
                </a:lnTo>
                <a:lnTo>
                  <a:pt x="187325" y="59562"/>
                </a:lnTo>
                <a:lnTo>
                  <a:pt x="187070" y="62991"/>
                </a:lnTo>
                <a:lnTo>
                  <a:pt x="186562" y="65659"/>
                </a:lnTo>
                <a:lnTo>
                  <a:pt x="185800" y="67563"/>
                </a:lnTo>
                <a:lnTo>
                  <a:pt x="185166" y="69596"/>
                </a:lnTo>
                <a:lnTo>
                  <a:pt x="184276" y="70992"/>
                </a:lnTo>
                <a:lnTo>
                  <a:pt x="183006" y="71627"/>
                </a:lnTo>
                <a:lnTo>
                  <a:pt x="181863" y="72389"/>
                </a:lnTo>
                <a:lnTo>
                  <a:pt x="180467" y="72644"/>
                </a:lnTo>
                <a:lnTo>
                  <a:pt x="178816" y="72644"/>
                </a:lnTo>
                <a:lnTo>
                  <a:pt x="177037" y="72644"/>
                </a:lnTo>
                <a:lnTo>
                  <a:pt x="174244" y="71627"/>
                </a:lnTo>
                <a:lnTo>
                  <a:pt x="170561" y="69596"/>
                </a:lnTo>
                <a:lnTo>
                  <a:pt x="166750" y="67437"/>
                </a:lnTo>
                <a:lnTo>
                  <a:pt x="162051" y="65277"/>
                </a:lnTo>
                <a:lnTo>
                  <a:pt x="156337" y="62864"/>
                </a:lnTo>
                <a:lnTo>
                  <a:pt x="150749" y="60451"/>
                </a:lnTo>
                <a:lnTo>
                  <a:pt x="144144" y="58292"/>
                </a:lnTo>
                <a:lnTo>
                  <a:pt x="136779" y="56134"/>
                </a:lnTo>
                <a:lnTo>
                  <a:pt x="124930" y="53866"/>
                </a:lnTo>
                <a:lnTo>
                  <a:pt x="111594" y="53086"/>
                </a:lnTo>
                <a:lnTo>
                  <a:pt x="111251" y="53086"/>
                </a:lnTo>
                <a:lnTo>
                  <a:pt x="104520" y="53086"/>
                </a:lnTo>
                <a:lnTo>
                  <a:pt x="98679" y="53721"/>
                </a:lnTo>
                <a:lnTo>
                  <a:pt x="93725" y="55117"/>
                </a:lnTo>
                <a:lnTo>
                  <a:pt x="88773" y="56514"/>
                </a:lnTo>
                <a:lnTo>
                  <a:pt x="84708" y="58547"/>
                </a:lnTo>
                <a:lnTo>
                  <a:pt x="81533" y="61087"/>
                </a:lnTo>
                <a:lnTo>
                  <a:pt x="78358" y="63626"/>
                </a:lnTo>
                <a:lnTo>
                  <a:pt x="75945" y="66675"/>
                </a:lnTo>
                <a:lnTo>
                  <a:pt x="74422" y="70103"/>
                </a:lnTo>
                <a:lnTo>
                  <a:pt x="72770" y="73660"/>
                </a:lnTo>
                <a:lnTo>
                  <a:pt x="72008" y="77342"/>
                </a:lnTo>
                <a:lnTo>
                  <a:pt x="72008" y="81279"/>
                </a:lnTo>
                <a:lnTo>
                  <a:pt x="72008" y="87502"/>
                </a:lnTo>
                <a:lnTo>
                  <a:pt x="73913" y="92583"/>
                </a:lnTo>
                <a:lnTo>
                  <a:pt x="77724" y="96774"/>
                </a:lnTo>
                <a:lnTo>
                  <a:pt x="81406" y="100964"/>
                </a:lnTo>
                <a:lnTo>
                  <a:pt x="86360" y="104648"/>
                </a:lnTo>
                <a:lnTo>
                  <a:pt x="92582" y="107823"/>
                </a:lnTo>
                <a:lnTo>
                  <a:pt x="98679" y="110998"/>
                </a:lnTo>
                <a:lnTo>
                  <a:pt x="105663" y="113919"/>
                </a:lnTo>
                <a:lnTo>
                  <a:pt x="113537" y="116712"/>
                </a:lnTo>
                <a:lnTo>
                  <a:pt x="125342" y="121085"/>
                </a:lnTo>
                <a:lnTo>
                  <a:pt x="137287" y="125857"/>
                </a:lnTo>
                <a:lnTo>
                  <a:pt x="148838" y="130910"/>
                </a:lnTo>
                <a:lnTo>
                  <a:pt x="160207" y="136764"/>
                </a:lnTo>
                <a:lnTo>
                  <a:pt x="171922" y="144233"/>
                </a:lnTo>
                <a:lnTo>
                  <a:pt x="181444" y="152595"/>
                </a:lnTo>
                <a:lnTo>
                  <a:pt x="189987" y="162989"/>
                </a:lnTo>
                <a:lnTo>
                  <a:pt x="196203" y="174342"/>
                </a:lnTo>
                <a:lnTo>
                  <a:pt x="200622" y="187450"/>
                </a:lnTo>
                <a:lnTo>
                  <a:pt x="202455" y="200347"/>
                </a:lnTo>
                <a:lnTo>
                  <a:pt x="202692" y="207517"/>
                </a:lnTo>
                <a:lnTo>
                  <a:pt x="201875" y="221092"/>
                </a:lnTo>
                <a:lnTo>
                  <a:pt x="199408" y="233604"/>
                </a:lnTo>
                <a:lnTo>
                  <a:pt x="195270" y="245099"/>
                </a:lnTo>
                <a:lnTo>
                  <a:pt x="187677" y="258444"/>
                </a:lnTo>
                <a:lnTo>
                  <a:pt x="179513" y="268155"/>
                </a:lnTo>
                <a:lnTo>
                  <a:pt x="170180" y="276225"/>
                </a:lnTo>
                <a:lnTo>
                  <a:pt x="159956" y="282942"/>
                </a:lnTo>
                <a:lnTo>
                  <a:pt x="148611" y="288538"/>
                </a:lnTo>
                <a:lnTo>
                  <a:pt x="136146" y="293014"/>
                </a:lnTo>
                <a:lnTo>
                  <a:pt x="121717" y="296461"/>
                </a:lnTo>
                <a:lnTo>
                  <a:pt x="109296" y="298307"/>
                </a:lnTo>
                <a:lnTo>
                  <a:pt x="96325" y="299290"/>
                </a:lnTo>
                <a:lnTo>
                  <a:pt x="87756" y="299465"/>
                </a:lnTo>
                <a:lnTo>
                  <a:pt x="74765" y="299024"/>
                </a:lnTo>
                <a:lnTo>
                  <a:pt x="62294" y="297743"/>
                </a:lnTo>
                <a:lnTo>
                  <a:pt x="50292" y="295783"/>
                </a:lnTo>
                <a:lnTo>
                  <a:pt x="42291" y="293877"/>
                </a:lnTo>
                <a:lnTo>
                  <a:pt x="35051" y="291591"/>
                </a:lnTo>
                <a:lnTo>
                  <a:pt x="27939" y="289305"/>
                </a:lnTo>
                <a:lnTo>
                  <a:pt x="21970" y="287020"/>
                </a:lnTo>
                <a:lnTo>
                  <a:pt x="17272" y="284607"/>
                </a:lnTo>
                <a:lnTo>
                  <a:pt x="12445" y="282194"/>
                </a:lnTo>
                <a:lnTo>
                  <a:pt x="9017" y="280035"/>
                </a:lnTo>
                <a:lnTo>
                  <a:pt x="6857" y="277875"/>
                </a:lnTo>
                <a:lnTo>
                  <a:pt x="4699" y="275844"/>
                </a:lnTo>
                <a:lnTo>
                  <a:pt x="2920" y="272541"/>
                </a:lnTo>
                <a:lnTo>
                  <a:pt x="1777" y="268097"/>
                </a:lnTo>
                <a:lnTo>
                  <a:pt x="507" y="263651"/>
                </a:lnTo>
                <a:lnTo>
                  <a:pt x="0" y="257048"/>
                </a:lnTo>
                <a:lnTo>
                  <a:pt x="0" y="248285"/>
                </a:lnTo>
                <a:lnTo>
                  <a:pt x="0" y="242570"/>
                </a:lnTo>
                <a:lnTo>
                  <a:pt x="126" y="237871"/>
                </a:lnTo>
                <a:lnTo>
                  <a:pt x="507" y="234441"/>
                </a:lnTo>
                <a:lnTo>
                  <a:pt x="1016" y="231012"/>
                </a:lnTo>
                <a:lnTo>
                  <a:pt x="1524" y="228219"/>
                </a:lnTo>
                <a:lnTo>
                  <a:pt x="2412" y="226060"/>
                </a:lnTo>
                <a:lnTo>
                  <a:pt x="3175" y="224027"/>
                </a:lnTo>
                <a:lnTo>
                  <a:pt x="4191" y="222630"/>
                </a:lnTo>
                <a:lnTo>
                  <a:pt x="5333" y="221996"/>
                </a:lnTo>
                <a:lnTo>
                  <a:pt x="6476" y="221234"/>
                </a:lnTo>
                <a:lnTo>
                  <a:pt x="8000" y="220852"/>
                </a:lnTo>
                <a:lnTo>
                  <a:pt x="9779" y="220852"/>
                </a:lnTo>
                <a:lnTo>
                  <a:pt x="11937" y="220852"/>
                </a:lnTo>
                <a:lnTo>
                  <a:pt x="15239" y="222123"/>
                </a:lnTo>
                <a:lnTo>
                  <a:pt x="19431" y="224662"/>
                </a:lnTo>
                <a:lnTo>
                  <a:pt x="23749" y="227075"/>
                </a:lnTo>
                <a:lnTo>
                  <a:pt x="29082" y="229870"/>
                </a:lnTo>
                <a:lnTo>
                  <a:pt x="35432" y="232790"/>
                </a:lnTo>
                <a:lnTo>
                  <a:pt x="41782" y="235838"/>
                </a:lnTo>
                <a:lnTo>
                  <a:pt x="49149" y="238633"/>
                </a:lnTo>
                <a:lnTo>
                  <a:pt x="57531" y="241173"/>
                </a:lnTo>
                <a:lnTo>
                  <a:pt x="69325" y="243782"/>
                </a:lnTo>
                <a:lnTo>
                  <a:pt x="82356" y="244925"/>
                </a:lnTo>
                <a:lnTo>
                  <a:pt x="86232" y="244983"/>
                </a:lnTo>
                <a:lnTo>
                  <a:pt x="93091" y="244983"/>
                </a:lnTo>
                <a:lnTo>
                  <a:pt x="99060" y="244348"/>
                </a:lnTo>
                <a:lnTo>
                  <a:pt x="104267" y="242950"/>
                </a:lnTo>
                <a:lnTo>
                  <a:pt x="109600" y="241553"/>
                </a:lnTo>
                <a:lnTo>
                  <a:pt x="114173" y="239522"/>
                </a:lnTo>
                <a:lnTo>
                  <a:pt x="117982" y="236982"/>
                </a:lnTo>
                <a:lnTo>
                  <a:pt x="121919" y="234441"/>
                </a:lnTo>
                <a:lnTo>
                  <a:pt x="124841" y="231139"/>
                </a:lnTo>
                <a:lnTo>
                  <a:pt x="126745" y="227202"/>
                </a:lnTo>
                <a:lnTo>
                  <a:pt x="128777" y="223138"/>
                </a:lnTo>
                <a:lnTo>
                  <a:pt x="129793" y="218694"/>
                </a:lnTo>
                <a:lnTo>
                  <a:pt x="129793" y="213487"/>
                </a:lnTo>
                <a:lnTo>
                  <a:pt x="129793" y="207517"/>
                </a:lnTo>
                <a:lnTo>
                  <a:pt x="127888" y="202437"/>
                </a:lnTo>
                <a:lnTo>
                  <a:pt x="124206" y="198120"/>
                </a:lnTo>
                <a:lnTo>
                  <a:pt x="120523" y="193928"/>
                </a:lnTo>
                <a:lnTo>
                  <a:pt x="115697" y="190119"/>
                </a:lnTo>
                <a:lnTo>
                  <a:pt x="109600" y="186944"/>
                </a:lnTo>
                <a:lnTo>
                  <a:pt x="103631" y="183769"/>
                </a:lnTo>
                <a:lnTo>
                  <a:pt x="96774" y="180848"/>
                </a:lnTo>
                <a:lnTo>
                  <a:pt x="89154" y="178053"/>
                </a:lnTo>
                <a:lnTo>
                  <a:pt x="81533" y="175260"/>
                </a:lnTo>
                <a:lnTo>
                  <a:pt x="73660" y="172212"/>
                </a:lnTo>
                <a:lnTo>
                  <a:pt x="65658" y="168783"/>
                </a:lnTo>
                <a:lnTo>
                  <a:pt x="54106" y="163583"/>
                </a:lnTo>
                <a:lnTo>
                  <a:pt x="42830" y="157666"/>
                </a:lnTo>
                <a:lnTo>
                  <a:pt x="31447" y="150122"/>
                </a:lnTo>
                <a:lnTo>
                  <a:pt x="22033" y="141565"/>
                </a:lnTo>
                <a:lnTo>
                  <a:pt x="13850" y="131343"/>
                </a:lnTo>
                <a:lnTo>
                  <a:pt x="7702" y="119919"/>
                </a:lnTo>
                <a:lnTo>
                  <a:pt x="3539" y="106991"/>
                </a:lnTo>
                <a:lnTo>
                  <a:pt x="1785" y="94101"/>
                </a:lnTo>
                <a:lnTo>
                  <a:pt x="1524" y="86105"/>
                </a:lnTo>
                <a:lnTo>
                  <a:pt x="2439" y="72979"/>
                </a:lnTo>
                <a:lnTo>
                  <a:pt x="5209" y="60620"/>
                </a:lnTo>
                <a:lnTo>
                  <a:pt x="8889" y="51053"/>
                </a:lnTo>
                <a:lnTo>
                  <a:pt x="15216" y="40033"/>
                </a:lnTo>
                <a:lnTo>
                  <a:pt x="23322" y="30214"/>
                </a:lnTo>
                <a:lnTo>
                  <a:pt x="30352" y="23875"/>
                </a:lnTo>
                <a:lnTo>
                  <a:pt x="40283" y="16935"/>
                </a:lnTo>
                <a:lnTo>
                  <a:pt x="51583" y="11085"/>
                </a:lnTo>
                <a:lnTo>
                  <a:pt x="64197" y="6408"/>
                </a:lnTo>
                <a:lnTo>
                  <a:pt x="76012" y="3319"/>
                </a:lnTo>
                <a:lnTo>
                  <a:pt x="88364" y="1255"/>
                </a:lnTo>
                <a:lnTo>
                  <a:pt x="101460" y="171"/>
                </a:lnTo>
                <a:lnTo>
                  <a:pt x="10947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731135" y="1171575"/>
            <a:ext cx="202691" cy="299465"/>
          </a:xfrm>
          <a:custGeom>
            <a:avLst/>
            <a:gdLst/>
            <a:ahLst/>
            <a:cxnLst/>
            <a:rect l="l" t="t" r="r" b="b"/>
            <a:pathLst>
              <a:path w="202691" h="299465">
                <a:moveTo>
                  <a:pt x="109473" y="0"/>
                </a:moveTo>
                <a:lnTo>
                  <a:pt x="117856" y="0"/>
                </a:lnTo>
                <a:lnTo>
                  <a:pt x="125983" y="635"/>
                </a:lnTo>
                <a:lnTo>
                  <a:pt x="133731" y="1777"/>
                </a:lnTo>
                <a:lnTo>
                  <a:pt x="141604" y="3048"/>
                </a:lnTo>
                <a:lnTo>
                  <a:pt x="148716" y="4572"/>
                </a:lnTo>
                <a:lnTo>
                  <a:pt x="155066" y="6350"/>
                </a:lnTo>
                <a:lnTo>
                  <a:pt x="161416" y="8127"/>
                </a:lnTo>
                <a:lnTo>
                  <a:pt x="166750" y="10033"/>
                </a:lnTo>
                <a:lnTo>
                  <a:pt x="171069" y="12064"/>
                </a:lnTo>
                <a:lnTo>
                  <a:pt x="175513" y="14224"/>
                </a:lnTo>
                <a:lnTo>
                  <a:pt x="178562" y="16001"/>
                </a:lnTo>
                <a:lnTo>
                  <a:pt x="180466" y="17525"/>
                </a:lnTo>
                <a:lnTo>
                  <a:pt x="182371" y="18923"/>
                </a:lnTo>
                <a:lnTo>
                  <a:pt x="183769" y="20447"/>
                </a:lnTo>
                <a:lnTo>
                  <a:pt x="184531" y="21971"/>
                </a:lnTo>
                <a:lnTo>
                  <a:pt x="185292" y="23367"/>
                </a:lnTo>
                <a:lnTo>
                  <a:pt x="185927" y="25146"/>
                </a:lnTo>
                <a:lnTo>
                  <a:pt x="186308" y="27304"/>
                </a:lnTo>
                <a:lnTo>
                  <a:pt x="186689" y="29337"/>
                </a:lnTo>
                <a:lnTo>
                  <a:pt x="187070" y="32003"/>
                </a:lnTo>
                <a:lnTo>
                  <a:pt x="187325" y="35051"/>
                </a:lnTo>
                <a:lnTo>
                  <a:pt x="187706" y="38100"/>
                </a:lnTo>
                <a:lnTo>
                  <a:pt x="187832" y="41910"/>
                </a:lnTo>
                <a:lnTo>
                  <a:pt x="187832" y="46482"/>
                </a:lnTo>
                <a:lnTo>
                  <a:pt x="187832" y="51815"/>
                </a:lnTo>
                <a:lnTo>
                  <a:pt x="187706" y="56261"/>
                </a:lnTo>
                <a:lnTo>
                  <a:pt x="187325" y="59562"/>
                </a:lnTo>
                <a:lnTo>
                  <a:pt x="187070" y="62991"/>
                </a:lnTo>
                <a:lnTo>
                  <a:pt x="186562" y="65659"/>
                </a:lnTo>
                <a:lnTo>
                  <a:pt x="185800" y="67563"/>
                </a:lnTo>
                <a:lnTo>
                  <a:pt x="185165" y="69596"/>
                </a:lnTo>
                <a:lnTo>
                  <a:pt x="184276" y="70992"/>
                </a:lnTo>
                <a:lnTo>
                  <a:pt x="183006" y="71627"/>
                </a:lnTo>
                <a:lnTo>
                  <a:pt x="181863" y="72389"/>
                </a:lnTo>
                <a:lnTo>
                  <a:pt x="180466" y="72644"/>
                </a:lnTo>
                <a:lnTo>
                  <a:pt x="178815" y="72644"/>
                </a:lnTo>
                <a:lnTo>
                  <a:pt x="177037" y="72644"/>
                </a:lnTo>
                <a:lnTo>
                  <a:pt x="174244" y="71627"/>
                </a:lnTo>
                <a:lnTo>
                  <a:pt x="170560" y="69596"/>
                </a:lnTo>
                <a:lnTo>
                  <a:pt x="166750" y="67437"/>
                </a:lnTo>
                <a:lnTo>
                  <a:pt x="162051" y="65277"/>
                </a:lnTo>
                <a:lnTo>
                  <a:pt x="156337" y="62864"/>
                </a:lnTo>
                <a:lnTo>
                  <a:pt x="150748" y="60451"/>
                </a:lnTo>
                <a:lnTo>
                  <a:pt x="144144" y="58292"/>
                </a:lnTo>
                <a:lnTo>
                  <a:pt x="136778" y="56134"/>
                </a:lnTo>
                <a:lnTo>
                  <a:pt x="124930" y="53866"/>
                </a:lnTo>
                <a:lnTo>
                  <a:pt x="111594" y="53086"/>
                </a:lnTo>
                <a:lnTo>
                  <a:pt x="111251" y="53086"/>
                </a:lnTo>
                <a:lnTo>
                  <a:pt x="104520" y="53086"/>
                </a:lnTo>
                <a:lnTo>
                  <a:pt x="98678" y="53721"/>
                </a:lnTo>
                <a:lnTo>
                  <a:pt x="93725" y="55117"/>
                </a:lnTo>
                <a:lnTo>
                  <a:pt x="88772" y="56514"/>
                </a:lnTo>
                <a:lnTo>
                  <a:pt x="84708" y="58547"/>
                </a:lnTo>
                <a:lnTo>
                  <a:pt x="81533" y="61087"/>
                </a:lnTo>
                <a:lnTo>
                  <a:pt x="78358" y="63626"/>
                </a:lnTo>
                <a:lnTo>
                  <a:pt x="75945" y="66675"/>
                </a:lnTo>
                <a:lnTo>
                  <a:pt x="74421" y="70103"/>
                </a:lnTo>
                <a:lnTo>
                  <a:pt x="72770" y="73660"/>
                </a:lnTo>
                <a:lnTo>
                  <a:pt x="72008" y="77342"/>
                </a:lnTo>
                <a:lnTo>
                  <a:pt x="72008" y="81279"/>
                </a:lnTo>
                <a:lnTo>
                  <a:pt x="72008" y="87502"/>
                </a:lnTo>
                <a:lnTo>
                  <a:pt x="73913" y="92583"/>
                </a:lnTo>
                <a:lnTo>
                  <a:pt x="77723" y="96774"/>
                </a:lnTo>
                <a:lnTo>
                  <a:pt x="81406" y="100964"/>
                </a:lnTo>
                <a:lnTo>
                  <a:pt x="86359" y="104648"/>
                </a:lnTo>
                <a:lnTo>
                  <a:pt x="92582" y="107823"/>
                </a:lnTo>
                <a:lnTo>
                  <a:pt x="98678" y="110998"/>
                </a:lnTo>
                <a:lnTo>
                  <a:pt x="105663" y="113919"/>
                </a:lnTo>
                <a:lnTo>
                  <a:pt x="113537" y="116712"/>
                </a:lnTo>
                <a:lnTo>
                  <a:pt x="125342" y="121085"/>
                </a:lnTo>
                <a:lnTo>
                  <a:pt x="137287" y="125857"/>
                </a:lnTo>
                <a:lnTo>
                  <a:pt x="148838" y="130910"/>
                </a:lnTo>
                <a:lnTo>
                  <a:pt x="160207" y="136764"/>
                </a:lnTo>
                <a:lnTo>
                  <a:pt x="171922" y="144233"/>
                </a:lnTo>
                <a:lnTo>
                  <a:pt x="181444" y="152595"/>
                </a:lnTo>
                <a:lnTo>
                  <a:pt x="189987" y="162989"/>
                </a:lnTo>
                <a:lnTo>
                  <a:pt x="196203" y="174342"/>
                </a:lnTo>
                <a:lnTo>
                  <a:pt x="200622" y="187450"/>
                </a:lnTo>
                <a:lnTo>
                  <a:pt x="202455" y="200347"/>
                </a:lnTo>
                <a:lnTo>
                  <a:pt x="202691" y="207517"/>
                </a:lnTo>
                <a:lnTo>
                  <a:pt x="201875" y="221092"/>
                </a:lnTo>
                <a:lnTo>
                  <a:pt x="199408" y="233604"/>
                </a:lnTo>
                <a:lnTo>
                  <a:pt x="195270" y="245099"/>
                </a:lnTo>
                <a:lnTo>
                  <a:pt x="187677" y="258444"/>
                </a:lnTo>
                <a:lnTo>
                  <a:pt x="179513" y="268155"/>
                </a:lnTo>
                <a:lnTo>
                  <a:pt x="170179" y="276225"/>
                </a:lnTo>
                <a:lnTo>
                  <a:pt x="159956" y="282942"/>
                </a:lnTo>
                <a:lnTo>
                  <a:pt x="148611" y="288538"/>
                </a:lnTo>
                <a:lnTo>
                  <a:pt x="136146" y="293014"/>
                </a:lnTo>
                <a:lnTo>
                  <a:pt x="121717" y="296461"/>
                </a:lnTo>
                <a:lnTo>
                  <a:pt x="109296" y="298307"/>
                </a:lnTo>
                <a:lnTo>
                  <a:pt x="96325" y="299290"/>
                </a:lnTo>
                <a:lnTo>
                  <a:pt x="87756" y="299465"/>
                </a:lnTo>
                <a:lnTo>
                  <a:pt x="74765" y="299024"/>
                </a:lnTo>
                <a:lnTo>
                  <a:pt x="62294" y="297743"/>
                </a:lnTo>
                <a:lnTo>
                  <a:pt x="50291" y="295783"/>
                </a:lnTo>
                <a:lnTo>
                  <a:pt x="42290" y="293877"/>
                </a:lnTo>
                <a:lnTo>
                  <a:pt x="35051" y="291591"/>
                </a:lnTo>
                <a:lnTo>
                  <a:pt x="27939" y="289305"/>
                </a:lnTo>
                <a:lnTo>
                  <a:pt x="21970" y="287020"/>
                </a:lnTo>
                <a:lnTo>
                  <a:pt x="17271" y="284607"/>
                </a:lnTo>
                <a:lnTo>
                  <a:pt x="12445" y="282194"/>
                </a:lnTo>
                <a:lnTo>
                  <a:pt x="9016" y="280035"/>
                </a:lnTo>
                <a:lnTo>
                  <a:pt x="6857" y="277875"/>
                </a:lnTo>
                <a:lnTo>
                  <a:pt x="4698" y="275844"/>
                </a:lnTo>
                <a:lnTo>
                  <a:pt x="2920" y="272541"/>
                </a:lnTo>
                <a:lnTo>
                  <a:pt x="1777" y="268097"/>
                </a:lnTo>
                <a:lnTo>
                  <a:pt x="507" y="263651"/>
                </a:lnTo>
                <a:lnTo>
                  <a:pt x="0" y="257048"/>
                </a:lnTo>
                <a:lnTo>
                  <a:pt x="0" y="248285"/>
                </a:lnTo>
                <a:lnTo>
                  <a:pt x="0" y="242570"/>
                </a:lnTo>
                <a:lnTo>
                  <a:pt x="126" y="237871"/>
                </a:lnTo>
                <a:lnTo>
                  <a:pt x="507" y="234441"/>
                </a:lnTo>
                <a:lnTo>
                  <a:pt x="1015" y="231012"/>
                </a:lnTo>
                <a:lnTo>
                  <a:pt x="1523" y="228219"/>
                </a:lnTo>
                <a:lnTo>
                  <a:pt x="2412" y="226060"/>
                </a:lnTo>
                <a:lnTo>
                  <a:pt x="3175" y="224027"/>
                </a:lnTo>
                <a:lnTo>
                  <a:pt x="4190" y="222630"/>
                </a:lnTo>
                <a:lnTo>
                  <a:pt x="5333" y="221996"/>
                </a:lnTo>
                <a:lnTo>
                  <a:pt x="6476" y="221234"/>
                </a:lnTo>
                <a:lnTo>
                  <a:pt x="8000" y="220852"/>
                </a:lnTo>
                <a:lnTo>
                  <a:pt x="9778" y="220852"/>
                </a:lnTo>
                <a:lnTo>
                  <a:pt x="11937" y="220852"/>
                </a:lnTo>
                <a:lnTo>
                  <a:pt x="15239" y="222123"/>
                </a:lnTo>
                <a:lnTo>
                  <a:pt x="19431" y="224662"/>
                </a:lnTo>
                <a:lnTo>
                  <a:pt x="23748" y="227075"/>
                </a:lnTo>
                <a:lnTo>
                  <a:pt x="29082" y="229870"/>
                </a:lnTo>
                <a:lnTo>
                  <a:pt x="35432" y="232790"/>
                </a:lnTo>
                <a:lnTo>
                  <a:pt x="41782" y="235838"/>
                </a:lnTo>
                <a:lnTo>
                  <a:pt x="49148" y="238633"/>
                </a:lnTo>
                <a:lnTo>
                  <a:pt x="57531" y="241173"/>
                </a:lnTo>
                <a:lnTo>
                  <a:pt x="69325" y="243782"/>
                </a:lnTo>
                <a:lnTo>
                  <a:pt x="82356" y="244925"/>
                </a:lnTo>
                <a:lnTo>
                  <a:pt x="86232" y="244983"/>
                </a:lnTo>
                <a:lnTo>
                  <a:pt x="93090" y="244983"/>
                </a:lnTo>
                <a:lnTo>
                  <a:pt x="99059" y="244348"/>
                </a:lnTo>
                <a:lnTo>
                  <a:pt x="104266" y="242950"/>
                </a:lnTo>
                <a:lnTo>
                  <a:pt x="109600" y="241553"/>
                </a:lnTo>
                <a:lnTo>
                  <a:pt x="114172" y="239522"/>
                </a:lnTo>
                <a:lnTo>
                  <a:pt x="117982" y="236982"/>
                </a:lnTo>
                <a:lnTo>
                  <a:pt x="121919" y="234441"/>
                </a:lnTo>
                <a:lnTo>
                  <a:pt x="124840" y="231139"/>
                </a:lnTo>
                <a:lnTo>
                  <a:pt x="126745" y="227202"/>
                </a:lnTo>
                <a:lnTo>
                  <a:pt x="128777" y="223138"/>
                </a:lnTo>
                <a:lnTo>
                  <a:pt x="129793" y="218694"/>
                </a:lnTo>
                <a:lnTo>
                  <a:pt x="129793" y="213487"/>
                </a:lnTo>
                <a:lnTo>
                  <a:pt x="129793" y="207517"/>
                </a:lnTo>
                <a:lnTo>
                  <a:pt x="127888" y="202437"/>
                </a:lnTo>
                <a:lnTo>
                  <a:pt x="124206" y="198120"/>
                </a:lnTo>
                <a:lnTo>
                  <a:pt x="120522" y="193928"/>
                </a:lnTo>
                <a:lnTo>
                  <a:pt x="115696" y="190119"/>
                </a:lnTo>
                <a:lnTo>
                  <a:pt x="109600" y="186944"/>
                </a:lnTo>
                <a:lnTo>
                  <a:pt x="103631" y="183769"/>
                </a:lnTo>
                <a:lnTo>
                  <a:pt x="96773" y="180848"/>
                </a:lnTo>
                <a:lnTo>
                  <a:pt x="89153" y="178053"/>
                </a:lnTo>
                <a:lnTo>
                  <a:pt x="81533" y="175260"/>
                </a:lnTo>
                <a:lnTo>
                  <a:pt x="73659" y="172212"/>
                </a:lnTo>
                <a:lnTo>
                  <a:pt x="65658" y="168783"/>
                </a:lnTo>
                <a:lnTo>
                  <a:pt x="54106" y="163583"/>
                </a:lnTo>
                <a:lnTo>
                  <a:pt x="42830" y="157666"/>
                </a:lnTo>
                <a:lnTo>
                  <a:pt x="31447" y="150122"/>
                </a:lnTo>
                <a:lnTo>
                  <a:pt x="22033" y="141565"/>
                </a:lnTo>
                <a:lnTo>
                  <a:pt x="13850" y="131343"/>
                </a:lnTo>
                <a:lnTo>
                  <a:pt x="7702" y="119919"/>
                </a:lnTo>
                <a:lnTo>
                  <a:pt x="3539" y="106991"/>
                </a:lnTo>
                <a:lnTo>
                  <a:pt x="1785" y="94101"/>
                </a:lnTo>
                <a:lnTo>
                  <a:pt x="1523" y="86105"/>
                </a:lnTo>
                <a:lnTo>
                  <a:pt x="2439" y="72979"/>
                </a:lnTo>
                <a:lnTo>
                  <a:pt x="5209" y="60620"/>
                </a:lnTo>
                <a:lnTo>
                  <a:pt x="8889" y="51053"/>
                </a:lnTo>
                <a:lnTo>
                  <a:pt x="15216" y="40033"/>
                </a:lnTo>
                <a:lnTo>
                  <a:pt x="23322" y="30214"/>
                </a:lnTo>
                <a:lnTo>
                  <a:pt x="30352" y="23875"/>
                </a:lnTo>
                <a:lnTo>
                  <a:pt x="40283" y="16935"/>
                </a:lnTo>
                <a:lnTo>
                  <a:pt x="51583" y="11085"/>
                </a:lnTo>
                <a:lnTo>
                  <a:pt x="64197" y="6408"/>
                </a:lnTo>
                <a:lnTo>
                  <a:pt x="76012" y="3319"/>
                </a:lnTo>
                <a:lnTo>
                  <a:pt x="88364" y="1255"/>
                </a:lnTo>
                <a:lnTo>
                  <a:pt x="101460" y="171"/>
                </a:lnTo>
                <a:lnTo>
                  <a:pt x="109473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430272" y="1171575"/>
            <a:ext cx="242569" cy="299465"/>
          </a:xfrm>
          <a:custGeom>
            <a:avLst/>
            <a:gdLst/>
            <a:ahLst/>
            <a:cxnLst/>
            <a:rect l="l" t="t" r="r" b="b"/>
            <a:pathLst>
              <a:path w="242569" h="299465">
                <a:moveTo>
                  <a:pt x="125348" y="0"/>
                </a:moveTo>
                <a:lnTo>
                  <a:pt x="139587" y="339"/>
                </a:lnTo>
                <a:lnTo>
                  <a:pt x="152817" y="1358"/>
                </a:lnTo>
                <a:lnTo>
                  <a:pt x="165049" y="3055"/>
                </a:lnTo>
                <a:lnTo>
                  <a:pt x="176292" y="5432"/>
                </a:lnTo>
                <a:lnTo>
                  <a:pt x="191768" y="10521"/>
                </a:lnTo>
                <a:lnTo>
                  <a:pt x="203236" y="16217"/>
                </a:lnTo>
                <a:lnTo>
                  <a:pt x="213197" y="23138"/>
                </a:lnTo>
                <a:lnTo>
                  <a:pt x="223786" y="34011"/>
                </a:lnTo>
                <a:lnTo>
                  <a:pt x="230639" y="44661"/>
                </a:lnTo>
                <a:lnTo>
                  <a:pt x="235878" y="56894"/>
                </a:lnTo>
                <a:lnTo>
                  <a:pt x="239083" y="68644"/>
                </a:lnTo>
                <a:lnTo>
                  <a:pt x="241155" y="80849"/>
                </a:lnTo>
                <a:lnTo>
                  <a:pt x="242308" y="94102"/>
                </a:lnTo>
                <a:lnTo>
                  <a:pt x="242569" y="104775"/>
                </a:lnTo>
                <a:lnTo>
                  <a:pt x="242569" y="283463"/>
                </a:lnTo>
                <a:lnTo>
                  <a:pt x="242569" y="286258"/>
                </a:lnTo>
                <a:lnTo>
                  <a:pt x="241553" y="288416"/>
                </a:lnTo>
                <a:lnTo>
                  <a:pt x="239648" y="289940"/>
                </a:lnTo>
                <a:lnTo>
                  <a:pt x="237616" y="291591"/>
                </a:lnTo>
                <a:lnTo>
                  <a:pt x="234569" y="292735"/>
                </a:lnTo>
                <a:lnTo>
                  <a:pt x="230250" y="293370"/>
                </a:lnTo>
                <a:lnTo>
                  <a:pt x="225932" y="294132"/>
                </a:lnTo>
                <a:lnTo>
                  <a:pt x="219709" y="294386"/>
                </a:lnTo>
                <a:lnTo>
                  <a:pt x="211327" y="294386"/>
                </a:lnTo>
                <a:lnTo>
                  <a:pt x="202437" y="294386"/>
                </a:lnTo>
                <a:lnTo>
                  <a:pt x="195960" y="294132"/>
                </a:lnTo>
                <a:lnTo>
                  <a:pt x="191896" y="293370"/>
                </a:lnTo>
                <a:lnTo>
                  <a:pt x="187832" y="292735"/>
                </a:lnTo>
                <a:lnTo>
                  <a:pt x="184911" y="291591"/>
                </a:lnTo>
                <a:lnTo>
                  <a:pt x="183260" y="289940"/>
                </a:lnTo>
                <a:lnTo>
                  <a:pt x="181482" y="288416"/>
                </a:lnTo>
                <a:lnTo>
                  <a:pt x="180720" y="286258"/>
                </a:lnTo>
                <a:lnTo>
                  <a:pt x="180720" y="283463"/>
                </a:lnTo>
                <a:lnTo>
                  <a:pt x="180720" y="262254"/>
                </a:lnTo>
                <a:lnTo>
                  <a:pt x="171396" y="271290"/>
                </a:lnTo>
                <a:lnTo>
                  <a:pt x="161383" y="279181"/>
                </a:lnTo>
                <a:lnTo>
                  <a:pt x="150684" y="285926"/>
                </a:lnTo>
                <a:lnTo>
                  <a:pt x="143382" y="289687"/>
                </a:lnTo>
                <a:lnTo>
                  <a:pt x="131804" y="294188"/>
                </a:lnTo>
                <a:lnTo>
                  <a:pt x="119615" y="297321"/>
                </a:lnTo>
                <a:lnTo>
                  <a:pt x="106801" y="299070"/>
                </a:lnTo>
                <a:lnTo>
                  <a:pt x="96773" y="299465"/>
                </a:lnTo>
                <a:lnTo>
                  <a:pt x="83446" y="298903"/>
                </a:lnTo>
                <a:lnTo>
                  <a:pt x="70838" y="297197"/>
                </a:lnTo>
                <a:lnTo>
                  <a:pt x="58947" y="294322"/>
                </a:lnTo>
                <a:lnTo>
                  <a:pt x="45606" y="289249"/>
                </a:lnTo>
                <a:lnTo>
                  <a:pt x="34588" y="283065"/>
                </a:lnTo>
                <a:lnTo>
                  <a:pt x="27304" y="277622"/>
                </a:lnTo>
                <a:lnTo>
                  <a:pt x="18342" y="268674"/>
                </a:lnTo>
                <a:lnTo>
                  <a:pt x="11007" y="258248"/>
                </a:lnTo>
                <a:lnTo>
                  <a:pt x="7111" y="250698"/>
                </a:lnTo>
                <a:lnTo>
                  <a:pt x="3182" y="239358"/>
                </a:lnTo>
                <a:lnTo>
                  <a:pt x="802" y="226892"/>
                </a:lnTo>
                <a:lnTo>
                  <a:pt x="0" y="213233"/>
                </a:lnTo>
                <a:lnTo>
                  <a:pt x="860" y="199550"/>
                </a:lnTo>
                <a:lnTo>
                  <a:pt x="3440" y="187014"/>
                </a:lnTo>
                <a:lnTo>
                  <a:pt x="7741" y="175625"/>
                </a:lnTo>
                <a:lnTo>
                  <a:pt x="15912" y="162364"/>
                </a:lnTo>
                <a:lnTo>
                  <a:pt x="24603" y="153137"/>
                </a:lnTo>
                <a:lnTo>
                  <a:pt x="35218" y="145141"/>
                </a:lnTo>
                <a:lnTo>
                  <a:pt x="46359" y="139033"/>
                </a:lnTo>
                <a:lnTo>
                  <a:pt x="57801" y="134323"/>
                </a:lnTo>
                <a:lnTo>
                  <a:pt x="70507" y="130424"/>
                </a:lnTo>
                <a:lnTo>
                  <a:pt x="81025" y="128015"/>
                </a:lnTo>
                <a:lnTo>
                  <a:pt x="92270" y="126063"/>
                </a:lnTo>
                <a:lnTo>
                  <a:pt x="104254" y="124554"/>
                </a:lnTo>
                <a:lnTo>
                  <a:pt x="116959" y="123488"/>
                </a:lnTo>
                <a:lnTo>
                  <a:pt x="130365" y="122864"/>
                </a:lnTo>
                <a:lnTo>
                  <a:pt x="143128" y="122682"/>
                </a:lnTo>
                <a:lnTo>
                  <a:pt x="169036" y="122682"/>
                </a:lnTo>
                <a:lnTo>
                  <a:pt x="169036" y="106552"/>
                </a:lnTo>
                <a:lnTo>
                  <a:pt x="169036" y="98298"/>
                </a:lnTo>
                <a:lnTo>
                  <a:pt x="168275" y="90932"/>
                </a:lnTo>
                <a:lnTo>
                  <a:pt x="166496" y="84709"/>
                </a:lnTo>
                <a:lnTo>
                  <a:pt x="164845" y="78486"/>
                </a:lnTo>
                <a:lnTo>
                  <a:pt x="162051" y="73278"/>
                </a:lnTo>
                <a:lnTo>
                  <a:pt x="158241" y="69087"/>
                </a:lnTo>
                <a:lnTo>
                  <a:pt x="154304" y="64897"/>
                </a:lnTo>
                <a:lnTo>
                  <a:pt x="149225" y="61849"/>
                </a:lnTo>
                <a:lnTo>
                  <a:pt x="142747" y="59944"/>
                </a:lnTo>
                <a:lnTo>
                  <a:pt x="136270" y="57912"/>
                </a:lnTo>
                <a:lnTo>
                  <a:pt x="128269" y="56896"/>
                </a:lnTo>
                <a:lnTo>
                  <a:pt x="118744" y="56896"/>
                </a:lnTo>
                <a:lnTo>
                  <a:pt x="105207" y="57492"/>
                </a:lnTo>
                <a:lnTo>
                  <a:pt x="92795" y="59282"/>
                </a:lnTo>
                <a:lnTo>
                  <a:pt x="85343" y="61087"/>
                </a:lnTo>
                <a:lnTo>
                  <a:pt x="72479" y="65112"/>
                </a:lnTo>
                <a:lnTo>
                  <a:pt x="61150" y="69532"/>
                </a:lnTo>
                <a:lnTo>
                  <a:pt x="59308" y="70358"/>
                </a:lnTo>
                <a:lnTo>
                  <a:pt x="51688" y="73660"/>
                </a:lnTo>
                <a:lnTo>
                  <a:pt x="45465" y="76708"/>
                </a:lnTo>
                <a:lnTo>
                  <a:pt x="40385" y="79501"/>
                </a:lnTo>
                <a:lnTo>
                  <a:pt x="35305" y="82296"/>
                </a:lnTo>
                <a:lnTo>
                  <a:pt x="31114" y="83692"/>
                </a:lnTo>
                <a:lnTo>
                  <a:pt x="27939" y="83692"/>
                </a:lnTo>
                <a:lnTo>
                  <a:pt x="25780" y="83692"/>
                </a:lnTo>
                <a:lnTo>
                  <a:pt x="23875" y="83058"/>
                </a:lnTo>
                <a:lnTo>
                  <a:pt x="22225" y="81661"/>
                </a:lnTo>
                <a:lnTo>
                  <a:pt x="20446" y="80263"/>
                </a:lnTo>
                <a:lnTo>
                  <a:pt x="19050" y="78232"/>
                </a:lnTo>
                <a:lnTo>
                  <a:pt x="18033" y="75691"/>
                </a:lnTo>
                <a:lnTo>
                  <a:pt x="16890" y="73025"/>
                </a:lnTo>
                <a:lnTo>
                  <a:pt x="16128" y="69850"/>
                </a:lnTo>
                <a:lnTo>
                  <a:pt x="15493" y="66166"/>
                </a:lnTo>
                <a:lnTo>
                  <a:pt x="14858" y="62357"/>
                </a:lnTo>
                <a:lnTo>
                  <a:pt x="14604" y="58165"/>
                </a:lnTo>
                <a:lnTo>
                  <a:pt x="14604" y="53594"/>
                </a:lnTo>
                <a:lnTo>
                  <a:pt x="14604" y="47498"/>
                </a:lnTo>
                <a:lnTo>
                  <a:pt x="15112" y="42672"/>
                </a:lnTo>
                <a:lnTo>
                  <a:pt x="16128" y="38988"/>
                </a:lnTo>
                <a:lnTo>
                  <a:pt x="17017" y="35433"/>
                </a:lnTo>
                <a:lnTo>
                  <a:pt x="18922" y="32258"/>
                </a:lnTo>
                <a:lnTo>
                  <a:pt x="21716" y="29337"/>
                </a:lnTo>
                <a:lnTo>
                  <a:pt x="24510" y="26542"/>
                </a:lnTo>
                <a:lnTo>
                  <a:pt x="29336" y="23367"/>
                </a:lnTo>
                <a:lnTo>
                  <a:pt x="36321" y="19812"/>
                </a:lnTo>
                <a:lnTo>
                  <a:pt x="47274" y="14994"/>
                </a:lnTo>
                <a:lnTo>
                  <a:pt x="59834" y="10447"/>
                </a:lnTo>
                <a:lnTo>
                  <a:pt x="72511" y="6858"/>
                </a:lnTo>
                <a:lnTo>
                  <a:pt x="85067" y="4056"/>
                </a:lnTo>
                <a:lnTo>
                  <a:pt x="91185" y="2921"/>
                </a:lnTo>
                <a:lnTo>
                  <a:pt x="103613" y="1176"/>
                </a:lnTo>
                <a:lnTo>
                  <a:pt x="116316" y="202"/>
                </a:lnTo>
                <a:lnTo>
                  <a:pt x="12534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951472" y="1106677"/>
            <a:ext cx="187832" cy="363474"/>
          </a:xfrm>
          <a:custGeom>
            <a:avLst/>
            <a:gdLst/>
            <a:ahLst/>
            <a:cxnLst/>
            <a:rect l="l" t="t" r="r" b="b"/>
            <a:pathLst>
              <a:path w="187832" h="363474">
                <a:moveTo>
                  <a:pt x="80645" y="0"/>
                </a:moveTo>
                <a:lnTo>
                  <a:pt x="88010" y="0"/>
                </a:lnTo>
                <a:lnTo>
                  <a:pt x="94106" y="254"/>
                </a:lnTo>
                <a:lnTo>
                  <a:pt x="98932" y="762"/>
                </a:lnTo>
                <a:lnTo>
                  <a:pt x="103758" y="1270"/>
                </a:lnTo>
                <a:lnTo>
                  <a:pt x="107569" y="2032"/>
                </a:lnTo>
                <a:lnTo>
                  <a:pt x="110362" y="3175"/>
                </a:lnTo>
                <a:lnTo>
                  <a:pt x="113156" y="4318"/>
                </a:lnTo>
                <a:lnTo>
                  <a:pt x="115188" y="5587"/>
                </a:lnTo>
                <a:lnTo>
                  <a:pt x="116331" y="7238"/>
                </a:lnTo>
                <a:lnTo>
                  <a:pt x="117475" y="8762"/>
                </a:lnTo>
                <a:lnTo>
                  <a:pt x="118109" y="10541"/>
                </a:lnTo>
                <a:lnTo>
                  <a:pt x="118109" y="12573"/>
                </a:lnTo>
                <a:lnTo>
                  <a:pt x="118109" y="71755"/>
                </a:lnTo>
                <a:lnTo>
                  <a:pt x="175895" y="71755"/>
                </a:lnTo>
                <a:lnTo>
                  <a:pt x="177800" y="71755"/>
                </a:lnTo>
                <a:lnTo>
                  <a:pt x="179577" y="72262"/>
                </a:lnTo>
                <a:lnTo>
                  <a:pt x="181101" y="73279"/>
                </a:lnTo>
                <a:lnTo>
                  <a:pt x="182499" y="74295"/>
                </a:lnTo>
                <a:lnTo>
                  <a:pt x="183769" y="75946"/>
                </a:lnTo>
                <a:lnTo>
                  <a:pt x="184784" y="78232"/>
                </a:lnTo>
                <a:lnTo>
                  <a:pt x="185800" y="80518"/>
                </a:lnTo>
                <a:lnTo>
                  <a:pt x="186562" y="83566"/>
                </a:lnTo>
                <a:lnTo>
                  <a:pt x="187071" y="87630"/>
                </a:lnTo>
                <a:lnTo>
                  <a:pt x="187578" y="91567"/>
                </a:lnTo>
                <a:lnTo>
                  <a:pt x="187832" y="96393"/>
                </a:lnTo>
                <a:lnTo>
                  <a:pt x="187832" y="102108"/>
                </a:lnTo>
                <a:lnTo>
                  <a:pt x="187832" y="113030"/>
                </a:lnTo>
                <a:lnTo>
                  <a:pt x="186817" y="120904"/>
                </a:lnTo>
                <a:lnTo>
                  <a:pt x="184784" y="125475"/>
                </a:lnTo>
                <a:lnTo>
                  <a:pt x="182752" y="130175"/>
                </a:lnTo>
                <a:lnTo>
                  <a:pt x="179958" y="132461"/>
                </a:lnTo>
                <a:lnTo>
                  <a:pt x="176149" y="132461"/>
                </a:lnTo>
                <a:lnTo>
                  <a:pt x="118109" y="132461"/>
                </a:lnTo>
                <a:lnTo>
                  <a:pt x="118109" y="257175"/>
                </a:lnTo>
                <a:lnTo>
                  <a:pt x="119104" y="272215"/>
                </a:lnTo>
                <a:lnTo>
                  <a:pt x="122087" y="284026"/>
                </a:lnTo>
                <a:lnTo>
                  <a:pt x="124968" y="289813"/>
                </a:lnTo>
                <a:lnTo>
                  <a:pt x="133897" y="297712"/>
                </a:lnTo>
                <a:lnTo>
                  <a:pt x="147648" y="300709"/>
                </a:lnTo>
                <a:lnTo>
                  <a:pt x="149351" y="300736"/>
                </a:lnTo>
                <a:lnTo>
                  <a:pt x="153288" y="300736"/>
                </a:lnTo>
                <a:lnTo>
                  <a:pt x="156972" y="300355"/>
                </a:lnTo>
                <a:lnTo>
                  <a:pt x="160147" y="299593"/>
                </a:lnTo>
                <a:lnTo>
                  <a:pt x="163322" y="298958"/>
                </a:lnTo>
                <a:lnTo>
                  <a:pt x="166116" y="298196"/>
                </a:lnTo>
                <a:lnTo>
                  <a:pt x="168528" y="297307"/>
                </a:lnTo>
                <a:lnTo>
                  <a:pt x="171069" y="296418"/>
                </a:lnTo>
                <a:lnTo>
                  <a:pt x="173100" y="295529"/>
                </a:lnTo>
                <a:lnTo>
                  <a:pt x="174878" y="294894"/>
                </a:lnTo>
                <a:lnTo>
                  <a:pt x="176529" y="294132"/>
                </a:lnTo>
                <a:lnTo>
                  <a:pt x="178053" y="293877"/>
                </a:lnTo>
                <a:lnTo>
                  <a:pt x="179450" y="293877"/>
                </a:lnTo>
                <a:lnTo>
                  <a:pt x="180594" y="293877"/>
                </a:lnTo>
                <a:lnTo>
                  <a:pt x="181736" y="294132"/>
                </a:lnTo>
                <a:lnTo>
                  <a:pt x="182879" y="294894"/>
                </a:lnTo>
                <a:lnTo>
                  <a:pt x="183896" y="295529"/>
                </a:lnTo>
                <a:lnTo>
                  <a:pt x="184784" y="296925"/>
                </a:lnTo>
                <a:lnTo>
                  <a:pt x="185420" y="299085"/>
                </a:lnTo>
                <a:lnTo>
                  <a:pt x="185927" y="301117"/>
                </a:lnTo>
                <a:lnTo>
                  <a:pt x="186562" y="303911"/>
                </a:lnTo>
                <a:lnTo>
                  <a:pt x="187071" y="307594"/>
                </a:lnTo>
                <a:lnTo>
                  <a:pt x="187578" y="311150"/>
                </a:lnTo>
                <a:lnTo>
                  <a:pt x="187832" y="315722"/>
                </a:lnTo>
                <a:lnTo>
                  <a:pt x="187832" y="321183"/>
                </a:lnTo>
                <a:lnTo>
                  <a:pt x="187832" y="329946"/>
                </a:lnTo>
                <a:lnTo>
                  <a:pt x="187198" y="336676"/>
                </a:lnTo>
                <a:lnTo>
                  <a:pt x="186181" y="341375"/>
                </a:lnTo>
                <a:lnTo>
                  <a:pt x="185038" y="345948"/>
                </a:lnTo>
                <a:lnTo>
                  <a:pt x="183642" y="349250"/>
                </a:lnTo>
                <a:lnTo>
                  <a:pt x="181863" y="351155"/>
                </a:lnTo>
                <a:lnTo>
                  <a:pt x="180085" y="353060"/>
                </a:lnTo>
                <a:lnTo>
                  <a:pt x="177419" y="354711"/>
                </a:lnTo>
                <a:lnTo>
                  <a:pt x="173989" y="356235"/>
                </a:lnTo>
                <a:lnTo>
                  <a:pt x="170433" y="357632"/>
                </a:lnTo>
                <a:lnTo>
                  <a:pt x="166370" y="359029"/>
                </a:lnTo>
                <a:lnTo>
                  <a:pt x="161671" y="360045"/>
                </a:lnTo>
                <a:lnTo>
                  <a:pt x="157099" y="361188"/>
                </a:lnTo>
                <a:lnTo>
                  <a:pt x="152019" y="361950"/>
                </a:lnTo>
                <a:lnTo>
                  <a:pt x="146557" y="362585"/>
                </a:lnTo>
                <a:lnTo>
                  <a:pt x="141097" y="363220"/>
                </a:lnTo>
                <a:lnTo>
                  <a:pt x="135635" y="363474"/>
                </a:lnTo>
                <a:lnTo>
                  <a:pt x="130048" y="363474"/>
                </a:lnTo>
                <a:lnTo>
                  <a:pt x="116188" y="362876"/>
                </a:lnTo>
                <a:lnTo>
                  <a:pt x="103558" y="361101"/>
                </a:lnTo>
                <a:lnTo>
                  <a:pt x="92184" y="358174"/>
                </a:lnTo>
                <a:lnTo>
                  <a:pt x="79266" y="352430"/>
                </a:lnTo>
                <a:lnTo>
                  <a:pt x="69001" y="345120"/>
                </a:lnTo>
                <a:lnTo>
                  <a:pt x="56979" y="330697"/>
                </a:lnTo>
                <a:lnTo>
                  <a:pt x="51300" y="319170"/>
                </a:lnTo>
                <a:lnTo>
                  <a:pt x="48513" y="310769"/>
                </a:lnTo>
                <a:lnTo>
                  <a:pt x="45911" y="299563"/>
                </a:lnTo>
                <a:lnTo>
                  <a:pt x="44242" y="287151"/>
                </a:lnTo>
                <a:lnTo>
                  <a:pt x="43486" y="273553"/>
                </a:lnTo>
                <a:lnTo>
                  <a:pt x="43433" y="268605"/>
                </a:lnTo>
                <a:lnTo>
                  <a:pt x="43433" y="132461"/>
                </a:lnTo>
                <a:lnTo>
                  <a:pt x="11556" y="132461"/>
                </a:lnTo>
                <a:lnTo>
                  <a:pt x="7747" y="132461"/>
                </a:lnTo>
                <a:lnTo>
                  <a:pt x="4952" y="130175"/>
                </a:lnTo>
                <a:lnTo>
                  <a:pt x="2921" y="125475"/>
                </a:lnTo>
                <a:lnTo>
                  <a:pt x="888" y="120904"/>
                </a:lnTo>
                <a:lnTo>
                  <a:pt x="0" y="113030"/>
                </a:lnTo>
                <a:lnTo>
                  <a:pt x="0" y="102108"/>
                </a:lnTo>
                <a:lnTo>
                  <a:pt x="0" y="96393"/>
                </a:lnTo>
                <a:lnTo>
                  <a:pt x="253" y="91567"/>
                </a:lnTo>
                <a:lnTo>
                  <a:pt x="634" y="87630"/>
                </a:lnTo>
                <a:lnTo>
                  <a:pt x="1143" y="83566"/>
                </a:lnTo>
                <a:lnTo>
                  <a:pt x="1904" y="80518"/>
                </a:lnTo>
                <a:lnTo>
                  <a:pt x="2921" y="78232"/>
                </a:lnTo>
                <a:lnTo>
                  <a:pt x="3936" y="75946"/>
                </a:lnTo>
                <a:lnTo>
                  <a:pt x="5206" y="74295"/>
                </a:lnTo>
                <a:lnTo>
                  <a:pt x="6603" y="73279"/>
                </a:lnTo>
                <a:lnTo>
                  <a:pt x="8127" y="72262"/>
                </a:lnTo>
                <a:lnTo>
                  <a:pt x="9905" y="71755"/>
                </a:lnTo>
                <a:lnTo>
                  <a:pt x="11810" y="71755"/>
                </a:lnTo>
                <a:lnTo>
                  <a:pt x="43433" y="71755"/>
                </a:lnTo>
                <a:lnTo>
                  <a:pt x="43433" y="12573"/>
                </a:lnTo>
                <a:lnTo>
                  <a:pt x="43433" y="10541"/>
                </a:lnTo>
                <a:lnTo>
                  <a:pt x="43942" y="8762"/>
                </a:lnTo>
                <a:lnTo>
                  <a:pt x="45084" y="7238"/>
                </a:lnTo>
                <a:lnTo>
                  <a:pt x="46100" y="5587"/>
                </a:lnTo>
                <a:lnTo>
                  <a:pt x="48132" y="4318"/>
                </a:lnTo>
                <a:lnTo>
                  <a:pt x="51053" y="3175"/>
                </a:lnTo>
                <a:lnTo>
                  <a:pt x="53848" y="2032"/>
                </a:lnTo>
                <a:lnTo>
                  <a:pt x="57784" y="1270"/>
                </a:lnTo>
                <a:lnTo>
                  <a:pt x="62610" y="762"/>
                </a:lnTo>
                <a:lnTo>
                  <a:pt x="67436" y="254"/>
                </a:lnTo>
                <a:lnTo>
                  <a:pt x="73532" y="0"/>
                </a:lnTo>
                <a:lnTo>
                  <a:pt x="8064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599940" y="1106677"/>
            <a:ext cx="187833" cy="363474"/>
          </a:xfrm>
          <a:custGeom>
            <a:avLst/>
            <a:gdLst/>
            <a:ahLst/>
            <a:cxnLst/>
            <a:rect l="l" t="t" r="r" b="b"/>
            <a:pathLst>
              <a:path w="187833" h="363474">
                <a:moveTo>
                  <a:pt x="80645" y="0"/>
                </a:moveTo>
                <a:lnTo>
                  <a:pt x="88011" y="0"/>
                </a:lnTo>
                <a:lnTo>
                  <a:pt x="94107" y="254"/>
                </a:lnTo>
                <a:lnTo>
                  <a:pt x="98933" y="762"/>
                </a:lnTo>
                <a:lnTo>
                  <a:pt x="103759" y="1270"/>
                </a:lnTo>
                <a:lnTo>
                  <a:pt x="107569" y="2032"/>
                </a:lnTo>
                <a:lnTo>
                  <a:pt x="110362" y="3175"/>
                </a:lnTo>
                <a:lnTo>
                  <a:pt x="113157" y="4318"/>
                </a:lnTo>
                <a:lnTo>
                  <a:pt x="115188" y="5587"/>
                </a:lnTo>
                <a:lnTo>
                  <a:pt x="116332" y="7238"/>
                </a:lnTo>
                <a:lnTo>
                  <a:pt x="117475" y="8762"/>
                </a:lnTo>
                <a:lnTo>
                  <a:pt x="118110" y="10541"/>
                </a:lnTo>
                <a:lnTo>
                  <a:pt x="118110" y="12573"/>
                </a:lnTo>
                <a:lnTo>
                  <a:pt x="118110" y="71755"/>
                </a:lnTo>
                <a:lnTo>
                  <a:pt x="175895" y="71755"/>
                </a:lnTo>
                <a:lnTo>
                  <a:pt x="177800" y="71755"/>
                </a:lnTo>
                <a:lnTo>
                  <a:pt x="179577" y="72262"/>
                </a:lnTo>
                <a:lnTo>
                  <a:pt x="181101" y="73279"/>
                </a:lnTo>
                <a:lnTo>
                  <a:pt x="182499" y="74295"/>
                </a:lnTo>
                <a:lnTo>
                  <a:pt x="183769" y="75946"/>
                </a:lnTo>
                <a:lnTo>
                  <a:pt x="184785" y="78232"/>
                </a:lnTo>
                <a:lnTo>
                  <a:pt x="185800" y="80518"/>
                </a:lnTo>
                <a:lnTo>
                  <a:pt x="186562" y="83566"/>
                </a:lnTo>
                <a:lnTo>
                  <a:pt x="187071" y="87630"/>
                </a:lnTo>
                <a:lnTo>
                  <a:pt x="187579" y="91567"/>
                </a:lnTo>
                <a:lnTo>
                  <a:pt x="187833" y="96393"/>
                </a:lnTo>
                <a:lnTo>
                  <a:pt x="187833" y="102108"/>
                </a:lnTo>
                <a:lnTo>
                  <a:pt x="187833" y="113030"/>
                </a:lnTo>
                <a:lnTo>
                  <a:pt x="186817" y="120904"/>
                </a:lnTo>
                <a:lnTo>
                  <a:pt x="184785" y="125475"/>
                </a:lnTo>
                <a:lnTo>
                  <a:pt x="182752" y="130175"/>
                </a:lnTo>
                <a:lnTo>
                  <a:pt x="179959" y="132461"/>
                </a:lnTo>
                <a:lnTo>
                  <a:pt x="176149" y="132461"/>
                </a:lnTo>
                <a:lnTo>
                  <a:pt x="118110" y="132461"/>
                </a:lnTo>
                <a:lnTo>
                  <a:pt x="118110" y="257175"/>
                </a:lnTo>
                <a:lnTo>
                  <a:pt x="119104" y="272215"/>
                </a:lnTo>
                <a:lnTo>
                  <a:pt x="122087" y="284026"/>
                </a:lnTo>
                <a:lnTo>
                  <a:pt x="124968" y="289813"/>
                </a:lnTo>
                <a:lnTo>
                  <a:pt x="133897" y="297712"/>
                </a:lnTo>
                <a:lnTo>
                  <a:pt x="147648" y="300709"/>
                </a:lnTo>
                <a:lnTo>
                  <a:pt x="149351" y="300736"/>
                </a:lnTo>
                <a:lnTo>
                  <a:pt x="153288" y="300736"/>
                </a:lnTo>
                <a:lnTo>
                  <a:pt x="156972" y="300355"/>
                </a:lnTo>
                <a:lnTo>
                  <a:pt x="160147" y="299593"/>
                </a:lnTo>
                <a:lnTo>
                  <a:pt x="163322" y="298958"/>
                </a:lnTo>
                <a:lnTo>
                  <a:pt x="166115" y="298196"/>
                </a:lnTo>
                <a:lnTo>
                  <a:pt x="168529" y="297307"/>
                </a:lnTo>
                <a:lnTo>
                  <a:pt x="171069" y="296418"/>
                </a:lnTo>
                <a:lnTo>
                  <a:pt x="173100" y="295529"/>
                </a:lnTo>
                <a:lnTo>
                  <a:pt x="174879" y="294894"/>
                </a:lnTo>
                <a:lnTo>
                  <a:pt x="176530" y="294132"/>
                </a:lnTo>
                <a:lnTo>
                  <a:pt x="178054" y="293877"/>
                </a:lnTo>
                <a:lnTo>
                  <a:pt x="179450" y="293877"/>
                </a:lnTo>
                <a:lnTo>
                  <a:pt x="180594" y="293877"/>
                </a:lnTo>
                <a:lnTo>
                  <a:pt x="181737" y="294132"/>
                </a:lnTo>
                <a:lnTo>
                  <a:pt x="182880" y="294894"/>
                </a:lnTo>
                <a:lnTo>
                  <a:pt x="183896" y="295529"/>
                </a:lnTo>
                <a:lnTo>
                  <a:pt x="184785" y="296925"/>
                </a:lnTo>
                <a:lnTo>
                  <a:pt x="185420" y="299085"/>
                </a:lnTo>
                <a:lnTo>
                  <a:pt x="185927" y="301117"/>
                </a:lnTo>
                <a:lnTo>
                  <a:pt x="186562" y="303911"/>
                </a:lnTo>
                <a:lnTo>
                  <a:pt x="187071" y="307594"/>
                </a:lnTo>
                <a:lnTo>
                  <a:pt x="187579" y="311150"/>
                </a:lnTo>
                <a:lnTo>
                  <a:pt x="187833" y="315722"/>
                </a:lnTo>
                <a:lnTo>
                  <a:pt x="187833" y="321183"/>
                </a:lnTo>
                <a:lnTo>
                  <a:pt x="187833" y="329946"/>
                </a:lnTo>
                <a:lnTo>
                  <a:pt x="187198" y="336676"/>
                </a:lnTo>
                <a:lnTo>
                  <a:pt x="186182" y="341375"/>
                </a:lnTo>
                <a:lnTo>
                  <a:pt x="185038" y="345948"/>
                </a:lnTo>
                <a:lnTo>
                  <a:pt x="183642" y="349250"/>
                </a:lnTo>
                <a:lnTo>
                  <a:pt x="181863" y="351155"/>
                </a:lnTo>
                <a:lnTo>
                  <a:pt x="180086" y="353060"/>
                </a:lnTo>
                <a:lnTo>
                  <a:pt x="177419" y="354711"/>
                </a:lnTo>
                <a:lnTo>
                  <a:pt x="173989" y="356235"/>
                </a:lnTo>
                <a:lnTo>
                  <a:pt x="170434" y="357632"/>
                </a:lnTo>
                <a:lnTo>
                  <a:pt x="166370" y="359029"/>
                </a:lnTo>
                <a:lnTo>
                  <a:pt x="161671" y="360045"/>
                </a:lnTo>
                <a:lnTo>
                  <a:pt x="157099" y="361188"/>
                </a:lnTo>
                <a:lnTo>
                  <a:pt x="152019" y="361950"/>
                </a:lnTo>
                <a:lnTo>
                  <a:pt x="146558" y="362585"/>
                </a:lnTo>
                <a:lnTo>
                  <a:pt x="141097" y="363220"/>
                </a:lnTo>
                <a:lnTo>
                  <a:pt x="135636" y="363474"/>
                </a:lnTo>
                <a:lnTo>
                  <a:pt x="130048" y="363474"/>
                </a:lnTo>
                <a:lnTo>
                  <a:pt x="116188" y="362876"/>
                </a:lnTo>
                <a:lnTo>
                  <a:pt x="103558" y="361101"/>
                </a:lnTo>
                <a:lnTo>
                  <a:pt x="92184" y="358174"/>
                </a:lnTo>
                <a:lnTo>
                  <a:pt x="79266" y="352430"/>
                </a:lnTo>
                <a:lnTo>
                  <a:pt x="69001" y="345120"/>
                </a:lnTo>
                <a:lnTo>
                  <a:pt x="56979" y="330697"/>
                </a:lnTo>
                <a:lnTo>
                  <a:pt x="51300" y="319170"/>
                </a:lnTo>
                <a:lnTo>
                  <a:pt x="48513" y="310769"/>
                </a:lnTo>
                <a:lnTo>
                  <a:pt x="45911" y="299563"/>
                </a:lnTo>
                <a:lnTo>
                  <a:pt x="44242" y="287151"/>
                </a:lnTo>
                <a:lnTo>
                  <a:pt x="43486" y="273553"/>
                </a:lnTo>
                <a:lnTo>
                  <a:pt x="43434" y="268605"/>
                </a:lnTo>
                <a:lnTo>
                  <a:pt x="43434" y="132461"/>
                </a:lnTo>
                <a:lnTo>
                  <a:pt x="11557" y="132461"/>
                </a:lnTo>
                <a:lnTo>
                  <a:pt x="7747" y="132461"/>
                </a:lnTo>
                <a:lnTo>
                  <a:pt x="4952" y="130175"/>
                </a:lnTo>
                <a:lnTo>
                  <a:pt x="2921" y="125475"/>
                </a:lnTo>
                <a:lnTo>
                  <a:pt x="888" y="120904"/>
                </a:lnTo>
                <a:lnTo>
                  <a:pt x="0" y="113030"/>
                </a:lnTo>
                <a:lnTo>
                  <a:pt x="0" y="102108"/>
                </a:lnTo>
                <a:lnTo>
                  <a:pt x="0" y="96393"/>
                </a:lnTo>
                <a:lnTo>
                  <a:pt x="254" y="91567"/>
                </a:lnTo>
                <a:lnTo>
                  <a:pt x="635" y="87630"/>
                </a:lnTo>
                <a:lnTo>
                  <a:pt x="1143" y="83566"/>
                </a:lnTo>
                <a:lnTo>
                  <a:pt x="1905" y="80518"/>
                </a:lnTo>
                <a:lnTo>
                  <a:pt x="2921" y="78232"/>
                </a:lnTo>
                <a:lnTo>
                  <a:pt x="3937" y="75946"/>
                </a:lnTo>
                <a:lnTo>
                  <a:pt x="5207" y="74295"/>
                </a:lnTo>
                <a:lnTo>
                  <a:pt x="6604" y="73279"/>
                </a:lnTo>
                <a:lnTo>
                  <a:pt x="8127" y="72262"/>
                </a:lnTo>
                <a:lnTo>
                  <a:pt x="9906" y="71755"/>
                </a:lnTo>
                <a:lnTo>
                  <a:pt x="11811" y="71755"/>
                </a:lnTo>
                <a:lnTo>
                  <a:pt x="43434" y="71755"/>
                </a:lnTo>
                <a:lnTo>
                  <a:pt x="43434" y="12573"/>
                </a:lnTo>
                <a:lnTo>
                  <a:pt x="43434" y="10541"/>
                </a:lnTo>
                <a:lnTo>
                  <a:pt x="43942" y="8762"/>
                </a:lnTo>
                <a:lnTo>
                  <a:pt x="45085" y="7238"/>
                </a:lnTo>
                <a:lnTo>
                  <a:pt x="46100" y="5587"/>
                </a:lnTo>
                <a:lnTo>
                  <a:pt x="48133" y="4318"/>
                </a:lnTo>
                <a:lnTo>
                  <a:pt x="51054" y="3175"/>
                </a:lnTo>
                <a:lnTo>
                  <a:pt x="53848" y="2032"/>
                </a:lnTo>
                <a:lnTo>
                  <a:pt x="57785" y="1270"/>
                </a:lnTo>
                <a:lnTo>
                  <a:pt x="62611" y="762"/>
                </a:lnTo>
                <a:lnTo>
                  <a:pt x="67437" y="254"/>
                </a:lnTo>
                <a:lnTo>
                  <a:pt x="73533" y="0"/>
                </a:lnTo>
                <a:lnTo>
                  <a:pt x="8064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228084" y="1077214"/>
            <a:ext cx="211708" cy="386969"/>
          </a:xfrm>
          <a:custGeom>
            <a:avLst/>
            <a:gdLst/>
            <a:ahLst/>
            <a:cxnLst/>
            <a:rect l="l" t="t" r="r" b="b"/>
            <a:pathLst>
              <a:path w="211708" h="386969">
                <a:moveTo>
                  <a:pt x="39369" y="0"/>
                </a:moveTo>
                <a:lnTo>
                  <a:pt x="46989" y="0"/>
                </a:lnTo>
                <a:lnTo>
                  <a:pt x="53339" y="381"/>
                </a:lnTo>
                <a:lnTo>
                  <a:pt x="58419" y="888"/>
                </a:lnTo>
                <a:lnTo>
                  <a:pt x="63373" y="1524"/>
                </a:lnTo>
                <a:lnTo>
                  <a:pt x="67310" y="2286"/>
                </a:lnTo>
                <a:lnTo>
                  <a:pt x="70230" y="3301"/>
                </a:lnTo>
                <a:lnTo>
                  <a:pt x="73278" y="4318"/>
                </a:lnTo>
                <a:lnTo>
                  <a:pt x="75437" y="5587"/>
                </a:lnTo>
                <a:lnTo>
                  <a:pt x="76707" y="7238"/>
                </a:lnTo>
                <a:lnTo>
                  <a:pt x="77977" y="8762"/>
                </a:lnTo>
                <a:lnTo>
                  <a:pt x="78612" y="10540"/>
                </a:lnTo>
                <a:lnTo>
                  <a:pt x="78612" y="12573"/>
                </a:lnTo>
                <a:lnTo>
                  <a:pt x="78612" y="322452"/>
                </a:lnTo>
                <a:lnTo>
                  <a:pt x="199770" y="322452"/>
                </a:lnTo>
                <a:lnTo>
                  <a:pt x="201675" y="322452"/>
                </a:lnTo>
                <a:lnTo>
                  <a:pt x="203453" y="322961"/>
                </a:lnTo>
                <a:lnTo>
                  <a:pt x="204977" y="324103"/>
                </a:lnTo>
                <a:lnTo>
                  <a:pt x="206501" y="325120"/>
                </a:lnTo>
                <a:lnTo>
                  <a:pt x="207644" y="326898"/>
                </a:lnTo>
                <a:lnTo>
                  <a:pt x="208661" y="329438"/>
                </a:lnTo>
                <a:lnTo>
                  <a:pt x="209676" y="331850"/>
                </a:lnTo>
                <a:lnTo>
                  <a:pt x="210438" y="335152"/>
                </a:lnTo>
                <a:lnTo>
                  <a:pt x="210946" y="339216"/>
                </a:lnTo>
                <a:lnTo>
                  <a:pt x="211454" y="343281"/>
                </a:lnTo>
                <a:lnTo>
                  <a:pt x="211708" y="348361"/>
                </a:lnTo>
                <a:lnTo>
                  <a:pt x="211708" y="354330"/>
                </a:lnTo>
                <a:lnTo>
                  <a:pt x="211708" y="360172"/>
                </a:lnTo>
                <a:lnTo>
                  <a:pt x="211454" y="365251"/>
                </a:lnTo>
                <a:lnTo>
                  <a:pt x="210946" y="369315"/>
                </a:lnTo>
                <a:lnTo>
                  <a:pt x="210438" y="373380"/>
                </a:lnTo>
                <a:lnTo>
                  <a:pt x="209676" y="376682"/>
                </a:lnTo>
                <a:lnTo>
                  <a:pt x="208661" y="379475"/>
                </a:lnTo>
                <a:lnTo>
                  <a:pt x="207644" y="382143"/>
                </a:lnTo>
                <a:lnTo>
                  <a:pt x="206501" y="384048"/>
                </a:lnTo>
                <a:lnTo>
                  <a:pt x="204977" y="385190"/>
                </a:lnTo>
                <a:lnTo>
                  <a:pt x="203453" y="386461"/>
                </a:lnTo>
                <a:lnTo>
                  <a:pt x="201675" y="386969"/>
                </a:lnTo>
                <a:lnTo>
                  <a:pt x="199770" y="386969"/>
                </a:lnTo>
                <a:lnTo>
                  <a:pt x="23240" y="386969"/>
                </a:lnTo>
                <a:lnTo>
                  <a:pt x="16637" y="386969"/>
                </a:lnTo>
                <a:lnTo>
                  <a:pt x="11175" y="385063"/>
                </a:lnTo>
                <a:lnTo>
                  <a:pt x="6730" y="381253"/>
                </a:lnTo>
                <a:lnTo>
                  <a:pt x="2286" y="377316"/>
                </a:lnTo>
                <a:lnTo>
                  <a:pt x="0" y="371094"/>
                </a:lnTo>
                <a:lnTo>
                  <a:pt x="0" y="362331"/>
                </a:lnTo>
                <a:lnTo>
                  <a:pt x="0" y="12573"/>
                </a:lnTo>
                <a:lnTo>
                  <a:pt x="0" y="10540"/>
                </a:lnTo>
                <a:lnTo>
                  <a:pt x="635" y="8762"/>
                </a:lnTo>
                <a:lnTo>
                  <a:pt x="1904" y="7238"/>
                </a:lnTo>
                <a:lnTo>
                  <a:pt x="3301" y="5587"/>
                </a:lnTo>
                <a:lnTo>
                  <a:pt x="5333" y="4318"/>
                </a:lnTo>
                <a:lnTo>
                  <a:pt x="8381" y="3301"/>
                </a:lnTo>
                <a:lnTo>
                  <a:pt x="11302" y="2286"/>
                </a:lnTo>
                <a:lnTo>
                  <a:pt x="15366" y="1524"/>
                </a:lnTo>
                <a:lnTo>
                  <a:pt x="20446" y="888"/>
                </a:lnTo>
                <a:lnTo>
                  <a:pt x="25526" y="381"/>
                </a:lnTo>
                <a:lnTo>
                  <a:pt x="31750" y="0"/>
                </a:lnTo>
                <a:lnTo>
                  <a:pt x="3936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279261" y="1072769"/>
            <a:ext cx="284861" cy="397763"/>
          </a:xfrm>
          <a:custGeom>
            <a:avLst/>
            <a:gdLst/>
            <a:ahLst/>
            <a:cxnLst/>
            <a:rect l="l" t="t" r="r" b="b"/>
            <a:pathLst>
              <a:path w="284861" h="397763">
                <a:moveTo>
                  <a:pt x="178562" y="0"/>
                </a:moveTo>
                <a:lnTo>
                  <a:pt x="191485" y="444"/>
                </a:lnTo>
                <a:lnTo>
                  <a:pt x="204051" y="1778"/>
                </a:lnTo>
                <a:lnTo>
                  <a:pt x="209550" y="2666"/>
                </a:lnTo>
                <a:lnTo>
                  <a:pt x="222380" y="5407"/>
                </a:lnTo>
                <a:lnTo>
                  <a:pt x="234366" y="8771"/>
                </a:lnTo>
                <a:lnTo>
                  <a:pt x="245490" y="12572"/>
                </a:lnTo>
                <a:lnTo>
                  <a:pt x="253111" y="15875"/>
                </a:lnTo>
                <a:lnTo>
                  <a:pt x="259841" y="19684"/>
                </a:lnTo>
                <a:lnTo>
                  <a:pt x="266572" y="23494"/>
                </a:lnTo>
                <a:lnTo>
                  <a:pt x="271271" y="26669"/>
                </a:lnTo>
                <a:lnTo>
                  <a:pt x="273938" y="29336"/>
                </a:lnTo>
                <a:lnTo>
                  <a:pt x="276606" y="32003"/>
                </a:lnTo>
                <a:lnTo>
                  <a:pt x="279527" y="36067"/>
                </a:lnTo>
                <a:lnTo>
                  <a:pt x="281305" y="40131"/>
                </a:lnTo>
                <a:lnTo>
                  <a:pt x="281813" y="42925"/>
                </a:lnTo>
                <a:lnTo>
                  <a:pt x="282447" y="45719"/>
                </a:lnTo>
                <a:lnTo>
                  <a:pt x="282956" y="48894"/>
                </a:lnTo>
                <a:lnTo>
                  <a:pt x="283210" y="52704"/>
                </a:lnTo>
                <a:lnTo>
                  <a:pt x="283463" y="56514"/>
                </a:lnTo>
                <a:lnTo>
                  <a:pt x="283590" y="61213"/>
                </a:lnTo>
                <a:lnTo>
                  <a:pt x="283590" y="66675"/>
                </a:lnTo>
                <a:lnTo>
                  <a:pt x="283590" y="72643"/>
                </a:lnTo>
                <a:lnTo>
                  <a:pt x="283463" y="77723"/>
                </a:lnTo>
                <a:lnTo>
                  <a:pt x="283083" y="81914"/>
                </a:lnTo>
                <a:lnTo>
                  <a:pt x="282702" y="86105"/>
                </a:lnTo>
                <a:lnTo>
                  <a:pt x="281939" y="89407"/>
                </a:lnTo>
                <a:lnTo>
                  <a:pt x="280923" y="92075"/>
                </a:lnTo>
                <a:lnTo>
                  <a:pt x="280035" y="94614"/>
                </a:lnTo>
                <a:lnTo>
                  <a:pt x="278764" y="96519"/>
                </a:lnTo>
                <a:lnTo>
                  <a:pt x="277367" y="97662"/>
                </a:lnTo>
                <a:lnTo>
                  <a:pt x="275970" y="98805"/>
                </a:lnTo>
                <a:lnTo>
                  <a:pt x="274446" y="99440"/>
                </a:lnTo>
                <a:lnTo>
                  <a:pt x="272668" y="99440"/>
                </a:lnTo>
                <a:lnTo>
                  <a:pt x="269620" y="99440"/>
                </a:lnTo>
                <a:lnTo>
                  <a:pt x="265938" y="97662"/>
                </a:lnTo>
                <a:lnTo>
                  <a:pt x="261365" y="94233"/>
                </a:lnTo>
                <a:lnTo>
                  <a:pt x="256793" y="90804"/>
                </a:lnTo>
                <a:lnTo>
                  <a:pt x="243586" y="82676"/>
                </a:lnTo>
                <a:lnTo>
                  <a:pt x="233044" y="77170"/>
                </a:lnTo>
                <a:lnTo>
                  <a:pt x="220829" y="72135"/>
                </a:lnTo>
                <a:lnTo>
                  <a:pt x="206411" y="67998"/>
                </a:lnTo>
                <a:lnTo>
                  <a:pt x="193738" y="66256"/>
                </a:lnTo>
                <a:lnTo>
                  <a:pt x="181863" y="65785"/>
                </a:lnTo>
                <a:lnTo>
                  <a:pt x="168451" y="66655"/>
                </a:lnTo>
                <a:lnTo>
                  <a:pt x="155919" y="69248"/>
                </a:lnTo>
                <a:lnTo>
                  <a:pt x="144309" y="73544"/>
                </a:lnTo>
                <a:lnTo>
                  <a:pt x="130243" y="81804"/>
                </a:lnTo>
                <a:lnTo>
                  <a:pt x="120579" y="90004"/>
                </a:lnTo>
                <a:lnTo>
                  <a:pt x="111932" y="99738"/>
                </a:lnTo>
                <a:lnTo>
                  <a:pt x="103776" y="112057"/>
                </a:lnTo>
                <a:lnTo>
                  <a:pt x="98207" y="123263"/>
                </a:lnTo>
                <a:lnTo>
                  <a:pt x="93560" y="135583"/>
                </a:lnTo>
                <a:lnTo>
                  <a:pt x="91059" y="144144"/>
                </a:lnTo>
                <a:lnTo>
                  <a:pt x="88438" y="155620"/>
                </a:lnTo>
                <a:lnTo>
                  <a:pt x="86462" y="167762"/>
                </a:lnTo>
                <a:lnTo>
                  <a:pt x="85148" y="180570"/>
                </a:lnTo>
                <a:lnTo>
                  <a:pt x="84514" y="194043"/>
                </a:lnTo>
                <a:lnTo>
                  <a:pt x="84454" y="199770"/>
                </a:lnTo>
                <a:lnTo>
                  <a:pt x="84786" y="213893"/>
                </a:lnTo>
                <a:lnTo>
                  <a:pt x="85776" y="227182"/>
                </a:lnTo>
                <a:lnTo>
                  <a:pt x="87416" y="239645"/>
                </a:lnTo>
                <a:lnTo>
                  <a:pt x="89699" y="251290"/>
                </a:lnTo>
                <a:lnTo>
                  <a:pt x="95894" y="271739"/>
                </a:lnTo>
                <a:lnTo>
                  <a:pt x="101199" y="283567"/>
                </a:lnTo>
                <a:lnTo>
                  <a:pt x="107446" y="294022"/>
                </a:lnTo>
                <a:lnTo>
                  <a:pt x="120411" y="308951"/>
                </a:lnTo>
                <a:lnTo>
                  <a:pt x="130425" y="316773"/>
                </a:lnTo>
                <a:lnTo>
                  <a:pt x="141548" y="322933"/>
                </a:lnTo>
                <a:lnTo>
                  <a:pt x="154255" y="327500"/>
                </a:lnTo>
                <a:lnTo>
                  <a:pt x="166603" y="330110"/>
                </a:lnTo>
                <a:lnTo>
                  <a:pt x="179792" y="331277"/>
                </a:lnTo>
                <a:lnTo>
                  <a:pt x="183896" y="331342"/>
                </a:lnTo>
                <a:lnTo>
                  <a:pt x="197784" y="330740"/>
                </a:lnTo>
                <a:lnTo>
                  <a:pt x="210254" y="328932"/>
                </a:lnTo>
                <a:lnTo>
                  <a:pt x="219963" y="326389"/>
                </a:lnTo>
                <a:lnTo>
                  <a:pt x="232781" y="321759"/>
                </a:lnTo>
                <a:lnTo>
                  <a:pt x="243812" y="316750"/>
                </a:lnTo>
                <a:lnTo>
                  <a:pt x="253237" y="311530"/>
                </a:lnTo>
                <a:lnTo>
                  <a:pt x="263906" y="304800"/>
                </a:lnTo>
                <a:lnTo>
                  <a:pt x="268478" y="301625"/>
                </a:lnTo>
                <a:lnTo>
                  <a:pt x="272161" y="300100"/>
                </a:lnTo>
                <a:lnTo>
                  <a:pt x="274700" y="300100"/>
                </a:lnTo>
                <a:lnTo>
                  <a:pt x="276733" y="300100"/>
                </a:lnTo>
                <a:lnTo>
                  <a:pt x="278257" y="300481"/>
                </a:lnTo>
                <a:lnTo>
                  <a:pt x="279527" y="301243"/>
                </a:lnTo>
                <a:lnTo>
                  <a:pt x="280669" y="302005"/>
                </a:lnTo>
                <a:lnTo>
                  <a:pt x="281686" y="303656"/>
                </a:lnTo>
                <a:lnTo>
                  <a:pt x="282447" y="306069"/>
                </a:lnTo>
                <a:lnTo>
                  <a:pt x="283210" y="308355"/>
                </a:lnTo>
                <a:lnTo>
                  <a:pt x="283844" y="311784"/>
                </a:lnTo>
                <a:lnTo>
                  <a:pt x="284225" y="315975"/>
                </a:lnTo>
                <a:lnTo>
                  <a:pt x="284607" y="320293"/>
                </a:lnTo>
                <a:lnTo>
                  <a:pt x="284861" y="326008"/>
                </a:lnTo>
                <a:lnTo>
                  <a:pt x="284861" y="333120"/>
                </a:lnTo>
                <a:lnTo>
                  <a:pt x="284861" y="338073"/>
                </a:lnTo>
                <a:lnTo>
                  <a:pt x="284734" y="342264"/>
                </a:lnTo>
                <a:lnTo>
                  <a:pt x="284353" y="345820"/>
                </a:lnTo>
                <a:lnTo>
                  <a:pt x="284098" y="349250"/>
                </a:lnTo>
                <a:lnTo>
                  <a:pt x="283590" y="352170"/>
                </a:lnTo>
                <a:lnTo>
                  <a:pt x="283083" y="354710"/>
                </a:lnTo>
                <a:lnTo>
                  <a:pt x="282447" y="357123"/>
                </a:lnTo>
                <a:lnTo>
                  <a:pt x="281686" y="359282"/>
                </a:lnTo>
                <a:lnTo>
                  <a:pt x="280669" y="361060"/>
                </a:lnTo>
                <a:lnTo>
                  <a:pt x="279654" y="362838"/>
                </a:lnTo>
                <a:lnTo>
                  <a:pt x="278130" y="364870"/>
                </a:lnTo>
                <a:lnTo>
                  <a:pt x="275970" y="367156"/>
                </a:lnTo>
                <a:lnTo>
                  <a:pt x="273685" y="369442"/>
                </a:lnTo>
                <a:lnTo>
                  <a:pt x="269493" y="372363"/>
                </a:lnTo>
                <a:lnTo>
                  <a:pt x="263270" y="375919"/>
                </a:lnTo>
                <a:lnTo>
                  <a:pt x="257047" y="379602"/>
                </a:lnTo>
                <a:lnTo>
                  <a:pt x="240284" y="386206"/>
                </a:lnTo>
                <a:lnTo>
                  <a:pt x="216367" y="393055"/>
                </a:lnTo>
                <a:lnTo>
                  <a:pt x="197365" y="396286"/>
                </a:lnTo>
                <a:lnTo>
                  <a:pt x="171703" y="397763"/>
                </a:lnTo>
                <a:lnTo>
                  <a:pt x="158053" y="397388"/>
                </a:lnTo>
                <a:lnTo>
                  <a:pt x="132212" y="394371"/>
                </a:lnTo>
                <a:lnTo>
                  <a:pt x="108290" y="388307"/>
                </a:lnTo>
                <a:lnTo>
                  <a:pt x="88310" y="380257"/>
                </a:lnTo>
                <a:lnTo>
                  <a:pt x="66388" y="367160"/>
                </a:lnTo>
                <a:lnTo>
                  <a:pt x="47364" y="350359"/>
                </a:lnTo>
                <a:lnTo>
                  <a:pt x="38304" y="339753"/>
                </a:lnTo>
                <a:lnTo>
                  <a:pt x="24788" y="318829"/>
                </a:lnTo>
                <a:lnTo>
                  <a:pt x="14072" y="294653"/>
                </a:lnTo>
                <a:lnTo>
                  <a:pt x="8633" y="277368"/>
                </a:lnTo>
                <a:lnTo>
                  <a:pt x="3637" y="253659"/>
                </a:lnTo>
                <a:lnTo>
                  <a:pt x="773" y="227819"/>
                </a:lnTo>
                <a:lnTo>
                  <a:pt x="134" y="214105"/>
                </a:lnTo>
                <a:lnTo>
                  <a:pt x="0" y="203961"/>
                </a:lnTo>
                <a:lnTo>
                  <a:pt x="268" y="190040"/>
                </a:lnTo>
                <a:lnTo>
                  <a:pt x="1076" y="176577"/>
                </a:lnTo>
                <a:lnTo>
                  <a:pt x="4319" y="151024"/>
                </a:lnTo>
                <a:lnTo>
                  <a:pt x="9745" y="127303"/>
                </a:lnTo>
                <a:lnTo>
                  <a:pt x="17915" y="103947"/>
                </a:lnTo>
                <a:lnTo>
                  <a:pt x="29415" y="80588"/>
                </a:lnTo>
                <a:lnTo>
                  <a:pt x="43357" y="60123"/>
                </a:lnTo>
                <a:lnTo>
                  <a:pt x="58703" y="43555"/>
                </a:lnTo>
                <a:lnTo>
                  <a:pt x="78670" y="27835"/>
                </a:lnTo>
                <a:lnTo>
                  <a:pt x="101137" y="15552"/>
                </a:lnTo>
                <a:lnTo>
                  <a:pt x="117587" y="9210"/>
                </a:lnTo>
                <a:lnTo>
                  <a:pt x="141839" y="3130"/>
                </a:lnTo>
                <a:lnTo>
                  <a:pt x="167674" y="258"/>
                </a:lnTo>
                <a:lnTo>
                  <a:pt x="178562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960245" y="1072769"/>
            <a:ext cx="284861" cy="397763"/>
          </a:xfrm>
          <a:custGeom>
            <a:avLst/>
            <a:gdLst/>
            <a:ahLst/>
            <a:cxnLst/>
            <a:rect l="l" t="t" r="r" b="b"/>
            <a:pathLst>
              <a:path w="284861" h="397763">
                <a:moveTo>
                  <a:pt x="178562" y="0"/>
                </a:moveTo>
                <a:lnTo>
                  <a:pt x="191485" y="444"/>
                </a:lnTo>
                <a:lnTo>
                  <a:pt x="204051" y="1778"/>
                </a:lnTo>
                <a:lnTo>
                  <a:pt x="209550" y="2666"/>
                </a:lnTo>
                <a:lnTo>
                  <a:pt x="222380" y="5407"/>
                </a:lnTo>
                <a:lnTo>
                  <a:pt x="234366" y="8771"/>
                </a:lnTo>
                <a:lnTo>
                  <a:pt x="245491" y="12572"/>
                </a:lnTo>
                <a:lnTo>
                  <a:pt x="253111" y="15875"/>
                </a:lnTo>
                <a:lnTo>
                  <a:pt x="259842" y="19684"/>
                </a:lnTo>
                <a:lnTo>
                  <a:pt x="266573" y="23494"/>
                </a:lnTo>
                <a:lnTo>
                  <a:pt x="271272" y="26669"/>
                </a:lnTo>
                <a:lnTo>
                  <a:pt x="273938" y="29336"/>
                </a:lnTo>
                <a:lnTo>
                  <a:pt x="276606" y="32003"/>
                </a:lnTo>
                <a:lnTo>
                  <a:pt x="279527" y="36067"/>
                </a:lnTo>
                <a:lnTo>
                  <a:pt x="281305" y="40131"/>
                </a:lnTo>
                <a:lnTo>
                  <a:pt x="281813" y="42925"/>
                </a:lnTo>
                <a:lnTo>
                  <a:pt x="282448" y="45719"/>
                </a:lnTo>
                <a:lnTo>
                  <a:pt x="282956" y="48894"/>
                </a:lnTo>
                <a:lnTo>
                  <a:pt x="283210" y="52704"/>
                </a:lnTo>
                <a:lnTo>
                  <a:pt x="283463" y="56514"/>
                </a:lnTo>
                <a:lnTo>
                  <a:pt x="283591" y="61213"/>
                </a:lnTo>
                <a:lnTo>
                  <a:pt x="283591" y="66675"/>
                </a:lnTo>
                <a:lnTo>
                  <a:pt x="283591" y="72643"/>
                </a:lnTo>
                <a:lnTo>
                  <a:pt x="283463" y="77723"/>
                </a:lnTo>
                <a:lnTo>
                  <a:pt x="283082" y="81914"/>
                </a:lnTo>
                <a:lnTo>
                  <a:pt x="282702" y="86105"/>
                </a:lnTo>
                <a:lnTo>
                  <a:pt x="281940" y="89407"/>
                </a:lnTo>
                <a:lnTo>
                  <a:pt x="280924" y="92075"/>
                </a:lnTo>
                <a:lnTo>
                  <a:pt x="280035" y="94614"/>
                </a:lnTo>
                <a:lnTo>
                  <a:pt x="278765" y="96519"/>
                </a:lnTo>
                <a:lnTo>
                  <a:pt x="277368" y="97662"/>
                </a:lnTo>
                <a:lnTo>
                  <a:pt x="275971" y="98805"/>
                </a:lnTo>
                <a:lnTo>
                  <a:pt x="274447" y="99440"/>
                </a:lnTo>
                <a:lnTo>
                  <a:pt x="272669" y="99440"/>
                </a:lnTo>
                <a:lnTo>
                  <a:pt x="269621" y="99440"/>
                </a:lnTo>
                <a:lnTo>
                  <a:pt x="265938" y="97662"/>
                </a:lnTo>
                <a:lnTo>
                  <a:pt x="261366" y="94233"/>
                </a:lnTo>
                <a:lnTo>
                  <a:pt x="256794" y="90804"/>
                </a:lnTo>
                <a:lnTo>
                  <a:pt x="243586" y="82676"/>
                </a:lnTo>
                <a:lnTo>
                  <a:pt x="233044" y="77170"/>
                </a:lnTo>
                <a:lnTo>
                  <a:pt x="220829" y="72135"/>
                </a:lnTo>
                <a:lnTo>
                  <a:pt x="206411" y="67998"/>
                </a:lnTo>
                <a:lnTo>
                  <a:pt x="193738" y="66256"/>
                </a:lnTo>
                <a:lnTo>
                  <a:pt x="181863" y="65785"/>
                </a:lnTo>
                <a:lnTo>
                  <a:pt x="168451" y="66655"/>
                </a:lnTo>
                <a:lnTo>
                  <a:pt x="155919" y="69248"/>
                </a:lnTo>
                <a:lnTo>
                  <a:pt x="144309" y="73544"/>
                </a:lnTo>
                <a:lnTo>
                  <a:pt x="130243" y="81804"/>
                </a:lnTo>
                <a:lnTo>
                  <a:pt x="120579" y="90004"/>
                </a:lnTo>
                <a:lnTo>
                  <a:pt x="111932" y="99738"/>
                </a:lnTo>
                <a:lnTo>
                  <a:pt x="103776" y="112057"/>
                </a:lnTo>
                <a:lnTo>
                  <a:pt x="98207" y="123263"/>
                </a:lnTo>
                <a:lnTo>
                  <a:pt x="93560" y="135583"/>
                </a:lnTo>
                <a:lnTo>
                  <a:pt x="91059" y="144144"/>
                </a:lnTo>
                <a:lnTo>
                  <a:pt x="88438" y="155620"/>
                </a:lnTo>
                <a:lnTo>
                  <a:pt x="86462" y="167762"/>
                </a:lnTo>
                <a:lnTo>
                  <a:pt x="85148" y="180570"/>
                </a:lnTo>
                <a:lnTo>
                  <a:pt x="84514" y="194043"/>
                </a:lnTo>
                <a:lnTo>
                  <a:pt x="84455" y="199770"/>
                </a:lnTo>
                <a:lnTo>
                  <a:pt x="84786" y="213893"/>
                </a:lnTo>
                <a:lnTo>
                  <a:pt x="85776" y="227182"/>
                </a:lnTo>
                <a:lnTo>
                  <a:pt x="87416" y="239645"/>
                </a:lnTo>
                <a:lnTo>
                  <a:pt x="89699" y="251290"/>
                </a:lnTo>
                <a:lnTo>
                  <a:pt x="95894" y="271739"/>
                </a:lnTo>
                <a:lnTo>
                  <a:pt x="101199" y="283567"/>
                </a:lnTo>
                <a:lnTo>
                  <a:pt x="107446" y="294022"/>
                </a:lnTo>
                <a:lnTo>
                  <a:pt x="120411" y="308951"/>
                </a:lnTo>
                <a:lnTo>
                  <a:pt x="130425" y="316773"/>
                </a:lnTo>
                <a:lnTo>
                  <a:pt x="141548" y="322933"/>
                </a:lnTo>
                <a:lnTo>
                  <a:pt x="154255" y="327500"/>
                </a:lnTo>
                <a:lnTo>
                  <a:pt x="166603" y="330110"/>
                </a:lnTo>
                <a:lnTo>
                  <a:pt x="179792" y="331277"/>
                </a:lnTo>
                <a:lnTo>
                  <a:pt x="183896" y="331342"/>
                </a:lnTo>
                <a:lnTo>
                  <a:pt x="197784" y="330740"/>
                </a:lnTo>
                <a:lnTo>
                  <a:pt x="210254" y="328932"/>
                </a:lnTo>
                <a:lnTo>
                  <a:pt x="219963" y="326389"/>
                </a:lnTo>
                <a:lnTo>
                  <a:pt x="232781" y="321759"/>
                </a:lnTo>
                <a:lnTo>
                  <a:pt x="243812" y="316750"/>
                </a:lnTo>
                <a:lnTo>
                  <a:pt x="253237" y="311530"/>
                </a:lnTo>
                <a:lnTo>
                  <a:pt x="263906" y="304800"/>
                </a:lnTo>
                <a:lnTo>
                  <a:pt x="268478" y="301625"/>
                </a:lnTo>
                <a:lnTo>
                  <a:pt x="272161" y="300100"/>
                </a:lnTo>
                <a:lnTo>
                  <a:pt x="274700" y="300100"/>
                </a:lnTo>
                <a:lnTo>
                  <a:pt x="276732" y="300100"/>
                </a:lnTo>
                <a:lnTo>
                  <a:pt x="278256" y="300481"/>
                </a:lnTo>
                <a:lnTo>
                  <a:pt x="279527" y="301243"/>
                </a:lnTo>
                <a:lnTo>
                  <a:pt x="280669" y="302005"/>
                </a:lnTo>
                <a:lnTo>
                  <a:pt x="281686" y="303656"/>
                </a:lnTo>
                <a:lnTo>
                  <a:pt x="282448" y="306069"/>
                </a:lnTo>
                <a:lnTo>
                  <a:pt x="283210" y="308355"/>
                </a:lnTo>
                <a:lnTo>
                  <a:pt x="283844" y="311784"/>
                </a:lnTo>
                <a:lnTo>
                  <a:pt x="284225" y="315975"/>
                </a:lnTo>
                <a:lnTo>
                  <a:pt x="284606" y="320293"/>
                </a:lnTo>
                <a:lnTo>
                  <a:pt x="284861" y="326008"/>
                </a:lnTo>
                <a:lnTo>
                  <a:pt x="284861" y="333120"/>
                </a:lnTo>
                <a:lnTo>
                  <a:pt x="284861" y="338073"/>
                </a:lnTo>
                <a:lnTo>
                  <a:pt x="284734" y="342264"/>
                </a:lnTo>
                <a:lnTo>
                  <a:pt x="284353" y="345820"/>
                </a:lnTo>
                <a:lnTo>
                  <a:pt x="284099" y="349250"/>
                </a:lnTo>
                <a:lnTo>
                  <a:pt x="283591" y="352170"/>
                </a:lnTo>
                <a:lnTo>
                  <a:pt x="283082" y="354710"/>
                </a:lnTo>
                <a:lnTo>
                  <a:pt x="282448" y="357123"/>
                </a:lnTo>
                <a:lnTo>
                  <a:pt x="281686" y="359282"/>
                </a:lnTo>
                <a:lnTo>
                  <a:pt x="280669" y="361060"/>
                </a:lnTo>
                <a:lnTo>
                  <a:pt x="279654" y="362838"/>
                </a:lnTo>
                <a:lnTo>
                  <a:pt x="278130" y="364870"/>
                </a:lnTo>
                <a:lnTo>
                  <a:pt x="275971" y="367156"/>
                </a:lnTo>
                <a:lnTo>
                  <a:pt x="273685" y="369442"/>
                </a:lnTo>
                <a:lnTo>
                  <a:pt x="269494" y="372363"/>
                </a:lnTo>
                <a:lnTo>
                  <a:pt x="263271" y="375919"/>
                </a:lnTo>
                <a:lnTo>
                  <a:pt x="257048" y="379602"/>
                </a:lnTo>
                <a:lnTo>
                  <a:pt x="240284" y="386206"/>
                </a:lnTo>
                <a:lnTo>
                  <a:pt x="216367" y="393055"/>
                </a:lnTo>
                <a:lnTo>
                  <a:pt x="197365" y="396286"/>
                </a:lnTo>
                <a:lnTo>
                  <a:pt x="171704" y="397763"/>
                </a:lnTo>
                <a:lnTo>
                  <a:pt x="158053" y="397388"/>
                </a:lnTo>
                <a:lnTo>
                  <a:pt x="132212" y="394371"/>
                </a:lnTo>
                <a:lnTo>
                  <a:pt x="108290" y="388307"/>
                </a:lnTo>
                <a:lnTo>
                  <a:pt x="88310" y="380257"/>
                </a:lnTo>
                <a:lnTo>
                  <a:pt x="66388" y="367160"/>
                </a:lnTo>
                <a:lnTo>
                  <a:pt x="47364" y="350359"/>
                </a:lnTo>
                <a:lnTo>
                  <a:pt x="38304" y="339753"/>
                </a:lnTo>
                <a:lnTo>
                  <a:pt x="24788" y="318829"/>
                </a:lnTo>
                <a:lnTo>
                  <a:pt x="14072" y="294653"/>
                </a:lnTo>
                <a:lnTo>
                  <a:pt x="8633" y="277368"/>
                </a:lnTo>
                <a:lnTo>
                  <a:pt x="3637" y="253659"/>
                </a:lnTo>
                <a:lnTo>
                  <a:pt x="773" y="227819"/>
                </a:lnTo>
                <a:lnTo>
                  <a:pt x="134" y="214105"/>
                </a:lnTo>
                <a:lnTo>
                  <a:pt x="0" y="203961"/>
                </a:lnTo>
                <a:lnTo>
                  <a:pt x="268" y="190040"/>
                </a:lnTo>
                <a:lnTo>
                  <a:pt x="1076" y="176577"/>
                </a:lnTo>
                <a:lnTo>
                  <a:pt x="4319" y="151024"/>
                </a:lnTo>
                <a:lnTo>
                  <a:pt x="9745" y="127303"/>
                </a:lnTo>
                <a:lnTo>
                  <a:pt x="17915" y="103947"/>
                </a:lnTo>
                <a:lnTo>
                  <a:pt x="29415" y="80588"/>
                </a:lnTo>
                <a:lnTo>
                  <a:pt x="43357" y="60123"/>
                </a:lnTo>
                <a:lnTo>
                  <a:pt x="58703" y="43555"/>
                </a:lnTo>
                <a:lnTo>
                  <a:pt x="78670" y="27835"/>
                </a:lnTo>
                <a:lnTo>
                  <a:pt x="101137" y="15552"/>
                </a:lnTo>
                <a:lnTo>
                  <a:pt x="117587" y="9210"/>
                </a:lnTo>
                <a:lnTo>
                  <a:pt x="141839" y="3130"/>
                </a:lnTo>
                <a:lnTo>
                  <a:pt x="167674" y="258"/>
                </a:lnTo>
                <a:lnTo>
                  <a:pt x="178562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592059" y="1060069"/>
            <a:ext cx="86360" cy="78485"/>
          </a:xfrm>
          <a:custGeom>
            <a:avLst/>
            <a:gdLst/>
            <a:ahLst/>
            <a:cxnLst/>
            <a:rect l="l" t="t" r="r" b="b"/>
            <a:pathLst>
              <a:path w="86360" h="78485">
                <a:moveTo>
                  <a:pt x="43561" y="0"/>
                </a:moveTo>
                <a:lnTo>
                  <a:pt x="59592" y="1108"/>
                </a:lnTo>
                <a:lnTo>
                  <a:pt x="71393" y="4432"/>
                </a:lnTo>
                <a:lnTo>
                  <a:pt x="77470" y="8381"/>
                </a:lnTo>
                <a:lnTo>
                  <a:pt x="83210" y="17406"/>
                </a:lnTo>
                <a:lnTo>
                  <a:pt x="86029" y="30690"/>
                </a:lnTo>
                <a:lnTo>
                  <a:pt x="86360" y="38607"/>
                </a:lnTo>
                <a:lnTo>
                  <a:pt x="84968" y="54150"/>
                </a:lnTo>
                <a:lnTo>
                  <a:pt x="80792" y="65402"/>
                </a:lnTo>
                <a:lnTo>
                  <a:pt x="77216" y="69850"/>
                </a:lnTo>
                <a:lnTo>
                  <a:pt x="68495" y="74976"/>
                </a:lnTo>
                <a:lnTo>
                  <a:pt x="55745" y="77815"/>
                </a:lnTo>
                <a:lnTo>
                  <a:pt x="42925" y="78485"/>
                </a:lnTo>
                <a:lnTo>
                  <a:pt x="26749" y="77389"/>
                </a:lnTo>
                <a:lnTo>
                  <a:pt x="14944" y="74125"/>
                </a:lnTo>
                <a:lnTo>
                  <a:pt x="8890" y="70230"/>
                </a:lnTo>
                <a:lnTo>
                  <a:pt x="3187" y="61263"/>
                </a:lnTo>
                <a:lnTo>
                  <a:pt x="330" y="47929"/>
                </a:lnTo>
                <a:lnTo>
                  <a:pt x="0" y="40131"/>
                </a:lnTo>
                <a:lnTo>
                  <a:pt x="1381" y="24631"/>
                </a:lnTo>
                <a:lnTo>
                  <a:pt x="5525" y="13346"/>
                </a:lnTo>
                <a:lnTo>
                  <a:pt x="9144" y="8762"/>
                </a:lnTo>
                <a:lnTo>
                  <a:pt x="17735" y="3616"/>
                </a:lnTo>
                <a:lnTo>
                  <a:pt x="30454" y="710"/>
                </a:lnTo>
                <a:lnTo>
                  <a:pt x="4356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188200" y="1060069"/>
            <a:ext cx="86359" cy="78485"/>
          </a:xfrm>
          <a:custGeom>
            <a:avLst/>
            <a:gdLst/>
            <a:ahLst/>
            <a:cxnLst/>
            <a:rect l="l" t="t" r="r" b="b"/>
            <a:pathLst>
              <a:path w="86359" h="78485">
                <a:moveTo>
                  <a:pt x="43560" y="0"/>
                </a:moveTo>
                <a:lnTo>
                  <a:pt x="59592" y="1108"/>
                </a:lnTo>
                <a:lnTo>
                  <a:pt x="71393" y="4432"/>
                </a:lnTo>
                <a:lnTo>
                  <a:pt x="77470" y="8381"/>
                </a:lnTo>
                <a:lnTo>
                  <a:pt x="83210" y="17406"/>
                </a:lnTo>
                <a:lnTo>
                  <a:pt x="86029" y="30690"/>
                </a:lnTo>
                <a:lnTo>
                  <a:pt x="86359" y="38607"/>
                </a:lnTo>
                <a:lnTo>
                  <a:pt x="84968" y="54150"/>
                </a:lnTo>
                <a:lnTo>
                  <a:pt x="80792" y="65402"/>
                </a:lnTo>
                <a:lnTo>
                  <a:pt x="77216" y="69850"/>
                </a:lnTo>
                <a:lnTo>
                  <a:pt x="68495" y="74976"/>
                </a:lnTo>
                <a:lnTo>
                  <a:pt x="55745" y="77815"/>
                </a:lnTo>
                <a:lnTo>
                  <a:pt x="42925" y="78485"/>
                </a:lnTo>
                <a:lnTo>
                  <a:pt x="26749" y="77389"/>
                </a:lnTo>
                <a:lnTo>
                  <a:pt x="14944" y="74125"/>
                </a:lnTo>
                <a:lnTo>
                  <a:pt x="8890" y="70230"/>
                </a:lnTo>
                <a:lnTo>
                  <a:pt x="3187" y="61263"/>
                </a:lnTo>
                <a:lnTo>
                  <a:pt x="330" y="47929"/>
                </a:lnTo>
                <a:lnTo>
                  <a:pt x="0" y="40131"/>
                </a:lnTo>
                <a:lnTo>
                  <a:pt x="1381" y="24631"/>
                </a:lnTo>
                <a:lnTo>
                  <a:pt x="5525" y="13346"/>
                </a:lnTo>
                <a:lnTo>
                  <a:pt x="9144" y="8762"/>
                </a:lnTo>
                <a:lnTo>
                  <a:pt x="17735" y="3616"/>
                </a:lnTo>
                <a:lnTo>
                  <a:pt x="30454" y="710"/>
                </a:lnTo>
                <a:lnTo>
                  <a:pt x="4356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827011" y="1060069"/>
            <a:ext cx="86360" cy="78485"/>
          </a:xfrm>
          <a:custGeom>
            <a:avLst/>
            <a:gdLst/>
            <a:ahLst/>
            <a:cxnLst/>
            <a:rect l="l" t="t" r="r" b="b"/>
            <a:pathLst>
              <a:path w="86360" h="78485">
                <a:moveTo>
                  <a:pt x="43561" y="0"/>
                </a:moveTo>
                <a:lnTo>
                  <a:pt x="59592" y="1108"/>
                </a:lnTo>
                <a:lnTo>
                  <a:pt x="71393" y="4432"/>
                </a:lnTo>
                <a:lnTo>
                  <a:pt x="77470" y="8381"/>
                </a:lnTo>
                <a:lnTo>
                  <a:pt x="83210" y="17406"/>
                </a:lnTo>
                <a:lnTo>
                  <a:pt x="86029" y="30690"/>
                </a:lnTo>
                <a:lnTo>
                  <a:pt x="86360" y="38607"/>
                </a:lnTo>
                <a:lnTo>
                  <a:pt x="84968" y="54150"/>
                </a:lnTo>
                <a:lnTo>
                  <a:pt x="80792" y="65402"/>
                </a:lnTo>
                <a:lnTo>
                  <a:pt x="77216" y="69850"/>
                </a:lnTo>
                <a:lnTo>
                  <a:pt x="68495" y="74976"/>
                </a:lnTo>
                <a:lnTo>
                  <a:pt x="55745" y="77815"/>
                </a:lnTo>
                <a:lnTo>
                  <a:pt x="42926" y="78485"/>
                </a:lnTo>
                <a:lnTo>
                  <a:pt x="26749" y="77389"/>
                </a:lnTo>
                <a:lnTo>
                  <a:pt x="14944" y="74125"/>
                </a:lnTo>
                <a:lnTo>
                  <a:pt x="8890" y="70230"/>
                </a:lnTo>
                <a:lnTo>
                  <a:pt x="3187" y="61263"/>
                </a:lnTo>
                <a:lnTo>
                  <a:pt x="330" y="47929"/>
                </a:lnTo>
                <a:lnTo>
                  <a:pt x="0" y="40131"/>
                </a:lnTo>
                <a:lnTo>
                  <a:pt x="1381" y="24631"/>
                </a:lnTo>
                <a:lnTo>
                  <a:pt x="5525" y="13346"/>
                </a:lnTo>
                <a:lnTo>
                  <a:pt x="9144" y="8762"/>
                </a:lnTo>
                <a:lnTo>
                  <a:pt x="17735" y="3616"/>
                </a:lnTo>
                <a:lnTo>
                  <a:pt x="30454" y="710"/>
                </a:lnTo>
                <a:lnTo>
                  <a:pt x="4356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475480" y="1060069"/>
            <a:ext cx="86360" cy="78485"/>
          </a:xfrm>
          <a:custGeom>
            <a:avLst/>
            <a:gdLst/>
            <a:ahLst/>
            <a:cxnLst/>
            <a:rect l="l" t="t" r="r" b="b"/>
            <a:pathLst>
              <a:path w="86360" h="78485">
                <a:moveTo>
                  <a:pt x="43561" y="0"/>
                </a:moveTo>
                <a:lnTo>
                  <a:pt x="59592" y="1108"/>
                </a:lnTo>
                <a:lnTo>
                  <a:pt x="71393" y="4432"/>
                </a:lnTo>
                <a:lnTo>
                  <a:pt x="77470" y="8381"/>
                </a:lnTo>
                <a:lnTo>
                  <a:pt x="83210" y="17406"/>
                </a:lnTo>
                <a:lnTo>
                  <a:pt x="86029" y="30690"/>
                </a:lnTo>
                <a:lnTo>
                  <a:pt x="86360" y="38607"/>
                </a:lnTo>
                <a:lnTo>
                  <a:pt x="84968" y="54150"/>
                </a:lnTo>
                <a:lnTo>
                  <a:pt x="80792" y="65402"/>
                </a:lnTo>
                <a:lnTo>
                  <a:pt x="77216" y="69850"/>
                </a:lnTo>
                <a:lnTo>
                  <a:pt x="68495" y="74976"/>
                </a:lnTo>
                <a:lnTo>
                  <a:pt x="55745" y="77815"/>
                </a:lnTo>
                <a:lnTo>
                  <a:pt x="42925" y="78485"/>
                </a:lnTo>
                <a:lnTo>
                  <a:pt x="26749" y="77389"/>
                </a:lnTo>
                <a:lnTo>
                  <a:pt x="14944" y="74125"/>
                </a:lnTo>
                <a:lnTo>
                  <a:pt x="8890" y="70230"/>
                </a:lnTo>
                <a:lnTo>
                  <a:pt x="3187" y="61263"/>
                </a:lnTo>
                <a:lnTo>
                  <a:pt x="330" y="47929"/>
                </a:lnTo>
                <a:lnTo>
                  <a:pt x="0" y="40131"/>
                </a:lnTo>
                <a:lnTo>
                  <a:pt x="1381" y="24631"/>
                </a:lnTo>
                <a:lnTo>
                  <a:pt x="5525" y="13346"/>
                </a:lnTo>
                <a:lnTo>
                  <a:pt x="9144" y="8762"/>
                </a:lnTo>
                <a:lnTo>
                  <a:pt x="17735" y="3616"/>
                </a:lnTo>
                <a:lnTo>
                  <a:pt x="30454" y="710"/>
                </a:lnTo>
                <a:lnTo>
                  <a:pt x="4356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228848" y="1060069"/>
            <a:ext cx="86360" cy="78485"/>
          </a:xfrm>
          <a:custGeom>
            <a:avLst/>
            <a:gdLst/>
            <a:ahLst/>
            <a:cxnLst/>
            <a:rect l="l" t="t" r="r" b="b"/>
            <a:pathLst>
              <a:path w="86360" h="78485">
                <a:moveTo>
                  <a:pt x="43561" y="0"/>
                </a:moveTo>
                <a:lnTo>
                  <a:pt x="59592" y="1108"/>
                </a:lnTo>
                <a:lnTo>
                  <a:pt x="71393" y="4432"/>
                </a:lnTo>
                <a:lnTo>
                  <a:pt x="77469" y="8381"/>
                </a:lnTo>
                <a:lnTo>
                  <a:pt x="83210" y="17406"/>
                </a:lnTo>
                <a:lnTo>
                  <a:pt x="86029" y="30690"/>
                </a:lnTo>
                <a:lnTo>
                  <a:pt x="86360" y="38607"/>
                </a:lnTo>
                <a:lnTo>
                  <a:pt x="84968" y="54150"/>
                </a:lnTo>
                <a:lnTo>
                  <a:pt x="80792" y="65402"/>
                </a:lnTo>
                <a:lnTo>
                  <a:pt x="77215" y="69850"/>
                </a:lnTo>
                <a:lnTo>
                  <a:pt x="68495" y="74976"/>
                </a:lnTo>
                <a:lnTo>
                  <a:pt x="55745" y="77815"/>
                </a:lnTo>
                <a:lnTo>
                  <a:pt x="42925" y="78485"/>
                </a:lnTo>
                <a:lnTo>
                  <a:pt x="26749" y="77389"/>
                </a:lnTo>
                <a:lnTo>
                  <a:pt x="14944" y="74125"/>
                </a:lnTo>
                <a:lnTo>
                  <a:pt x="8889" y="70230"/>
                </a:lnTo>
                <a:lnTo>
                  <a:pt x="3187" y="61263"/>
                </a:lnTo>
                <a:lnTo>
                  <a:pt x="330" y="47929"/>
                </a:lnTo>
                <a:lnTo>
                  <a:pt x="0" y="40131"/>
                </a:lnTo>
                <a:lnTo>
                  <a:pt x="1381" y="24631"/>
                </a:lnTo>
                <a:lnTo>
                  <a:pt x="5525" y="13346"/>
                </a:lnTo>
                <a:lnTo>
                  <a:pt x="9143" y="8762"/>
                </a:lnTo>
                <a:lnTo>
                  <a:pt x="17735" y="3616"/>
                </a:lnTo>
                <a:lnTo>
                  <a:pt x="30454" y="710"/>
                </a:lnTo>
                <a:lnTo>
                  <a:pt x="4356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935603" y="1049909"/>
            <a:ext cx="75057" cy="416051"/>
          </a:xfrm>
          <a:custGeom>
            <a:avLst/>
            <a:gdLst/>
            <a:ahLst/>
            <a:cxnLst/>
            <a:rect l="l" t="t" r="r" b="b"/>
            <a:pathLst>
              <a:path w="75057" h="416051">
                <a:moveTo>
                  <a:pt x="37464" y="0"/>
                </a:moveTo>
                <a:lnTo>
                  <a:pt x="44831" y="0"/>
                </a:lnTo>
                <a:lnTo>
                  <a:pt x="50926" y="253"/>
                </a:lnTo>
                <a:lnTo>
                  <a:pt x="55625" y="888"/>
                </a:lnTo>
                <a:lnTo>
                  <a:pt x="60451" y="1524"/>
                </a:lnTo>
                <a:lnTo>
                  <a:pt x="64262" y="2286"/>
                </a:lnTo>
                <a:lnTo>
                  <a:pt x="67183" y="3428"/>
                </a:lnTo>
                <a:lnTo>
                  <a:pt x="69976" y="4444"/>
                </a:lnTo>
                <a:lnTo>
                  <a:pt x="72009" y="5841"/>
                </a:lnTo>
                <a:lnTo>
                  <a:pt x="73279" y="7365"/>
                </a:lnTo>
                <a:lnTo>
                  <a:pt x="74422" y="9016"/>
                </a:lnTo>
                <a:lnTo>
                  <a:pt x="75057" y="10794"/>
                </a:lnTo>
                <a:lnTo>
                  <a:pt x="75057" y="12826"/>
                </a:lnTo>
                <a:lnTo>
                  <a:pt x="75057" y="404240"/>
                </a:lnTo>
                <a:lnTo>
                  <a:pt x="75057" y="406145"/>
                </a:lnTo>
                <a:lnTo>
                  <a:pt x="74422" y="407924"/>
                </a:lnTo>
                <a:lnTo>
                  <a:pt x="73279" y="409448"/>
                </a:lnTo>
                <a:lnTo>
                  <a:pt x="72009" y="410844"/>
                </a:lnTo>
                <a:lnTo>
                  <a:pt x="69976" y="412114"/>
                </a:lnTo>
                <a:lnTo>
                  <a:pt x="67183" y="413130"/>
                </a:lnTo>
                <a:lnTo>
                  <a:pt x="64262" y="414146"/>
                </a:lnTo>
                <a:lnTo>
                  <a:pt x="60451" y="414908"/>
                </a:lnTo>
                <a:lnTo>
                  <a:pt x="55625" y="415416"/>
                </a:lnTo>
                <a:lnTo>
                  <a:pt x="50926" y="415798"/>
                </a:lnTo>
                <a:lnTo>
                  <a:pt x="44831" y="416051"/>
                </a:lnTo>
                <a:lnTo>
                  <a:pt x="37464" y="416051"/>
                </a:lnTo>
                <a:lnTo>
                  <a:pt x="30225" y="416051"/>
                </a:lnTo>
                <a:lnTo>
                  <a:pt x="24130" y="415798"/>
                </a:lnTo>
                <a:lnTo>
                  <a:pt x="19304" y="415416"/>
                </a:lnTo>
                <a:lnTo>
                  <a:pt x="14605" y="414908"/>
                </a:lnTo>
                <a:lnTo>
                  <a:pt x="10795" y="414146"/>
                </a:lnTo>
                <a:lnTo>
                  <a:pt x="7874" y="413130"/>
                </a:lnTo>
                <a:lnTo>
                  <a:pt x="4952" y="412114"/>
                </a:lnTo>
                <a:lnTo>
                  <a:pt x="2921" y="410844"/>
                </a:lnTo>
                <a:lnTo>
                  <a:pt x="1777" y="409448"/>
                </a:lnTo>
                <a:lnTo>
                  <a:pt x="635" y="407924"/>
                </a:lnTo>
                <a:lnTo>
                  <a:pt x="0" y="406145"/>
                </a:lnTo>
                <a:lnTo>
                  <a:pt x="0" y="404240"/>
                </a:lnTo>
                <a:lnTo>
                  <a:pt x="0" y="12826"/>
                </a:lnTo>
                <a:lnTo>
                  <a:pt x="0" y="10794"/>
                </a:lnTo>
                <a:lnTo>
                  <a:pt x="635" y="9016"/>
                </a:lnTo>
                <a:lnTo>
                  <a:pt x="1777" y="7365"/>
                </a:lnTo>
                <a:lnTo>
                  <a:pt x="2921" y="5841"/>
                </a:lnTo>
                <a:lnTo>
                  <a:pt x="4952" y="4444"/>
                </a:lnTo>
                <a:lnTo>
                  <a:pt x="7874" y="3428"/>
                </a:lnTo>
                <a:lnTo>
                  <a:pt x="10795" y="2286"/>
                </a:lnTo>
                <a:lnTo>
                  <a:pt x="14605" y="1524"/>
                </a:lnTo>
                <a:lnTo>
                  <a:pt x="19304" y="888"/>
                </a:lnTo>
                <a:lnTo>
                  <a:pt x="24130" y="253"/>
                </a:lnTo>
                <a:lnTo>
                  <a:pt x="30225" y="0"/>
                </a:lnTo>
                <a:lnTo>
                  <a:pt x="3746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297303" y="1049909"/>
            <a:ext cx="75057" cy="416051"/>
          </a:xfrm>
          <a:custGeom>
            <a:avLst/>
            <a:gdLst/>
            <a:ahLst/>
            <a:cxnLst/>
            <a:rect l="l" t="t" r="r" b="b"/>
            <a:pathLst>
              <a:path w="75057" h="416051">
                <a:moveTo>
                  <a:pt x="37465" y="0"/>
                </a:moveTo>
                <a:lnTo>
                  <a:pt x="44831" y="0"/>
                </a:lnTo>
                <a:lnTo>
                  <a:pt x="50927" y="253"/>
                </a:lnTo>
                <a:lnTo>
                  <a:pt x="55626" y="888"/>
                </a:lnTo>
                <a:lnTo>
                  <a:pt x="60452" y="1524"/>
                </a:lnTo>
                <a:lnTo>
                  <a:pt x="64262" y="2286"/>
                </a:lnTo>
                <a:lnTo>
                  <a:pt x="67183" y="3428"/>
                </a:lnTo>
                <a:lnTo>
                  <a:pt x="69977" y="4444"/>
                </a:lnTo>
                <a:lnTo>
                  <a:pt x="72009" y="5841"/>
                </a:lnTo>
                <a:lnTo>
                  <a:pt x="73279" y="7365"/>
                </a:lnTo>
                <a:lnTo>
                  <a:pt x="74422" y="9016"/>
                </a:lnTo>
                <a:lnTo>
                  <a:pt x="75057" y="10794"/>
                </a:lnTo>
                <a:lnTo>
                  <a:pt x="75057" y="12826"/>
                </a:lnTo>
                <a:lnTo>
                  <a:pt x="75057" y="404240"/>
                </a:lnTo>
                <a:lnTo>
                  <a:pt x="75057" y="406145"/>
                </a:lnTo>
                <a:lnTo>
                  <a:pt x="74422" y="407924"/>
                </a:lnTo>
                <a:lnTo>
                  <a:pt x="73279" y="409448"/>
                </a:lnTo>
                <a:lnTo>
                  <a:pt x="72009" y="410844"/>
                </a:lnTo>
                <a:lnTo>
                  <a:pt x="69977" y="412114"/>
                </a:lnTo>
                <a:lnTo>
                  <a:pt x="67183" y="413130"/>
                </a:lnTo>
                <a:lnTo>
                  <a:pt x="64262" y="414146"/>
                </a:lnTo>
                <a:lnTo>
                  <a:pt x="60452" y="414908"/>
                </a:lnTo>
                <a:lnTo>
                  <a:pt x="55626" y="415416"/>
                </a:lnTo>
                <a:lnTo>
                  <a:pt x="50927" y="415798"/>
                </a:lnTo>
                <a:lnTo>
                  <a:pt x="44831" y="416051"/>
                </a:lnTo>
                <a:lnTo>
                  <a:pt x="37465" y="416051"/>
                </a:lnTo>
                <a:lnTo>
                  <a:pt x="30226" y="416051"/>
                </a:lnTo>
                <a:lnTo>
                  <a:pt x="24130" y="415798"/>
                </a:lnTo>
                <a:lnTo>
                  <a:pt x="19304" y="415416"/>
                </a:lnTo>
                <a:lnTo>
                  <a:pt x="14605" y="414908"/>
                </a:lnTo>
                <a:lnTo>
                  <a:pt x="10795" y="414146"/>
                </a:lnTo>
                <a:lnTo>
                  <a:pt x="7874" y="413130"/>
                </a:lnTo>
                <a:lnTo>
                  <a:pt x="4953" y="412114"/>
                </a:lnTo>
                <a:lnTo>
                  <a:pt x="2921" y="410844"/>
                </a:lnTo>
                <a:lnTo>
                  <a:pt x="1778" y="409448"/>
                </a:lnTo>
                <a:lnTo>
                  <a:pt x="635" y="407924"/>
                </a:lnTo>
                <a:lnTo>
                  <a:pt x="0" y="406145"/>
                </a:lnTo>
                <a:lnTo>
                  <a:pt x="0" y="404240"/>
                </a:lnTo>
                <a:lnTo>
                  <a:pt x="0" y="12826"/>
                </a:lnTo>
                <a:lnTo>
                  <a:pt x="0" y="10794"/>
                </a:lnTo>
                <a:lnTo>
                  <a:pt x="635" y="9016"/>
                </a:lnTo>
                <a:lnTo>
                  <a:pt x="1778" y="7365"/>
                </a:lnTo>
                <a:lnTo>
                  <a:pt x="2921" y="5841"/>
                </a:lnTo>
                <a:lnTo>
                  <a:pt x="4953" y="4444"/>
                </a:lnTo>
                <a:lnTo>
                  <a:pt x="7874" y="3428"/>
                </a:lnTo>
                <a:lnTo>
                  <a:pt x="10795" y="2286"/>
                </a:lnTo>
                <a:lnTo>
                  <a:pt x="14605" y="1524"/>
                </a:lnTo>
                <a:lnTo>
                  <a:pt x="19304" y="888"/>
                </a:lnTo>
                <a:lnTo>
                  <a:pt x="24130" y="253"/>
                </a:lnTo>
                <a:lnTo>
                  <a:pt x="30226" y="0"/>
                </a:lnTo>
                <a:lnTo>
                  <a:pt x="3746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20623" y="1632987"/>
            <a:ext cx="7044428" cy="15087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21"/>
              </a:lnSpc>
              <a:spcBef>
                <a:spcPts val="250"/>
              </a:spcBef>
            </a:pPr>
            <a:r>
              <a:rPr sz="2800" spc="-75" dirty="0" smtClean="0">
                <a:latin typeface="Constantia"/>
                <a:cs typeface="Constantia"/>
              </a:rPr>
              <a:t>I</a:t>
            </a:r>
            <a:r>
              <a:rPr sz="2800" spc="0" dirty="0" smtClean="0">
                <a:latin typeface="Constantia"/>
                <a:cs typeface="Constantia"/>
              </a:rPr>
              <a:t>t</a:t>
            </a:r>
            <a:r>
              <a:rPr sz="2800" spc="-149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domina</a:t>
            </a:r>
            <a:r>
              <a:rPr sz="2800" spc="-29" dirty="0" smtClean="0">
                <a:latin typeface="Constantia"/>
                <a:cs typeface="Constantia"/>
              </a:rPr>
              <a:t>t</a:t>
            </a:r>
            <a:r>
              <a:rPr sz="2800" spc="0" dirty="0" smtClean="0">
                <a:latin typeface="Constantia"/>
                <a:cs typeface="Constantia"/>
              </a:rPr>
              <a:t>ed</a:t>
            </a:r>
            <a:r>
              <a:rPr sz="2800" spc="-132" dirty="0" smtClean="0">
                <a:latin typeface="Constantia"/>
                <a:cs typeface="Constantia"/>
              </a:rPr>
              <a:t> </a:t>
            </a:r>
            <a:r>
              <a:rPr sz="2800" spc="-29" dirty="0" smtClean="0">
                <a:latin typeface="Constantia"/>
                <a:cs typeface="Constantia"/>
              </a:rPr>
              <a:t>E</a:t>
            </a:r>
            <a:r>
              <a:rPr sz="2800" spc="0" dirty="0" smtClean="0">
                <a:latin typeface="Constantia"/>
                <a:cs typeface="Constantia"/>
              </a:rPr>
              <a:t>u</a:t>
            </a:r>
            <a:r>
              <a:rPr sz="2800" spc="-34" dirty="0" smtClean="0">
                <a:latin typeface="Constantia"/>
                <a:cs typeface="Constantia"/>
              </a:rPr>
              <a:t>r</a:t>
            </a:r>
            <a:r>
              <a:rPr sz="2800" spc="0" dirty="0" smtClean="0">
                <a:latin typeface="Constantia"/>
                <a:cs typeface="Constantia"/>
              </a:rPr>
              <a:t>ope</a:t>
            </a:r>
            <a:r>
              <a:rPr sz="2800" spc="-221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during</a:t>
            </a:r>
            <a:r>
              <a:rPr sz="2800" spc="-100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the</a:t>
            </a:r>
            <a:r>
              <a:rPr sz="2800" spc="-89" dirty="0" smtClean="0">
                <a:latin typeface="Constantia"/>
                <a:cs typeface="Constantia"/>
              </a:rPr>
              <a:t> </a:t>
            </a:r>
            <a:r>
              <a:rPr sz="2800" b="1" spc="0" dirty="0" smtClean="0">
                <a:latin typeface="Constantia"/>
                <a:cs typeface="Constantia"/>
              </a:rPr>
              <a:t>16</a:t>
            </a:r>
            <a:r>
              <a:rPr sz="2775" b="1" spc="0" baseline="25092" dirty="0" smtClean="0">
                <a:latin typeface="Constantia"/>
                <a:cs typeface="Constantia"/>
              </a:rPr>
              <a:t>t</a:t>
            </a:r>
            <a:r>
              <a:rPr sz="2775" b="1" spc="-4" baseline="25092" dirty="0" smtClean="0">
                <a:latin typeface="Constantia"/>
                <a:cs typeface="Constantia"/>
              </a:rPr>
              <a:t>h</a:t>
            </a:r>
            <a:r>
              <a:rPr sz="2800" spc="0" dirty="0" smtClean="0">
                <a:latin typeface="Constantia"/>
                <a:cs typeface="Constantia"/>
              </a:rPr>
              <a:t>,</a:t>
            </a:r>
            <a:r>
              <a:rPr sz="2800" spc="-16" dirty="0" smtClean="0">
                <a:latin typeface="Constantia"/>
                <a:cs typeface="Constantia"/>
              </a:rPr>
              <a:t> </a:t>
            </a:r>
            <a:r>
              <a:rPr sz="2800" b="1" spc="-50" dirty="0" smtClean="0">
                <a:latin typeface="Constantia"/>
                <a:cs typeface="Constantia"/>
              </a:rPr>
              <a:t>1</a:t>
            </a:r>
            <a:r>
              <a:rPr sz="2800" b="1" spc="0" dirty="0" smtClean="0">
                <a:latin typeface="Constantia"/>
                <a:cs typeface="Constantia"/>
              </a:rPr>
              <a:t>7</a:t>
            </a:r>
            <a:r>
              <a:rPr sz="2775" b="1" spc="0" baseline="25092" dirty="0" smtClean="0">
                <a:latin typeface="Constantia"/>
                <a:cs typeface="Constantia"/>
              </a:rPr>
              <a:t>t</a:t>
            </a:r>
            <a:r>
              <a:rPr sz="2775" b="1" spc="-4" baseline="25092" dirty="0" smtClean="0">
                <a:latin typeface="Constantia"/>
                <a:cs typeface="Constantia"/>
              </a:rPr>
              <a:t>h</a:t>
            </a:r>
            <a:r>
              <a:rPr sz="2800" spc="0" dirty="0" smtClean="0">
                <a:latin typeface="Constantia"/>
                <a:cs typeface="Constantia"/>
              </a:rPr>
              <a:t>,</a:t>
            </a:r>
            <a:r>
              <a:rPr sz="2800" spc="-64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and 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ts val="3417"/>
              </a:lnSpc>
            </a:pPr>
            <a:r>
              <a:rPr sz="2800" spc="-54" dirty="0" smtClean="0">
                <a:latin typeface="Constantia"/>
                <a:cs typeface="Constantia"/>
              </a:rPr>
              <a:t>c</a:t>
            </a:r>
            <a:r>
              <a:rPr sz="2800" spc="0" dirty="0" smtClean="0">
                <a:latin typeface="Constantia"/>
                <a:cs typeface="Constantia"/>
              </a:rPr>
              <a:t>e</a:t>
            </a:r>
            <a:r>
              <a:rPr sz="2800" spc="4" dirty="0" smtClean="0">
                <a:latin typeface="Constantia"/>
                <a:cs typeface="Constantia"/>
              </a:rPr>
              <a:t>n</a:t>
            </a:r>
            <a:r>
              <a:rPr sz="2800" spc="0" dirty="0" smtClean="0">
                <a:latin typeface="Constantia"/>
                <a:cs typeface="Constantia"/>
              </a:rPr>
              <a:t>turie</a:t>
            </a:r>
            <a:r>
              <a:rPr sz="2800" spc="-39" dirty="0" smtClean="0">
                <a:latin typeface="Constantia"/>
                <a:cs typeface="Constantia"/>
              </a:rPr>
              <a:t>s</a:t>
            </a:r>
            <a:r>
              <a:rPr sz="2800" spc="0" dirty="0" smtClean="0">
                <a:latin typeface="Constantia"/>
                <a:cs typeface="Constantia"/>
              </a:rPr>
              <a:t>.</a:t>
            </a:r>
            <a:endParaRPr sz="2800">
              <a:latin typeface="Constantia"/>
              <a:cs typeface="Constantia"/>
            </a:endParaRPr>
          </a:p>
          <a:p>
            <a:pPr marL="12700" marR="52412">
              <a:lnSpc>
                <a:spcPts val="3335"/>
              </a:lnSpc>
            </a:pPr>
            <a:r>
              <a:rPr sz="2800" spc="-75" dirty="0" smtClean="0">
                <a:latin typeface="Constantia"/>
                <a:cs typeface="Constantia"/>
              </a:rPr>
              <a:t>I</a:t>
            </a:r>
            <a:r>
              <a:rPr sz="2800" spc="0" dirty="0" smtClean="0">
                <a:latin typeface="Constantia"/>
                <a:cs typeface="Constantia"/>
              </a:rPr>
              <a:t>t</a:t>
            </a:r>
            <a:r>
              <a:rPr sz="2800" spc="-134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s</a:t>
            </a:r>
            <a:r>
              <a:rPr sz="2800" spc="-9" dirty="0" smtClean="0">
                <a:latin typeface="Constantia"/>
                <a:cs typeface="Constantia"/>
              </a:rPr>
              <a:t>t</a:t>
            </a:r>
            <a:r>
              <a:rPr sz="2800" spc="0" dirty="0" smtClean="0">
                <a:latin typeface="Constantia"/>
                <a:cs typeface="Constantia"/>
              </a:rPr>
              <a:t>ar</a:t>
            </a:r>
            <a:r>
              <a:rPr sz="2800" spc="-44" dirty="0" smtClean="0">
                <a:latin typeface="Constantia"/>
                <a:cs typeface="Constantia"/>
              </a:rPr>
              <a:t>t</a:t>
            </a:r>
            <a:r>
              <a:rPr sz="2800" spc="0" dirty="0" smtClean="0">
                <a:latin typeface="Constantia"/>
                <a:cs typeface="Constantia"/>
              </a:rPr>
              <a:t>ed</a:t>
            </a:r>
            <a:r>
              <a:rPr sz="2800" spc="-9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in</a:t>
            </a:r>
            <a:r>
              <a:rPr sz="2800" spc="-74" dirty="0" smtClean="0">
                <a:latin typeface="Constantia"/>
                <a:cs typeface="Constantia"/>
              </a:rPr>
              <a:t> </a:t>
            </a:r>
            <a:r>
              <a:rPr sz="2800" b="1" spc="-75" dirty="0" smtClean="0">
                <a:latin typeface="Constantia"/>
                <a:cs typeface="Constantia"/>
              </a:rPr>
              <a:t>I</a:t>
            </a:r>
            <a:r>
              <a:rPr sz="2800" b="1" spc="0" dirty="0" smtClean="0">
                <a:latin typeface="Constantia"/>
                <a:cs typeface="Constantia"/>
              </a:rPr>
              <a:t>ta</a:t>
            </a:r>
            <a:r>
              <a:rPr sz="2800" b="1" spc="-19" dirty="0" smtClean="0">
                <a:latin typeface="Constantia"/>
                <a:cs typeface="Constantia"/>
              </a:rPr>
              <a:t>l</a:t>
            </a:r>
            <a:r>
              <a:rPr sz="2800" b="1" spc="0" dirty="0" smtClean="0">
                <a:latin typeface="Constantia"/>
                <a:cs typeface="Constantia"/>
              </a:rPr>
              <a:t>y</a:t>
            </a:r>
            <a:r>
              <a:rPr sz="2800" spc="0" dirty="0" smtClean="0">
                <a:latin typeface="Constantia"/>
                <a:cs typeface="Constantia"/>
              </a:rPr>
              <a:t>,</a:t>
            </a:r>
            <a:r>
              <a:rPr sz="2800" spc="-24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then</a:t>
            </a:r>
            <a:r>
              <a:rPr sz="2800" spc="-155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s</a:t>
            </a:r>
            <a:r>
              <a:rPr sz="2800" spc="-9" dirty="0" smtClean="0">
                <a:latin typeface="Constantia"/>
                <a:cs typeface="Constantia"/>
              </a:rPr>
              <a:t>p</a:t>
            </a:r>
            <a:r>
              <a:rPr sz="2800" spc="-39" dirty="0" smtClean="0">
                <a:latin typeface="Constantia"/>
                <a:cs typeface="Constantia"/>
              </a:rPr>
              <a:t>r</a:t>
            </a:r>
            <a:r>
              <a:rPr sz="2800" spc="0" dirty="0" smtClean="0">
                <a:latin typeface="Constantia"/>
                <a:cs typeface="Constantia"/>
              </a:rPr>
              <a:t>ead</a:t>
            </a:r>
            <a:r>
              <a:rPr sz="2800" spc="-14" dirty="0" smtClean="0">
                <a:latin typeface="Constantia"/>
                <a:cs typeface="Constantia"/>
              </a:rPr>
              <a:t> </a:t>
            </a:r>
            <a:r>
              <a:rPr sz="2800" spc="-39" dirty="0" smtClean="0">
                <a:latin typeface="Constantia"/>
                <a:cs typeface="Constantia"/>
              </a:rPr>
              <a:t>t</a:t>
            </a:r>
            <a:r>
              <a:rPr sz="2800" spc="0" dirty="0" smtClean="0">
                <a:latin typeface="Constantia"/>
                <a:cs typeface="Constantia"/>
              </a:rPr>
              <a:t>o</a:t>
            </a:r>
            <a:r>
              <a:rPr sz="2800" spc="-74" dirty="0" smtClean="0">
                <a:latin typeface="Constantia"/>
                <a:cs typeface="Constantia"/>
              </a:rPr>
              <a:t> </a:t>
            </a:r>
            <a:r>
              <a:rPr sz="2800" b="1" spc="-64" dirty="0" smtClean="0">
                <a:latin typeface="Constantia"/>
                <a:cs typeface="Constantia"/>
              </a:rPr>
              <a:t>F</a:t>
            </a:r>
            <a:r>
              <a:rPr sz="2800" b="1" spc="-50" dirty="0" smtClean="0">
                <a:latin typeface="Constantia"/>
                <a:cs typeface="Constantia"/>
              </a:rPr>
              <a:t>r</a:t>
            </a:r>
            <a:r>
              <a:rPr sz="2800" b="1" spc="0" dirty="0" smtClean="0">
                <a:latin typeface="Constantia"/>
                <a:cs typeface="Constantia"/>
              </a:rPr>
              <a:t>an</a:t>
            </a:r>
            <a:r>
              <a:rPr sz="2800" b="1" spc="-59" dirty="0" smtClean="0">
                <a:latin typeface="Constantia"/>
                <a:cs typeface="Constantia"/>
              </a:rPr>
              <a:t>c</a:t>
            </a:r>
            <a:r>
              <a:rPr sz="2800" b="1" spc="0" dirty="0" smtClean="0">
                <a:latin typeface="Constantia"/>
                <a:cs typeface="Constantia"/>
              </a:rPr>
              <a:t>e</a:t>
            </a:r>
            <a:r>
              <a:rPr sz="2800" b="1" spc="-47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and</a:t>
            </a:r>
            <a:endParaRPr sz="2800">
              <a:latin typeface="Constantia"/>
              <a:cs typeface="Constantia"/>
            </a:endParaRPr>
          </a:p>
          <a:p>
            <a:pPr marL="12700" marR="52412">
              <a:lnSpc>
                <a:spcPts val="2770"/>
              </a:lnSpc>
            </a:pPr>
            <a:r>
              <a:rPr sz="4200" b="1" spc="0" baseline="3900" dirty="0" smtClean="0">
                <a:latin typeface="Constantia"/>
                <a:cs typeface="Constantia"/>
              </a:rPr>
              <a:t>En</a:t>
            </a:r>
            <a:r>
              <a:rPr sz="4200" b="1" spc="-29" baseline="3900" dirty="0" smtClean="0">
                <a:latin typeface="Constantia"/>
                <a:cs typeface="Constantia"/>
              </a:rPr>
              <a:t>g</a:t>
            </a:r>
            <a:r>
              <a:rPr sz="4200" b="1" spc="0" baseline="3900" dirty="0" smtClean="0">
                <a:latin typeface="Constantia"/>
                <a:cs typeface="Constantia"/>
              </a:rPr>
              <a:t>land</a:t>
            </a:r>
            <a:r>
              <a:rPr sz="4200" spc="0" baseline="3900" dirty="0" smtClean="0">
                <a:latin typeface="Constantia"/>
                <a:cs typeface="Constantia"/>
              </a:rPr>
              <a:t>.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7936" y="1632987"/>
            <a:ext cx="646103" cy="3990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10"/>
              </a:lnSpc>
              <a:spcBef>
                <a:spcPts val="155"/>
              </a:spcBef>
            </a:pPr>
            <a:r>
              <a:rPr sz="4200" b="1" spc="0" baseline="2925" dirty="0" smtClean="0">
                <a:latin typeface="Constantia"/>
                <a:cs typeface="Constantia"/>
              </a:rPr>
              <a:t>1</a:t>
            </a:r>
            <a:r>
              <a:rPr sz="4200" b="1" spc="4" baseline="2925" dirty="0" smtClean="0">
                <a:latin typeface="Constantia"/>
                <a:cs typeface="Constantia"/>
              </a:rPr>
              <a:t>8</a:t>
            </a:r>
            <a:r>
              <a:rPr sz="2775" b="1" spc="0" baseline="29520" dirty="0" smtClean="0">
                <a:latin typeface="Constantia"/>
                <a:cs typeface="Constantia"/>
              </a:rPr>
              <a:t>th</a:t>
            </a:r>
            <a:endParaRPr sz="185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6303" y="1644181"/>
            <a:ext cx="231103" cy="3637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5"/>
              </a:lnSpc>
              <a:spcBef>
                <a:spcPts val="140"/>
              </a:spcBef>
            </a:pPr>
            <a:r>
              <a:rPr sz="26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6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6303" y="2412284"/>
            <a:ext cx="231288" cy="364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20"/>
              </a:lnSpc>
              <a:spcBef>
                <a:spcPts val="141"/>
              </a:spcBef>
            </a:pPr>
            <a:r>
              <a:rPr sz="26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65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6303" y="3180627"/>
            <a:ext cx="231103" cy="3637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5"/>
              </a:lnSpc>
              <a:spcBef>
                <a:spcPts val="140"/>
              </a:spcBef>
            </a:pPr>
            <a:r>
              <a:rPr sz="26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65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0623" y="3187988"/>
            <a:ext cx="7991696" cy="22584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25280">
              <a:lnSpc>
                <a:spcPts val="3421"/>
              </a:lnSpc>
              <a:spcBef>
                <a:spcPts val="105"/>
              </a:spcBef>
            </a:pPr>
            <a:r>
              <a:rPr sz="2800" spc="-75" dirty="0" smtClean="0">
                <a:latin typeface="Constantia"/>
                <a:cs typeface="Constantia"/>
              </a:rPr>
              <a:t>I</a:t>
            </a:r>
            <a:r>
              <a:rPr sz="2800" spc="0" dirty="0" smtClean="0">
                <a:latin typeface="Constantia"/>
                <a:cs typeface="Constantia"/>
              </a:rPr>
              <a:t>t</a:t>
            </a:r>
            <a:r>
              <a:rPr sz="2800" spc="-149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emphasi</a:t>
            </a:r>
            <a:r>
              <a:rPr sz="2800" spc="-25" dirty="0" smtClean="0">
                <a:latin typeface="Constantia"/>
                <a:cs typeface="Constantia"/>
              </a:rPr>
              <a:t>z</a:t>
            </a:r>
            <a:r>
              <a:rPr sz="2800" spc="0" dirty="0" smtClean="0">
                <a:latin typeface="Constantia"/>
                <a:cs typeface="Constantia"/>
              </a:rPr>
              <a:t>ed</a:t>
            </a:r>
            <a:r>
              <a:rPr sz="2800" spc="-159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the</a:t>
            </a:r>
            <a:r>
              <a:rPr sz="2800" spc="-139" dirty="0" smtClean="0">
                <a:latin typeface="Constantia"/>
                <a:cs typeface="Constantia"/>
              </a:rPr>
              <a:t> </a:t>
            </a:r>
            <a:r>
              <a:rPr sz="2800" spc="-39" dirty="0" smtClean="0">
                <a:latin typeface="Constantia"/>
                <a:cs typeface="Constantia"/>
              </a:rPr>
              <a:t>r</a:t>
            </a:r>
            <a:r>
              <a:rPr sz="2800" spc="0" dirty="0" smtClean="0">
                <a:latin typeface="Constantia"/>
                <a:cs typeface="Constantia"/>
              </a:rPr>
              <a:t>ole</a:t>
            </a:r>
            <a:r>
              <a:rPr sz="2800" spc="-182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of</a:t>
            </a:r>
            <a:r>
              <a:rPr sz="2800" spc="51" dirty="0" smtClean="0">
                <a:latin typeface="Constantia"/>
                <a:cs typeface="Constantia"/>
              </a:rPr>
              <a:t> </a:t>
            </a:r>
            <a:r>
              <a:rPr sz="2800" b="1" spc="0" dirty="0" smtClean="0">
                <a:latin typeface="Constantia"/>
                <a:cs typeface="Constantia"/>
              </a:rPr>
              <a:t>critici</a:t>
            </a:r>
            <a:r>
              <a:rPr sz="2800" b="1" spc="-9" dirty="0" smtClean="0">
                <a:latin typeface="Constantia"/>
                <a:cs typeface="Constantia"/>
              </a:rPr>
              <a:t>s</a:t>
            </a:r>
            <a:r>
              <a:rPr sz="2800" b="1" spc="0" dirty="0" smtClean="0">
                <a:latin typeface="Constantia"/>
                <a:cs typeface="Constantia"/>
              </a:rPr>
              <a:t>m</a:t>
            </a:r>
            <a:r>
              <a:rPr sz="2800" b="1" spc="-201" dirty="0" smtClean="0">
                <a:latin typeface="Constantia"/>
                <a:cs typeface="Constantia"/>
              </a:rPr>
              <a:t> </a:t>
            </a:r>
            <a:r>
              <a:rPr sz="2800" b="1" spc="0" dirty="0" smtClean="0">
                <a:latin typeface="Constantia"/>
                <a:cs typeface="Constantia"/>
              </a:rPr>
              <a:t>as</a:t>
            </a:r>
            <a:r>
              <a:rPr sz="2800" b="1" spc="-77" dirty="0" smtClean="0">
                <a:latin typeface="Constantia"/>
                <a:cs typeface="Constantia"/>
              </a:rPr>
              <a:t> </a:t>
            </a:r>
            <a:r>
              <a:rPr sz="2800" b="1" spc="0" dirty="0" smtClean="0">
                <a:latin typeface="Constantia"/>
                <a:cs typeface="Constantia"/>
              </a:rPr>
              <a:t>ju</a:t>
            </a:r>
            <a:r>
              <a:rPr sz="2800" b="1" spc="-9" dirty="0" smtClean="0">
                <a:latin typeface="Constantia"/>
                <a:cs typeface="Constantia"/>
              </a:rPr>
              <a:t>d</a:t>
            </a:r>
            <a:r>
              <a:rPr sz="2800" b="1" spc="0" dirty="0" smtClean="0">
                <a:latin typeface="Constantia"/>
                <a:cs typeface="Constantia"/>
              </a:rPr>
              <a:t>gmen</a:t>
            </a:r>
            <a:r>
              <a:rPr sz="2800" b="1" spc="4" dirty="0" smtClean="0">
                <a:latin typeface="Constantia"/>
                <a:cs typeface="Constantia"/>
              </a:rPr>
              <a:t>t</a:t>
            </a:r>
            <a:r>
              <a:rPr sz="2800" spc="0" dirty="0" smtClean="0">
                <a:latin typeface="Constantia"/>
                <a:cs typeface="Constantia"/>
              </a:rPr>
              <a:t>. </a:t>
            </a:r>
            <a:endParaRPr sz="2800">
              <a:latin typeface="Constantia"/>
              <a:cs typeface="Constantia"/>
            </a:endParaRPr>
          </a:p>
          <a:p>
            <a:pPr marL="12700" marR="325280">
              <a:lnSpc>
                <a:spcPts val="3417"/>
              </a:lnSpc>
            </a:pPr>
            <a:r>
              <a:rPr sz="2800" spc="0" dirty="0" smtClean="0">
                <a:latin typeface="Constantia"/>
                <a:cs typeface="Constantia"/>
              </a:rPr>
              <a:t>Ri</a:t>
            </a:r>
            <a:r>
              <a:rPr sz="2800" spc="-29" dirty="0" smtClean="0">
                <a:latin typeface="Constantia"/>
                <a:cs typeface="Constantia"/>
              </a:rPr>
              <a:t>g</a:t>
            </a:r>
            <a:r>
              <a:rPr sz="2800" spc="0" dirty="0" smtClean="0">
                <a:latin typeface="Constantia"/>
                <a:cs typeface="Constantia"/>
              </a:rPr>
              <a:t>ht</a:t>
            </a:r>
            <a:r>
              <a:rPr sz="2800" spc="-140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judgme</a:t>
            </a:r>
            <a:r>
              <a:rPr sz="2800" spc="4" dirty="0" smtClean="0">
                <a:latin typeface="Constantia"/>
                <a:cs typeface="Constantia"/>
              </a:rPr>
              <a:t>n</a:t>
            </a:r>
            <a:r>
              <a:rPr sz="2800" spc="0" dirty="0" smtClean="0">
                <a:latin typeface="Constantia"/>
                <a:cs typeface="Constantia"/>
              </a:rPr>
              <a:t>t</a:t>
            </a:r>
            <a:r>
              <a:rPr sz="2800" spc="-192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leads</a:t>
            </a:r>
            <a:r>
              <a:rPr sz="2800" spc="-116" dirty="0" smtClean="0">
                <a:latin typeface="Constantia"/>
                <a:cs typeface="Constantia"/>
              </a:rPr>
              <a:t> </a:t>
            </a:r>
            <a:r>
              <a:rPr sz="2800" spc="-44" dirty="0" smtClean="0">
                <a:latin typeface="Constantia"/>
                <a:cs typeface="Constantia"/>
              </a:rPr>
              <a:t>t</a:t>
            </a:r>
            <a:r>
              <a:rPr sz="2800" spc="0" dirty="0" smtClean="0">
                <a:latin typeface="Constantia"/>
                <a:cs typeface="Constantia"/>
              </a:rPr>
              <a:t>o</a:t>
            </a:r>
            <a:r>
              <a:rPr sz="2800" spc="-134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ri</a:t>
            </a:r>
            <a:r>
              <a:rPr sz="2800" spc="-29" dirty="0" smtClean="0">
                <a:latin typeface="Constantia"/>
                <a:cs typeface="Constantia"/>
              </a:rPr>
              <a:t>g</a:t>
            </a:r>
            <a:r>
              <a:rPr sz="2800" spc="0" dirty="0" smtClean="0">
                <a:latin typeface="Constantia"/>
                <a:cs typeface="Constantia"/>
              </a:rPr>
              <a:t>ht</a:t>
            </a:r>
            <a:r>
              <a:rPr sz="2800" spc="-173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e</a:t>
            </a:r>
            <a:r>
              <a:rPr sz="2800" spc="4" dirty="0" smtClean="0">
                <a:latin typeface="Constantia"/>
                <a:cs typeface="Constantia"/>
              </a:rPr>
              <a:t>n</a:t>
            </a:r>
            <a:r>
              <a:rPr sz="2800" spc="0" dirty="0" smtClean="0">
                <a:latin typeface="Constantia"/>
                <a:cs typeface="Constantia"/>
              </a:rPr>
              <a:t>j</a:t>
            </a:r>
            <a:r>
              <a:rPr sz="2800" spc="-34" dirty="0" smtClean="0">
                <a:latin typeface="Constantia"/>
                <a:cs typeface="Constantia"/>
              </a:rPr>
              <a:t>o</a:t>
            </a:r>
            <a:r>
              <a:rPr sz="2800" spc="0" dirty="0" smtClean="0">
                <a:latin typeface="Constantia"/>
                <a:cs typeface="Constantia"/>
              </a:rPr>
              <a:t>yme</a:t>
            </a:r>
            <a:r>
              <a:rPr sz="2800" spc="4" dirty="0" smtClean="0">
                <a:latin typeface="Constantia"/>
                <a:cs typeface="Constantia"/>
              </a:rPr>
              <a:t>n</a:t>
            </a:r>
            <a:r>
              <a:rPr sz="2800" spc="0" dirty="0" smtClean="0">
                <a:latin typeface="Constantia"/>
                <a:cs typeface="Constantia"/>
              </a:rPr>
              <a:t>t.</a:t>
            </a:r>
            <a:endParaRPr sz="2800">
              <a:latin typeface="Constantia"/>
              <a:cs typeface="Constantia"/>
            </a:endParaRPr>
          </a:p>
          <a:p>
            <a:pPr marL="12700" marR="52412">
              <a:lnSpc>
                <a:spcPts val="3335"/>
              </a:lnSpc>
            </a:pPr>
            <a:r>
              <a:rPr sz="2800" spc="-75" dirty="0" smtClean="0">
                <a:latin typeface="Constantia"/>
                <a:cs typeface="Constantia"/>
              </a:rPr>
              <a:t>I</a:t>
            </a:r>
            <a:r>
              <a:rPr sz="2800" spc="0" dirty="0" smtClean="0">
                <a:latin typeface="Constantia"/>
                <a:cs typeface="Constantia"/>
              </a:rPr>
              <a:t>t</a:t>
            </a:r>
            <a:r>
              <a:rPr sz="2800" spc="-134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s</a:t>
            </a:r>
            <a:r>
              <a:rPr sz="2800" spc="-9" dirty="0" smtClean="0">
                <a:latin typeface="Constantia"/>
                <a:cs typeface="Constantia"/>
              </a:rPr>
              <a:t>t</a:t>
            </a:r>
            <a:r>
              <a:rPr sz="2800" spc="-39" dirty="0" smtClean="0">
                <a:latin typeface="Constantia"/>
                <a:cs typeface="Constantia"/>
              </a:rPr>
              <a:t>r</a:t>
            </a:r>
            <a:r>
              <a:rPr sz="2800" spc="0" dirty="0" smtClean="0">
                <a:latin typeface="Constantia"/>
                <a:cs typeface="Constantia"/>
              </a:rPr>
              <a:t>essed</a:t>
            </a:r>
            <a:r>
              <a:rPr sz="2800" spc="14" dirty="0" smtClean="0">
                <a:latin typeface="Constantia"/>
                <a:cs typeface="Constantia"/>
              </a:rPr>
              <a:t> </a:t>
            </a:r>
            <a:r>
              <a:rPr sz="2800" b="1" spc="0" dirty="0" smtClean="0">
                <a:latin typeface="Constantia"/>
                <a:cs typeface="Constantia"/>
              </a:rPr>
              <a:t>the</a:t>
            </a:r>
            <a:r>
              <a:rPr sz="2800" b="1" spc="-99" dirty="0" smtClean="0">
                <a:latin typeface="Constantia"/>
                <a:cs typeface="Constantia"/>
              </a:rPr>
              <a:t> </a:t>
            </a:r>
            <a:r>
              <a:rPr sz="2800" b="1" spc="0" dirty="0" smtClean="0">
                <a:latin typeface="Constantia"/>
                <a:cs typeface="Constantia"/>
              </a:rPr>
              <a:t>rules</a:t>
            </a:r>
            <a:r>
              <a:rPr sz="2800" b="1" spc="-54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of</a:t>
            </a:r>
            <a:r>
              <a:rPr sz="2800" spc="25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the</a:t>
            </a:r>
            <a:r>
              <a:rPr sz="2800" spc="-104" dirty="0" smtClean="0">
                <a:latin typeface="Constantia"/>
                <a:cs typeface="Constantia"/>
              </a:rPr>
              <a:t> </a:t>
            </a:r>
            <a:r>
              <a:rPr sz="2800" b="1" spc="0" dirty="0" smtClean="0">
                <a:latin typeface="Constantia"/>
                <a:cs typeface="Constantia"/>
              </a:rPr>
              <a:t>anci</a:t>
            </a:r>
            <a:r>
              <a:rPr sz="2800" b="1" spc="-9" dirty="0" smtClean="0">
                <a:latin typeface="Constantia"/>
                <a:cs typeface="Constantia"/>
              </a:rPr>
              <a:t>e</a:t>
            </a:r>
            <a:r>
              <a:rPr sz="2800" b="1" spc="0" dirty="0" smtClean="0">
                <a:latin typeface="Constantia"/>
                <a:cs typeface="Constantia"/>
              </a:rPr>
              <a:t>nts</a:t>
            </a:r>
            <a:r>
              <a:rPr sz="2800" b="1" spc="-34" dirty="0" smtClean="0">
                <a:latin typeface="Constantia"/>
                <a:cs typeface="Constantia"/>
              </a:rPr>
              <a:t> </a:t>
            </a:r>
            <a:r>
              <a:rPr sz="2800" spc="-54" dirty="0" smtClean="0">
                <a:latin typeface="Constantia"/>
                <a:cs typeface="Constantia"/>
              </a:rPr>
              <a:t>c</a:t>
            </a:r>
            <a:r>
              <a:rPr sz="2800" spc="0" dirty="0" smtClean="0">
                <a:latin typeface="Constantia"/>
                <a:cs typeface="Constantia"/>
              </a:rPr>
              <a:t>odi</a:t>
            </a:r>
            <a:r>
              <a:rPr sz="2800" spc="59" dirty="0" smtClean="0">
                <a:latin typeface="Constantia"/>
                <a:cs typeface="Constantia"/>
              </a:rPr>
              <a:t>f</a:t>
            </a:r>
            <a:r>
              <a:rPr sz="2800" spc="0" dirty="0" smtClean="0">
                <a:latin typeface="Constantia"/>
                <a:cs typeface="Constantia"/>
              </a:rPr>
              <a:t>ied</a:t>
            </a:r>
            <a:r>
              <a:rPr sz="2800" spc="-52" dirty="0" smtClean="0">
                <a:latin typeface="Constantia"/>
                <a:cs typeface="Constantia"/>
              </a:rPr>
              <a:t> </a:t>
            </a:r>
            <a:r>
              <a:rPr sz="2800" spc="-25" dirty="0" smtClean="0">
                <a:latin typeface="Constantia"/>
                <a:cs typeface="Constantia"/>
              </a:rPr>
              <a:t>b</a:t>
            </a:r>
            <a:r>
              <a:rPr sz="2800" spc="0" dirty="0" smtClean="0">
                <a:latin typeface="Constantia"/>
                <a:cs typeface="Constantia"/>
              </a:rPr>
              <a:t>y</a:t>
            </a:r>
            <a:endParaRPr sz="2800">
              <a:latin typeface="Constantia"/>
              <a:cs typeface="Constantia"/>
            </a:endParaRPr>
          </a:p>
          <a:p>
            <a:pPr marL="12700" marR="52412">
              <a:lnSpc>
                <a:spcPts val="2770"/>
              </a:lnSpc>
            </a:pPr>
            <a:r>
              <a:rPr sz="4200" b="1" spc="0" baseline="3900" dirty="0" smtClean="0">
                <a:latin typeface="Constantia"/>
                <a:cs typeface="Constantia"/>
              </a:rPr>
              <a:t>Ari</a:t>
            </a:r>
            <a:r>
              <a:rPr sz="4200" b="1" spc="-9" baseline="3900" dirty="0" smtClean="0">
                <a:latin typeface="Constantia"/>
                <a:cs typeface="Constantia"/>
              </a:rPr>
              <a:t>s</a:t>
            </a:r>
            <a:r>
              <a:rPr sz="4200" b="1" spc="-44" baseline="3900" dirty="0" smtClean="0">
                <a:latin typeface="Constantia"/>
                <a:cs typeface="Constantia"/>
              </a:rPr>
              <a:t>t</a:t>
            </a:r>
            <a:r>
              <a:rPr sz="4200" b="1" spc="0" baseline="3900" dirty="0" smtClean="0">
                <a:latin typeface="Constantia"/>
                <a:cs typeface="Constantia"/>
              </a:rPr>
              <a:t>otle</a:t>
            </a:r>
            <a:r>
              <a:rPr sz="4200" b="1" spc="-134" baseline="3900" dirty="0" smtClean="0">
                <a:latin typeface="Constantia"/>
                <a:cs typeface="Constantia"/>
              </a:rPr>
              <a:t> </a:t>
            </a:r>
            <a:r>
              <a:rPr sz="4200" spc="0" baseline="3900" dirty="0" smtClean="0">
                <a:latin typeface="Constantia"/>
                <a:cs typeface="Constantia"/>
              </a:rPr>
              <a:t>and</a:t>
            </a:r>
            <a:r>
              <a:rPr sz="4200" spc="-45" baseline="3900" dirty="0" smtClean="0">
                <a:latin typeface="Constantia"/>
                <a:cs typeface="Constantia"/>
              </a:rPr>
              <a:t> </a:t>
            </a:r>
            <a:r>
              <a:rPr sz="4200" spc="0" baseline="3900" dirty="0" smtClean="0">
                <a:latin typeface="Constantia"/>
                <a:cs typeface="Constantia"/>
              </a:rPr>
              <a:t>his</a:t>
            </a:r>
            <a:r>
              <a:rPr sz="4200" spc="-100" baseline="3900" dirty="0" smtClean="0">
                <a:latin typeface="Constantia"/>
                <a:cs typeface="Constantia"/>
              </a:rPr>
              <a:t> </a:t>
            </a:r>
            <a:r>
              <a:rPr sz="4200" spc="-19" baseline="3900" dirty="0" smtClean="0">
                <a:latin typeface="Constantia"/>
                <a:cs typeface="Constantia"/>
              </a:rPr>
              <a:t>f</a:t>
            </a:r>
            <a:r>
              <a:rPr sz="4200" spc="0" baseline="3900" dirty="0" smtClean="0">
                <a:latin typeface="Constantia"/>
                <a:cs typeface="Constantia"/>
              </a:rPr>
              <a:t>ol</a:t>
            </a:r>
            <a:r>
              <a:rPr sz="4200" spc="-9" baseline="3900" dirty="0" smtClean="0">
                <a:latin typeface="Constantia"/>
                <a:cs typeface="Constantia"/>
              </a:rPr>
              <a:t>l</a:t>
            </a:r>
            <a:r>
              <a:rPr sz="4200" spc="-59" baseline="3900" dirty="0" smtClean="0">
                <a:latin typeface="Constantia"/>
                <a:cs typeface="Constantia"/>
              </a:rPr>
              <a:t>o</a:t>
            </a:r>
            <a:r>
              <a:rPr sz="4200" spc="-64" baseline="3900" dirty="0" smtClean="0">
                <a:latin typeface="Constantia"/>
                <a:cs typeface="Constantia"/>
              </a:rPr>
              <a:t>w</a:t>
            </a:r>
            <a:r>
              <a:rPr sz="4200" spc="0" baseline="3900" dirty="0" smtClean="0">
                <a:latin typeface="Constantia"/>
                <a:cs typeface="Constantia"/>
              </a:rPr>
              <a:t>er</a:t>
            </a:r>
            <a:r>
              <a:rPr sz="4200" spc="-39" baseline="3900" dirty="0" smtClean="0">
                <a:latin typeface="Constantia"/>
                <a:cs typeface="Constantia"/>
              </a:rPr>
              <a:t>s</a:t>
            </a:r>
            <a:r>
              <a:rPr sz="4200" spc="0" baseline="3900" dirty="0" smtClean="0">
                <a:latin typeface="Constantia"/>
                <a:cs typeface="Constantia"/>
              </a:rPr>
              <a:t>.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ts val="3429"/>
              </a:lnSpc>
              <a:spcBef>
                <a:spcPts val="374"/>
              </a:spcBef>
            </a:pPr>
            <a:r>
              <a:rPr sz="2800" spc="0" dirty="0" smtClean="0">
                <a:latin typeface="Constantia"/>
                <a:cs typeface="Constantia"/>
              </a:rPr>
              <a:t>Aris</a:t>
            </a:r>
            <a:r>
              <a:rPr sz="2800" spc="-44" dirty="0" smtClean="0">
                <a:latin typeface="Constantia"/>
                <a:cs typeface="Constantia"/>
              </a:rPr>
              <a:t>t</a:t>
            </a:r>
            <a:r>
              <a:rPr sz="2800" spc="0" dirty="0" smtClean="0">
                <a:latin typeface="Constantia"/>
                <a:cs typeface="Constantia"/>
              </a:rPr>
              <a:t>ot</a:t>
            </a:r>
            <a:r>
              <a:rPr sz="2800" spc="-9" dirty="0" smtClean="0">
                <a:latin typeface="Constantia"/>
                <a:cs typeface="Constantia"/>
              </a:rPr>
              <a:t>l</a:t>
            </a:r>
            <a:r>
              <a:rPr sz="2800" spc="-29" dirty="0" smtClean="0">
                <a:latin typeface="Constantia"/>
                <a:cs typeface="Constantia"/>
              </a:rPr>
              <a:t>e</a:t>
            </a:r>
            <a:r>
              <a:rPr sz="2800" spc="-109" dirty="0" smtClean="0">
                <a:latin typeface="Constantia"/>
                <a:cs typeface="Constantia"/>
              </a:rPr>
              <a:t>’</a:t>
            </a:r>
            <a:r>
              <a:rPr sz="2800" spc="0" dirty="0" smtClean="0">
                <a:latin typeface="Constantia"/>
                <a:cs typeface="Constantia"/>
              </a:rPr>
              <a:t>s</a:t>
            </a:r>
            <a:r>
              <a:rPr sz="2800" spc="-122" dirty="0" smtClean="0">
                <a:latin typeface="Constantia"/>
                <a:cs typeface="Constantia"/>
              </a:rPr>
              <a:t> </a:t>
            </a:r>
            <a:r>
              <a:rPr sz="2800" b="1" i="1" spc="-79" dirty="0" smtClean="0">
                <a:latin typeface="Constantia"/>
                <a:cs typeface="Constantia"/>
              </a:rPr>
              <a:t>P</a:t>
            </a:r>
            <a:r>
              <a:rPr sz="2800" b="1" i="1" spc="0" dirty="0" smtClean="0">
                <a:latin typeface="Constantia"/>
                <a:cs typeface="Constantia"/>
              </a:rPr>
              <a:t>o</a:t>
            </a:r>
            <a:r>
              <a:rPr sz="2800" b="1" i="1" spc="4" dirty="0" smtClean="0">
                <a:latin typeface="Constantia"/>
                <a:cs typeface="Constantia"/>
              </a:rPr>
              <a:t>e</a:t>
            </a:r>
            <a:r>
              <a:rPr sz="2800" b="1" i="1" spc="0" dirty="0" smtClean="0">
                <a:latin typeface="Constantia"/>
                <a:cs typeface="Constantia"/>
              </a:rPr>
              <a:t>t</a:t>
            </a:r>
            <a:r>
              <a:rPr sz="2800" b="1" i="1" spc="-9" dirty="0" smtClean="0">
                <a:latin typeface="Constantia"/>
                <a:cs typeface="Constantia"/>
              </a:rPr>
              <a:t>i</a:t>
            </a:r>
            <a:r>
              <a:rPr sz="2800" b="1" i="1" spc="0" dirty="0" smtClean="0">
                <a:latin typeface="Constantia"/>
                <a:cs typeface="Constantia"/>
              </a:rPr>
              <a:t>cs</a:t>
            </a:r>
            <a:r>
              <a:rPr sz="2800" b="1" i="1" spc="-85" dirty="0" smtClean="0">
                <a:latin typeface="Constantia"/>
                <a:cs typeface="Constantia"/>
              </a:rPr>
              <a:t> </a:t>
            </a:r>
            <a:r>
              <a:rPr sz="2800" spc="-19" dirty="0" smtClean="0">
                <a:latin typeface="Constantia"/>
                <a:cs typeface="Constantia"/>
              </a:rPr>
              <a:t>w</a:t>
            </a:r>
            <a:r>
              <a:rPr sz="2800" spc="0" dirty="0" smtClean="0">
                <a:latin typeface="Constantia"/>
                <a:cs typeface="Constantia"/>
              </a:rPr>
              <a:t>as</a:t>
            </a:r>
            <a:r>
              <a:rPr sz="2800" spc="-130" dirty="0" smtClean="0">
                <a:latin typeface="Constantia"/>
                <a:cs typeface="Constantia"/>
              </a:rPr>
              <a:t> </a:t>
            </a:r>
            <a:r>
              <a:rPr sz="2800" spc="-54" dirty="0" smtClean="0">
                <a:latin typeface="Constantia"/>
                <a:cs typeface="Constantia"/>
              </a:rPr>
              <a:t>c</a:t>
            </a:r>
            <a:r>
              <a:rPr sz="2800" spc="0" dirty="0" smtClean="0">
                <a:latin typeface="Constantia"/>
                <a:cs typeface="Constantia"/>
              </a:rPr>
              <a:t>onside</a:t>
            </a:r>
            <a:r>
              <a:rPr sz="2800" spc="-34" dirty="0" smtClean="0">
                <a:latin typeface="Constantia"/>
                <a:cs typeface="Constantia"/>
              </a:rPr>
              <a:t>r</a:t>
            </a:r>
            <a:r>
              <a:rPr sz="2800" spc="0" dirty="0" smtClean="0">
                <a:latin typeface="Constantia"/>
                <a:cs typeface="Constantia"/>
              </a:rPr>
              <a:t>ed</a:t>
            </a:r>
            <a:r>
              <a:rPr sz="2800" spc="-172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the</a:t>
            </a:r>
            <a:r>
              <a:rPr sz="2800" spc="-109" dirty="0" smtClean="0">
                <a:latin typeface="Constantia"/>
                <a:cs typeface="Constantia"/>
              </a:rPr>
              <a:t> </a:t>
            </a:r>
            <a:r>
              <a:rPr sz="2800" spc="4" dirty="0" smtClean="0">
                <a:latin typeface="Constantia"/>
                <a:cs typeface="Constantia"/>
              </a:rPr>
              <a:t>m</a:t>
            </a:r>
            <a:r>
              <a:rPr sz="2800" spc="0" dirty="0" smtClean="0">
                <a:latin typeface="Constantia"/>
                <a:cs typeface="Constantia"/>
              </a:rPr>
              <a:t>as</a:t>
            </a:r>
            <a:r>
              <a:rPr sz="2800" spc="-39" dirty="0" smtClean="0">
                <a:latin typeface="Constantia"/>
                <a:cs typeface="Constantia"/>
              </a:rPr>
              <a:t>t</a:t>
            </a:r>
            <a:r>
              <a:rPr sz="2800" spc="0" dirty="0" smtClean="0">
                <a:latin typeface="Constantia"/>
                <a:cs typeface="Constantia"/>
              </a:rPr>
              <a:t>er</a:t>
            </a:r>
            <a:r>
              <a:rPr sz="2800" spc="-143" dirty="0" smtClean="0">
                <a:latin typeface="Constantia"/>
                <a:cs typeface="Constantia"/>
              </a:rPr>
              <a:t> </a:t>
            </a:r>
            <a:r>
              <a:rPr sz="2800" spc="-50" dirty="0" smtClean="0">
                <a:latin typeface="Constantia"/>
                <a:cs typeface="Constantia"/>
              </a:rPr>
              <a:t>k</a:t>
            </a:r>
            <a:r>
              <a:rPr sz="2800" spc="0" dirty="0" smtClean="0">
                <a:latin typeface="Constantia"/>
                <a:cs typeface="Constantia"/>
              </a:rPr>
              <a:t>ey</a:t>
            </a:r>
            <a:r>
              <a:rPr sz="2800" spc="-126" dirty="0" smtClean="0">
                <a:latin typeface="Constantia"/>
                <a:cs typeface="Constantia"/>
              </a:rPr>
              <a:t> </a:t>
            </a:r>
            <a:r>
              <a:rPr sz="2800" spc="-39" dirty="0" smtClean="0">
                <a:latin typeface="Constantia"/>
                <a:cs typeface="Constantia"/>
              </a:rPr>
              <a:t>t</a:t>
            </a:r>
            <a:r>
              <a:rPr sz="2800" spc="0" dirty="0" smtClean="0">
                <a:latin typeface="Constantia"/>
                <a:cs typeface="Constantia"/>
              </a:rPr>
              <a:t>o 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ts val="3417"/>
              </a:lnSpc>
            </a:pPr>
            <a:r>
              <a:rPr sz="2800" spc="0" dirty="0" smtClean="0">
                <a:latin typeface="Constantia"/>
                <a:cs typeface="Constantia"/>
              </a:rPr>
              <a:t>li</a:t>
            </a:r>
            <a:r>
              <a:rPr sz="2800" spc="-44" dirty="0" smtClean="0">
                <a:latin typeface="Constantia"/>
                <a:cs typeface="Constantia"/>
              </a:rPr>
              <a:t>t</a:t>
            </a:r>
            <a:r>
              <a:rPr sz="2800" spc="0" dirty="0" smtClean="0">
                <a:latin typeface="Constantia"/>
                <a:cs typeface="Constantia"/>
              </a:rPr>
              <a:t>e</a:t>
            </a:r>
            <a:r>
              <a:rPr sz="2800" spc="-50" dirty="0" smtClean="0">
                <a:latin typeface="Constantia"/>
                <a:cs typeface="Constantia"/>
              </a:rPr>
              <a:t>r</a:t>
            </a:r>
            <a:r>
              <a:rPr sz="2800" spc="0" dirty="0" smtClean="0">
                <a:latin typeface="Constantia"/>
                <a:cs typeface="Constantia"/>
              </a:rPr>
              <a:t>a</a:t>
            </a:r>
            <a:r>
              <a:rPr sz="2800" spc="34" dirty="0" smtClean="0">
                <a:latin typeface="Constantia"/>
                <a:cs typeface="Constantia"/>
              </a:rPr>
              <a:t>r</a:t>
            </a:r>
            <a:r>
              <a:rPr sz="2800" spc="0" dirty="0" smtClean="0">
                <a:latin typeface="Constantia"/>
                <a:cs typeface="Constantia"/>
              </a:rPr>
              <a:t>y</a:t>
            </a:r>
            <a:r>
              <a:rPr sz="2800" spc="-153" dirty="0" smtClean="0">
                <a:latin typeface="Constantia"/>
                <a:cs typeface="Constantia"/>
              </a:rPr>
              <a:t> </a:t>
            </a:r>
            <a:r>
              <a:rPr sz="2800" spc="0" dirty="0" smtClean="0">
                <a:latin typeface="Constantia"/>
                <a:cs typeface="Constantia"/>
              </a:rPr>
              <a:t>t</a:t>
            </a:r>
            <a:r>
              <a:rPr sz="2800" spc="-44" dirty="0" smtClean="0">
                <a:latin typeface="Constantia"/>
                <a:cs typeface="Constantia"/>
              </a:rPr>
              <a:t>r</a:t>
            </a:r>
            <a:r>
              <a:rPr sz="2800" spc="0" dirty="0" smtClean="0">
                <a:latin typeface="Constantia"/>
                <a:cs typeface="Constantia"/>
              </a:rPr>
              <a:t>easu</a:t>
            </a:r>
            <a:r>
              <a:rPr sz="2800" spc="-29" dirty="0" smtClean="0">
                <a:latin typeface="Constantia"/>
                <a:cs typeface="Constantia"/>
              </a:rPr>
              <a:t>r</a:t>
            </a:r>
            <a:r>
              <a:rPr sz="2800" spc="0" dirty="0" smtClean="0">
                <a:latin typeface="Constantia"/>
                <a:cs typeface="Constantia"/>
              </a:rPr>
              <a:t>e</a:t>
            </a:r>
            <a:r>
              <a:rPr sz="2800" spc="-34" dirty="0" smtClean="0">
                <a:latin typeface="Constantia"/>
                <a:cs typeface="Constantia"/>
              </a:rPr>
              <a:t>s</a:t>
            </a:r>
            <a:r>
              <a:rPr sz="2800" spc="0" dirty="0" smtClean="0">
                <a:latin typeface="Constantia"/>
                <a:cs typeface="Constantia"/>
              </a:rPr>
              <a:t>.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303" y="3948857"/>
            <a:ext cx="231288" cy="364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20"/>
              </a:lnSpc>
              <a:spcBef>
                <a:spcPts val="141"/>
              </a:spcBef>
            </a:pPr>
            <a:r>
              <a:rPr sz="26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65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46303" y="4717200"/>
            <a:ext cx="231103" cy="3637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5"/>
              </a:lnSpc>
              <a:spcBef>
                <a:spcPts val="140"/>
              </a:spcBef>
            </a:pPr>
            <a:r>
              <a:rPr sz="26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65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53060" y="2034320"/>
            <a:ext cx="8004467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3900" spc="4" baseline="3150" dirty="0" smtClean="0">
                <a:latin typeface="Constantia"/>
                <a:cs typeface="Constantia"/>
              </a:rPr>
              <a:t>“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A</a:t>
            </a:r>
            <a:r>
              <a:rPr sz="4200" b="1" i="1" spc="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is</a:t>
            </a:r>
            <a:r>
              <a:rPr sz="4200" b="1" i="1" spc="-44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o</a:t>
            </a:r>
            <a:r>
              <a:rPr sz="4200" b="1" i="1" spc="-3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le</a:t>
            </a:r>
            <a:r>
              <a:rPr sz="4200" b="1" i="1" spc="-115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is</a:t>
            </a:r>
            <a:r>
              <a:rPr sz="4200" b="1" i="1" spc="-21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4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o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ur</a:t>
            </a:r>
            <a:r>
              <a:rPr sz="4200" b="1" i="1" spc="-55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empe</a:t>
            </a:r>
            <a:r>
              <a:rPr sz="4200" b="1" i="1" spc="-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o</a:t>
            </a:r>
            <a:r>
              <a:rPr sz="4200" b="1" i="1" spc="-16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,</a:t>
            </a:r>
            <a:r>
              <a:rPr sz="4200" b="1" i="1" spc="-117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-54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he</a:t>
            </a:r>
            <a:r>
              <a:rPr sz="4200" b="1" i="1" spc="-28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perpetual</a:t>
            </a:r>
            <a:r>
              <a:rPr sz="4200" b="1" i="1" spc="-117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dic</a:t>
            </a:r>
            <a:r>
              <a:rPr sz="4200" b="1" i="1" spc="-75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a</a:t>
            </a:r>
            <a:r>
              <a:rPr sz="4200" b="1" i="1" spc="-3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or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64665" y="2034320"/>
            <a:ext cx="413296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of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3060" y="2461421"/>
            <a:ext cx="510565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all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3682" y="2461421"/>
            <a:ext cx="2341437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i="1" spc="-54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he</a:t>
            </a:r>
            <a:r>
              <a:rPr sz="4200" b="1" i="1" spc="-28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11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f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ine</a:t>
            </a:r>
            <a:r>
              <a:rPr sz="4200" b="1" i="1" spc="-25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art</a:t>
            </a:r>
            <a:r>
              <a:rPr sz="4200" b="1" i="1" spc="-1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s</a:t>
            </a:r>
            <a:r>
              <a:rPr sz="4200" b="1" i="1" spc="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.</a:t>
            </a:r>
            <a:r>
              <a:rPr sz="4200" i="1" spc="0" baseline="2925" dirty="0" smtClean="0">
                <a:latin typeface="Constantia"/>
                <a:cs typeface="Constantia"/>
              </a:rPr>
              <a:t>”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8063" y="2461421"/>
            <a:ext cx="1533460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onstantia"/>
                <a:cs typeface="Constantia"/>
              </a:rPr>
              <a:t>(S</a:t>
            </a:r>
            <a:r>
              <a:rPr sz="4200" spc="4" baseline="2925" dirty="0" smtClean="0">
                <a:latin typeface="Constantia"/>
                <a:cs typeface="Constantia"/>
              </a:rPr>
              <a:t>c</a:t>
            </a:r>
            <a:r>
              <a:rPr sz="4200" spc="0" baseline="2925" dirty="0" smtClean="0">
                <a:latin typeface="Constantia"/>
                <a:cs typeface="Constantia"/>
              </a:rPr>
              <a:t>ali</a:t>
            </a:r>
            <a:r>
              <a:rPr sz="4200" spc="-79" baseline="2925" dirty="0" smtClean="0">
                <a:latin typeface="Constantia"/>
                <a:cs typeface="Constantia"/>
              </a:rPr>
              <a:t>g</a:t>
            </a:r>
            <a:r>
              <a:rPr sz="4200" spc="0" baseline="2925" dirty="0" smtClean="0">
                <a:latin typeface="Constantia"/>
                <a:cs typeface="Constantia"/>
              </a:rPr>
              <a:t>er)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3485549"/>
            <a:ext cx="7177355" cy="8074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Be</a:t>
            </a:r>
            <a:r>
              <a:rPr sz="4200" b="1" i="1" spc="-47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-5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H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o</a:t>
            </a:r>
            <a:r>
              <a:rPr sz="4200" b="1" i="1" spc="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m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4200" b="1" i="1" spc="4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's</a:t>
            </a:r>
            <a:r>
              <a:rPr sz="4200" b="1" i="1" spc="-174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-20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W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o</a:t>
            </a:r>
            <a:r>
              <a:rPr sz="4200" b="1" i="1" spc="-34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ks</a:t>
            </a:r>
            <a:r>
              <a:rPr sz="4200" b="1" i="1" spc="-94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-5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y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our</a:t>
            </a:r>
            <a:r>
              <a:rPr sz="4200" b="1" i="1" spc="-5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-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S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tu</a:t>
            </a:r>
            <a:r>
              <a:rPr sz="4200" b="1" i="1" spc="-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d</a:t>
            </a:r>
            <a:r>
              <a:rPr sz="4200" b="1" i="1" spc="-16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y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,</a:t>
            </a:r>
            <a:r>
              <a:rPr sz="4200" b="1" i="1" spc="-67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and</a:t>
            </a:r>
            <a:r>
              <a:rPr sz="4200" b="1" i="1" spc="-3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D</a:t>
            </a:r>
            <a:r>
              <a:rPr sz="4200" b="1" i="1" spc="-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li</a:t>
            </a:r>
            <a:r>
              <a:rPr sz="4200" b="1" i="1" spc="-2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g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h</a:t>
            </a:r>
            <a:r>
              <a:rPr sz="4200" b="1" i="1" spc="-9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4200" b="1" i="1" spc="0" baseline="2925" dirty="0" smtClean="0">
                <a:solidFill>
                  <a:srgbClr val="FF0000"/>
                </a:solidFill>
                <a:latin typeface="Constantia"/>
                <a:cs typeface="Constantia"/>
              </a:rPr>
              <a:t>,</a:t>
            </a:r>
            <a:endParaRPr sz="2800">
              <a:latin typeface="Constantia"/>
              <a:cs typeface="Constantia"/>
            </a:endParaRPr>
          </a:p>
          <a:p>
            <a:pPr marL="12700" marR="53263">
              <a:lnSpc>
                <a:spcPts val="3360"/>
              </a:lnSpc>
              <a:spcBef>
                <a:spcPts val="20"/>
              </a:spcBef>
            </a:pPr>
            <a:r>
              <a:rPr sz="4200" b="1" i="1" spc="-50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4200" b="1" i="1" spc="0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ead</a:t>
            </a:r>
            <a:r>
              <a:rPr sz="4200" b="1" i="1" spc="-66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-59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4200" b="1" i="1" spc="0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hem</a:t>
            </a:r>
            <a:r>
              <a:rPr sz="4200" b="1" i="1" spc="-48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-34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b</a:t>
            </a:r>
            <a:r>
              <a:rPr sz="4200" b="1" i="1" spc="0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y</a:t>
            </a:r>
            <a:r>
              <a:rPr sz="4200" b="1" i="1" spc="-35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0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Da</a:t>
            </a:r>
            <a:r>
              <a:rPr sz="4200" b="1" i="1" spc="-169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y</a:t>
            </a:r>
            <a:r>
              <a:rPr sz="4200" b="1" i="1" spc="0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,</a:t>
            </a:r>
            <a:r>
              <a:rPr sz="4200" b="1" i="1" spc="-55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0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and</a:t>
            </a:r>
            <a:r>
              <a:rPr sz="4200" b="1" i="1" spc="-39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0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medi</a:t>
            </a:r>
            <a:r>
              <a:rPr sz="4200" b="1" i="1" spc="-64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4200" b="1" i="1" spc="0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a</a:t>
            </a:r>
            <a:r>
              <a:rPr sz="4200" b="1" i="1" spc="-64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4200" b="1" i="1" spc="0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4200" b="1" i="1" spc="-98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-34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b</a:t>
            </a:r>
            <a:r>
              <a:rPr sz="4200" b="1" i="1" spc="0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y</a:t>
            </a:r>
            <a:r>
              <a:rPr sz="4200" b="1" i="1" spc="-35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200" b="1" i="1" spc="0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Ni</a:t>
            </a:r>
            <a:r>
              <a:rPr sz="4200" b="1" i="1" spc="-25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g</a:t>
            </a:r>
            <a:r>
              <a:rPr sz="4200" b="1" i="1" spc="0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h</a:t>
            </a:r>
            <a:r>
              <a:rPr sz="4200" b="1" i="1" spc="-9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4200" b="1" i="1" spc="0" baseline="1950" dirty="0" smtClean="0">
                <a:solidFill>
                  <a:srgbClr val="FF0000"/>
                </a:solidFill>
                <a:latin typeface="Constantia"/>
                <a:cs typeface="Constantia"/>
              </a:rPr>
              <a:t>,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651375" y="4854355"/>
            <a:ext cx="2737860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onstantia"/>
                <a:cs typeface="Constantia"/>
              </a:rPr>
              <a:t>(Ale</a:t>
            </a:r>
            <a:r>
              <a:rPr sz="4200" spc="-25" baseline="2925" dirty="0" smtClean="0">
                <a:latin typeface="Constantia"/>
                <a:cs typeface="Constantia"/>
              </a:rPr>
              <a:t>x</a:t>
            </a:r>
            <a:r>
              <a:rPr sz="4200" spc="0" baseline="2925" dirty="0" smtClean="0">
                <a:latin typeface="Constantia"/>
                <a:cs typeface="Constantia"/>
              </a:rPr>
              <a:t>and</a:t>
            </a:r>
            <a:r>
              <a:rPr sz="4200" spc="4" baseline="2925" dirty="0" smtClean="0">
                <a:latin typeface="Constantia"/>
                <a:cs typeface="Constantia"/>
              </a:rPr>
              <a:t>e</a:t>
            </a:r>
            <a:r>
              <a:rPr sz="4200" spc="0" baseline="2925" dirty="0" smtClean="0">
                <a:latin typeface="Constantia"/>
                <a:cs typeface="Constantia"/>
              </a:rPr>
              <a:t>r</a:t>
            </a:r>
            <a:r>
              <a:rPr sz="4200" spc="-228" baseline="2925" dirty="0" smtClean="0">
                <a:latin typeface="Constantia"/>
                <a:cs typeface="Constantia"/>
              </a:rPr>
              <a:t> </a:t>
            </a:r>
            <a:r>
              <a:rPr sz="4200" spc="-69" baseline="2925" dirty="0" smtClean="0">
                <a:latin typeface="Constantia"/>
                <a:cs typeface="Constantia"/>
              </a:rPr>
              <a:t>P</a:t>
            </a:r>
            <a:r>
              <a:rPr sz="4200" spc="0" baseline="2925" dirty="0" smtClean="0">
                <a:latin typeface="Constantia"/>
                <a:cs typeface="Constantia"/>
              </a:rPr>
              <a:t>ope)</a:t>
            </a:r>
            <a:endParaRPr sz="2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18540" y="1659002"/>
            <a:ext cx="259827" cy="4109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90"/>
              </a:lnSpc>
              <a:spcBef>
                <a:spcPts val="159"/>
              </a:spcBef>
            </a:pPr>
            <a:r>
              <a:rPr sz="300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300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2860" y="1665715"/>
            <a:ext cx="7683073" cy="9199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-50" baseline="3413" dirty="0" smtClean="0">
                <a:latin typeface="Constantia"/>
                <a:cs typeface="Constantia"/>
              </a:rPr>
              <a:t>N</a:t>
            </a:r>
            <a:r>
              <a:rPr sz="4800" spc="0" baseline="3413" dirty="0" smtClean="0">
                <a:latin typeface="Constantia"/>
                <a:cs typeface="Constantia"/>
              </a:rPr>
              <a:t>e</a:t>
            </a:r>
            <a:r>
              <a:rPr sz="4800" spc="-4" baseline="3413" dirty="0" smtClean="0">
                <a:latin typeface="Constantia"/>
                <a:cs typeface="Constantia"/>
              </a:rPr>
              <a:t>o</a:t>
            </a:r>
            <a:r>
              <a:rPr sz="4800" spc="0" baseline="3413" dirty="0" smtClean="0">
                <a:latin typeface="Constantia"/>
                <a:cs typeface="Constantia"/>
              </a:rPr>
              <a:t>-Classical</a:t>
            </a:r>
            <a:r>
              <a:rPr sz="4800" spc="-79" baseline="3413" dirty="0" smtClean="0">
                <a:latin typeface="Constantia"/>
                <a:cs typeface="Constantia"/>
              </a:rPr>
              <a:t> </a:t>
            </a:r>
            <a:r>
              <a:rPr sz="4800" spc="0" baseline="3413" dirty="0" smtClean="0">
                <a:latin typeface="Constantia"/>
                <a:cs typeface="Constantia"/>
              </a:rPr>
              <a:t>criticism</a:t>
            </a:r>
            <a:r>
              <a:rPr sz="4800" spc="-129" baseline="3413" dirty="0" smtClean="0">
                <a:latin typeface="Constantia"/>
                <a:cs typeface="Constantia"/>
              </a:rPr>
              <a:t> </a:t>
            </a:r>
            <a:r>
              <a:rPr sz="4800" spc="0" baseline="3413" dirty="0" smtClean="0">
                <a:latin typeface="Constantia"/>
                <a:cs typeface="Constantia"/>
              </a:rPr>
              <a:t>a</a:t>
            </a:r>
            <a:r>
              <a:rPr sz="4800" spc="-44" baseline="3413" dirty="0" smtClean="0">
                <a:latin typeface="Constantia"/>
                <a:cs typeface="Constantia"/>
              </a:rPr>
              <a:t>d</a:t>
            </a:r>
            <a:r>
              <a:rPr sz="4800" spc="-69" baseline="3413" dirty="0" smtClean="0">
                <a:latin typeface="Constantia"/>
                <a:cs typeface="Constantia"/>
              </a:rPr>
              <a:t>v</a:t>
            </a:r>
            <a:r>
              <a:rPr sz="4800" spc="0" baseline="3413" dirty="0" smtClean="0">
                <a:latin typeface="Constantia"/>
                <a:cs typeface="Constantia"/>
              </a:rPr>
              <a:t>oca</a:t>
            </a:r>
            <a:r>
              <a:rPr sz="4800" spc="-59" baseline="3413" dirty="0" smtClean="0">
                <a:latin typeface="Constantia"/>
                <a:cs typeface="Constantia"/>
              </a:rPr>
              <a:t>t</a:t>
            </a:r>
            <a:r>
              <a:rPr sz="4800" spc="0" baseline="3413" dirty="0" smtClean="0">
                <a:latin typeface="Constantia"/>
                <a:cs typeface="Constantia"/>
              </a:rPr>
              <a:t>es</a:t>
            </a:r>
            <a:r>
              <a:rPr sz="4800" spc="-54" baseline="3413" dirty="0" smtClean="0">
                <a:latin typeface="Constantia"/>
                <a:cs typeface="Constantia"/>
              </a:rPr>
              <a:t> </a:t>
            </a:r>
            <a:r>
              <a:rPr sz="4800" spc="0" baseline="3413" dirty="0" smtClean="0">
                <a:latin typeface="Constantia"/>
                <a:cs typeface="Constantia"/>
              </a:rPr>
              <a:t>judgment</a:t>
            </a:r>
            <a:endParaRPr sz="3200">
              <a:latin typeface="Constantia"/>
              <a:cs typeface="Constantia"/>
            </a:endParaRPr>
          </a:p>
          <a:p>
            <a:pPr marL="12700" marR="61036">
              <a:lnSpc>
                <a:spcPts val="3840"/>
              </a:lnSpc>
              <a:spcBef>
                <a:spcPts val="23"/>
              </a:spcBef>
            </a:pPr>
            <a:r>
              <a:rPr sz="4800" spc="0" baseline="1706" dirty="0" smtClean="0">
                <a:latin typeface="Constantia"/>
                <a:cs typeface="Constantia"/>
              </a:rPr>
              <a:t>based</a:t>
            </a:r>
            <a:r>
              <a:rPr sz="4800" spc="-84" baseline="1706" dirty="0" smtClean="0">
                <a:latin typeface="Constantia"/>
                <a:cs typeface="Constantia"/>
              </a:rPr>
              <a:t> </a:t>
            </a:r>
            <a:r>
              <a:rPr sz="4800" spc="0" baseline="1706" dirty="0" smtClean="0">
                <a:latin typeface="Constantia"/>
                <a:cs typeface="Constantia"/>
              </a:rPr>
              <a:t>on</a:t>
            </a:r>
            <a:r>
              <a:rPr sz="4800" spc="-125" baseline="1706" dirty="0" smtClean="0">
                <a:latin typeface="Constantia"/>
                <a:cs typeface="Constantia"/>
              </a:rPr>
              <a:t> </a:t>
            </a:r>
            <a:r>
              <a:rPr sz="4800" spc="0" baseline="1706" dirty="0" smtClean="0">
                <a:latin typeface="Constantia"/>
                <a:cs typeface="Constantia"/>
              </a:rPr>
              <a:t>sta</a:t>
            </a:r>
            <a:r>
              <a:rPr sz="4800" spc="-9" baseline="1706" dirty="0" smtClean="0">
                <a:latin typeface="Constantia"/>
                <a:cs typeface="Constantia"/>
              </a:rPr>
              <a:t>n</a:t>
            </a:r>
            <a:r>
              <a:rPr sz="4800" spc="0" baseline="1706" dirty="0" smtClean="0">
                <a:latin typeface="Constantia"/>
                <a:cs typeface="Constantia"/>
              </a:rPr>
              <a:t>da</a:t>
            </a:r>
            <a:r>
              <a:rPr sz="4800" spc="-59" baseline="1706" dirty="0" smtClean="0">
                <a:latin typeface="Constantia"/>
                <a:cs typeface="Constantia"/>
              </a:rPr>
              <a:t>r</a:t>
            </a:r>
            <a:r>
              <a:rPr sz="4800" spc="0" baseline="1706" dirty="0" smtClean="0">
                <a:latin typeface="Constantia"/>
                <a:cs typeface="Constantia"/>
              </a:rPr>
              <a:t>d</a:t>
            </a:r>
            <a:r>
              <a:rPr sz="4800" spc="-54" baseline="1706" dirty="0" smtClean="0">
                <a:latin typeface="Constantia"/>
                <a:cs typeface="Constantia"/>
              </a:rPr>
              <a:t>s</a:t>
            </a:r>
            <a:r>
              <a:rPr sz="4800" spc="0" baseline="1706" dirty="0" smtClean="0">
                <a:latin typeface="Constantia"/>
                <a:cs typeface="Constantia"/>
              </a:rPr>
              <a:t>.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540" y="3317368"/>
            <a:ext cx="259827" cy="4109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90"/>
              </a:lnSpc>
              <a:spcBef>
                <a:spcPts val="159"/>
              </a:spcBef>
            </a:pPr>
            <a:r>
              <a:rPr sz="300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30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2860" y="3324081"/>
            <a:ext cx="3769541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-69" baseline="3413" dirty="0" smtClean="0">
                <a:latin typeface="Constantia"/>
                <a:cs typeface="Constantia"/>
              </a:rPr>
              <a:t>I</a:t>
            </a:r>
            <a:r>
              <a:rPr sz="4800" spc="0" baseline="3413" dirty="0" smtClean="0">
                <a:latin typeface="Constantia"/>
                <a:cs typeface="Constantia"/>
              </a:rPr>
              <a:t>t</a:t>
            </a:r>
            <a:r>
              <a:rPr sz="4800" spc="-154" baseline="3413" dirty="0" smtClean="0">
                <a:latin typeface="Constantia"/>
                <a:cs typeface="Constantia"/>
              </a:rPr>
              <a:t> </a:t>
            </a:r>
            <a:r>
              <a:rPr sz="4800" spc="-50" baseline="3413" dirty="0" smtClean="0">
                <a:latin typeface="Constantia"/>
                <a:cs typeface="Constantia"/>
              </a:rPr>
              <a:t>r</a:t>
            </a:r>
            <a:r>
              <a:rPr sz="4800" spc="0" baseline="3413" dirty="0" smtClean="0">
                <a:latin typeface="Constantia"/>
                <a:cs typeface="Constantia"/>
              </a:rPr>
              <a:t>esists</a:t>
            </a:r>
            <a:r>
              <a:rPr sz="4800" spc="-79" baseline="3413" dirty="0" smtClean="0">
                <a:latin typeface="Constantia"/>
                <a:cs typeface="Constantia"/>
              </a:rPr>
              <a:t> </a:t>
            </a:r>
            <a:r>
              <a:rPr sz="4800" spc="0" baseline="3413" dirty="0" smtClean="0">
                <a:latin typeface="Constantia"/>
                <a:cs typeface="Constantia"/>
              </a:rPr>
              <a:t>the</a:t>
            </a:r>
            <a:r>
              <a:rPr sz="4800" spc="-100" baseline="3413" dirty="0" smtClean="0">
                <a:latin typeface="Constantia"/>
                <a:cs typeface="Constantia"/>
              </a:rPr>
              <a:t> </a:t>
            </a:r>
            <a:r>
              <a:rPr sz="4800" spc="0" baseline="3413" dirty="0" smtClean="0">
                <a:latin typeface="Constantia"/>
                <a:cs typeface="Constantia"/>
              </a:rPr>
              <a:t>f</a:t>
            </a:r>
            <a:r>
              <a:rPr sz="4800" spc="-50" baseline="3413" dirty="0" smtClean="0">
                <a:latin typeface="Constantia"/>
                <a:cs typeface="Constantia"/>
              </a:rPr>
              <a:t>r</a:t>
            </a:r>
            <a:r>
              <a:rPr sz="4800" spc="0" baseline="3413" dirty="0" smtClean="0">
                <a:latin typeface="Constantia"/>
                <a:cs typeface="Constantia"/>
              </a:rPr>
              <a:t>ee</a:t>
            </a:r>
            <a:r>
              <a:rPr sz="4800" spc="-125" baseline="3413" dirty="0" smtClean="0">
                <a:latin typeface="Constantia"/>
                <a:cs typeface="Constantia"/>
              </a:rPr>
              <a:t> </a:t>
            </a:r>
            <a:r>
              <a:rPr sz="4800" spc="0" baseline="3413" dirty="0" smtClean="0">
                <a:latin typeface="Constantia"/>
                <a:cs typeface="Constantia"/>
              </a:rPr>
              <a:t>pl</a:t>
            </a:r>
            <a:r>
              <a:rPr sz="4800" spc="-64" baseline="3413" dirty="0" smtClean="0">
                <a:latin typeface="Constantia"/>
                <a:cs typeface="Constantia"/>
              </a:rPr>
              <a:t>a</a:t>
            </a:r>
            <a:r>
              <a:rPr sz="4800" spc="0" baseline="3413" dirty="0" smtClean="0">
                <a:latin typeface="Constantia"/>
                <a:cs typeface="Constantia"/>
              </a:rPr>
              <a:t>y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7573" y="3324081"/>
            <a:ext cx="3765641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0" baseline="3413" dirty="0" smtClean="0">
                <a:latin typeface="Constantia"/>
                <a:cs typeface="Constantia"/>
              </a:rPr>
              <a:t>of</a:t>
            </a:r>
            <a:r>
              <a:rPr sz="4800" spc="25" baseline="3413" dirty="0" smtClean="0">
                <a:latin typeface="Constantia"/>
                <a:cs typeface="Constantia"/>
              </a:rPr>
              <a:t> </a:t>
            </a:r>
            <a:r>
              <a:rPr sz="4800" spc="0" baseline="3413" dirty="0" smtClean="0">
                <a:latin typeface="Constantia"/>
                <a:cs typeface="Constantia"/>
              </a:rPr>
              <a:t>the</a:t>
            </a:r>
            <a:r>
              <a:rPr sz="4800" spc="-159" baseline="3413" dirty="0" smtClean="0">
                <a:latin typeface="Constantia"/>
                <a:cs typeface="Constantia"/>
              </a:rPr>
              <a:t> </a:t>
            </a:r>
            <a:r>
              <a:rPr sz="4800" spc="0" baseline="3413" dirty="0" smtClean="0">
                <a:latin typeface="Constantia"/>
                <a:cs typeface="Constantia"/>
              </a:rPr>
              <a:t>critical</a:t>
            </a:r>
            <a:r>
              <a:rPr sz="4800" spc="-25" baseline="3413" dirty="0" smtClean="0">
                <a:latin typeface="Constantia"/>
                <a:cs typeface="Constantia"/>
              </a:rPr>
              <a:t> </a:t>
            </a:r>
            <a:r>
              <a:rPr sz="4800" spc="0" baseline="3413" dirty="0" smtClean="0">
                <a:latin typeface="Constantia"/>
                <a:cs typeface="Constantia"/>
              </a:rPr>
              <a:t>facult</a:t>
            </a:r>
            <a:r>
              <a:rPr sz="4800" spc="-309" baseline="3413" dirty="0" smtClean="0">
                <a:latin typeface="Constantia"/>
                <a:cs typeface="Constantia"/>
              </a:rPr>
              <a:t>y</a:t>
            </a:r>
            <a:r>
              <a:rPr sz="4800" spc="0" baseline="3413" dirty="0" smtClean="0">
                <a:latin typeface="Constantia"/>
                <a:cs typeface="Constantia"/>
              </a:rPr>
              <a:t>.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540" y="4487807"/>
            <a:ext cx="260013" cy="4112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95"/>
              </a:lnSpc>
              <a:spcBef>
                <a:spcPts val="159"/>
              </a:spcBef>
            </a:pPr>
            <a:r>
              <a:rPr sz="300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300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92860" y="4494538"/>
            <a:ext cx="7747368" cy="9202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spc="-69" baseline="3413" dirty="0" smtClean="0">
                <a:latin typeface="Constantia"/>
                <a:cs typeface="Constantia"/>
              </a:rPr>
              <a:t>I</a:t>
            </a:r>
            <a:r>
              <a:rPr sz="4800" spc="0" baseline="3413" dirty="0" smtClean="0">
                <a:latin typeface="Constantia"/>
                <a:cs typeface="Constantia"/>
              </a:rPr>
              <a:t>t</a:t>
            </a:r>
            <a:r>
              <a:rPr sz="4800" spc="-179" baseline="3413" dirty="0" smtClean="0">
                <a:latin typeface="Constantia"/>
                <a:cs typeface="Constantia"/>
              </a:rPr>
              <a:t> </a:t>
            </a:r>
            <a:r>
              <a:rPr sz="4800" spc="-59" baseline="3413" dirty="0" smtClean="0">
                <a:latin typeface="Constantia"/>
                <a:cs typeface="Constantia"/>
              </a:rPr>
              <a:t>c</a:t>
            </a:r>
            <a:r>
              <a:rPr sz="4800" spc="0" baseline="3413" dirty="0" smtClean="0">
                <a:latin typeface="Constantia"/>
                <a:cs typeface="Constantia"/>
              </a:rPr>
              <a:t>o</a:t>
            </a:r>
            <a:r>
              <a:rPr sz="4800" spc="-9" baseline="3413" dirty="0" smtClean="0">
                <a:latin typeface="Constantia"/>
                <a:cs typeface="Constantia"/>
              </a:rPr>
              <a:t>n</a:t>
            </a:r>
            <a:r>
              <a:rPr sz="4800" spc="0" baseline="3413" dirty="0" smtClean="0">
                <a:latin typeface="Constantia"/>
                <a:cs typeface="Constantia"/>
              </a:rPr>
              <a:t>t</a:t>
            </a:r>
            <a:r>
              <a:rPr sz="4800" spc="-54" baseline="3413" dirty="0" smtClean="0">
                <a:latin typeface="Constantia"/>
                <a:cs typeface="Constantia"/>
              </a:rPr>
              <a:t>r</a:t>
            </a:r>
            <a:r>
              <a:rPr sz="4800" spc="0" baseline="3413" dirty="0" smtClean="0">
                <a:latin typeface="Constantia"/>
                <a:cs typeface="Constantia"/>
              </a:rPr>
              <a:t>olled</a:t>
            </a:r>
            <a:r>
              <a:rPr sz="4800" spc="-59" baseline="3413" dirty="0" smtClean="0">
                <a:latin typeface="Constantia"/>
                <a:cs typeface="Constantia"/>
              </a:rPr>
              <a:t> </a:t>
            </a:r>
            <a:r>
              <a:rPr sz="4800" spc="0" baseline="3413" dirty="0" smtClean="0">
                <a:latin typeface="Constantia"/>
                <a:cs typeface="Constantia"/>
              </a:rPr>
              <a:t>the</a:t>
            </a:r>
            <a:r>
              <a:rPr sz="4800" spc="-94" baseline="3413" dirty="0" smtClean="0">
                <a:latin typeface="Constantia"/>
                <a:cs typeface="Constantia"/>
              </a:rPr>
              <a:t> </a:t>
            </a:r>
            <a:r>
              <a:rPr sz="4800" spc="0" baseline="3413" dirty="0" smtClean="0">
                <a:latin typeface="Constantia"/>
                <a:cs typeface="Constantia"/>
              </a:rPr>
              <a:t>imaginati</a:t>
            </a:r>
            <a:r>
              <a:rPr sz="4800" spc="-9" baseline="3413" dirty="0" smtClean="0">
                <a:latin typeface="Constantia"/>
                <a:cs typeface="Constantia"/>
              </a:rPr>
              <a:t>o</a:t>
            </a:r>
            <a:r>
              <a:rPr sz="4800" spc="0" baseline="3413" dirty="0" smtClean="0">
                <a:latin typeface="Constantia"/>
                <a:cs typeface="Constantia"/>
              </a:rPr>
              <a:t>n</a:t>
            </a:r>
            <a:r>
              <a:rPr sz="4800" spc="-125" baseline="3413" dirty="0" smtClean="0">
                <a:latin typeface="Constantia"/>
                <a:cs typeface="Constantia"/>
              </a:rPr>
              <a:t> </a:t>
            </a:r>
            <a:r>
              <a:rPr sz="4800" spc="0" baseline="3413" dirty="0" smtClean="0">
                <a:latin typeface="Constantia"/>
                <a:cs typeface="Constantia"/>
              </a:rPr>
              <a:t>of</a:t>
            </a:r>
            <a:r>
              <a:rPr sz="4800" spc="-25" baseline="3413" dirty="0" smtClean="0">
                <a:latin typeface="Constantia"/>
                <a:cs typeface="Constantia"/>
              </a:rPr>
              <a:t> </a:t>
            </a:r>
            <a:r>
              <a:rPr sz="4800" spc="0" baseline="3413" dirty="0" smtClean="0">
                <a:latin typeface="Constantia"/>
                <a:cs typeface="Constantia"/>
              </a:rPr>
              <a:t>w</a:t>
            </a:r>
            <a:r>
              <a:rPr sz="4800" spc="-9" baseline="3413" dirty="0" smtClean="0">
                <a:latin typeface="Constantia"/>
                <a:cs typeface="Constantia"/>
              </a:rPr>
              <a:t>r</a:t>
            </a:r>
            <a:r>
              <a:rPr sz="4800" spc="0" baseline="3413" dirty="0" smtClean="0">
                <a:latin typeface="Constantia"/>
                <a:cs typeface="Constantia"/>
              </a:rPr>
              <a:t>i</a:t>
            </a:r>
            <a:r>
              <a:rPr sz="4800" spc="-50" baseline="3413" dirty="0" smtClean="0">
                <a:latin typeface="Constantia"/>
                <a:cs typeface="Constantia"/>
              </a:rPr>
              <a:t>t</a:t>
            </a:r>
            <a:r>
              <a:rPr sz="4800" spc="0" baseline="3413" dirty="0" smtClean="0">
                <a:latin typeface="Constantia"/>
                <a:cs typeface="Constantia"/>
              </a:rPr>
              <a:t>ers</a:t>
            </a:r>
            <a:r>
              <a:rPr sz="4800" spc="-75" baseline="3413" dirty="0" smtClean="0">
                <a:latin typeface="Constantia"/>
                <a:cs typeface="Constantia"/>
              </a:rPr>
              <a:t> </a:t>
            </a:r>
            <a:r>
              <a:rPr sz="4800" spc="-19" baseline="3413" dirty="0" smtClean="0">
                <a:latin typeface="Constantia"/>
                <a:cs typeface="Constantia"/>
              </a:rPr>
              <a:t>f</a:t>
            </a:r>
            <a:r>
              <a:rPr sz="4800" spc="0" baseline="3413" dirty="0" smtClean="0">
                <a:latin typeface="Constantia"/>
                <a:cs typeface="Constantia"/>
              </a:rPr>
              <a:t>or</a:t>
            </a:r>
            <a:r>
              <a:rPr sz="4800" spc="-209" baseline="3413" dirty="0" smtClean="0">
                <a:latin typeface="Constantia"/>
                <a:cs typeface="Constantia"/>
              </a:rPr>
              <a:t> </a:t>
            </a:r>
            <a:r>
              <a:rPr sz="4800" spc="0" baseline="3413" dirty="0" smtClean="0">
                <a:latin typeface="Constantia"/>
                <a:cs typeface="Constantia"/>
              </a:rPr>
              <a:t>a</a:t>
            </a:r>
            <a:endParaRPr sz="3200">
              <a:latin typeface="Constantia"/>
              <a:cs typeface="Constantia"/>
            </a:endParaRPr>
          </a:p>
          <a:p>
            <a:pPr marL="12700" marR="61081">
              <a:lnSpc>
                <a:spcPts val="3840"/>
              </a:lnSpc>
              <a:spcBef>
                <a:spcPts val="23"/>
              </a:spcBef>
            </a:pPr>
            <a:r>
              <a:rPr sz="4800" spc="0" baseline="1706" dirty="0" smtClean="0">
                <a:latin typeface="Constantia"/>
                <a:cs typeface="Constantia"/>
              </a:rPr>
              <a:t>lo</a:t>
            </a:r>
            <a:r>
              <a:rPr sz="4800" spc="-4" baseline="1706" dirty="0" smtClean="0">
                <a:latin typeface="Constantia"/>
                <a:cs typeface="Constantia"/>
              </a:rPr>
              <a:t>n</a:t>
            </a:r>
            <a:r>
              <a:rPr sz="4800" spc="0" baseline="1706" dirty="0" smtClean="0">
                <a:latin typeface="Constantia"/>
                <a:cs typeface="Constantia"/>
              </a:rPr>
              <a:t>g</a:t>
            </a:r>
            <a:r>
              <a:rPr sz="4800" spc="-50" baseline="1706" dirty="0" smtClean="0">
                <a:latin typeface="Constantia"/>
                <a:cs typeface="Constantia"/>
              </a:rPr>
              <a:t> </a:t>
            </a:r>
            <a:r>
              <a:rPr sz="4800" spc="0" baseline="1706" dirty="0" smtClean="0">
                <a:latin typeface="Constantia"/>
                <a:cs typeface="Constantia"/>
              </a:rPr>
              <a:t>time.</a:t>
            </a:r>
            <a:endParaRPr sz="3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10260" y="1995166"/>
            <a:ext cx="2233438" cy="13503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2864">
              <a:lnSpc>
                <a:spcPts val="3465"/>
              </a:lnSpc>
              <a:spcBef>
                <a:spcPts val="173"/>
              </a:spcBef>
            </a:pPr>
            <a:r>
              <a:rPr sz="4950" spc="0" baseline="3309" dirty="0" smtClean="0">
                <a:latin typeface="Constantia"/>
                <a:cs typeface="Constantia"/>
              </a:rPr>
              <a:t>During</a:t>
            </a:r>
            <a:endParaRPr sz="3300">
              <a:latin typeface="Constantia"/>
              <a:cs typeface="Constantia"/>
            </a:endParaRPr>
          </a:p>
          <a:p>
            <a:pPr marL="12700">
              <a:lnSpc>
                <a:spcPts val="3565"/>
              </a:lnSpc>
              <a:spcBef>
                <a:spcPts val="5"/>
              </a:spcBef>
            </a:pPr>
            <a:r>
              <a:rPr sz="4950" spc="0" baseline="2482" dirty="0" smtClean="0">
                <a:latin typeface="Constantia"/>
                <a:cs typeface="Constantia"/>
              </a:rPr>
              <a:t>(</a:t>
            </a:r>
            <a:r>
              <a:rPr sz="4950" spc="-44" baseline="2482" dirty="0" smtClean="0">
                <a:latin typeface="Constantia"/>
                <a:cs typeface="Constantia"/>
              </a:rPr>
              <a:t>A</a:t>
            </a:r>
            <a:r>
              <a:rPr sz="4950" spc="0" baseline="2482" dirty="0" smtClean="0">
                <a:latin typeface="Constantia"/>
                <a:cs typeface="Constantia"/>
              </a:rPr>
              <a:t>ug</a:t>
            </a:r>
            <a:r>
              <a:rPr sz="4950" spc="9" baseline="2482" dirty="0" smtClean="0">
                <a:latin typeface="Constantia"/>
                <a:cs typeface="Constantia"/>
              </a:rPr>
              <a:t>u</a:t>
            </a:r>
            <a:r>
              <a:rPr sz="4950" spc="0" baseline="2482" dirty="0" smtClean="0">
                <a:latin typeface="Constantia"/>
                <a:cs typeface="Constantia"/>
              </a:rPr>
              <a:t>s</a:t>
            </a:r>
            <a:r>
              <a:rPr sz="4950" spc="-14" baseline="2482" dirty="0" smtClean="0">
                <a:latin typeface="Constantia"/>
                <a:cs typeface="Constantia"/>
              </a:rPr>
              <a:t>t</a:t>
            </a:r>
            <a:r>
              <a:rPr sz="4950" spc="0" baseline="2482" dirty="0" smtClean="0">
                <a:latin typeface="Constantia"/>
                <a:cs typeface="Constantia"/>
              </a:rPr>
              <a:t>an),</a:t>
            </a:r>
            <a:endParaRPr sz="3300">
              <a:latin typeface="Constantia"/>
              <a:cs typeface="Constantia"/>
            </a:endParaRPr>
          </a:p>
          <a:p>
            <a:pPr marL="12700" marR="62864">
              <a:lnSpc>
                <a:spcPts val="3565"/>
              </a:lnSpc>
            </a:pPr>
            <a:r>
              <a:rPr sz="4950" spc="0" baseline="2482" dirty="0" smtClean="0">
                <a:latin typeface="Constantia"/>
                <a:cs typeface="Constantia"/>
              </a:rPr>
              <a:t>critici</a:t>
            </a:r>
            <a:r>
              <a:rPr sz="4950" spc="4" baseline="2482" dirty="0" smtClean="0">
                <a:latin typeface="Constantia"/>
                <a:cs typeface="Constantia"/>
              </a:rPr>
              <a:t>sm</a:t>
            </a:r>
            <a:r>
              <a:rPr sz="4950" spc="0" baseline="2482" dirty="0" smtClean="0">
                <a:latin typeface="Constantia"/>
                <a:cs typeface="Constantia"/>
              </a:rPr>
              <a:t>.</a:t>
            </a:r>
            <a:endParaRPr sz="3300">
              <a:latin typeface="Constantia"/>
              <a:cs typeface="Constant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48711" y="1995166"/>
            <a:ext cx="680351" cy="444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5"/>
              </a:lnSpc>
              <a:spcBef>
                <a:spcPts val="173"/>
              </a:spcBef>
            </a:pPr>
            <a:r>
              <a:rPr sz="4950" spc="0" baseline="3309" dirty="0" smtClean="0">
                <a:latin typeface="Constantia"/>
                <a:cs typeface="Constantia"/>
              </a:rPr>
              <a:t>the</a:t>
            </a:r>
            <a:endParaRPr sz="3300">
              <a:latin typeface="Constantia"/>
              <a:cs typeface="Constant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77867" y="1995166"/>
            <a:ext cx="2457094" cy="444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5"/>
              </a:lnSpc>
              <a:spcBef>
                <a:spcPts val="173"/>
              </a:spcBef>
            </a:pPr>
            <a:r>
              <a:rPr sz="4950" spc="-64" baseline="3309" dirty="0" smtClean="0">
                <a:latin typeface="Constantia"/>
                <a:cs typeface="Constantia"/>
              </a:rPr>
              <a:t>N</a:t>
            </a:r>
            <a:r>
              <a:rPr sz="4950" spc="0" baseline="3309" dirty="0" smtClean="0">
                <a:latin typeface="Constantia"/>
                <a:cs typeface="Constantia"/>
              </a:rPr>
              <a:t>e</a:t>
            </a:r>
            <a:r>
              <a:rPr sz="4950" spc="9" baseline="3309" dirty="0" smtClean="0">
                <a:latin typeface="Constantia"/>
                <a:cs typeface="Constantia"/>
              </a:rPr>
              <a:t>o</a:t>
            </a:r>
            <a:r>
              <a:rPr sz="4950" spc="0" baseline="3309" dirty="0" smtClean="0">
                <a:latin typeface="Constantia"/>
                <a:cs typeface="Constantia"/>
              </a:rPr>
              <a:t>-clas</a:t>
            </a:r>
            <a:r>
              <a:rPr sz="4950" spc="-9" baseline="3309" dirty="0" smtClean="0">
                <a:latin typeface="Constantia"/>
                <a:cs typeface="Constantia"/>
              </a:rPr>
              <a:t>s</a:t>
            </a:r>
            <a:r>
              <a:rPr sz="4950" spc="9" baseline="3309" dirty="0" smtClean="0">
                <a:latin typeface="Constantia"/>
                <a:cs typeface="Constantia"/>
              </a:rPr>
              <a:t>i</a:t>
            </a:r>
            <a:r>
              <a:rPr sz="4950" spc="0" baseline="3309" dirty="0" smtClean="0">
                <a:latin typeface="Constantia"/>
                <a:cs typeface="Constantia"/>
              </a:rPr>
              <a:t>cal</a:t>
            </a:r>
            <a:endParaRPr sz="3300">
              <a:latin typeface="Constantia"/>
              <a:cs typeface="Constant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95309" y="1995166"/>
            <a:ext cx="693591" cy="13503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97">
              <a:lnSpc>
                <a:spcPts val="3465"/>
              </a:lnSpc>
              <a:spcBef>
                <a:spcPts val="173"/>
              </a:spcBef>
            </a:pPr>
            <a:r>
              <a:rPr sz="4950" spc="0" baseline="3309" dirty="0" smtClean="0">
                <a:latin typeface="Constantia"/>
                <a:cs typeface="Constantia"/>
              </a:rPr>
              <a:t>a</a:t>
            </a:r>
            <a:r>
              <a:rPr sz="4950" spc="-79" baseline="3309" dirty="0" smtClean="0">
                <a:latin typeface="Constantia"/>
                <a:cs typeface="Constantia"/>
              </a:rPr>
              <a:t>g</a:t>
            </a:r>
            <a:r>
              <a:rPr sz="4950" spc="0" baseline="3309" dirty="0" smtClean="0">
                <a:latin typeface="Constantia"/>
                <a:cs typeface="Constantia"/>
              </a:rPr>
              <a:t>e</a:t>
            </a:r>
            <a:endParaRPr sz="3300">
              <a:latin typeface="Constantia"/>
              <a:cs typeface="Constantia"/>
            </a:endParaRPr>
          </a:p>
          <a:p>
            <a:pPr marL="247396" marR="8562">
              <a:lnSpc>
                <a:spcPts val="3565"/>
              </a:lnSpc>
              <a:spcBef>
                <a:spcPts val="5"/>
              </a:spcBef>
            </a:pPr>
            <a:r>
              <a:rPr sz="4950" spc="-50" baseline="2482" dirty="0" smtClean="0">
                <a:latin typeface="Constantia"/>
                <a:cs typeface="Constantia"/>
              </a:rPr>
              <a:t>to</a:t>
            </a:r>
            <a:endParaRPr sz="3300">
              <a:latin typeface="Constantia"/>
              <a:cs typeface="Constantia"/>
            </a:endParaRPr>
          </a:p>
          <a:p>
            <a:pPr marL="26416">
              <a:lnSpc>
                <a:spcPts val="3565"/>
              </a:lnSpc>
            </a:pPr>
            <a:r>
              <a:rPr sz="4950" spc="0" baseline="2482" dirty="0" smtClean="0">
                <a:latin typeface="Constantia"/>
                <a:cs typeface="Constantia"/>
              </a:rPr>
              <a:t>the</a:t>
            </a:r>
            <a:endParaRPr sz="3300">
              <a:latin typeface="Constantia"/>
              <a:cs typeface="Constant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42615" y="2448404"/>
            <a:ext cx="1848486" cy="8971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815" marR="37680" algn="ctr">
              <a:lnSpc>
                <a:spcPts val="3465"/>
              </a:lnSpc>
              <a:spcBef>
                <a:spcPts val="173"/>
              </a:spcBef>
            </a:pPr>
            <a:r>
              <a:rPr sz="4950" spc="0" baseline="3309" dirty="0" smtClean="0">
                <a:latin typeface="Constantia"/>
                <a:cs typeface="Constantia"/>
              </a:rPr>
              <a:t>li</a:t>
            </a:r>
            <a:r>
              <a:rPr sz="4950" spc="-50" baseline="3309" dirty="0" smtClean="0">
                <a:latin typeface="Constantia"/>
                <a:cs typeface="Constantia"/>
              </a:rPr>
              <a:t>t</a:t>
            </a:r>
            <a:r>
              <a:rPr sz="4950" spc="0" baseline="3309" dirty="0" smtClean="0">
                <a:latin typeface="Constantia"/>
                <a:cs typeface="Constantia"/>
              </a:rPr>
              <a:t>e</a:t>
            </a:r>
            <a:r>
              <a:rPr sz="4950" spc="-59" baseline="3309" dirty="0" smtClean="0">
                <a:latin typeface="Constantia"/>
                <a:cs typeface="Constantia"/>
              </a:rPr>
              <a:t>r</a:t>
            </a:r>
            <a:r>
              <a:rPr sz="4950" spc="0" baseline="3309" dirty="0" smtClean="0">
                <a:latin typeface="Constantia"/>
                <a:cs typeface="Constantia"/>
              </a:rPr>
              <a:t>atu</a:t>
            </a:r>
            <a:r>
              <a:rPr sz="4950" spc="-50" baseline="3309" dirty="0" smtClean="0">
                <a:latin typeface="Constantia"/>
                <a:cs typeface="Constantia"/>
              </a:rPr>
              <a:t>r</a:t>
            </a:r>
            <a:r>
              <a:rPr sz="4950" spc="0" baseline="3309" dirty="0" smtClean="0">
                <a:latin typeface="Constantia"/>
                <a:cs typeface="Constantia"/>
              </a:rPr>
              <a:t>e</a:t>
            </a:r>
            <a:endParaRPr sz="3300">
              <a:latin typeface="Constantia"/>
              <a:cs typeface="Constantia"/>
            </a:endParaRPr>
          </a:p>
          <a:p>
            <a:pPr algn="ctr">
              <a:lnSpc>
                <a:spcPts val="3565"/>
              </a:lnSpc>
              <a:spcBef>
                <a:spcPts val="5"/>
              </a:spcBef>
            </a:pPr>
            <a:r>
              <a:rPr sz="4950" spc="0" baseline="2482" dirty="0" smtClean="0">
                <a:latin typeface="Constantia"/>
                <a:cs typeface="Constantia"/>
              </a:rPr>
              <a:t>L</a:t>
            </a:r>
            <a:r>
              <a:rPr sz="4950" spc="14" baseline="2482" dirty="0" smtClean="0">
                <a:latin typeface="Constantia"/>
                <a:cs typeface="Constantia"/>
              </a:rPr>
              <a:t>i</a:t>
            </a:r>
            <a:r>
              <a:rPr sz="4950" spc="-50" baseline="2482" dirty="0" smtClean="0">
                <a:latin typeface="Constantia"/>
                <a:cs typeface="Constantia"/>
              </a:rPr>
              <a:t>t</a:t>
            </a:r>
            <a:r>
              <a:rPr sz="4950" spc="0" baseline="2482" dirty="0" smtClean="0">
                <a:latin typeface="Constantia"/>
                <a:cs typeface="Constantia"/>
              </a:rPr>
              <a:t>e</a:t>
            </a:r>
            <a:r>
              <a:rPr sz="4950" spc="-59" baseline="2482" dirty="0" smtClean="0">
                <a:latin typeface="Constantia"/>
                <a:cs typeface="Constantia"/>
              </a:rPr>
              <a:t>r</a:t>
            </a:r>
            <a:r>
              <a:rPr sz="4950" spc="0" baseline="2482" dirty="0" smtClean="0">
                <a:latin typeface="Constantia"/>
                <a:cs typeface="Constantia"/>
              </a:rPr>
              <a:t>atu</a:t>
            </a:r>
            <a:r>
              <a:rPr sz="4950" spc="-50" baseline="2482" dirty="0" smtClean="0">
                <a:latin typeface="Constantia"/>
                <a:cs typeface="Constantia"/>
              </a:rPr>
              <a:t>r</a:t>
            </a:r>
            <a:r>
              <a:rPr sz="4950" spc="0" baseline="2482" dirty="0" smtClean="0">
                <a:latin typeface="Constantia"/>
                <a:cs typeface="Constantia"/>
              </a:rPr>
              <a:t>e</a:t>
            </a:r>
            <a:endParaRPr sz="330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51247" y="2448404"/>
            <a:ext cx="760822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5"/>
              </a:lnSpc>
              <a:spcBef>
                <a:spcPts val="173"/>
              </a:spcBef>
            </a:pPr>
            <a:r>
              <a:rPr sz="4950" spc="-39" baseline="3309" dirty="0" smtClean="0">
                <a:latin typeface="Constantia"/>
                <a:cs typeface="Constantia"/>
              </a:rPr>
              <a:t>w</a:t>
            </a:r>
            <a:r>
              <a:rPr sz="4950" spc="0" baseline="3309" dirty="0" smtClean="0">
                <a:latin typeface="Constantia"/>
                <a:cs typeface="Constantia"/>
              </a:rPr>
              <a:t>as</a:t>
            </a:r>
            <a:endParaRPr sz="3300">
              <a:latin typeface="Constantia"/>
              <a:cs typeface="Constant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81141" y="2448404"/>
            <a:ext cx="2182162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5"/>
              </a:lnSpc>
              <a:spcBef>
                <a:spcPts val="173"/>
              </a:spcBef>
            </a:pPr>
            <a:r>
              <a:rPr sz="4950" spc="0" baseline="3309" dirty="0" smtClean="0">
                <a:latin typeface="Constantia"/>
                <a:cs typeface="Constantia"/>
              </a:rPr>
              <a:t>s</a:t>
            </a:r>
            <a:r>
              <a:rPr sz="4950" spc="9" baseline="3309" dirty="0" smtClean="0">
                <a:latin typeface="Constantia"/>
                <a:cs typeface="Constantia"/>
              </a:rPr>
              <a:t>u</a:t>
            </a:r>
            <a:r>
              <a:rPr sz="4950" spc="0" baseline="3309" dirty="0" smtClean="0">
                <a:latin typeface="Constantia"/>
                <a:cs typeface="Constantia"/>
              </a:rPr>
              <a:t>bse</a:t>
            </a:r>
            <a:r>
              <a:rPr sz="4950" spc="50" baseline="3309" dirty="0" smtClean="0">
                <a:latin typeface="Constantia"/>
                <a:cs typeface="Constantia"/>
              </a:rPr>
              <a:t>r</a:t>
            </a:r>
            <a:r>
              <a:rPr sz="4950" spc="0" baseline="3309" dirty="0" smtClean="0">
                <a:latin typeface="Constantia"/>
                <a:cs typeface="Constantia"/>
              </a:rPr>
              <a:t>vient</a:t>
            </a:r>
            <a:endParaRPr sz="33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42941" y="2901032"/>
            <a:ext cx="1546056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5"/>
              </a:lnSpc>
              <a:spcBef>
                <a:spcPts val="173"/>
              </a:spcBef>
            </a:pPr>
            <a:r>
              <a:rPr sz="4950" spc="0" baseline="3309" dirty="0" smtClean="0">
                <a:latin typeface="Constantia"/>
                <a:cs typeface="Constantia"/>
              </a:rPr>
              <a:t>suf</a:t>
            </a:r>
            <a:r>
              <a:rPr sz="4950" spc="-25" baseline="3309" dirty="0" smtClean="0">
                <a:latin typeface="Constantia"/>
                <a:cs typeface="Constantia"/>
              </a:rPr>
              <a:t>f</a:t>
            </a:r>
            <a:r>
              <a:rPr sz="4950" spc="0" baseline="3309" dirty="0" smtClean="0">
                <a:latin typeface="Constantia"/>
                <a:cs typeface="Constantia"/>
              </a:rPr>
              <a:t>e</a:t>
            </a:r>
            <a:r>
              <a:rPr sz="4950" spc="-50" baseline="3309" dirty="0" smtClean="0">
                <a:latin typeface="Constantia"/>
                <a:cs typeface="Constantia"/>
              </a:rPr>
              <a:t>r</a:t>
            </a:r>
            <a:r>
              <a:rPr sz="4950" spc="0" baseline="3309" dirty="0" smtClean="0">
                <a:latin typeface="Constantia"/>
                <a:cs typeface="Constantia"/>
              </a:rPr>
              <a:t>ed</a:t>
            </a:r>
            <a:endParaRPr sz="33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19925" y="2901032"/>
            <a:ext cx="961140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5"/>
              </a:lnSpc>
              <a:spcBef>
                <a:spcPts val="173"/>
              </a:spcBef>
            </a:pPr>
            <a:r>
              <a:rPr sz="4950" spc="0" baseline="3309" dirty="0" smtClean="0">
                <a:latin typeface="Constantia"/>
                <a:cs typeface="Constantia"/>
              </a:rPr>
              <a:t>f</a:t>
            </a:r>
            <a:r>
              <a:rPr sz="4950" spc="-54" baseline="3309" dirty="0" smtClean="0">
                <a:latin typeface="Constantia"/>
                <a:cs typeface="Constantia"/>
              </a:rPr>
              <a:t>r</a:t>
            </a:r>
            <a:r>
              <a:rPr sz="4950" spc="0" baseline="3309" dirty="0" smtClean="0">
                <a:latin typeface="Constantia"/>
                <a:cs typeface="Constantia"/>
              </a:rPr>
              <a:t>om</a:t>
            </a:r>
            <a:endParaRPr sz="33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0260" y="3353660"/>
            <a:ext cx="6013335" cy="4444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5"/>
              </a:lnSpc>
              <a:spcBef>
                <a:spcPts val="173"/>
              </a:spcBef>
            </a:pPr>
            <a:r>
              <a:rPr sz="4950" b="1" spc="-54" baseline="3309" dirty="0" smtClean="0">
                <a:latin typeface="Constantia"/>
                <a:cs typeface="Constantia"/>
              </a:rPr>
              <a:t>r</a:t>
            </a:r>
            <a:r>
              <a:rPr sz="4950" b="1" spc="0" baseline="3309" dirty="0" smtClean="0">
                <a:latin typeface="Constantia"/>
                <a:cs typeface="Constantia"/>
              </a:rPr>
              <a:t>es</a:t>
            </a:r>
            <a:r>
              <a:rPr sz="4950" b="1" spc="14" baseline="3309" dirty="0" smtClean="0">
                <a:latin typeface="Constantia"/>
                <a:cs typeface="Constantia"/>
              </a:rPr>
              <a:t>t</a:t>
            </a:r>
            <a:r>
              <a:rPr sz="4950" b="1" spc="0" baseline="3309" dirty="0" smtClean="0">
                <a:latin typeface="Constantia"/>
                <a:cs typeface="Constantia"/>
              </a:rPr>
              <a:t>ric</a:t>
            </a:r>
            <a:r>
              <a:rPr sz="4950" b="1" spc="9" baseline="3309" dirty="0" smtClean="0">
                <a:latin typeface="Constantia"/>
                <a:cs typeface="Constantia"/>
              </a:rPr>
              <a:t>t</a:t>
            </a:r>
            <a:r>
              <a:rPr sz="4950" b="1" spc="0" baseline="3309" dirty="0" smtClean="0">
                <a:latin typeface="Constantia"/>
                <a:cs typeface="Constantia"/>
              </a:rPr>
              <a:t>ions</a:t>
            </a:r>
            <a:r>
              <a:rPr sz="4950" b="1" spc="129" baseline="3309" dirty="0" smtClean="0">
                <a:latin typeface="Constantia"/>
                <a:cs typeface="Constantia"/>
              </a:rPr>
              <a:t> </a:t>
            </a:r>
            <a:r>
              <a:rPr sz="4950" spc="0" baseline="3309" dirty="0" smtClean="0">
                <a:latin typeface="Constantia"/>
                <a:cs typeface="Constantia"/>
              </a:rPr>
              <a:t>imposed</a:t>
            </a:r>
            <a:r>
              <a:rPr sz="4950" spc="79" baseline="3309" dirty="0" smtClean="0">
                <a:latin typeface="Constantia"/>
                <a:cs typeface="Constantia"/>
              </a:rPr>
              <a:t> </a:t>
            </a:r>
            <a:r>
              <a:rPr sz="4950" spc="0" baseline="3309" dirty="0" smtClean="0">
                <a:latin typeface="Constantia"/>
                <a:cs typeface="Constantia"/>
              </a:rPr>
              <a:t>upon</a:t>
            </a:r>
            <a:r>
              <a:rPr sz="4950" spc="25" baseline="3309" dirty="0" smtClean="0">
                <a:latin typeface="Constantia"/>
                <a:cs typeface="Constantia"/>
              </a:rPr>
              <a:t> </a:t>
            </a:r>
            <a:r>
              <a:rPr sz="4950" spc="0" baseline="3309" dirty="0" smtClean="0">
                <a:latin typeface="Constantia"/>
                <a:cs typeface="Constantia"/>
              </a:rPr>
              <a:t>it</a:t>
            </a:r>
            <a:r>
              <a:rPr sz="4950" spc="-9" baseline="3309" dirty="0" smtClean="0">
                <a:latin typeface="Constantia"/>
                <a:cs typeface="Constantia"/>
              </a:rPr>
              <a:t> </a:t>
            </a:r>
            <a:r>
              <a:rPr sz="4950" spc="-39" baseline="3309" dirty="0" smtClean="0">
                <a:latin typeface="Constantia"/>
                <a:cs typeface="Constantia"/>
              </a:rPr>
              <a:t>by</a:t>
            </a:r>
            <a:endParaRPr sz="33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43141" y="3353660"/>
            <a:ext cx="2044867" cy="8974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1354">
              <a:lnSpc>
                <a:spcPts val="3465"/>
              </a:lnSpc>
              <a:spcBef>
                <a:spcPts val="173"/>
              </a:spcBef>
            </a:pPr>
            <a:r>
              <a:rPr sz="4950" spc="0" baseline="3309" dirty="0" smtClean="0">
                <a:latin typeface="Constantia"/>
                <a:cs typeface="Constantia"/>
              </a:rPr>
              <a:t>the</a:t>
            </a:r>
            <a:r>
              <a:rPr sz="4950" spc="-9" baseline="3309" dirty="0" smtClean="0">
                <a:latin typeface="Constantia"/>
                <a:cs typeface="Constantia"/>
              </a:rPr>
              <a:t> </a:t>
            </a:r>
            <a:r>
              <a:rPr sz="4950" spc="0" baseline="3309" dirty="0" smtClean="0">
                <a:latin typeface="Constantia"/>
                <a:cs typeface="Constantia"/>
              </a:rPr>
              <a:t>cr</a:t>
            </a:r>
            <a:r>
              <a:rPr sz="4950" spc="-14" baseline="3309" dirty="0" smtClean="0">
                <a:latin typeface="Constantia"/>
                <a:cs typeface="Constantia"/>
              </a:rPr>
              <a:t>i</a:t>
            </a:r>
            <a:r>
              <a:rPr sz="4950" spc="0" baseline="3309" dirty="0" smtClean="0">
                <a:latin typeface="Constantia"/>
                <a:cs typeface="Constantia"/>
              </a:rPr>
              <a:t>tical</a:t>
            </a:r>
            <a:endParaRPr sz="3300">
              <a:latin typeface="Constantia"/>
              <a:cs typeface="Constantia"/>
            </a:endParaRPr>
          </a:p>
          <a:p>
            <a:pPr marL="178815">
              <a:lnSpc>
                <a:spcPts val="3565"/>
              </a:lnSpc>
              <a:spcBef>
                <a:spcPts val="5"/>
              </a:spcBef>
            </a:pPr>
            <a:r>
              <a:rPr sz="4950" spc="0" baseline="2482" dirty="0" smtClean="0">
                <a:latin typeface="Constantia"/>
                <a:cs typeface="Constantia"/>
              </a:rPr>
              <a:t>Li</a:t>
            </a:r>
            <a:r>
              <a:rPr sz="4950" spc="-50" baseline="2482" dirty="0" smtClean="0">
                <a:latin typeface="Constantia"/>
                <a:cs typeface="Constantia"/>
              </a:rPr>
              <a:t>t</a:t>
            </a:r>
            <a:r>
              <a:rPr sz="4950" spc="0" baseline="2482" dirty="0" smtClean="0">
                <a:latin typeface="Constantia"/>
                <a:cs typeface="Constantia"/>
              </a:rPr>
              <a:t>e</a:t>
            </a:r>
            <a:r>
              <a:rPr sz="4950" spc="-64" baseline="2482" dirty="0" smtClean="0">
                <a:latin typeface="Constantia"/>
                <a:cs typeface="Constantia"/>
              </a:rPr>
              <a:t>r</a:t>
            </a:r>
            <a:r>
              <a:rPr sz="4950" spc="0" baseline="2482" dirty="0" smtClean="0">
                <a:latin typeface="Constantia"/>
                <a:cs typeface="Constantia"/>
              </a:rPr>
              <a:t>atu</a:t>
            </a:r>
            <a:r>
              <a:rPr sz="4950" spc="-50" baseline="2482" dirty="0" smtClean="0">
                <a:latin typeface="Constantia"/>
                <a:cs typeface="Constantia"/>
              </a:rPr>
              <a:t>r</a:t>
            </a:r>
            <a:r>
              <a:rPr sz="4950" spc="0" baseline="2482" dirty="0" smtClean="0">
                <a:latin typeface="Constantia"/>
                <a:cs typeface="Constantia"/>
              </a:rPr>
              <a:t>e</a:t>
            </a:r>
            <a:endParaRPr sz="33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0260" y="3806313"/>
            <a:ext cx="2280264" cy="444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5"/>
              </a:lnSpc>
              <a:spcBef>
                <a:spcPts val="173"/>
              </a:spcBef>
            </a:pPr>
            <a:r>
              <a:rPr sz="4950" spc="-59" baseline="3309" dirty="0" smtClean="0">
                <a:latin typeface="Constantia"/>
                <a:cs typeface="Constantia"/>
              </a:rPr>
              <a:t>c</a:t>
            </a:r>
            <a:r>
              <a:rPr sz="4950" spc="0" baseline="3309" dirty="0" smtClean="0">
                <a:latin typeface="Constantia"/>
                <a:cs typeface="Constantia"/>
              </a:rPr>
              <a:t>o</a:t>
            </a:r>
            <a:r>
              <a:rPr sz="4950" spc="-59" baseline="3309" dirty="0" smtClean="0">
                <a:latin typeface="Constantia"/>
                <a:cs typeface="Constantia"/>
              </a:rPr>
              <a:t>n</a:t>
            </a:r>
            <a:r>
              <a:rPr sz="4950" spc="-79" baseline="3309" dirty="0" smtClean="0">
                <a:latin typeface="Constantia"/>
                <a:cs typeface="Constantia"/>
              </a:rPr>
              <a:t>v</a:t>
            </a:r>
            <a:r>
              <a:rPr sz="4950" spc="0" baseline="3309" dirty="0" smtClean="0">
                <a:latin typeface="Constantia"/>
                <a:cs typeface="Constantia"/>
              </a:rPr>
              <a:t>ent</a:t>
            </a:r>
            <a:r>
              <a:rPr sz="4950" spc="-14" baseline="3309" dirty="0" smtClean="0">
                <a:latin typeface="Constantia"/>
                <a:cs typeface="Constantia"/>
              </a:rPr>
              <a:t>i</a:t>
            </a:r>
            <a:r>
              <a:rPr sz="4950" spc="0" baseline="3309" dirty="0" smtClean="0">
                <a:latin typeface="Constantia"/>
                <a:cs typeface="Constantia"/>
              </a:rPr>
              <a:t>ons</a:t>
            </a:r>
            <a:endParaRPr sz="33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91027" y="3806313"/>
            <a:ext cx="445201" cy="444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5"/>
              </a:lnSpc>
              <a:spcBef>
                <a:spcPts val="173"/>
              </a:spcBef>
            </a:pPr>
            <a:r>
              <a:rPr sz="4950" spc="0" baseline="3309" dirty="0" smtClean="0">
                <a:latin typeface="Constantia"/>
                <a:cs typeface="Constantia"/>
              </a:rPr>
              <a:t>of</a:t>
            </a:r>
            <a:endParaRPr sz="33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54551" y="3806313"/>
            <a:ext cx="827732" cy="444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5"/>
              </a:lnSpc>
              <a:spcBef>
                <a:spcPts val="173"/>
              </a:spcBef>
            </a:pPr>
            <a:r>
              <a:rPr sz="4950" spc="0" baseline="3309" dirty="0" smtClean="0">
                <a:latin typeface="Constantia"/>
                <a:cs typeface="Constantia"/>
              </a:rPr>
              <a:t>th</a:t>
            </a:r>
            <a:r>
              <a:rPr sz="4950" spc="-9" baseline="3309" dirty="0" smtClean="0">
                <a:latin typeface="Constantia"/>
                <a:cs typeface="Constantia"/>
              </a:rPr>
              <a:t>a</a:t>
            </a:r>
            <a:r>
              <a:rPr sz="4950" spc="0" baseline="3309" dirty="0" smtClean="0">
                <a:latin typeface="Constantia"/>
                <a:cs typeface="Constantia"/>
              </a:rPr>
              <a:t>t</a:t>
            </a:r>
            <a:endParaRPr sz="33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79517" y="3806313"/>
            <a:ext cx="1026199" cy="444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5"/>
              </a:lnSpc>
              <a:spcBef>
                <a:spcPts val="173"/>
              </a:spcBef>
            </a:pPr>
            <a:r>
              <a:rPr sz="4950" spc="0" baseline="3309" dirty="0" smtClean="0">
                <a:latin typeface="Constantia"/>
                <a:cs typeface="Constantia"/>
              </a:rPr>
              <a:t>tim</a:t>
            </a:r>
            <a:r>
              <a:rPr sz="4950" spc="-4" baseline="3309" dirty="0" smtClean="0">
                <a:latin typeface="Constantia"/>
                <a:cs typeface="Constantia"/>
              </a:rPr>
              <a:t>e</a:t>
            </a:r>
            <a:r>
              <a:rPr sz="4950" spc="0" baseline="3309" dirty="0" smtClean="0">
                <a:latin typeface="Constantia"/>
                <a:cs typeface="Constantia"/>
              </a:rPr>
              <a:t>.</a:t>
            </a:r>
            <a:endParaRPr sz="33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10260" y="4259170"/>
            <a:ext cx="8067037" cy="901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5"/>
              </a:lnSpc>
              <a:spcBef>
                <a:spcPts val="173"/>
              </a:spcBef>
            </a:pPr>
            <a:r>
              <a:rPr sz="4950" spc="0" baseline="3309" dirty="0" smtClean="0">
                <a:latin typeface="Constantia"/>
                <a:cs typeface="Constantia"/>
              </a:rPr>
              <a:t>wri</a:t>
            </a:r>
            <a:r>
              <a:rPr sz="4950" spc="-54" baseline="3309" dirty="0" smtClean="0">
                <a:latin typeface="Constantia"/>
                <a:cs typeface="Constantia"/>
              </a:rPr>
              <a:t>t</a:t>
            </a:r>
            <a:r>
              <a:rPr sz="4950" spc="-50" baseline="3309" dirty="0" smtClean="0">
                <a:latin typeface="Constantia"/>
                <a:cs typeface="Constantia"/>
              </a:rPr>
              <a:t>t</a:t>
            </a:r>
            <a:r>
              <a:rPr sz="4950" spc="0" baseline="3309" dirty="0" smtClean="0">
                <a:latin typeface="Constantia"/>
                <a:cs typeface="Constantia"/>
              </a:rPr>
              <a:t>en</a:t>
            </a:r>
            <a:r>
              <a:rPr sz="4950" spc="114" baseline="3309" dirty="0" smtClean="0">
                <a:latin typeface="Constantia"/>
                <a:cs typeface="Constantia"/>
              </a:rPr>
              <a:t> </a:t>
            </a:r>
            <a:r>
              <a:rPr sz="4950" spc="0" baseline="3309" dirty="0" smtClean="0">
                <a:latin typeface="Constantia"/>
                <a:cs typeface="Constantia"/>
              </a:rPr>
              <a:t>in</a:t>
            </a:r>
            <a:r>
              <a:rPr sz="4950" spc="109" baseline="3309" dirty="0" smtClean="0">
                <a:latin typeface="Constantia"/>
                <a:cs typeface="Constantia"/>
              </a:rPr>
              <a:t> </a:t>
            </a:r>
            <a:r>
              <a:rPr sz="4950" spc="-59" baseline="3309" dirty="0" smtClean="0">
                <a:latin typeface="Constantia"/>
                <a:cs typeface="Constantia"/>
              </a:rPr>
              <a:t>c</a:t>
            </a:r>
            <a:r>
              <a:rPr sz="4950" spc="0" baseline="3309" dirty="0" smtClean="0">
                <a:latin typeface="Constantia"/>
                <a:cs typeface="Constantia"/>
              </a:rPr>
              <a:t>on</a:t>
            </a:r>
            <a:r>
              <a:rPr sz="4950" spc="-25" baseline="3309" dirty="0" smtClean="0">
                <a:latin typeface="Constantia"/>
                <a:cs typeface="Constantia"/>
              </a:rPr>
              <a:t>f</a:t>
            </a:r>
            <a:r>
              <a:rPr sz="4950" spc="0" baseline="3309" dirty="0" smtClean="0">
                <a:latin typeface="Constantia"/>
                <a:cs typeface="Constantia"/>
              </a:rPr>
              <a:t>o</a:t>
            </a:r>
            <a:r>
              <a:rPr sz="4950" spc="4" baseline="3309" dirty="0" smtClean="0">
                <a:latin typeface="Constantia"/>
                <a:cs typeface="Constantia"/>
              </a:rPr>
              <a:t>r</a:t>
            </a:r>
            <a:r>
              <a:rPr sz="4950" spc="0" baseline="3309" dirty="0" smtClean="0">
                <a:latin typeface="Constantia"/>
                <a:cs typeface="Constantia"/>
              </a:rPr>
              <a:t>mity</a:t>
            </a:r>
            <a:r>
              <a:rPr sz="4950" spc="75" baseline="3309" dirty="0" smtClean="0">
                <a:latin typeface="Constantia"/>
                <a:cs typeface="Constantia"/>
              </a:rPr>
              <a:t> </a:t>
            </a:r>
            <a:r>
              <a:rPr sz="4950" spc="-50" baseline="3309" dirty="0" smtClean="0">
                <a:latin typeface="Constantia"/>
                <a:cs typeface="Constantia"/>
              </a:rPr>
              <a:t>t</a:t>
            </a:r>
            <a:r>
              <a:rPr sz="4950" spc="0" baseline="3309" dirty="0" smtClean="0">
                <a:latin typeface="Constantia"/>
                <a:cs typeface="Constantia"/>
              </a:rPr>
              <a:t>o</a:t>
            </a:r>
            <a:r>
              <a:rPr sz="4950" spc="104" baseline="3309" dirty="0" smtClean="0">
                <a:latin typeface="Constantia"/>
                <a:cs typeface="Constantia"/>
              </a:rPr>
              <a:t> </a:t>
            </a:r>
            <a:r>
              <a:rPr sz="4950" spc="0" baseline="3309" dirty="0" smtClean="0">
                <a:latin typeface="Constantia"/>
                <a:cs typeface="Constantia"/>
              </a:rPr>
              <a:t>a</a:t>
            </a:r>
            <a:r>
              <a:rPr sz="4950" spc="75" baseline="3309" dirty="0" smtClean="0">
                <a:latin typeface="Constantia"/>
                <a:cs typeface="Constantia"/>
              </a:rPr>
              <a:t> </a:t>
            </a:r>
            <a:r>
              <a:rPr sz="4950" spc="0" baseline="3309" dirty="0" smtClean="0">
                <a:latin typeface="Constantia"/>
                <a:cs typeface="Constantia"/>
              </a:rPr>
              <a:t>de</a:t>
            </a:r>
            <a:r>
              <a:rPr sz="4950" spc="84" baseline="3309" dirty="0" smtClean="0">
                <a:latin typeface="Constantia"/>
                <a:cs typeface="Constantia"/>
              </a:rPr>
              <a:t>f</a:t>
            </a:r>
            <a:r>
              <a:rPr sz="4950" spc="0" baseline="3309" dirty="0" smtClean="0">
                <a:latin typeface="Constantia"/>
                <a:cs typeface="Constantia"/>
              </a:rPr>
              <a:t>ini</a:t>
            </a:r>
            <a:r>
              <a:rPr sz="4950" spc="-34" baseline="3309" dirty="0" smtClean="0">
                <a:latin typeface="Constantia"/>
                <a:cs typeface="Constantia"/>
              </a:rPr>
              <a:t>t</a:t>
            </a:r>
            <a:r>
              <a:rPr sz="4950" spc="0" baseline="3309" dirty="0" smtClean="0">
                <a:latin typeface="Constantia"/>
                <a:cs typeface="Constantia"/>
              </a:rPr>
              <a:t>e</a:t>
            </a:r>
            <a:r>
              <a:rPr sz="4950" spc="79" baseline="3309" dirty="0" smtClean="0">
                <a:latin typeface="Constantia"/>
                <a:cs typeface="Constantia"/>
              </a:rPr>
              <a:t> </a:t>
            </a:r>
            <a:r>
              <a:rPr sz="4950" spc="-59" baseline="3309" dirty="0" smtClean="0">
                <a:latin typeface="Constantia"/>
                <a:cs typeface="Constantia"/>
              </a:rPr>
              <a:t>c</a:t>
            </a:r>
            <a:r>
              <a:rPr sz="4950" spc="0" baseline="3309" dirty="0" smtClean="0">
                <a:latin typeface="Constantia"/>
                <a:cs typeface="Constantia"/>
              </a:rPr>
              <a:t>ode</a:t>
            </a:r>
            <a:r>
              <a:rPr sz="4950" spc="69" baseline="3309" dirty="0" smtClean="0">
                <a:latin typeface="Constantia"/>
                <a:cs typeface="Constantia"/>
              </a:rPr>
              <a:t> </a:t>
            </a:r>
            <a:r>
              <a:rPr sz="4950" spc="0" baseline="3309" dirty="0" smtClean="0">
                <a:latin typeface="Constantia"/>
                <a:cs typeface="Constantia"/>
              </a:rPr>
              <a:t>will</a:t>
            </a:r>
            <a:endParaRPr sz="3300">
              <a:latin typeface="Constantia"/>
              <a:cs typeface="Constantia"/>
            </a:endParaRPr>
          </a:p>
          <a:p>
            <a:pPr marL="12700" marR="62865">
              <a:lnSpc>
                <a:spcPts val="3600"/>
              </a:lnSpc>
              <a:spcBef>
                <a:spcPts val="6"/>
              </a:spcBef>
            </a:pPr>
            <a:r>
              <a:rPr sz="4950" spc="-54" baseline="2482" dirty="0" smtClean="0">
                <a:latin typeface="Constantia"/>
                <a:cs typeface="Constantia"/>
              </a:rPr>
              <a:t>r</a:t>
            </a:r>
            <a:r>
              <a:rPr sz="4950" spc="0" baseline="2482" dirty="0" smtClean="0">
                <a:latin typeface="Constantia"/>
                <a:cs typeface="Constantia"/>
              </a:rPr>
              <a:t>e</a:t>
            </a:r>
            <a:r>
              <a:rPr sz="4950" spc="-79" baseline="2482" dirty="0" smtClean="0">
                <a:latin typeface="Constantia"/>
                <a:cs typeface="Constantia"/>
              </a:rPr>
              <a:t>v</a:t>
            </a:r>
            <a:r>
              <a:rPr sz="4950" spc="0" baseline="2482" dirty="0" smtClean="0">
                <a:latin typeface="Constantia"/>
                <a:cs typeface="Constantia"/>
              </a:rPr>
              <a:t>eal</a:t>
            </a:r>
            <a:r>
              <a:rPr sz="4950" spc="-29" baseline="2482" dirty="0" smtClean="0">
                <a:latin typeface="Constantia"/>
                <a:cs typeface="Constantia"/>
              </a:rPr>
              <a:t> </a:t>
            </a:r>
            <a:r>
              <a:rPr sz="4950" b="1" spc="0" baseline="2482" dirty="0" smtClean="0">
                <a:latin typeface="Constantia"/>
                <a:cs typeface="Constantia"/>
              </a:rPr>
              <a:t>lack</a:t>
            </a:r>
            <a:r>
              <a:rPr sz="4950" b="1" spc="-109" baseline="2482" dirty="0" smtClean="0">
                <a:latin typeface="Constantia"/>
                <a:cs typeface="Constantia"/>
              </a:rPr>
              <a:t> </a:t>
            </a:r>
            <a:r>
              <a:rPr sz="4950" b="1" spc="4" baseline="2482" dirty="0" smtClean="0">
                <a:latin typeface="Constantia"/>
                <a:cs typeface="Constantia"/>
              </a:rPr>
              <a:t>o</a:t>
            </a:r>
            <a:r>
              <a:rPr sz="4950" b="1" spc="0" baseline="2482" dirty="0" smtClean="0">
                <a:latin typeface="Constantia"/>
                <a:cs typeface="Constantia"/>
              </a:rPr>
              <a:t>f</a:t>
            </a:r>
            <a:r>
              <a:rPr sz="4950" b="1" spc="64" baseline="2482" dirty="0" smtClean="0">
                <a:latin typeface="Constantia"/>
                <a:cs typeface="Constantia"/>
              </a:rPr>
              <a:t> </a:t>
            </a:r>
            <a:r>
              <a:rPr sz="4950" b="1" spc="0" baseline="2482" dirty="0" smtClean="0">
                <a:latin typeface="Constantia"/>
                <a:cs typeface="Constantia"/>
              </a:rPr>
              <a:t>f</a:t>
            </a:r>
            <a:r>
              <a:rPr sz="4950" b="1" spc="-54" baseline="2482" dirty="0" smtClean="0">
                <a:latin typeface="Constantia"/>
                <a:cs typeface="Constantia"/>
              </a:rPr>
              <a:t>r</a:t>
            </a:r>
            <a:r>
              <a:rPr sz="4950" b="1" spc="0" baseline="2482" dirty="0" smtClean="0">
                <a:latin typeface="Constantia"/>
                <a:cs typeface="Constantia"/>
              </a:rPr>
              <a:t>eed</a:t>
            </a:r>
            <a:r>
              <a:rPr sz="4950" b="1" spc="9" baseline="2482" dirty="0" smtClean="0">
                <a:latin typeface="Constantia"/>
                <a:cs typeface="Constantia"/>
              </a:rPr>
              <a:t>o</a:t>
            </a:r>
            <a:r>
              <a:rPr sz="4950" b="1" spc="0" baseline="2482" dirty="0" smtClean="0">
                <a:latin typeface="Constantia"/>
                <a:cs typeface="Constantia"/>
              </a:rPr>
              <a:t>m</a:t>
            </a:r>
            <a:r>
              <a:rPr sz="4950" b="1" spc="-129" baseline="2482" dirty="0" smtClean="0">
                <a:latin typeface="Constantia"/>
                <a:cs typeface="Constantia"/>
              </a:rPr>
              <a:t> </a:t>
            </a:r>
            <a:r>
              <a:rPr sz="4950" b="1" spc="0" baseline="2482" dirty="0" smtClean="0">
                <a:latin typeface="Constantia"/>
                <a:cs typeface="Constantia"/>
              </a:rPr>
              <a:t>and</a:t>
            </a:r>
            <a:r>
              <a:rPr sz="4950" b="1" spc="-74" baseline="2482" dirty="0" smtClean="0">
                <a:latin typeface="Constantia"/>
                <a:cs typeface="Constantia"/>
              </a:rPr>
              <a:t> </a:t>
            </a:r>
            <a:r>
              <a:rPr sz="4950" b="1" spc="0" baseline="2482" dirty="0" smtClean="0">
                <a:latin typeface="Constantia"/>
                <a:cs typeface="Constantia"/>
              </a:rPr>
              <a:t>spontaneit</a:t>
            </a:r>
            <a:r>
              <a:rPr sz="4950" b="1" spc="9" baseline="2482" dirty="0" smtClean="0">
                <a:latin typeface="Constantia"/>
                <a:cs typeface="Constantia"/>
              </a:rPr>
              <a:t>y</a:t>
            </a:r>
            <a:r>
              <a:rPr sz="4950" spc="0" baseline="2482" dirty="0" smtClean="0">
                <a:latin typeface="Constantia"/>
                <a:cs typeface="Constantia"/>
              </a:rPr>
              <a:t>.</a:t>
            </a:r>
            <a:endParaRPr sz="33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9184" y="1271015"/>
            <a:ext cx="603504" cy="568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6072" y="1228343"/>
            <a:ext cx="2561843" cy="6141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46303" y="1429235"/>
            <a:ext cx="216277" cy="339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20"/>
              </a:lnSpc>
              <a:spcBef>
                <a:spcPts val="131"/>
              </a:spcBef>
            </a:pPr>
            <a:r>
              <a:rPr sz="24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45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0623" y="1435158"/>
            <a:ext cx="6809360" cy="20385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755"/>
              </a:lnSpc>
              <a:spcBef>
                <a:spcPts val="137"/>
              </a:spcBef>
            </a:pPr>
            <a:r>
              <a:rPr sz="3900" b="1" spc="-4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J</a:t>
            </a:r>
            <a:r>
              <a:rPr sz="3900" b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ohn</a:t>
            </a:r>
            <a:r>
              <a:rPr sz="3900" b="1" spc="-3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b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D</a:t>
            </a:r>
            <a:r>
              <a:rPr sz="3900" b="1" spc="2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3900" b="1" spc="-6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y</a:t>
            </a:r>
            <a:r>
              <a:rPr sz="3900" b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d</a:t>
            </a:r>
            <a:r>
              <a:rPr sz="3900" b="1" spc="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900" b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n</a:t>
            </a:r>
            <a:r>
              <a:rPr sz="3900" b="1" spc="-5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(1</a:t>
            </a:r>
            <a:r>
              <a:rPr sz="3900" spc="-29" baseline="3150" dirty="0" smtClean="0">
                <a:latin typeface="Constantia"/>
                <a:cs typeface="Constantia"/>
              </a:rPr>
              <a:t>6</a:t>
            </a:r>
            <a:r>
              <a:rPr sz="3900" spc="19" baseline="3150" dirty="0" smtClean="0">
                <a:latin typeface="Constantia"/>
                <a:cs typeface="Constantia"/>
              </a:rPr>
              <a:t>3</a:t>
            </a:r>
            <a:r>
              <a:rPr sz="3900" spc="9" baseline="3150" dirty="0" smtClean="0">
                <a:latin typeface="Constantia"/>
                <a:cs typeface="Constantia"/>
              </a:rPr>
              <a:t>1</a:t>
            </a:r>
            <a:r>
              <a:rPr sz="3900" spc="0" baseline="3150" dirty="0" smtClean="0">
                <a:latin typeface="Constantia"/>
                <a:cs typeface="Constantia"/>
              </a:rPr>
              <a:t>-</a:t>
            </a:r>
            <a:r>
              <a:rPr sz="3900" spc="-34" baseline="3150" dirty="0" smtClean="0">
                <a:latin typeface="Constantia"/>
                <a:cs typeface="Constantia"/>
              </a:rPr>
              <a:t>1</a:t>
            </a:r>
            <a:r>
              <a:rPr sz="3900" spc="-19" baseline="3150" dirty="0" smtClean="0">
                <a:latin typeface="Constantia"/>
                <a:cs typeface="Constantia"/>
              </a:rPr>
              <a:t>7</a:t>
            </a:r>
            <a:r>
              <a:rPr sz="3900" spc="0" baseline="3150" dirty="0" smtClean="0">
                <a:latin typeface="Constantia"/>
                <a:cs typeface="Constantia"/>
              </a:rPr>
              <a:t>00):</a:t>
            </a:r>
            <a:endParaRPr sz="2600">
              <a:latin typeface="Constantia"/>
              <a:cs typeface="Constantia"/>
            </a:endParaRPr>
          </a:p>
          <a:p>
            <a:pPr marL="406196" marR="45720">
              <a:lnSpc>
                <a:spcPct val="101725"/>
              </a:lnSpc>
              <a:spcBef>
                <a:spcPts val="382"/>
              </a:spcBef>
            </a:pPr>
            <a:r>
              <a:rPr sz="1800" spc="0" dirty="0" smtClean="0">
                <a:solidFill>
                  <a:srgbClr val="009DD9"/>
                </a:solidFill>
                <a:latin typeface="Wingdings"/>
                <a:cs typeface="Wingdings"/>
              </a:rPr>
              <a:t></a:t>
            </a:r>
            <a:r>
              <a:rPr sz="1800" spc="64" dirty="0" smtClean="0">
                <a:solidFill>
                  <a:srgbClr val="009DD9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The</a:t>
            </a:r>
            <a:r>
              <a:rPr sz="2400" spc="-75" dirty="0" smtClean="0">
                <a:latin typeface="Constantia"/>
                <a:cs typeface="Constantia"/>
              </a:rPr>
              <a:t> </a:t>
            </a:r>
            <a:r>
              <a:rPr sz="2400" b="1" spc="59" dirty="0" smtClean="0">
                <a:latin typeface="Constantia"/>
                <a:cs typeface="Constantia"/>
              </a:rPr>
              <a:t>f</a:t>
            </a:r>
            <a:r>
              <a:rPr sz="2400" b="1" spc="0" dirty="0" smtClean="0">
                <a:latin typeface="Constantia"/>
                <a:cs typeface="Constantia"/>
              </a:rPr>
              <a:t>irst</a:t>
            </a:r>
            <a:r>
              <a:rPr sz="2400" b="1" spc="-49" dirty="0" smtClean="0">
                <a:latin typeface="Constantia"/>
                <a:cs typeface="Constantia"/>
              </a:rPr>
              <a:t> </a:t>
            </a:r>
            <a:r>
              <a:rPr sz="2400" b="1" spc="0" dirty="0" smtClean="0">
                <a:latin typeface="Constantia"/>
                <a:cs typeface="Constantia"/>
              </a:rPr>
              <a:t>mode</a:t>
            </a:r>
            <a:r>
              <a:rPr sz="2400" b="1" spc="4" dirty="0" smtClean="0">
                <a:latin typeface="Constantia"/>
                <a:cs typeface="Constantia"/>
              </a:rPr>
              <a:t>r</a:t>
            </a:r>
            <a:r>
              <a:rPr sz="2400" b="1" spc="0" dirty="0" smtClean="0">
                <a:latin typeface="Constantia"/>
                <a:cs typeface="Constantia"/>
              </a:rPr>
              <a:t>n</a:t>
            </a:r>
            <a:r>
              <a:rPr sz="2400" b="1" spc="-44" dirty="0" smtClean="0">
                <a:latin typeface="Constantia"/>
                <a:cs typeface="Constantia"/>
              </a:rPr>
              <a:t> </a:t>
            </a:r>
            <a:r>
              <a:rPr sz="2400" b="1" spc="0" dirty="0" smtClean="0">
                <a:latin typeface="Constantia"/>
                <a:cs typeface="Constantia"/>
              </a:rPr>
              <a:t>En</a:t>
            </a:r>
            <a:r>
              <a:rPr sz="2400" b="1" spc="-29" dirty="0" smtClean="0">
                <a:latin typeface="Constantia"/>
                <a:cs typeface="Constantia"/>
              </a:rPr>
              <a:t>g</a:t>
            </a:r>
            <a:r>
              <a:rPr sz="2400" b="1" spc="0" dirty="0" smtClean="0">
                <a:latin typeface="Constantia"/>
                <a:cs typeface="Constantia"/>
              </a:rPr>
              <a:t>li</a:t>
            </a:r>
            <a:r>
              <a:rPr sz="2400" b="1" spc="-4" dirty="0" smtClean="0">
                <a:latin typeface="Constantia"/>
                <a:cs typeface="Constantia"/>
              </a:rPr>
              <a:t>s</a:t>
            </a:r>
            <a:r>
              <a:rPr sz="2400" b="1" spc="0" dirty="0" smtClean="0">
                <a:latin typeface="Constantia"/>
                <a:cs typeface="Constantia"/>
              </a:rPr>
              <a:t>h</a:t>
            </a:r>
            <a:r>
              <a:rPr sz="2400" b="1" spc="-50" dirty="0" smtClean="0">
                <a:latin typeface="Constantia"/>
                <a:cs typeface="Constantia"/>
              </a:rPr>
              <a:t> </a:t>
            </a:r>
            <a:r>
              <a:rPr sz="2400" b="1" spc="0" dirty="0" smtClean="0">
                <a:latin typeface="Constantia"/>
                <a:cs typeface="Constantia"/>
              </a:rPr>
              <a:t>p</a:t>
            </a:r>
            <a:r>
              <a:rPr sz="2400" b="1" spc="-34" dirty="0" smtClean="0">
                <a:latin typeface="Constantia"/>
                <a:cs typeface="Constantia"/>
              </a:rPr>
              <a:t>r</a:t>
            </a:r>
            <a:r>
              <a:rPr sz="2400" b="1" spc="0" dirty="0" smtClean="0">
                <a:latin typeface="Constantia"/>
                <a:cs typeface="Constantia"/>
              </a:rPr>
              <a:t>os</a:t>
            </a:r>
            <a:r>
              <a:rPr sz="2400" b="1" spc="19" dirty="0" smtClean="0">
                <a:latin typeface="Constantia"/>
                <a:cs typeface="Constantia"/>
              </a:rPr>
              <a:t>e</a:t>
            </a:r>
            <a:r>
              <a:rPr sz="2000" spc="0" dirty="0" smtClean="0">
                <a:latin typeface="Constantia"/>
                <a:cs typeface="Constantia"/>
              </a:rPr>
              <a:t>.</a:t>
            </a:r>
            <a:endParaRPr sz="2000">
              <a:latin typeface="Constantia"/>
              <a:cs typeface="Constantia"/>
            </a:endParaRPr>
          </a:p>
          <a:p>
            <a:pPr marL="653084" marR="251562" indent="-246888">
              <a:lnSpc>
                <a:spcPts val="2880"/>
              </a:lnSpc>
              <a:spcBef>
                <a:spcPts val="651"/>
              </a:spcBef>
            </a:pPr>
            <a:r>
              <a:rPr sz="1800" spc="0" dirty="0" smtClean="0">
                <a:solidFill>
                  <a:srgbClr val="009DD9"/>
                </a:solidFill>
                <a:latin typeface="Wingdings"/>
                <a:cs typeface="Wingdings"/>
              </a:rPr>
              <a:t></a:t>
            </a:r>
            <a:r>
              <a:rPr sz="1800" spc="64" dirty="0" smtClean="0">
                <a:solidFill>
                  <a:srgbClr val="009DD9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The</a:t>
            </a:r>
            <a:r>
              <a:rPr sz="2400" spc="-75" dirty="0" smtClean="0">
                <a:latin typeface="Constantia"/>
                <a:cs typeface="Constantia"/>
              </a:rPr>
              <a:t> </a:t>
            </a:r>
            <a:r>
              <a:rPr sz="2400" spc="59" dirty="0" smtClean="0">
                <a:latin typeface="Constantia"/>
                <a:cs typeface="Constantia"/>
              </a:rPr>
              <a:t>f</a:t>
            </a:r>
            <a:r>
              <a:rPr sz="2400" spc="0" dirty="0" smtClean="0">
                <a:latin typeface="Constantia"/>
                <a:cs typeface="Constantia"/>
              </a:rPr>
              <a:t>i</a:t>
            </a:r>
            <a:r>
              <a:rPr sz="2400" spc="4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st</a:t>
            </a:r>
            <a:r>
              <a:rPr sz="2400" spc="-75" dirty="0" smtClean="0">
                <a:latin typeface="Constantia"/>
                <a:cs typeface="Constantia"/>
              </a:rPr>
              <a:t> </a:t>
            </a:r>
            <a:r>
              <a:rPr sz="2400" b="1" spc="0" dirty="0" smtClean="0">
                <a:latin typeface="Constantia"/>
                <a:cs typeface="Constantia"/>
              </a:rPr>
              <a:t>s</a:t>
            </a:r>
            <a:r>
              <a:rPr sz="2400" b="1" spc="-34" dirty="0" smtClean="0">
                <a:latin typeface="Constantia"/>
                <a:cs typeface="Constantia"/>
              </a:rPr>
              <a:t>y</a:t>
            </a:r>
            <a:r>
              <a:rPr sz="2400" b="1" spc="0" dirty="0" smtClean="0">
                <a:latin typeface="Constantia"/>
                <a:cs typeface="Constantia"/>
              </a:rPr>
              <a:t>s</a:t>
            </a:r>
            <a:r>
              <a:rPr sz="2400" b="1" spc="-39" dirty="0" smtClean="0">
                <a:latin typeface="Constantia"/>
                <a:cs typeface="Constantia"/>
              </a:rPr>
              <a:t>t</a:t>
            </a:r>
            <a:r>
              <a:rPr sz="2400" b="1" spc="0" dirty="0" smtClean="0">
                <a:latin typeface="Constantia"/>
                <a:cs typeface="Constantia"/>
              </a:rPr>
              <a:t>ematic</a:t>
            </a:r>
            <a:r>
              <a:rPr sz="2400" b="1" spc="-79" dirty="0" smtClean="0">
                <a:latin typeface="Constantia"/>
                <a:cs typeface="Constantia"/>
              </a:rPr>
              <a:t> </a:t>
            </a:r>
            <a:r>
              <a:rPr sz="2400" b="1" spc="0" dirty="0" smtClean="0">
                <a:latin typeface="Constantia"/>
                <a:cs typeface="Constantia"/>
              </a:rPr>
              <a:t>ap</a:t>
            </a:r>
            <a:r>
              <a:rPr sz="2400" b="1" spc="-9" dirty="0" smtClean="0">
                <a:latin typeface="Constantia"/>
                <a:cs typeface="Constantia"/>
              </a:rPr>
              <a:t>p</a:t>
            </a:r>
            <a:r>
              <a:rPr sz="2400" b="1" spc="0" dirty="0" smtClean="0">
                <a:latin typeface="Constantia"/>
                <a:cs typeface="Constantia"/>
              </a:rPr>
              <a:t>licat</a:t>
            </a:r>
            <a:r>
              <a:rPr sz="2400" b="1" spc="-4" dirty="0" smtClean="0">
                <a:latin typeface="Constantia"/>
                <a:cs typeface="Constantia"/>
              </a:rPr>
              <a:t>i</a:t>
            </a:r>
            <a:r>
              <a:rPr sz="2400" b="1" spc="0" dirty="0" smtClean="0">
                <a:latin typeface="Constantia"/>
                <a:cs typeface="Constantia"/>
              </a:rPr>
              <a:t>on</a:t>
            </a:r>
            <a:r>
              <a:rPr sz="2400" b="1" spc="-75" dirty="0" smtClean="0">
                <a:latin typeface="Constantia"/>
                <a:cs typeface="Constantia"/>
              </a:rPr>
              <a:t> </a:t>
            </a:r>
            <a:r>
              <a:rPr sz="2400" b="1" spc="0" dirty="0" smtClean="0">
                <a:latin typeface="Constantia"/>
                <a:cs typeface="Constantia"/>
              </a:rPr>
              <a:t>of critical st</a:t>
            </a:r>
            <a:r>
              <a:rPr sz="2400" b="1" spc="-4" dirty="0" smtClean="0">
                <a:latin typeface="Constantia"/>
                <a:cs typeface="Constantia"/>
              </a:rPr>
              <a:t>a</a:t>
            </a:r>
            <a:r>
              <a:rPr sz="2400" b="1" spc="0" dirty="0" smtClean="0">
                <a:latin typeface="Constantia"/>
                <a:cs typeface="Constantia"/>
              </a:rPr>
              <a:t>nda</a:t>
            </a:r>
            <a:r>
              <a:rPr sz="2400" b="1" spc="-34" dirty="0" smtClean="0">
                <a:latin typeface="Constantia"/>
                <a:cs typeface="Constantia"/>
              </a:rPr>
              <a:t>r</a:t>
            </a:r>
            <a:r>
              <a:rPr sz="2400" b="1" spc="0" dirty="0" smtClean="0">
                <a:latin typeface="Constantia"/>
                <a:cs typeface="Constantia"/>
              </a:rPr>
              <a:t>ds</a:t>
            </a:r>
            <a:r>
              <a:rPr sz="2400" b="1" spc="-49" dirty="0" smtClean="0">
                <a:latin typeface="Constantia"/>
                <a:cs typeface="Constantia"/>
              </a:rPr>
              <a:t> </a:t>
            </a:r>
            <a:r>
              <a:rPr sz="2400" spc="-29" dirty="0" smtClean="0">
                <a:latin typeface="Constantia"/>
                <a:cs typeface="Constantia"/>
              </a:rPr>
              <a:t>t</a:t>
            </a:r>
            <a:r>
              <a:rPr sz="2400" spc="0" dirty="0" smtClean="0">
                <a:latin typeface="Constantia"/>
                <a:cs typeface="Constantia"/>
              </a:rPr>
              <a:t>o</a:t>
            </a:r>
            <a:r>
              <a:rPr sz="2400" spc="-75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the</a:t>
            </a:r>
            <a:r>
              <a:rPr sz="2400" spc="-125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enj</a:t>
            </a:r>
            <a:r>
              <a:rPr sz="2400" spc="-39" dirty="0" smtClean="0">
                <a:latin typeface="Constantia"/>
                <a:cs typeface="Constantia"/>
              </a:rPr>
              <a:t>o</a:t>
            </a:r>
            <a:r>
              <a:rPr sz="2400" spc="0" dirty="0" smtClean="0">
                <a:latin typeface="Constantia"/>
                <a:cs typeface="Constantia"/>
              </a:rPr>
              <a:t>yme</a:t>
            </a:r>
            <a:r>
              <a:rPr sz="2400" spc="-9" dirty="0" smtClean="0">
                <a:latin typeface="Constantia"/>
                <a:cs typeface="Constantia"/>
              </a:rPr>
              <a:t>n</a:t>
            </a:r>
            <a:r>
              <a:rPr sz="2400" spc="0" dirty="0" smtClean="0">
                <a:latin typeface="Constantia"/>
                <a:cs typeface="Constantia"/>
              </a:rPr>
              <a:t>t</a:t>
            </a:r>
            <a:r>
              <a:rPr sz="2400" spc="-8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of</a:t>
            </a:r>
            <a:r>
              <a:rPr sz="2400" spc="4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li</a:t>
            </a:r>
            <a:r>
              <a:rPr sz="2400" spc="-29" dirty="0" smtClean="0">
                <a:latin typeface="Constantia"/>
                <a:cs typeface="Constantia"/>
              </a:rPr>
              <a:t>t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r>
              <a:rPr sz="2400" spc="-29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at</a:t>
            </a:r>
            <a:r>
              <a:rPr sz="2400" spc="4" dirty="0" smtClean="0">
                <a:latin typeface="Constantia"/>
                <a:cs typeface="Constantia"/>
              </a:rPr>
              <a:t>u</a:t>
            </a:r>
            <a:r>
              <a:rPr sz="2400" spc="-29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endParaRPr sz="2400">
              <a:latin typeface="Constantia"/>
              <a:cs typeface="Constantia"/>
            </a:endParaRPr>
          </a:p>
          <a:p>
            <a:pPr marL="406196">
              <a:lnSpc>
                <a:spcPct val="101725"/>
              </a:lnSpc>
              <a:spcBef>
                <a:spcPts val="450"/>
              </a:spcBef>
            </a:pPr>
            <a:r>
              <a:rPr sz="1800" spc="0" dirty="0" smtClean="0">
                <a:solidFill>
                  <a:srgbClr val="009DD9"/>
                </a:solidFill>
                <a:latin typeface="Wingdings"/>
                <a:cs typeface="Wingdings"/>
              </a:rPr>
              <a:t></a:t>
            </a:r>
            <a:r>
              <a:rPr sz="1800" spc="64" dirty="0" smtClean="0">
                <a:solidFill>
                  <a:srgbClr val="009DD9"/>
                </a:solidFill>
                <a:latin typeface="Times New Roman"/>
                <a:cs typeface="Times New Roman"/>
              </a:rPr>
              <a:t> </a:t>
            </a:r>
            <a:r>
              <a:rPr sz="2400" spc="-50" dirty="0" smtClean="0">
                <a:latin typeface="Constantia"/>
                <a:cs typeface="Constantia"/>
              </a:rPr>
              <a:t>H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r>
              <a:rPr sz="2400" spc="-69" dirty="0" smtClean="0">
                <a:latin typeface="Constantia"/>
                <a:cs typeface="Constantia"/>
              </a:rPr>
              <a:t> </a:t>
            </a:r>
            <a:r>
              <a:rPr sz="2400" b="1" spc="0" dirty="0" smtClean="0">
                <a:latin typeface="Constantia"/>
                <a:cs typeface="Constantia"/>
              </a:rPr>
              <a:t>a</a:t>
            </a:r>
            <a:r>
              <a:rPr sz="2400" b="1" spc="-50" dirty="0" smtClean="0">
                <a:latin typeface="Constantia"/>
                <a:cs typeface="Constantia"/>
              </a:rPr>
              <a:t>c</a:t>
            </a:r>
            <a:r>
              <a:rPr sz="2400" b="1" spc="-44" dirty="0" smtClean="0">
                <a:latin typeface="Constantia"/>
                <a:cs typeface="Constantia"/>
              </a:rPr>
              <a:t>c</a:t>
            </a:r>
            <a:r>
              <a:rPr sz="2400" b="1" spc="0" dirty="0" smtClean="0">
                <a:latin typeface="Constantia"/>
                <a:cs typeface="Constantia"/>
              </a:rPr>
              <a:t>ep</a:t>
            </a:r>
            <a:r>
              <a:rPr sz="2400" b="1" spc="-34" dirty="0" smtClean="0">
                <a:latin typeface="Constantia"/>
                <a:cs typeface="Constantia"/>
              </a:rPr>
              <a:t>t</a:t>
            </a:r>
            <a:r>
              <a:rPr sz="2400" b="1" spc="0" dirty="0" smtClean="0">
                <a:latin typeface="Constantia"/>
                <a:cs typeface="Constantia"/>
              </a:rPr>
              <a:t>ed</a:t>
            </a:r>
            <a:r>
              <a:rPr sz="2400" b="1" spc="-29" dirty="0" smtClean="0">
                <a:latin typeface="Constantia"/>
                <a:cs typeface="Constantia"/>
              </a:rPr>
              <a:t> </a:t>
            </a:r>
            <a:r>
              <a:rPr sz="2400" b="1" spc="0" dirty="0" smtClean="0">
                <a:latin typeface="Constantia"/>
                <a:cs typeface="Constantia"/>
              </a:rPr>
              <a:t>the</a:t>
            </a:r>
            <a:r>
              <a:rPr sz="2400" b="1" spc="-59" dirty="0" smtClean="0">
                <a:latin typeface="Constantia"/>
                <a:cs typeface="Constantia"/>
              </a:rPr>
              <a:t> </a:t>
            </a:r>
            <a:r>
              <a:rPr sz="2400" b="1" spc="0" dirty="0" smtClean="0">
                <a:latin typeface="Constantia"/>
                <a:cs typeface="Constantia"/>
              </a:rPr>
              <a:t>Clas</a:t>
            </a:r>
            <a:r>
              <a:rPr sz="2400" b="1" spc="-4" dirty="0" smtClean="0">
                <a:latin typeface="Constantia"/>
                <a:cs typeface="Constantia"/>
              </a:rPr>
              <a:t>s</a:t>
            </a:r>
            <a:r>
              <a:rPr sz="2400" b="1" spc="0" dirty="0" smtClean="0">
                <a:latin typeface="Constantia"/>
                <a:cs typeface="Constantia"/>
              </a:rPr>
              <a:t>ical</a:t>
            </a:r>
            <a:r>
              <a:rPr sz="2400" b="1" spc="-9" dirty="0" smtClean="0">
                <a:latin typeface="Constantia"/>
                <a:cs typeface="Constantia"/>
              </a:rPr>
              <a:t> </a:t>
            </a:r>
            <a:r>
              <a:rPr sz="2400" b="1" spc="-34" dirty="0" smtClean="0">
                <a:latin typeface="Constantia"/>
                <a:cs typeface="Constantia"/>
              </a:rPr>
              <a:t>t</a:t>
            </a:r>
            <a:r>
              <a:rPr sz="2400" b="1" spc="0" dirty="0" smtClean="0">
                <a:latin typeface="Constantia"/>
                <a:cs typeface="Constantia"/>
              </a:rPr>
              <a:t>en</a:t>
            </a:r>
            <a:r>
              <a:rPr sz="2400" b="1" spc="9" dirty="0" smtClean="0">
                <a:latin typeface="Constantia"/>
                <a:cs typeface="Constantia"/>
              </a:rPr>
              <a:t>e</a:t>
            </a:r>
            <a:r>
              <a:rPr sz="2400" b="1" spc="0" dirty="0" smtClean="0">
                <a:latin typeface="Constantia"/>
                <a:cs typeface="Constantia"/>
              </a:rPr>
              <a:t>ts</a:t>
            </a:r>
            <a:r>
              <a:rPr sz="2400" b="1" spc="-39" dirty="0" smtClean="0">
                <a:latin typeface="Constantia"/>
                <a:cs typeface="Constantia"/>
              </a:rPr>
              <a:t> </a:t>
            </a:r>
            <a:r>
              <a:rPr sz="2400" spc="-29" dirty="0" smtClean="0">
                <a:latin typeface="Constantia"/>
                <a:cs typeface="Constantia"/>
              </a:rPr>
              <a:t>w</a:t>
            </a:r>
            <a:r>
              <a:rPr sz="2400" spc="0" dirty="0" smtClean="0">
                <a:latin typeface="Constantia"/>
                <a:cs typeface="Constantia"/>
              </a:rPr>
              <a:t>hich</a:t>
            </a:r>
            <a:r>
              <a:rPr sz="2400" spc="-94" dirty="0" smtClean="0">
                <a:latin typeface="Constantia"/>
                <a:cs typeface="Constantia"/>
              </a:rPr>
              <a:t> </a:t>
            </a:r>
            <a:r>
              <a:rPr sz="2400" spc="-64" dirty="0" smtClean="0">
                <a:latin typeface="Constantia"/>
                <a:cs typeface="Constantia"/>
              </a:rPr>
              <a:t>w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r>
              <a:rPr sz="2400" spc="-29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1008" y="3509220"/>
            <a:ext cx="4800667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54" baseline="3413" dirty="0" smtClean="0">
                <a:latin typeface="Constantia"/>
                <a:cs typeface="Constantia"/>
              </a:rPr>
              <a:t>g</a:t>
            </a:r>
            <a:r>
              <a:rPr sz="3600" spc="0" baseline="3413" dirty="0" smtClean="0">
                <a:latin typeface="Constantia"/>
                <a:cs typeface="Constantia"/>
              </a:rPr>
              <a:t>ene</a:t>
            </a:r>
            <a:r>
              <a:rPr sz="3600" spc="-29" baseline="3413" dirty="0" smtClean="0"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latin typeface="Constantia"/>
                <a:cs typeface="Constantia"/>
              </a:rPr>
              <a:t>al</a:t>
            </a:r>
            <a:r>
              <a:rPr sz="3600" spc="-29" baseline="3413" dirty="0" smtClean="0">
                <a:latin typeface="Constantia"/>
                <a:cs typeface="Constantia"/>
              </a:rPr>
              <a:t>l</a:t>
            </a:r>
            <a:r>
              <a:rPr sz="3600" spc="0" baseline="3413" dirty="0" smtClean="0">
                <a:latin typeface="Constantia"/>
                <a:cs typeface="Constantia"/>
              </a:rPr>
              <a:t>y</a:t>
            </a:r>
            <a:r>
              <a:rPr sz="3600" spc="-125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a</a:t>
            </a:r>
            <a:r>
              <a:rPr sz="3600" spc="-50" baseline="3413" dirty="0" smtClean="0">
                <a:latin typeface="Constantia"/>
                <a:cs typeface="Constantia"/>
              </a:rPr>
              <a:t>cc</a:t>
            </a:r>
            <a:r>
              <a:rPr sz="3600" spc="0" baseline="3413" dirty="0" smtClean="0">
                <a:latin typeface="Constantia"/>
                <a:cs typeface="Constantia"/>
              </a:rPr>
              <a:t>ep</a:t>
            </a:r>
            <a:r>
              <a:rPr sz="3600" spc="-29" baseline="3413" dirty="0" smtClean="0"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latin typeface="Constantia"/>
                <a:cs typeface="Constantia"/>
              </a:rPr>
              <a:t>ed</a:t>
            </a:r>
            <a:r>
              <a:rPr sz="3600" spc="4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in</a:t>
            </a:r>
            <a:r>
              <a:rPr sz="3600" spc="-59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the</a:t>
            </a:r>
            <a:r>
              <a:rPr sz="3600" spc="-64" baseline="3413" dirty="0" smtClean="0">
                <a:latin typeface="Constantia"/>
                <a:cs typeface="Constantia"/>
              </a:rPr>
              <a:t> </a:t>
            </a:r>
            <a:r>
              <a:rPr sz="3600" spc="-25" baseline="3413" dirty="0" smtClean="0">
                <a:latin typeface="Constantia"/>
                <a:cs typeface="Constantia"/>
              </a:rPr>
              <a:t>C</a:t>
            </a:r>
            <a:r>
              <a:rPr sz="3600" spc="0" baseline="3413" dirty="0" smtClean="0">
                <a:latin typeface="Constantia"/>
                <a:cs typeface="Constantia"/>
              </a:rPr>
              <a:t>o</a:t>
            </a:r>
            <a:r>
              <a:rPr sz="3600" spc="-4" baseline="3413" dirty="0" smtClean="0">
                <a:latin typeface="Constantia"/>
                <a:cs typeface="Constantia"/>
              </a:rPr>
              <a:t>n</a:t>
            </a:r>
            <a:r>
              <a:rPr sz="3600" spc="0" baseline="3413" dirty="0" smtClean="0">
                <a:latin typeface="Constantia"/>
                <a:cs typeface="Constantia"/>
              </a:rPr>
              <a:t>t</a:t>
            </a:r>
            <a:r>
              <a:rPr sz="3600" spc="4" baseline="3413" dirty="0" smtClean="0">
                <a:latin typeface="Constantia"/>
                <a:cs typeface="Constantia"/>
              </a:rPr>
              <a:t>i</a:t>
            </a:r>
            <a:r>
              <a:rPr sz="3600" spc="0" baseline="3413" dirty="0" smtClean="0">
                <a:latin typeface="Constantia"/>
                <a:cs typeface="Constantia"/>
              </a:rPr>
              <a:t>ne</a:t>
            </a:r>
            <a:r>
              <a:rPr sz="3600" spc="-4" baseline="3413" dirty="0" smtClean="0">
                <a:latin typeface="Constantia"/>
                <a:cs typeface="Constantia"/>
              </a:rPr>
              <a:t>n</a:t>
            </a:r>
            <a:r>
              <a:rPr sz="3600" spc="0" baseline="3413" dirty="0" smtClean="0">
                <a:latin typeface="Constantia"/>
                <a:cs typeface="Constantia"/>
              </a:rPr>
              <a:t>t.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44818" y="3509220"/>
            <a:ext cx="1390628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onstantia"/>
                <a:cs typeface="Constantia"/>
              </a:rPr>
              <a:t>His</a:t>
            </a:r>
            <a:r>
              <a:rPr sz="3600" spc="-69" baseline="3413" dirty="0" smtClean="0">
                <a:latin typeface="Constantia"/>
                <a:cs typeface="Constantia"/>
              </a:rPr>
              <a:t> </a:t>
            </a:r>
            <a:r>
              <a:rPr sz="3600" spc="-29" baseline="3413" dirty="0" smtClean="0"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latin typeface="Constantia"/>
                <a:cs typeface="Constantia"/>
              </a:rPr>
              <a:t>est</a:t>
            </a:r>
            <a:r>
              <a:rPr sz="3600" spc="-109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of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461008" y="3874751"/>
            <a:ext cx="7177667" cy="1062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3600" spc="0" baseline="3413" dirty="0" smtClean="0">
                <a:latin typeface="Constantia"/>
                <a:cs typeface="Constantia"/>
              </a:rPr>
              <a:t>li</a:t>
            </a:r>
            <a:r>
              <a:rPr sz="3600" spc="-29" baseline="3413" dirty="0" smtClean="0"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latin typeface="Constantia"/>
                <a:cs typeface="Constantia"/>
              </a:rPr>
              <a:t>e</a:t>
            </a:r>
            <a:r>
              <a:rPr sz="3600" spc="-29" baseline="3413" dirty="0" smtClean="0"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latin typeface="Constantia"/>
                <a:cs typeface="Constantia"/>
              </a:rPr>
              <a:t>a</a:t>
            </a:r>
            <a:r>
              <a:rPr sz="3600" spc="34" baseline="3413" dirty="0" smtClean="0"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latin typeface="Constantia"/>
                <a:cs typeface="Constantia"/>
              </a:rPr>
              <a:t>y</a:t>
            </a:r>
            <a:r>
              <a:rPr sz="3600" spc="-144" baseline="3413" dirty="0" smtClean="0">
                <a:latin typeface="Constantia"/>
                <a:cs typeface="Constantia"/>
              </a:rPr>
              <a:t> </a:t>
            </a:r>
            <a:r>
              <a:rPr sz="3600" spc="-64" baseline="3413" dirty="0" smtClean="0">
                <a:latin typeface="Constantia"/>
                <a:cs typeface="Constantia"/>
              </a:rPr>
              <a:t>w</a:t>
            </a:r>
            <a:r>
              <a:rPr sz="3600" spc="0" baseline="3413" dirty="0" smtClean="0">
                <a:latin typeface="Constantia"/>
                <a:cs typeface="Constantia"/>
              </a:rPr>
              <a:t>orth</a:t>
            </a:r>
            <a:r>
              <a:rPr sz="3600" spc="-79" baseline="3413" dirty="0" smtClean="0">
                <a:latin typeface="Constantia"/>
                <a:cs typeface="Constantia"/>
              </a:rPr>
              <a:t> </a:t>
            </a:r>
            <a:r>
              <a:rPr sz="3600" spc="-29" baseline="3413" dirty="0" smtClean="0">
                <a:latin typeface="Constantia"/>
                <a:cs typeface="Constantia"/>
              </a:rPr>
              <a:t>w</a:t>
            </a:r>
            <a:r>
              <a:rPr sz="3600" spc="0" baseline="3413" dirty="0" smtClean="0">
                <a:latin typeface="Constantia"/>
                <a:cs typeface="Constantia"/>
              </a:rPr>
              <a:t>as</a:t>
            </a:r>
            <a:r>
              <a:rPr sz="3600" spc="-94" baseline="3413" dirty="0" smtClean="0">
                <a:latin typeface="Constantia"/>
                <a:cs typeface="Constantia"/>
              </a:rPr>
              <a:t> </a:t>
            </a:r>
            <a:r>
              <a:rPr sz="3600" spc="-50" baseline="3413" dirty="0" smtClean="0">
                <a:latin typeface="Constantia"/>
                <a:cs typeface="Constantia"/>
              </a:rPr>
              <a:t>c</a:t>
            </a:r>
            <a:r>
              <a:rPr sz="3600" spc="0" baseline="3413" dirty="0" smtClean="0">
                <a:latin typeface="Constantia"/>
                <a:cs typeface="Constantia"/>
              </a:rPr>
              <a:t>o</a:t>
            </a:r>
            <a:r>
              <a:rPr sz="3600" spc="-9" baseline="3413" dirty="0" smtClean="0">
                <a:latin typeface="Constantia"/>
                <a:cs typeface="Constantia"/>
              </a:rPr>
              <a:t>nf</a:t>
            </a:r>
            <a:r>
              <a:rPr sz="3600" spc="0" baseline="3413" dirty="0" smtClean="0">
                <a:latin typeface="Constantia"/>
                <a:cs typeface="Constantia"/>
              </a:rPr>
              <a:t>ormity</a:t>
            </a:r>
            <a:r>
              <a:rPr sz="3600" spc="-84" baseline="3413" dirty="0" smtClean="0">
                <a:latin typeface="Constantia"/>
                <a:cs typeface="Constantia"/>
              </a:rPr>
              <a:t> </a:t>
            </a:r>
            <a:r>
              <a:rPr sz="3600" spc="-29" baseline="3413" dirty="0" smtClean="0"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latin typeface="Constantia"/>
                <a:cs typeface="Constantia"/>
              </a:rPr>
              <a:t>o</a:t>
            </a:r>
            <a:r>
              <a:rPr sz="3600" spc="-75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the</a:t>
            </a:r>
            <a:r>
              <a:rPr sz="3600" spc="-100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p</a:t>
            </a:r>
            <a:r>
              <a:rPr sz="3600" spc="-34" baseline="3413" dirty="0" smtClean="0"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latin typeface="Constantia"/>
                <a:cs typeface="Constantia"/>
              </a:rPr>
              <a:t>acti</a:t>
            </a:r>
            <a:r>
              <a:rPr sz="3600" spc="-50" baseline="3413" dirty="0" smtClean="0">
                <a:latin typeface="Constantia"/>
                <a:cs typeface="Constantia"/>
              </a:rPr>
              <a:t>c</a:t>
            </a:r>
            <a:r>
              <a:rPr sz="3600" spc="0" baseline="3413" dirty="0" smtClean="0">
                <a:latin typeface="Constantia"/>
                <a:cs typeface="Constantia"/>
              </a:rPr>
              <a:t>e</a:t>
            </a:r>
            <a:r>
              <a:rPr sz="3600" spc="-114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of</a:t>
            </a:r>
            <a:r>
              <a:rPr sz="3600" spc="59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G</a:t>
            </a:r>
            <a:r>
              <a:rPr sz="3600" spc="-39" baseline="3413" dirty="0" smtClean="0"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latin typeface="Constantia"/>
                <a:cs typeface="Constantia"/>
              </a:rPr>
              <a:t>ee</a:t>
            </a:r>
            <a:r>
              <a:rPr sz="3600" spc="-50" baseline="3413" dirty="0" smtClean="0">
                <a:latin typeface="Constantia"/>
                <a:cs typeface="Constantia"/>
              </a:rPr>
              <a:t>c</a:t>
            </a:r>
            <a:r>
              <a:rPr sz="3600" spc="0" baseline="3413" dirty="0" smtClean="0">
                <a:latin typeface="Constantia"/>
                <a:cs typeface="Constantia"/>
              </a:rPr>
              <a:t>e</a:t>
            </a:r>
            <a:endParaRPr sz="2400">
              <a:latin typeface="Constantia"/>
              <a:cs typeface="Constantia"/>
            </a:endParaRPr>
          </a:p>
          <a:p>
            <a:pPr marL="12700" marR="45765">
              <a:lnSpc>
                <a:spcPts val="2885"/>
              </a:lnSpc>
              <a:spcBef>
                <a:spcPts val="16"/>
              </a:spcBef>
            </a:pPr>
            <a:r>
              <a:rPr sz="3600" spc="0" baseline="1137" dirty="0" smtClean="0">
                <a:latin typeface="Constantia"/>
                <a:cs typeface="Constantia"/>
              </a:rPr>
              <a:t>and</a:t>
            </a:r>
            <a:r>
              <a:rPr sz="3600" spc="-9" baseline="1137" dirty="0" smtClean="0">
                <a:latin typeface="Constantia"/>
                <a:cs typeface="Constantia"/>
              </a:rPr>
              <a:t> </a:t>
            </a:r>
            <a:r>
              <a:rPr sz="3600" spc="-39" baseline="1137" dirty="0" smtClean="0">
                <a:latin typeface="Constantia"/>
                <a:cs typeface="Constantia"/>
              </a:rPr>
              <a:t>R</a:t>
            </a:r>
            <a:r>
              <a:rPr sz="3600" spc="0" baseline="1137" dirty="0" smtClean="0">
                <a:latin typeface="Constantia"/>
                <a:cs typeface="Constantia"/>
              </a:rPr>
              <a:t>ome</a:t>
            </a:r>
            <a:r>
              <a:rPr sz="3600" spc="-119" baseline="1137" dirty="0" smtClean="0">
                <a:latin typeface="Constantia"/>
                <a:cs typeface="Constantia"/>
              </a:rPr>
              <a:t> </a:t>
            </a:r>
            <a:r>
              <a:rPr sz="3600" spc="0" baseline="1137" dirty="0" smtClean="0">
                <a:latin typeface="Constantia"/>
                <a:cs typeface="Constantia"/>
              </a:rPr>
              <a:t>as</a:t>
            </a:r>
            <a:r>
              <a:rPr sz="3600" spc="-39" baseline="1137" dirty="0" smtClean="0">
                <a:latin typeface="Constantia"/>
                <a:cs typeface="Constantia"/>
              </a:rPr>
              <a:t> </a:t>
            </a:r>
            <a:r>
              <a:rPr sz="3600" spc="0" baseline="1137" dirty="0" smtClean="0">
                <a:latin typeface="Constantia"/>
                <a:cs typeface="Constantia"/>
              </a:rPr>
              <a:t>illus</a:t>
            </a:r>
            <a:r>
              <a:rPr sz="3600" spc="4" baseline="1137" dirty="0" smtClean="0">
                <a:latin typeface="Constantia"/>
                <a:cs typeface="Constantia"/>
              </a:rPr>
              <a:t>t</a:t>
            </a:r>
            <a:r>
              <a:rPr sz="3600" spc="-29" baseline="1137" dirty="0" smtClean="0">
                <a:latin typeface="Constantia"/>
                <a:cs typeface="Constantia"/>
              </a:rPr>
              <a:t>r</a:t>
            </a:r>
            <a:r>
              <a:rPr sz="3600" spc="0" baseline="1137" dirty="0" smtClean="0">
                <a:latin typeface="Constantia"/>
                <a:cs typeface="Constantia"/>
              </a:rPr>
              <a:t>a</a:t>
            </a:r>
            <a:r>
              <a:rPr sz="3600" spc="-29" baseline="1137" dirty="0" smtClean="0">
                <a:latin typeface="Constantia"/>
                <a:cs typeface="Constantia"/>
              </a:rPr>
              <a:t>t</a:t>
            </a:r>
            <a:r>
              <a:rPr sz="3600" spc="0" baseline="1137" dirty="0" smtClean="0">
                <a:latin typeface="Constantia"/>
                <a:cs typeface="Constantia"/>
              </a:rPr>
              <a:t>ed</a:t>
            </a:r>
            <a:r>
              <a:rPr sz="3600" spc="-14" baseline="1137" dirty="0" smtClean="0">
                <a:latin typeface="Constantia"/>
                <a:cs typeface="Constantia"/>
              </a:rPr>
              <a:t> </a:t>
            </a:r>
            <a:r>
              <a:rPr sz="3600" spc="0" baseline="1137" dirty="0" smtClean="0">
                <a:latin typeface="Constantia"/>
                <a:cs typeface="Constantia"/>
              </a:rPr>
              <a:t>in</a:t>
            </a:r>
            <a:r>
              <a:rPr sz="3600" spc="-29" baseline="1137" dirty="0" smtClean="0">
                <a:latin typeface="Constantia"/>
                <a:cs typeface="Constantia"/>
              </a:rPr>
              <a:t> </a:t>
            </a:r>
            <a:r>
              <a:rPr sz="3600" b="1" spc="0" baseline="1137" dirty="0" smtClean="0">
                <a:latin typeface="Constantia"/>
                <a:cs typeface="Constantia"/>
              </a:rPr>
              <a:t>Aris</a:t>
            </a:r>
            <a:r>
              <a:rPr sz="3600" b="1" spc="-39" baseline="1137" dirty="0" smtClean="0">
                <a:latin typeface="Constantia"/>
                <a:cs typeface="Constantia"/>
              </a:rPr>
              <a:t>t</a:t>
            </a:r>
            <a:r>
              <a:rPr sz="3600" b="1" spc="0" baseline="1137" dirty="0" smtClean="0">
                <a:latin typeface="Constantia"/>
                <a:cs typeface="Constantia"/>
              </a:rPr>
              <a:t>otl</a:t>
            </a:r>
            <a:r>
              <a:rPr sz="3600" b="1" spc="14" baseline="1137" dirty="0" smtClean="0">
                <a:latin typeface="Constantia"/>
                <a:cs typeface="Constantia"/>
              </a:rPr>
              <a:t>e</a:t>
            </a:r>
            <a:r>
              <a:rPr sz="3600" spc="-100" baseline="1137" dirty="0" smtClean="0">
                <a:latin typeface="Constantia"/>
                <a:cs typeface="Constantia"/>
              </a:rPr>
              <a:t>’</a:t>
            </a:r>
            <a:r>
              <a:rPr sz="3600" spc="0" baseline="1137" dirty="0" smtClean="0">
                <a:latin typeface="Constantia"/>
                <a:cs typeface="Constantia"/>
              </a:rPr>
              <a:t>s</a:t>
            </a:r>
            <a:r>
              <a:rPr sz="3600" spc="-34" baseline="1137" dirty="0" smtClean="0">
                <a:latin typeface="Constantia"/>
                <a:cs typeface="Constantia"/>
              </a:rPr>
              <a:t> </a:t>
            </a:r>
            <a:r>
              <a:rPr sz="3600" i="1" spc="-69" baseline="1137" dirty="0" smtClean="0">
                <a:latin typeface="Constantia"/>
                <a:cs typeface="Constantia"/>
              </a:rPr>
              <a:t>P</a:t>
            </a:r>
            <a:r>
              <a:rPr sz="3600" i="1" spc="0" baseline="1137" dirty="0" smtClean="0">
                <a:latin typeface="Constantia"/>
                <a:cs typeface="Constantia"/>
              </a:rPr>
              <a:t>oeti</a:t>
            </a:r>
            <a:r>
              <a:rPr sz="3600" i="1" spc="-9" baseline="1137" dirty="0" smtClean="0">
                <a:latin typeface="Constantia"/>
                <a:cs typeface="Constantia"/>
              </a:rPr>
              <a:t>c</a:t>
            </a:r>
            <a:r>
              <a:rPr sz="3600" i="1" spc="0" baseline="1137" dirty="0" smtClean="0">
                <a:latin typeface="Constantia"/>
                <a:cs typeface="Constantia"/>
              </a:rPr>
              <a:t>s </a:t>
            </a:r>
            <a:r>
              <a:rPr sz="3600" spc="0" baseline="1137" dirty="0" smtClean="0">
                <a:latin typeface="Constantia"/>
                <a:cs typeface="Constantia"/>
              </a:rPr>
              <a:t>and</a:t>
            </a:r>
            <a:endParaRPr sz="2400">
              <a:latin typeface="Constantia"/>
              <a:cs typeface="Constantia"/>
            </a:endParaRPr>
          </a:p>
          <a:p>
            <a:pPr marL="12700" marR="45765">
              <a:lnSpc>
                <a:spcPts val="2880"/>
              </a:lnSpc>
            </a:pPr>
            <a:r>
              <a:rPr sz="3600" b="1" spc="-39" baseline="1137" dirty="0" smtClean="0">
                <a:latin typeface="Constantia"/>
                <a:cs typeface="Constantia"/>
              </a:rPr>
              <a:t>H</a:t>
            </a:r>
            <a:r>
              <a:rPr sz="3600" b="1" spc="0" baseline="1137" dirty="0" smtClean="0">
                <a:latin typeface="Constantia"/>
                <a:cs typeface="Constantia"/>
              </a:rPr>
              <a:t>o</a:t>
            </a:r>
            <a:r>
              <a:rPr sz="3600" b="1" spc="-29" baseline="1137" dirty="0" smtClean="0">
                <a:latin typeface="Constantia"/>
                <a:cs typeface="Constantia"/>
              </a:rPr>
              <a:t>r</a:t>
            </a:r>
            <a:r>
              <a:rPr sz="3600" b="1" spc="0" baseline="1137" dirty="0" smtClean="0">
                <a:latin typeface="Constantia"/>
                <a:cs typeface="Constantia"/>
              </a:rPr>
              <a:t>a</a:t>
            </a:r>
            <a:r>
              <a:rPr sz="3600" b="1" spc="-50" baseline="1137" dirty="0" smtClean="0">
                <a:latin typeface="Constantia"/>
                <a:cs typeface="Constantia"/>
              </a:rPr>
              <a:t>c</a:t>
            </a:r>
            <a:r>
              <a:rPr sz="3600" b="1" spc="4" baseline="1137" dirty="0" smtClean="0">
                <a:latin typeface="Constantia"/>
                <a:cs typeface="Constantia"/>
              </a:rPr>
              <a:t>e</a:t>
            </a:r>
            <a:r>
              <a:rPr sz="3600" spc="-100" baseline="1137" dirty="0" smtClean="0">
                <a:latin typeface="Constantia"/>
                <a:cs typeface="Constantia"/>
              </a:rPr>
              <a:t>’</a:t>
            </a:r>
            <a:r>
              <a:rPr sz="3600" spc="0" baseline="1137" dirty="0" smtClean="0">
                <a:latin typeface="Constantia"/>
                <a:cs typeface="Constantia"/>
              </a:rPr>
              <a:t>s</a:t>
            </a:r>
            <a:r>
              <a:rPr sz="3600" spc="-69" baseline="1137" dirty="0" smtClean="0">
                <a:latin typeface="Constantia"/>
                <a:cs typeface="Constantia"/>
              </a:rPr>
              <a:t> </a:t>
            </a:r>
            <a:r>
              <a:rPr sz="3600" i="1" spc="0" baseline="1137" dirty="0" smtClean="0">
                <a:latin typeface="Constantia"/>
                <a:cs typeface="Constantia"/>
              </a:rPr>
              <a:t>A</a:t>
            </a:r>
            <a:r>
              <a:rPr sz="3600" i="1" spc="-19" baseline="1137" dirty="0" smtClean="0">
                <a:latin typeface="Constantia"/>
                <a:cs typeface="Constantia"/>
              </a:rPr>
              <a:t>r</a:t>
            </a:r>
            <a:r>
              <a:rPr sz="3600" i="1" spc="0" baseline="1137" dirty="0" smtClean="0">
                <a:latin typeface="Constantia"/>
                <a:cs typeface="Constantia"/>
              </a:rPr>
              <a:t>s</a:t>
            </a:r>
            <a:r>
              <a:rPr sz="3600" i="1" spc="-4" baseline="1137" dirty="0" smtClean="0">
                <a:latin typeface="Constantia"/>
                <a:cs typeface="Constantia"/>
              </a:rPr>
              <a:t> </a:t>
            </a:r>
            <a:r>
              <a:rPr sz="3600" i="1" spc="-69" baseline="1137" dirty="0" smtClean="0">
                <a:latin typeface="Constantia"/>
                <a:cs typeface="Constantia"/>
              </a:rPr>
              <a:t>P</a:t>
            </a:r>
            <a:r>
              <a:rPr sz="3600" i="1" spc="0" baseline="1137" dirty="0" smtClean="0">
                <a:latin typeface="Constantia"/>
                <a:cs typeface="Constantia"/>
              </a:rPr>
              <a:t>oeti</a:t>
            </a:r>
            <a:r>
              <a:rPr sz="3600" i="1" spc="-25" baseline="1137" dirty="0" smtClean="0">
                <a:latin typeface="Constantia"/>
                <a:cs typeface="Constantia"/>
              </a:rPr>
              <a:t>c</a:t>
            </a:r>
            <a:r>
              <a:rPr sz="3600" i="1" spc="4" baseline="1137" dirty="0" smtClean="0">
                <a:latin typeface="Constantia"/>
                <a:cs typeface="Constantia"/>
              </a:rPr>
              <a:t>a</a:t>
            </a:r>
            <a:r>
              <a:rPr sz="3600" spc="0" baseline="1137" dirty="0" smtClean="0">
                <a:latin typeface="Constantia"/>
                <a:cs typeface="Constantia"/>
              </a:rPr>
              <a:t>.</a:t>
            </a:r>
            <a:endParaRPr sz="24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0" y="1127760"/>
            <a:ext cx="573024" cy="5943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8120" y="1089659"/>
            <a:ext cx="2677668" cy="6355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989832" y="1089659"/>
            <a:ext cx="2750819" cy="6355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86334" y="1315833"/>
            <a:ext cx="186812" cy="290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35"/>
              </a:lnSpc>
              <a:spcBef>
                <a:spcPts val="111"/>
              </a:spcBef>
            </a:pPr>
            <a:r>
              <a:rPr sz="210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100">
              <a:latin typeface="Wingdings"/>
              <a:cs typeface="Wingding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9130" y="1321187"/>
            <a:ext cx="8377119" cy="975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3" marR="38459">
              <a:lnSpc>
                <a:spcPts val="2340"/>
              </a:lnSpc>
              <a:spcBef>
                <a:spcPts val="117"/>
              </a:spcBef>
            </a:pPr>
            <a:r>
              <a:rPr sz="3300" b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Ale</a:t>
            </a:r>
            <a:r>
              <a:rPr sz="3300" b="1" spc="-14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x</a:t>
            </a:r>
            <a:r>
              <a:rPr sz="3300" b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an</a:t>
            </a:r>
            <a:r>
              <a:rPr sz="3300" b="1" spc="-9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d</a:t>
            </a:r>
            <a:r>
              <a:rPr sz="3300" b="1" spc="-4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300" b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3300" b="1" spc="-64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 P</a:t>
            </a:r>
            <a:r>
              <a:rPr sz="3300" b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ope</a:t>
            </a:r>
            <a:r>
              <a:rPr sz="3300" b="1" spc="-39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300" spc="-4" baseline="2482" dirty="0" smtClean="0">
                <a:latin typeface="Constantia"/>
                <a:cs typeface="Constantia"/>
              </a:rPr>
              <a:t>(</a:t>
            </a:r>
            <a:r>
              <a:rPr sz="3300" spc="0" baseline="2482" dirty="0" smtClean="0">
                <a:latin typeface="Constantia"/>
                <a:cs typeface="Constantia"/>
              </a:rPr>
              <a:t>16</a:t>
            </a:r>
            <a:r>
              <a:rPr sz="3300" spc="-9" baseline="2482" dirty="0" smtClean="0">
                <a:latin typeface="Constantia"/>
                <a:cs typeface="Constantia"/>
              </a:rPr>
              <a:t>8</a:t>
            </a:r>
            <a:r>
              <a:rPr sz="3300" spc="-4" baseline="2482" dirty="0" smtClean="0">
                <a:latin typeface="Constantia"/>
                <a:cs typeface="Constantia"/>
              </a:rPr>
              <a:t>8</a:t>
            </a:r>
            <a:r>
              <a:rPr sz="3300" spc="0" baseline="2482" dirty="0" smtClean="0">
                <a:latin typeface="Constantia"/>
                <a:cs typeface="Constantia"/>
              </a:rPr>
              <a:t>-</a:t>
            </a:r>
            <a:r>
              <a:rPr sz="3300" spc="-39" baseline="2482" dirty="0" smtClean="0">
                <a:latin typeface="Constantia"/>
                <a:cs typeface="Constantia"/>
              </a:rPr>
              <a:t>1</a:t>
            </a:r>
            <a:r>
              <a:rPr sz="3300" spc="-164" baseline="2482" dirty="0" smtClean="0">
                <a:latin typeface="Constantia"/>
                <a:cs typeface="Constantia"/>
              </a:rPr>
              <a:t>7</a:t>
            </a:r>
            <a:r>
              <a:rPr sz="3300" spc="0" baseline="2482" dirty="0" smtClean="0">
                <a:latin typeface="Constantia"/>
                <a:cs typeface="Constantia"/>
              </a:rPr>
              <a:t>4</a:t>
            </a:r>
            <a:r>
              <a:rPr sz="3300" spc="-4" baseline="2482" dirty="0" smtClean="0">
                <a:latin typeface="Constantia"/>
                <a:cs typeface="Constantia"/>
              </a:rPr>
              <a:t>4</a:t>
            </a:r>
            <a:r>
              <a:rPr sz="3300" spc="0" baseline="2482" dirty="0" smtClean="0">
                <a:latin typeface="Constantia"/>
                <a:cs typeface="Constantia"/>
              </a:rPr>
              <a:t>)</a:t>
            </a:r>
            <a:r>
              <a:rPr sz="3300" spc="19" baseline="2482" dirty="0" smtClean="0">
                <a:latin typeface="Constantia"/>
                <a:cs typeface="Constantia"/>
              </a:rPr>
              <a:t> </a:t>
            </a:r>
            <a:r>
              <a:rPr sz="3300" spc="0" baseline="2482" dirty="0" smtClean="0">
                <a:latin typeface="Constantia"/>
                <a:cs typeface="Constantia"/>
              </a:rPr>
              <a:t>&amp; </a:t>
            </a:r>
            <a:r>
              <a:rPr sz="3300" b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Samu</a:t>
            </a:r>
            <a:r>
              <a:rPr sz="3300" b="1" spc="-9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300" b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l</a:t>
            </a:r>
            <a:r>
              <a:rPr sz="3300" b="1" spc="2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300" b="1" spc="-39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J</a:t>
            </a:r>
            <a:r>
              <a:rPr sz="3300" b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o</a:t>
            </a:r>
            <a:r>
              <a:rPr sz="3300" b="1" spc="4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h</a:t>
            </a:r>
            <a:r>
              <a:rPr sz="3300" b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nson</a:t>
            </a:r>
            <a:r>
              <a:rPr sz="3300" b="1" spc="-47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300" spc="-4" baseline="2482" dirty="0" smtClean="0">
                <a:latin typeface="Constantia"/>
                <a:cs typeface="Constantia"/>
              </a:rPr>
              <a:t>(</a:t>
            </a:r>
            <a:r>
              <a:rPr sz="3300" spc="-39" baseline="2482" dirty="0" smtClean="0">
                <a:latin typeface="Constantia"/>
                <a:cs typeface="Constantia"/>
              </a:rPr>
              <a:t>1</a:t>
            </a:r>
            <a:r>
              <a:rPr sz="3300" spc="-29" baseline="2482" dirty="0" smtClean="0">
                <a:latin typeface="Constantia"/>
                <a:cs typeface="Constantia"/>
              </a:rPr>
              <a:t>7</a:t>
            </a:r>
            <a:r>
              <a:rPr sz="3300" spc="0" baseline="2482" dirty="0" smtClean="0">
                <a:latin typeface="Constantia"/>
                <a:cs typeface="Constantia"/>
              </a:rPr>
              <a:t>0</a:t>
            </a:r>
            <a:r>
              <a:rPr sz="3300" spc="4" baseline="2482" dirty="0" smtClean="0">
                <a:latin typeface="Constantia"/>
                <a:cs typeface="Constantia"/>
              </a:rPr>
              <a:t>9</a:t>
            </a:r>
            <a:r>
              <a:rPr sz="3300" spc="0" baseline="2482" dirty="0" smtClean="0">
                <a:latin typeface="Constantia"/>
                <a:cs typeface="Constantia"/>
              </a:rPr>
              <a:t>-</a:t>
            </a:r>
            <a:r>
              <a:rPr sz="3300" spc="-39" baseline="2482" dirty="0" smtClean="0">
                <a:latin typeface="Constantia"/>
                <a:cs typeface="Constantia"/>
              </a:rPr>
              <a:t>1</a:t>
            </a:r>
            <a:r>
              <a:rPr sz="3300" spc="-29" baseline="2482" dirty="0" smtClean="0">
                <a:latin typeface="Constantia"/>
                <a:cs typeface="Constantia"/>
              </a:rPr>
              <a:t>7</a:t>
            </a:r>
            <a:r>
              <a:rPr sz="3300" spc="0" baseline="2482" dirty="0" smtClean="0">
                <a:latin typeface="Constantia"/>
                <a:cs typeface="Constantia"/>
              </a:rPr>
              <a:t>8</a:t>
            </a:r>
            <a:r>
              <a:rPr sz="3300" spc="-4" baseline="2482" dirty="0" smtClean="0">
                <a:latin typeface="Constantia"/>
                <a:cs typeface="Constantia"/>
              </a:rPr>
              <a:t>4):</a:t>
            </a:r>
            <a:endParaRPr sz="2200">
              <a:latin typeface="Constantia"/>
              <a:cs typeface="Constantia"/>
            </a:endParaRPr>
          </a:p>
          <a:p>
            <a:pPr marL="14223" indent="-1523">
              <a:lnSpc>
                <a:spcPts val="2380"/>
              </a:lnSpc>
              <a:spcBef>
                <a:spcPts val="412"/>
              </a:spcBef>
            </a:pPr>
            <a:r>
              <a:rPr sz="2200" spc="0" dirty="0" smtClean="0">
                <a:latin typeface="Constantia"/>
                <a:cs typeface="Constantia"/>
              </a:rPr>
              <a:t>They</a:t>
            </a:r>
            <a:r>
              <a:rPr sz="2200" spc="-97" dirty="0" smtClean="0">
                <a:latin typeface="Constantia"/>
                <a:cs typeface="Constantia"/>
              </a:rPr>
              <a:t> </a:t>
            </a:r>
            <a:r>
              <a:rPr sz="2200" spc="4" dirty="0" smtClean="0">
                <a:latin typeface="Constantia"/>
                <a:cs typeface="Constantia"/>
              </a:rPr>
              <a:t>m</a:t>
            </a:r>
            <a:r>
              <a:rPr sz="2200" spc="0" dirty="0" smtClean="0">
                <a:latin typeface="Constantia"/>
                <a:cs typeface="Constantia"/>
              </a:rPr>
              <a:t>ai</a:t>
            </a:r>
            <a:r>
              <a:rPr sz="2200" spc="9" dirty="0" smtClean="0">
                <a:latin typeface="Constantia"/>
                <a:cs typeface="Constantia"/>
              </a:rPr>
              <a:t>n</a:t>
            </a:r>
            <a:r>
              <a:rPr sz="2200" spc="0" dirty="0" smtClean="0">
                <a:latin typeface="Constantia"/>
                <a:cs typeface="Constantia"/>
              </a:rPr>
              <a:t>t</a:t>
            </a:r>
            <a:r>
              <a:rPr sz="2200" spc="4" dirty="0" smtClean="0">
                <a:latin typeface="Constantia"/>
                <a:cs typeface="Constantia"/>
              </a:rPr>
              <a:t>a</a:t>
            </a:r>
            <a:r>
              <a:rPr sz="2200" spc="0" dirty="0" smtClean="0">
                <a:latin typeface="Constantia"/>
                <a:cs typeface="Constantia"/>
              </a:rPr>
              <a:t>i</a:t>
            </a:r>
            <a:r>
              <a:rPr sz="2200" spc="4" dirty="0" smtClean="0">
                <a:latin typeface="Constantia"/>
                <a:cs typeface="Constantia"/>
              </a:rPr>
              <a:t>n</a:t>
            </a:r>
            <a:r>
              <a:rPr sz="2200" spc="0" dirty="0" smtClean="0">
                <a:latin typeface="Constantia"/>
                <a:cs typeface="Constantia"/>
              </a:rPr>
              <a:t>ed</a:t>
            </a:r>
            <a:r>
              <a:rPr sz="2200" spc="-173" dirty="0" smtClean="0">
                <a:latin typeface="Constantia"/>
                <a:cs typeface="Constantia"/>
              </a:rPr>
              <a:t> </a:t>
            </a:r>
            <a:r>
              <a:rPr sz="2200" spc="0" dirty="0" smtClean="0">
                <a:latin typeface="Constantia"/>
                <a:cs typeface="Constantia"/>
              </a:rPr>
              <a:t>the</a:t>
            </a:r>
            <a:r>
              <a:rPr sz="2200" spc="-65" dirty="0" smtClean="0">
                <a:latin typeface="Constantia"/>
                <a:cs typeface="Constantia"/>
              </a:rPr>
              <a:t> </a:t>
            </a:r>
            <a:r>
              <a:rPr sz="2200" b="1" spc="0" dirty="0" smtClean="0">
                <a:latin typeface="Constantia"/>
                <a:cs typeface="Constantia"/>
              </a:rPr>
              <a:t>clas</a:t>
            </a:r>
            <a:r>
              <a:rPr sz="2200" b="1" spc="9" dirty="0" smtClean="0">
                <a:latin typeface="Constantia"/>
                <a:cs typeface="Constantia"/>
              </a:rPr>
              <a:t>s</a:t>
            </a:r>
            <a:r>
              <a:rPr sz="2200" b="1" spc="0" dirty="0" smtClean="0">
                <a:latin typeface="Constantia"/>
                <a:cs typeface="Constantia"/>
              </a:rPr>
              <a:t>i</a:t>
            </a:r>
            <a:r>
              <a:rPr sz="2200" b="1" spc="4" dirty="0" smtClean="0">
                <a:latin typeface="Constantia"/>
                <a:cs typeface="Constantia"/>
              </a:rPr>
              <a:t>c</a:t>
            </a:r>
            <a:r>
              <a:rPr sz="2200" b="1" spc="0" dirty="0" smtClean="0">
                <a:latin typeface="Constantia"/>
                <a:cs typeface="Constantia"/>
              </a:rPr>
              <a:t>al</a:t>
            </a:r>
            <a:r>
              <a:rPr sz="2200" b="1" spc="-116" dirty="0" smtClean="0">
                <a:latin typeface="Constantia"/>
                <a:cs typeface="Constantia"/>
              </a:rPr>
              <a:t> </a:t>
            </a:r>
            <a:r>
              <a:rPr sz="2200" spc="0" dirty="0" smtClean="0">
                <a:latin typeface="Constantia"/>
                <a:cs typeface="Constantia"/>
              </a:rPr>
              <a:t>po</a:t>
            </a:r>
            <a:r>
              <a:rPr sz="2200" spc="-4" dirty="0" smtClean="0">
                <a:latin typeface="Constantia"/>
                <a:cs typeface="Constantia"/>
              </a:rPr>
              <a:t>s</a:t>
            </a:r>
            <a:r>
              <a:rPr sz="2200" spc="0" dirty="0" smtClean="0">
                <a:latin typeface="Constantia"/>
                <a:cs typeface="Constantia"/>
              </a:rPr>
              <a:t>i</a:t>
            </a:r>
            <a:r>
              <a:rPr sz="2200" spc="4" dirty="0" smtClean="0">
                <a:latin typeface="Constantia"/>
                <a:cs typeface="Constantia"/>
              </a:rPr>
              <a:t>t</a:t>
            </a:r>
            <a:r>
              <a:rPr sz="2200" spc="0" dirty="0" smtClean="0">
                <a:latin typeface="Constantia"/>
                <a:cs typeface="Constantia"/>
              </a:rPr>
              <a:t>io</a:t>
            </a:r>
            <a:r>
              <a:rPr sz="2200" spc="4" dirty="0" smtClean="0">
                <a:latin typeface="Constantia"/>
                <a:cs typeface="Constantia"/>
              </a:rPr>
              <a:t>n</a:t>
            </a:r>
            <a:r>
              <a:rPr sz="2200" spc="0" dirty="0" smtClean="0">
                <a:latin typeface="Constantia"/>
                <a:cs typeface="Constantia"/>
              </a:rPr>
              <a:t>,</a:t>
            </a:r>
            <a:r>
              <a:rPr sz="2200" spc="-147" dirty="0" smtClean="0">
                <a:latin typeface="Constantia"/>
                <a:cs typeface="Constantia"/>
              </a:rPr>
              <a:t> </a:t>
            </a:r>
            <a:r>
              <a:rPr sz="2200" spc="0" dirty="0" smtClean="0">
                <a:latin typeface="Constantia"/>
                <a:cs typeface="Constantia"/>
              </a:rPr>
              <a:t>a</a:t>
            </a:r>
            <a:r>
              <a:rPr sz="2200" spc="-50" dirty="0" smtClean="0">
                <a:latin typeface="Constantia"/>
                <a:cs typeface="Constantia"/>
              </a:rPr>
              <a:t>c</a:t>
            </a:r>
            <a:r>
              <a:rPr sz="2200" spc="-54" dirty="0" smtClean="0">
                <a:latin typeface="Constantia"/>
                <a:cs typeface="Constantia"/>
              </a:rPr>
              <a:t>c</a:t>
            </a:r>
            <a:r>
              <a:rPr sz="2200" spc="0" dirty="0" smtClean="0">
                <a:latin typeface="Constantia"/>
                <a:cs typeface="Constantia"/>
              </a:rPr>
              <a:t>o</a:t>
            </a:r>
            <a:r>
              <a:rPr sz="2200" spc="-34" dirty="0" smtClean="0">
                <a:latin typeface="Constantia"/>
                <a:cs typeface="Constantia"/>
              </a:rPr>
              <a:t>r</a:t>
            </a:r>
            <a:r>
              <a:rPr sz="2200" spc="0" dirty="0" smtClean="0">
                <a:latin typeface="Constantia"/>
                <a:cs typeface="Constantia"/>
              </a:rPr>
              <a:t>di</a:t>
            </a:r>
            <a:r>
              <a:rPr sz="2200" spc="4" dirty="0" smtClean="0">
                <a:latin typeface="Constantia"/>
                <a:cs typeface="Constantia"/>
              </a:rPr>
              <a:t>n</a:t>
            </a:r>
            <a:r>
              <a:rPr sz="2200" spc="0" dirty="0" smtClean="0">
                <a:latin typeface="Constantia"/>
                <a:cs typeface="Constantia"/>
              </a:rPr>
              <a:t>g</a:t>
            </a:r>
            <a:r>
              <a:rPr sz="2200" spc="-103" dirty="0" smtClean="0">
                <a:latin typeface="Constantia"/>
                <a:cs typeface="Constantia"/>
              </a:rPr>
              <a:t> </a:t>
            </a:r>
            <a:r>
              <a:rPr sz="2200" spc="-29" dirty="0" smtClean="0">
                <a:latin typeface="Constantia"/>
                <a:cs typeface="Constantia"/>
              </a:rPr>
              <a:t>t</a:t>
            </a:r>
            <a:r>
              <a:rPr sz="2200" spc="0" dirty="0" smtClean="0">
                <a:latin typeface="Constantia"/>
                <a:cs typeface="Constantia"/>
              </a:rPr>
              <a:t>o</a:t>
            </a:r>
            <a:r>
              <a:rPr sz="2200" spc="-134" dirty="0" smtClean="0">
                <a:latin typeface="Constantia"/>
                <a:cs typeface="Constantia"/>
              </a:rPr>
              <a:t> </a:t>
            </a:r>
            <a:r>
              <a:rPr sz="2200" spc="-25" dirty="0" smtClean="0">
                <a:latin typeface="Constantia"/>
                <a:cs typeface="Constantia"/>
              </a:rPr>
              <a:t>w</a:t>
            </a:r>
            <a:r>
              <a:rPr sz="2200" spc="0" dirty="0" smtClean="0">
                <a:latin typeface="Constantia"/>
                <a:cs typeface="Constantia"/>
              </a:rPr>
              <a:t>hich</a:t>
            </a:r>
            <a:r>
              <a:rPr sz="2200" spc="-77" dirty="0" smtClean="0">
                <a:latin typeface="Constantia"/>
                <a:cs typeface="Constantia"/>
              </a:rPr>
              <a:t> </a:t>
            </a:r>
            <a:r>
              <a:rPr sz="2200" spc="0" dirty="0" smtClean="0">
                <a:latin typeface="Constantia"/>
                <a:cs typeface="Constantia"/>
              </a:rPr>
              <a:t>li</a:t>
            </a:r>
            <a:r>
              <a:rPr sz="2200" spc="-34" dirty="0" smtClean="0">
                <a:latin typeface="Constantia"/>
                <a:cs typeface="Constantia"/>
              </a:rPr>
              <a:t>t</a:t>
            </a:r>
            <a:r>
              <a:rPr sz="2200" spc="0" dirty="0" smtClean="0">
                <a:latin typeface="Constantia"/>
                <a:cs typeface="Constantia"/>
              </a:rPr>
              <a:t>e</a:t>
            </a:r>
            <a:r>
              <a:rPr sz="2200" spc="-34" dirty="0" smtClean="0">
                <a:latin typeface="Constantia"/>
                <a:cs typeface="Constantia"/>
              </a:rPr>
              <a:t>r</a:t>
            </a:r>
            <a:r>
              <a:rPr sz="2200" spc="0" dirty="0" smtClean="0">
                <a:latin typeface="Constantia"/>
                <a:cs typeface="Constantia"/>
              </a:rPr>
              <a:t>a</a:t>
            </a:r>
            <a:r>
              <a:rPr sz="2200" spc="4" dirty="0" smtClean="0">
                <a:latin typeface="Constantia"/>
                <a:cs typeface="Constantia"/>
              </a:rPr>
              <a:t>t</a:t>
            </a:r>
            <a:r>
              <a:rPr sz="2200" spc="0" dirty="0" smtClean="0">
                <a:latin typeface="Constantia"/>
                <a:cs typeface="Constantia"/>
              </a:rPr>
              <a:t>u</a:t>
            </a:r>
            <a:r>
              <a:rPr sz="2200" spc="-39" dirty="0" smtClean="0">
                <a:latin typeface="Constantia"/>
                <a:cs typeface="Constantia"/>
              </a:rPr>
              <a:t>r</a:t>
            </a:r>
            <a:r>
              <a:rPr sz="2200" spc="0" dirty="0" smtClean="0">
                <a:latin typeface="Constantia"/>
                <a:cs typeface="Constantia"/>
              </a:rPr>
              <a:t>e is</a:t>
            </a:r>
            <a:r>
              <a:rPr sz="2200" spc="-95" dirty="0" smtClean="0">
                <a:latin typeface="Constantia"/>
                <a:cs typeface="Constantia"/>
              </a:rPr>
              <a:t> </a:t>
            </a:r>
            <a:r>
              <a:rPr sz="2200" spc="-29" dirty="0" smtClean="0">
                <a:latin typeface="Constantia"/>
                <a:cs typeface="Constantia"/>
              </a:rPr>
              <a:t>t</a:t>
            </a:r>
            <a:r>
              <a:rPr sz="2200" spc="0" dirty="0" smtClean="0">
                <a:latin typeface="Constantia"/>
                <a:cs typeface="Constantia"/>
              </a:rPr>
              <a:t>o</a:t>
            </a:r>
            <a:r>
              <a:rPr sz="2200" spc="-64" dirty="0" smtClean="0">
                <a:latin typeface="Constantia"/>
                <a:cs typeface="Constantia"/>
              </a:rPr>
              <a:t> </a:t>
            </a:r>
            <a:r>
              <a:rPr sz="2200" spc="0" dirty="0" smtClean="0">
                <a:latin typeface="Constantia"/>
                <a:cs typeface="Constantia"/>
              </a:rPr>
              <a:t>be</a:t>
            </a:r>
            <a:r>
              <a:rPr sz="2200" spc="-72" dirty="0" smtClean="0">
                <a:latin typeface="Constantia"/>
                <a:cs typeface="Constantia"/>
              </a:rPr>
              <a:t> </a:t>
            </a:r>
            <a:r>
              <a:rPr sz="2200" spc="0" dirty="0" smtClean="0">
                <a:latin typeface="Constantia"/>
                <a:cs typeface="Constantia"/>
              </a:rPr>
              <a:t>ju</a:t>
            </a:r>
            <a:r>
              <a:rPr sz="2200" spc="4" dirty="0" smtClean="0">
                <a:latin typeface="Constantia"/>
                <a:cs typeface="Constantia"/>
              </a:rPr>
              <a:t>d</a:t>
            </a:r>
            <a:r>
              <a:rPr sz="2200" spc="-50" dirty="0" smtClean="0">
                <a:latin typeface="Constantia"/>
                <a:cs typeface="Constantia"/>
              </a:rPr>
              <a:t>g</a:t>
            </a:r>
            <a:r>
              <a:rPr sz="2200" spc="0" dirty="0" smtClean="0">
                <a:latin typeface="Constantia"/>
                <a:cs typeface="Constantia"/>
              </a:rPr>
              <a:t>ed</a:t>
            </a:r>
            <a:r>
              <a:rPr sz="2200" spc="-69" dirty="0" smtClean="0">
                <a:latin typeface="Constantia"/>
                <a:cs typeface="Constantia"/>
              </a:rPr>
              <a:t> </a:t>
            </a:r>
            <a:r>
              <a:rPr sz="2200" spc="-25" dirty="0" smtClean="0">
                <a:latin typeface="Constantia"/>
                <a:cs typeface="Constantia"/>
              </a:rPr>
              <a:t>b</a:t>
            </a:r>
            <a:r>
              <a:rPr sz="2200" spc="0" dirty="0" smtClean="0">
                <a:latin typeface="Constantia"/>
                <a:cs typeface="Constantia"/>
              </a:rPr>
              <a:t>y</a:t>
            </a:r>
            <a:r>
              <a:rPr sz="2200" spc="-92" dirty="0" smtClean="0">
                <a:latin typeface="Constantia"/>
                <a:cs typeface="Constantia"/>
              </a:rPr>
              <a:t> </a:t>
            </a:r>
            <a:r>
              <a:rPr sz="2200" spc="0" dirty="0" smtClean="0">
                <a:latin typeface="Constantia"/>
                <a:cs typeface="Constantia"/>
              </a:rPr>
              <a:t>the</a:t>
            </a:r>
            <a:r>
              <a:rPr sz="2200" spc="-70" dirty="0" smtClean="0">
                <a:latin typeface="Constantia"/>
                <a:cs typeface="Constantia"/>
              </a:rPr>
              <a:t> </a:t>
            </a:r>
            <a:r>
              <a:rPr sz="2200" b="1" spc="0" dirty="0" smtClean="0">
                <a:latin typeface="Constantia"/>
                <a:cs typeface="Constantia"/>
              </a:rPr>
              <a:t>rul</a:t>
            </a:r>
            <a:r>
              <a:rPr sz="2200" b="1" spc="-9" dirty="0" smtClean="0">
                <a:latin typeface="Constantia"/>
                <a:cs typeface="Constantia"/>
              </a:rPr>
              <a:t>e</a:t>
            </a:r>
            <a:r>
              <a:rPr sz="2200" b="1" spc="9" dirty="0" smtClean="0">
                <a:latin typeface="Constantia"/>
                <a:cs typeface="Constantia"/>
              </a:rPr>
              <a:t>s</a:t>
            </a:r>
            <a:r>
              <a:rPr sz="2200" spc="0" dirty="0" smtClean="0">
                <a:latin typeface="Constantia"/>
                <a:cs typeface="Constantia"/>
              </a:rPr>
              <a:t>.</a:t>
            </a:r>
            <a:endParaRPr sz="2200">
              <a:latin typeface="Constantia"/>
              <a:cs typeface="Constant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0654" y="2729846"/>
            <a:ext cx="8193773" cy="9077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sz="3300" spc="0" baseline="2482" dirty="0" smtClean="0">
                <a:latin typeface="Constantia"/>
                <a:cs typeface="Constantia"/>
              </a:rPr>
              <a:t>Samu</a:t>
            </a:r>
            <a:r>
              <a:rPr sz="3300" spc="4" baseline="2482" dirty="0" smtClean="0">
                <a:latin typeface="Constantia"/>
                <a:cs typeface="Constantia"/>
              </a:rPr>
              <a:t>e</a:t>
            </a:r>
            <a:r>
              <a:rPr sz="3300" spc="0" baseline="2482" dirty="0" smtClean="0">
                <a:latin typeface="Constantia"/>
                <a:cs typeface="Constantia"/>
              </a:rPr>
              <a:t>l</a:t>
            </a:r>
            <a:r>
              <a:rPr sz="3300" spc="-88" baseline="2482" dirty="0" smtClean="0">
                <a:latin typeface="Constantia"/>
                <a:cs typeface="Constantia"/>
              </a:rPr>
              <a:t> </a:t>
            </a:r>
            <a:r>
              <a:rPr sz="3300" spc="-39" baseline="2482" dirty="0" smtClean="0">
                <a:latin typeface="Constantia"/>
                <a:cs typeface="Constantia"/>
              </a:rPr>
              <a:t>J</a:t>
            </a:r>
            <a:r>
              <a:rPr sz="3300" spc="0" baseline="2482" dirty="0" smtClean="0">
                <a:latin typeface="Constantia"/>
                <a:cs typeface="Constantia"/>
              </a:rPr>
              <a:t>ohnso</a:t>
            </a:r>
            <a:r>
              <a:rPr sz="3300" spc="-64" baseline="2482" dirty="0" smtClean="0">
                <a:latin typeface="Constantia"/>
                <a:cs typeface="Constantia"/>
              </a:rPr>
              <a:t>n</a:t>
            </a:r>
            <a:r>
              <a:rPr sz="3300" spc="-84" baseline="2482" dirty="0" smtClean="0">
                <a:latin typeface="Constantia"/>
                <a:cs typeface="Constantia"/>
              </a:rPr>
              <a:t>’</a:t>
            </a:r>
            <a:r>
              <a:rPr sz="3300" spc="0" baseline="2482" dirty="0" smtClean="0">
                <a:latin typeface="Constantia"/>
                <a:cs typeface="Constantia"/>
              </a:rPr>
              <a:t>s</a:t>
            </a:r>
            <a:r>
              <a:rPr sz="3300" spc="-140" baseline="2482" dirty="0" smtClean="0">
                <a:latin typeface="Constantia"/>
                <a:cs typeface="Constantia"/>
              </a:rPr>
              <a:t> </a:t>
            </a:r>
            <a:r>
              <a:rPr sz="3300" b="1" i="1" spc="0" baseline="2482" dirty="0" smtClean="0">
                <a:latin typeface="Constantia"/>
                <a:cs typeface="Constantia"/>
              </a:rPr>
              <a:t>Li</a:t>
            </a:r>
            <a:r>
              <a:rPr sz="3300" b="1" i="1" spc="-39" baseline="2482" dirty="0" smtClean="0">
                <a:latin typeface="Constantia"/>
                <a:cs typeface="Constantia"/>
              </a:rPr>
              <a:t>v</a:t>
            </a:r>
            <a:r>
              <a:rPr sz="3300" b="1" i="1" spc="0" baseline="2482" dirty="0" smtClean="0">
                <a:latin typeface="Constantia"/>
                <a:cs typeface="Constantia"/>
              </a:rPr>
              <a:t>es</a:t>
            </a:r>
            <a:r>
              <a:rPr sz="3300" b="1" i="1" spc="-47" baseline="2482" dirty="0" smtClean="0">
                <a:latin typeface="Constantia"/>
                <a:cs typeface="Constantia"/>
              </a:rPr>
              <a:t> </a:t>
            </a:r>
            <a:r>
              <a:rPr sz="3300" b="1" i="1" spc="0" baseline="2482" dirty="0" smtClean="0">
                <a:latin typeface="Constantia"/>
                <a:cs typeface="Constantia"/>
              </a:rPr>
              <a:t>of</a:t>
            </a:r>
            <a:r>
              <a:rPr sz="3300" b="1" i="1" spc="-20" baseline="2482" dirty="0" smtClean="0">
                <a:latin typeface="Constantia"/>
                <a:cs typeface="Constantia"/>
              </a:rPr>
              <a:t> </a:t>
            </a:r>
            <a:r>
              <a:rPr sz="3300" b="1" i="1" spc="-25" baseline="2482" dirty="0" smtClean="0">
                <a:latin typeface="Constantia"/>
                <a:cs typeface="Constantia"/>
              </a:rPr>
              <a:t>t</a:t>
            </a:r>
            <a:r>
              <a:rPr sz="3300" b="1" i="1" spc="0" baseline="2482" dirty="0" smtClean="0">
                <a:latin typeface="Constantia"/>
                <a:cs typeface="Constantia"/>
              </a:rPr>
              <a:t>he</a:t>
            </a:r>
            <a:r>
              <a:rPr sz="3300" b="1" i="1" spc="-33" baseline="2482" dirty="0" smtClean="0">
                <a:latin typeface="Constantia"/>
                <a:cs typeface="Constantia"/>
              </a:rPr>
              <a:t> </a:t>
            </a:r>
            <a:r>
              <a:rPr sz="3300" b="1" i="1" spc="-59" baseline="2482" dirty="0" smtClean="0">
                <a:latin typeface="Constantia"/>
                <a:cs typeface="Constantia"/>
              </a:rPr>
              <a:t>P</a:t>
            </a:r>
            <a:r>
              <a:rPr sz="3300" b="1" i="1" spc="0" baseline="2482" dirty="0" smtClean="0">
                <a:latin typeface="Constantia"/>
                <a:cs typeface="Constantia"/>
              </a:rPr>
              <a:t>oets</a:t>
            </a:r>
            <a:r>
              <a:rPr sz="3300" b="1" i="1" spc="-66" baseline="2482" dirty="0" smtClean="0">
                <a:latin typeface="Constantia"/>
                <a:cs typeface="Constantia"/>
              </a:rPr>
              <a:t> </a:t>
            </a:r>
            <a:r>
              <a:rPr sz="3300" spc="0" baseline="2482" dirty="0" smtClean="0">
                <a:latin typeface="Constantia"/>
                <a:cs typeface="Constantia"/>
              </a:rPr>
              <a:t>a</a:t>
            </a:r>
            <a:r>
              <a:rPr sz="3300" spc="4" baseline="2482" dirty="0" smtClean="0">
                <a:latin typeface="Constantia"/>
                <a:cs typeface="Constantia"/>
              </a:rPr>
              <a:t>n</a:t>
            </a:r>
            <a:r>
              <a:rPr sz="3300" spc="0" baseline="2482" dirty="0" smtClean="0">
                <a:latin typeface="Constantia"/>
                <a:cs typeface="Constantia"/>
              </a:rPr>
              <a:t>d</a:t>
            </a:r>
            <a:r>
              <a:rPr sz="3300" spc="-90" baseline="2482" dirty="0" smtClean="0">
                <a:latin typeface="Constantia"/>
                <a:cs typeface="Constantia"/>
              </a:rPr>
              <a:t> </a:t>
            </a:r>
            <a:r>
              <a:rPr sz="3300" b="1" i="1" spc="0" baseline="2482" dirty="0" smtClean="0">
                <a:latin typeface="Constantia"/>
                <a:cs typeface="Constantia"/>
              </a:rPr>
              <a:t>P</a:t>
            </a:r>
            <a:r>
              <a:rPr sz="3300" b="1" i="1" spc="-14" baseline="2482" dirty="0" smtClean="0">
                <a:latin typeface="Constantia"/>
                <a:cs typeface="Constantia"/>
              </a:rPr>
              <a:t>r</a:t>
            </a:r>
            <a:r>
              <a:rPr sz="3300" b="1" i="1" spc="0" baseline="2482" dirty="0" smtClean="0">
                <a:latin typeface="Constantia"/>
                <a:cs typeface="Constantia"/>
              </a:rPr>
              <a:t>e</a:t>
            </a:r>
            <a:r>
              <a:rPr sz="3300" b="1" i="1" spc="-14" baseline="2482" dirty="0" smtClean="0">
                <a:latin typeface="Constantia"/>
                <a:cs typeface="Constantia"/>
              </a:rPr>
              <a:t>f</a:t>
            </a:r>
            <a:r>
              <a:rPr sz="3300" b="1" i="1" spc="0" baseline="2482" dirty="0" smtClean="0">
                <a:latin typeface="Constantia"/>
                <a:cs typeface="Constantia"/>
              </a:rPr>
              <a:t>aces</a:t>
            </a:r>
            <a:r>
              <a:rPr sz="3300" b="1" i="1" spc="-117" baseline="2482" dirty="0" smtClean="0">
                <a:latin typeface="Constantia"/>
                <a:cs typeface="Constantia"/>
              </a:rPr>
              <a:t> </a:t>
            </a:r>
            <a:r>
              <a:rPr sz="3300" b="1" i="1" spc="-19" baseline="2482" dirty="0" smtClean="0">
                <a:latin typeface="Constantia"/>
                <a:cs typeface="Constantia"/>
              </a:rPr>
              <a:t>t</a:t>
            </a:r>
            <a:r>
              <a:rPr sz="3300" b="1" i="1" spc="0" baseline="2482" dirty="0" smtClean="0">
                <a:latin typeface="Constantia"/>
                <a:cs typeface="Constantia"/>
              </a:rPr>
              <a:t>o</a:t>
            </a:r>
            <a:r>
              <a:rPr sz="3300" b="1" i="1" spc="-21" baseline="2482" dirty="0" smtClean="0">
                <a:latin typeface="Constantia"/>
                <a:cs typeface="Constantia"/>
              </a:rPr>
              <a:t> </a:t>
            </a:r>
            <a:r>
              <a:rPr sz="3300" b="1" i="1" spc="0" baseline="2482" dirty="0" smtClean="0">
                <a:latin typeface="Constantia"/>
                <a:cs typeface="Constantia"/>
              </a:rPr>
              <a:t>Sha</a:t>
            </a:r>
            <a:r>
              <a:rPr sz="3300" b="1" i="1" spc="-44" baseline="2482" dirty="0" smtClean="0">
                <a:latin typeface="Constantia"/>
                <a:cs typeface="Constantia"/>
              </a:rPr>
              <a:t>k</a:t>
            </a:r>
            <a:r>
              <a:rPr sz="3300" b="1" i="1" spc="0" baseline="2482" dirty="0" smtClean="0">
                <a:latin typeface="Constantia"/>
                <a:cs typeface="Constantia"/>
              </a:rPr>
              <a:t>es</a:t>
            </a:r>
            <a:r>
              <a:rPr sz="3300" b="1" i="1" spc="-9" baseline="2482" dirty="0" smtClean="0">
                <a:latin typeface="Constantia"/>
                <a:cs typeface="Constantia"/>
              </a:rPr>
              <a:t>p</a:t>
            </a:r>
            <a:r>
              <a:rPr sz="3300" b="1" i="1" spc="0" baseline="2482" dirty="0" smtClean="0">
                <a:latin typeface="Constantia"/>
                <a:cs typeface="Constantia"/>
              </a:rPr>
              <a:t>ea</a:t>
            </a:r>
            <a:r>
              <a:rPr sz="3300" b="1" i="1" spc="-14" baseline="2482" dirty="0" smtClean="0">
                <a:latin typeface="Constantia"/>
                <a:cs typeface="Constantia"/>
              </a:rPr>
              <a:t>r</a:t>
            </a:r>
            <a:r>
              <a:rPr sz="3300" b="1" i="1" spc="0" baseline="2482" dirty="0" smtClean="0">
                <a:latin typeface="Constantia"/>
                <a:cs typeface="Constantia"/>
              </a:rPr>
              <a:t>e</a:t>
            </a:r>
            <a:endParaRPr sz="2200">
              <a:latin typeface="Constantia"/>
              <a:cs typeface="Constantia"/>
            </a:endParaRPr>
          </a:p>
          <a:p>
            <a:pPr marL="12700" marR="23523">
              <a:lnSpc>
                <a:spcPts val="2375"/>
              </a:lnSpc>
              <a:spcBef>
                <a:spcPts val="1"/>
              </a:spcBef>
            </a:pPr>
            <a:r>
              <a:rPr sz="3300" spc="0" baseline="2482" dirty="0" smtClean="0">
                <a:latin typeface="Constantia"/>
                <a:cs typeface="Constantia"/>
              </a:rPr>
              <a:t>a</a:t>
            </a:r>
            <a:r>
              <a:rPr sz="3300" spc="-34" baseline="2482" dirty="0" smtClean="0">
                <a:latin typeface="Constantia"/>
                <a:cs typeface="Constantia"/>
              </a:rPr>
              <a:t>r</a:t>
            </a:r>
            <a:r>
              <a:rPr sz="3300" spc="0" baseline="2482" dirty="0" smtClean="0">
                <a:latin typeface="Constantia"/>
                <a:cs typeface="Constantia"/>
              </a:rPr>
              <a:t>e</a:t>
            </a:r>
            <a:r>
              <a:rPr sz="3300" spc="-119" baseline="2482" dirty="0" smtClean="0">
                <a:latin typeface="Constantia"/>
                <a:cs typeface="Constantia"/>
              </a:rPr>
              <a:t> </a:t>
            </a:r>
            <a:r>
              <a:rPr sz="3300" spc="0" baseline="2482" dirty="0" smtClean="0">
                <a:latin typeface="Constantia"/>
                <a:cs typeface="Constantia"/>
              </a:rPr>
              <a:t>the</a:t>
            </a:r>
            <a:r>
              <a:rPr sz="3300" spc="-95" baseline="2482" dirty="0" smtClean="0">
                <a:latin typeface="Constantia"/>
                <a:cs typeface="Constantia"/>
              </a:rPr>
              <a:t> </a:t>
            </a:r>
            <a:r>
              <a:rPr sz="3300" spc="50" baseline="2482" dirty="0" smtClean="0">
                <a:latin typeface="Constantia"/>
                <a:cs typeface="Constantia"/>
              </a:rPr>
              <a:t>f</a:t>
            </a:r>
            <a:r>
              <a:rPr sz="3300" spc="0" baseline="2482" dirty="0" smtClean="0">
                <a:latin typeface="Constantia"/>
                <a:cs typeface="Constantia"/>
              </a:rPr>
              <a:t>irst</a:t>
            </a:r>
            <a:r>
              <a:rPr sz="3300" spc="-101" baseline="2482" dirty="0" smtClean="0">
                <a:latin typeface="Constantia"/>
                <a:cs typeface="Constantia"/>
              </a:rPr>
              <a:t> </a:t>
            </a:r>
            <a:r>
              <a:rPr sz="3300" spc="0" baseline="2482" dirty="0" smtClean="0">
                <a:latin typeface="Constantia"/>
                <a:cs typeface="Constantia"/>
              </a:rPr>
              <a:t>i</a:t>
            </a:r>
            <a:r>
              <a:rPr sz="3300" spc="4" baseline="2482" dirty="0" smtClean="0">
                <a:latin typeface="Constantia"/>
                <a:cs typeface="Constantia"/>
              </a:rPr>
              <a:t>n</a:t>
            </a:r>
            <a:r>
              <a:rPr sz="3300" spc="0" baseline="2482" dirty="0" smtClean="0">
                <a:latin typeface="Constantia"/>
                <a:cs typeface="Constantia"/>
              </a:rPr>
              <a:t>sta</a:t>
            </a:r>
            <a:r>
              <a:rPr sz="3300" spc="9" baseline="2482" dirty="0" smtClean="0">
                <a:latin typeface="Constantia"/>
                <a:cs typeface="Constantia"/>
              </a:rPr>
              <a:t>n</a:t>
            </a:r>
            <a:r>
              <a:rPr sz="3300" spc="-54" baseline="2482" dirty="0" smtClean="0">
                <a:latin typeface="Constantia"/>
                <a:cs typeface="Constantia"/>
              </a:rPr>
              <a:t>c</a:t>
            </a:r>
            <a:r>
              <a:rPr sz="3300" spc="0" baseline="2482" dirty="0" smtClean="0">
                <a:latin typeface="Constantia"/>
                <a:cs typeface="Constantia"/>
              </a:rPr>
              <a:t>es</a:t>
            </a:r>
            <a:r>
              <a:rPr sz="3300" spc="-158" baseline="2482" dirty="0" smtClean="0">
                <a:latin typeface="Constantia"/>
                <a:cs typeface="Constantia"/>
              </a:rPr>
              <a:t> </a:t>
            </a:r>
            <a:r>
              <a:rPr sz="3300" spc="0" baseline="2482" dirty="0" smtClean="0">
                <a:latin typeface="Constantia"/>
                <a:cs typeface="Constantia"/>
              </a:rPr>
              <a:t>in</a:t>
            </a:r>
            <a:r>
              <a:rPr sz="3300" spc="-48" baseline="2482" dirty="0" smtClean="0">
                <a:latin typeface="Constantia"/>
                <a:cs typeface="Constantia"/>
              </a:rPr>
              <a:t> </a:t>
            </a:r>
            <a:r>
              <a:rPr sz="3300" spc="0" baseline="2482" dirty="0" smtClean="0">
                <a:latin typeface="Constantia"/>
                <a:cs typeface="Constantia"/>
              </a:rPr>
              <a:t>En</a:t>
            </a:r>
            <a:r>
              <a:rPr sz="3300" spc="-19" baseline="2482" dirty="0" smtClean="0">
                <a:latin typeface="Constantia"/>
                <a:cs typeface="Constantia"/>
              </a:rPr>
              <a:t>g</a:t>
            </a:r>
            <a:r>
              <a:rPr sz="3300" spc="0" baseline="2482" dirty="0" smtClean="0">
                <a:latin typeface="Constantia"/>
                <a:cs typeface="Constantia"/>
              </a:rPr>
              <a:t>lish</a:t>
            </a:r>
            <a:r>
              <a:rPr sz="3300" spc="-145" baseline="2482" dirty="0" smtClean="0">
                <a:latin typeface="Constantia"/>
                <a:cs typeface="Constantia"/>
              </a:rPr>
              <a:t> </a:t>
            </a:r>
            <a:r>
              <a:rPr sz="3300" spc="0" baseline="2482" dirty="0" smtClean="0">
                <a:latin typeface="Constantia"/>
                <a:cs typeface="Constantia"/>
              </a:rPr>
              <a:t>p</a:t>
            </a:r>
            <a:r>
              <a:rPr sz="3300" spc="-44" baseline="2482" dirty="0" smtClean="0">
                <a:latin typeface="Constantia"/>
                <a:cs typeface="Constantia"/>
              </a:rPr>
              <a:t>r</a:t>
            </a:r>
            <a:r>
              <a:rPr sz="3300" spc="0" baseline="2482" dirty="0" smtClean="0">
                <a:latin typeface="Constantia"/>
                <a:cs typeface="Constantia"/>
              </a:rPr>
              <a:t>actical</a:t>
            </a:r>
            <a:r>
              <a:rPr sz="3300" spc="-142" baseline="2482" dirty="0" smtClean="0">
                <a:latin typeface="Constantia"/>
                <a:cs typeface="Constantia"/>
              </a:rPr>
              <a:t> </a:t>
            </a:r>
            <a:r>
              <a:rPr sz="3300" spc="0" baseline="2482" dirty="0" smtClean="0">
                <a:latin typeface="Constantia"/>
                <a:cs typeface="Constantia"/>
              </a:rPr>
              <a:t>criticism.</a:t>
            </a:r>
            <a:r>
              <a:rPr sz="3300" spc="461" baseline="2482" dirty="0" smtClean="0">
                <a:latin typeface="Constantia"/>
                <a:cs typeface="Constantia"/>
              </a:rPr>
              <a:t> </a:t>
            </a:r>
            <a:r>
              <a:rPr sz="3300" spc="-44" baseline="2482" dirty="0" smtClean="0">
                <a:latin typeface="Constantia"/>
                <a:cs typeface="Constantia"/>
              </a:rPr>
              <a:t>H</a:t>
            </a:r>
            <a:r>
              <a:rPr sz="3300" spc="0" baseline="2482" dirty="0" smtClean="0">
                <a:latin typeface="Constantia"/>
                <a:cs typeface="Constantia"/>
              </a:rPr>
              <a:t>e</a:t>
            </a:r>
            <a:r>
              <a:rPr sz="3300" spc="-142" baseline="2482" dirty="0" smtClean="0">
                <a:latin typeface="Constantia"/>
                <a:cs typeface="Constantia"/>
              </a:rPr>
              <a:t> </a:t>
            </a:r>
            <a:r>
              <a:rPr sz="3300" spc="-25" baseline="2482" dirty="0" smtClean="0">
                <a:latin typeface="Constantia"/>
                <a:cs typeface="Constantia"/>
              </a:rPr>
              <a:t>w</a:t>
            </a:r>
            <a:r>
              <a:rPr sz="3300" spc="0" baseline="2482" dirty="0" smtClean="0">
                <a:latin typeface="Constantia"/>
                <a:cs typeface="Constantia"/>
              </a:rPr>
              <a:t>as</a:t>
            </a:r>
            <a:r>
              <a:rPr sz="3300" spc="-75" baseline="2482" dirty="0" smtClean="0">
                <a:latin typeface="Constantia"/>
                <a:cs typeface="Constantia"/>
              </a:rPr>
              <a:t> </a:t>
            </a:r>
            <a:r>
              <a:rPr sz="3300" spc="0" baseline="2482" dirty="0" smtClean="0">
                <a:latin typeface="Constantia"/>
                <a:cs typeface="Constantia"/>
              </a:rPr>
              <a:t>the</a:t>
            </a:r>
            <a:r>
              <a:rPr sz="3300" spc="-95" baseline="2482" dirty="0" smtClean="0">
                <a:latin typeface="Constantia"/>
                <a:cs typeface="Constantia"/>
              </a:rPr>
              <a:t> </a:t>
            </a:r>
            <a:r>
              <a:rPr sz="3300" spc="50" baseline="2482" dirty="0" smtClean="0">
                <a:latin typeface="Constantia"/>
                <a:cs typeface="Constantia"/>
              </a:rPr>
              <a:t>f</a:t>
            </a:r>
            <a:r>
              <a:rPr sz="3300" spc="0" baseline="2482" dirty="0" smtClean="0">
                <a:latin typeface="Constantia"/>
                <a:cs typeface="Constantia"/>
              </a:rPr>
              <a:t>irst</a:t>
            </a:r>
            <a:endParaRPr sz="2200">
              <a:latin typeface="Constantia"/>
              <a:cs typeface="Constantia"/>
            </a:endParaRPr>
          </a:p>
          <a:p>
            <a:pPr marL="12700" marR="41833">
              <a:lnSpc>
                <a:spcPts val="2375"/>
              </a:lnSpc>
            </a:pPr>
            <a:r>
              <a:rPr sz="3300" spc="-29" baseline="2482" dirty="0" smtClean="0">
                <a:latin typeface="Constantia"/>
                <a:cs typeface="Constantia"/>
              </a:rPr>
              <a:t>t</a:t>
            </a:r>
            <a:r>
              <a:rPr sz="3300" spc="0" baseline="2482" dirty="0" smtClean="0">
                <a:latin typeface="Constantia"/>
                <a:cs typeface="Constantia"/>
              </a:rPr>
              <a:t>o</a:t>
            </a:r>
            <a:r>
              <a:rPr sz="3300" spc="-134" baseline="2482" dirty="0" smtClean="0">
                <a:latin typeface="Constantia"/>
                <a:cs typeface="Constantia"/>
              </a:rPr>
              <a:t> </a:t>
            </a:r>
            <a:r>
              <a:rPr sz="3300" spc="0" baseline="2482" dirty="0" smtClean="0">
                <a:latin typeface="Constantia"/>
                <a:cs typeface="Constantia"/>
              </a:rPr>
              <a:t>offer</a:t>
            </a:r>
            <a:r>
              <a:rPr sz="3300" spc="-209" baseline="2482" dirty="0" smtClean="0">
                <a:latin typeface="Constantia"/>
                <a:cs typeface="Constantia"/>
              </a:rPr>
              <a:t> </a:t>
            </a:r>
            <a:r>
              <a:rPr sz="3300" spc="0" baseline="2482" dirty="0" smtClean="0">
                <a:latin typeface="Constantia"/>
                <a:cs typeface="Constantia"/>
              </a:rPr>
              <a:t>d</a:t>
            </a:r>
            <a:r>
              <a:rPr sz="3300" spc="4" baseline="2482" dirty="0" smtClean="0">
                <a:latin typeface="Constantia"/>
                <a:cs typeface="Constantia"/>
              </a:rPr>
              <a:t>e</a:t>
            </a:r>
            <a:r>
              <a:rPr sz="3300" spc="0" baseline="2482" dirty="0" smtClean="0">
                <a:latin typeface="Constantia"/>
                <a:cs typeface="Constantia"/>
              </a:rPr>
              <a:t>t</a:t>
            </a:r>
            <a:r>
              <a:rPr sz="3300" spc="4" baseline="2482" dirty="0" smtClean="0">
                <a:latin typeface="Constantia"/>
                <a:cs typeface="Constantia"/>
              </a:rPr>
              <a:t>a</a:t>
            </a:r>
            <a:r>
              <a:rPr sz="3300" spc="0" baseline="2482" dirty="0" smtClean="0">
                <a:latin typeface="Constantia"/>
                <a:cs typeface="Constantia"/>
              </a:rPr>
              <a:t>iled</a:t>
            </a:r>
            <a:r>
              <a:rPr sz="3300" spc="-141" baseline="2482" dirty="0" smtClean="0">
                <a:latin typeface="Constantia"/>
                <a:cs typeface="Constantia"/>
              </a:rPr>
              <a:t> </a:t>
            </a:r>
            <a:r>
              <a:rPr sz="3300" spc="-54" baseline="2482" dirty="0" smtClean="0">
                <a:latin typeface="Constantia"/>
                <a:cs typeface="Constantia"/>
              </a:rPr>
              <a:t>c</a:t>
            </a:r>
            <a:r>
              <a:rPr sz="3300" spc="0" baseline="2482" dirty="0" smtClean="0">
                <a:latin typeface="Constantia"/>
                <a:cs typeface="Constantia"/>
              </a:rPr>
              <a:t>om</a:t>
            </a:r>
            <a:r>
              <a:rPr sz="3300" spc="9" baseline="2482" dirty="0" smtClean="0">
                <a:latin typeface="Constantia"/>
                <a:cs typeface="Constantia"/>
              </a:rPr>
              <a:t>m</a:t>
            </a:r>
            <a:r>
              <a:rPr sz="3300" spc="0" baseline="2482" dirty="0" smtClean="0">
                <a:latin typeface="Constantia"/>
                <a:cs typeface="Constantia"/>
              </a:rPr>
              <a:t>e</a:t>
            </a:r>
            <a:r>
              <a:rPr sz="3300" spc="9" baseline="2482" dirty="0" smtClean="0">
                <a:latin typeface="Constantia"/>
                <a:cs typeface="Constantia"/>
              </a:rPr>
              <a:t>n</a:t>
            </a:r>
            <a:r>
              <a:rPr sz="3300" spc="0" baseline="2482" dirty="0" smtClean="0">
                <a:latin typeface="Constantia"/>
                <a:cs typeface="Constantia"/>
              </a:rPr>
              <a:t>t</a:t>
            </a:r>
            <a:r>
              <a:rPr sz="3300" spc="4" baseline="2482" dirty="0" smtClean="0">
                <a:latin typeface="Constantia"/>
                <a:cs typeface="Constantia"/>
              </a:rPr>
              <a:t>a</a:t>
            </a:r>
            <a:r>
              <a:rPr sz="3300" spc="0" baseline="2482" dirty="0" smtClean="0">
                <a:latin typeface="Constantia"/>
                <a:cs typeface="Constantia"/>
              </a:rPr>
              <a:t>ries</a:t>
            </a:r>
            <a:r>
              <a:rPr sz="3300" spc="-119" baseline="2482" dirty="0" smtClean="0">
                <a:latin typeface="Constantia"/>
                <a:cs typeface="Constantia"/>
              </a:rPr>
              <a:t> </a:t>
            </a:r>
            <a:r>
              <a:rPr sz="3300" spc="0" baseline="2482" dirty="0" smtClean="0">
                <a:latin typeface="Constantia"/>
                <a:cs typeface="Constantia"/>
              </a:rPr>
              <a:t>on</a:t>
            </a:r>
            <a:r>
              <a:rPr sz="3300" spc="-99" baseline="2482" dirty="0" smtClean="0">
                <a:latin typeface="Constantia"/>
                <a:cs typeface="Constantia"/>
              </a:rPr>
              <a:t> </a:t>
            </a:r>
            <a:r>
              <a:rPr sz="3300" spc="0" baseline="2482" dirty="0" smtClean="0">
                <a:latin typeface="Constantia"/>
                <a:cs typeface="Constantia"/>
              </a:rPr>
              <a:t>particu</a:t>
            </a:r>
            <a:r>
              <a:rPr sz="3300" spc="-9" baseline="2482" dirty="0" smtClean="0">
                <a:latin typeface="Constantia"/>
                <a:cs typeface="Constantia"/>
              </a:rPr>
              <a:t>l</a:t>
            </a:r>
            <a:r>
              <a:rPr sz="3300" spc="0" baseline="2482" dirty="0" smtClean="0">
                <a:latin typeface="Constantia"/>
                <a:cs typeface="Constantia"/>
              </a:rPr>
              <a:t>ar</a:t>
            </a:r>
            <a:r>
              <a:rPr sz="3300" spc="-134" baseline="2482" dirty="0" smtClean="0">
                <a:latin typeface="Constantia"/>
                <a:cs typeface="Constantia"/>
              </a:rPr>
              <a:t> </a:t>
            </a:r>
            <a:r>
              <a:rPr sz="3300" spc="0" baseline="2482" dirty="0" smtClean="0">
                <a:latin typeface="Constantia"/>
                <a:cs typeface="Constantia"/>
              </a:rPr>
              <a:t>author</a:t>
            </a:r>
            <a:r>
              <a:rPr sz="3300" spc="-34" baseline="2482" dirty="0" smtClean="0">
                <a:latin typeface="Constantia"/>
                <a:cs typeface="Constantia"/>
              </a:rPr>
              <a:t>s</a:t>
            </a:r>
            <a:r>
              <a:rPr sz="3300" spc="0" baseline="2482" dirty="0" smtClean="0">
                <a:latin typeface="Constantia"/>
                <a:cs typeface="Constantia"/>
              </a:rPr>
              <a:t>.</a:t>
            </a:r>
            <a:endParaRPr sz="220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0654" y="4070966"/>
            <a:ext cx="6767330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sz="3300" u="heavy" spc="0" baseline="2482" dirty="0" smtClean="0">
                <a:latin typeface="Constantia"/>
                <a:cs typeface="Constantia"/>
              </a:rPr>
              <a:t>The</a:t>
            </a:r>
            <a:r>
              <a:rPr sz="3300" u="heavy" spc="-131" baseline="2482" dirty="0" smtClean="0">
                <a:latin typeface="Constantia"/>
                <a:cs typeface="Constantia"/>
              </a:rPr>
              <a:t> </a:t>
            </a:r>
            <a:r>
              <a:rPr sz="3300" u="heavy" spc="0" baseline="2482" dirty="0" smtClean="0">
                <a:latin typeface="Constantia"/>
                <a:cs typeface="Constantia"/>
              </a:rPr>
              <a:t>ru</a:t>
            </a:r>
            <a:r>
              <a:rPr sz="3300" u="heavy" spc="-4" baseline="2482" dirty="0" smtClean="0">
                <a:latin typeface="Constantia"/>
                <a:cs typeface="Constantia"/>
              </a:rPr>
              <a:t>l</a:t>
            </a:r>
            <a:r>
              <a:rPr sz="3300" u="heavy" spc="0" baseline="2482" dirty="0" smtClean="0">
                <a:latin typeface="Constantia"/>
                <a:cs typeface="Constantia"/>
              </a:rPr>
              <a:t>es</a:t>
            </a:r>
            <a:r>
              <a:rPr sz="3300" u="heavy" spc="-151" baseline="2482" dirty="0" smtClean="0">
                <a:latin typeface="Constantia"/>
                <a:cs typeface="Constantia"/>
              </a:rPr>
              <a:t> </a:t>
            </a:r>
            <a:r>
              <a:rPr sz="3300" u="heavy" spc="0" baseline="2482" dirty="0" smtClean="0">
                <a:latin typeface="Constantia"/>
                <a:cs typeface="Constantia"/>
              </a:rPr>
              <a:t>a</a:t>
            </a:r>
            <a:r>
              <a:rPr sz="3300" u="heavy" spc="-34" baseline="2482" dirty="0" smtClean="0">
                <a:latin typeface="Constantia"/>
                <a:cs typeface="Constantia"/>
              </a:rPr>
              <a:t>r</a:t>
            </a:r>
            <a:r>
              <a:rPr sz="3300" u="heavy" spc="0" baseline="2482" dirty="0" smtClean="0">
                <a:latin typeface="Constantia"/>
                <a:cs typeface="Constantia"/>
              </a:rPr>
              <a:t>e</a:t>
            </a:r>
            <a:r>
              <a:rPr sz="3300" u="heavy" spc="-84" baseline="2482" dirty="0" smtClean="0">
                <a:latin typeface="Constantia"/>
                <a:cs typeface="Constantia"/>
              </a:rPr>
              <a:t> </a:t>
            </a:r>
            <a:r>
              <a:rPr sz="3300" u="heavy" spc="0" baseline="2482" dirty="0" smtClean="0">
                <a:latin typeface="Constantia"/>
                <a:cs typeface="Constantia"/>
              </a:rPr>
              <a:t>not</a:t>
            </a:r>
            <a:r>
              <a:rPr sz="3300" u="heavy" spc="-152" baseline="2482" dirty="0" smtClean="0">
                <a:latin typeface="Constantia"/>
                <a:cs typeface="Constantia"/>
              </a:rPr>
              <a:t> </a:t>
            </a:r>
            <a:r>
              <a:rPr sz="3300" u="heavy" spc="0" baseline="2482" dirty="0" smtClean="0">
                <a:latin typeface="Constantia"/>
                <a:cs typeface="Constantia"/>
              </a:rPr>
              <a:t>art</a:t>
            </a:r>
            <a:r>
              <a:rPr sz="3300" u="heavy" spc="4" baseline="2482" dirty="0" smtClean="0">
                <a:latin typeface="Constantia"/>
                <a:cs typeface="Constantia"/>
              </a:rPr>
              <a:t>i</a:t>
            </a:r>
            <a:r>
              <a:rPr sz="3300" u="heavy" spc="50" baseline="2482" dirty="0" smtClean="0">
                <a:latin typeface="Constantia"/>
                <a:cs typeface="Constantia"/>
              </a:rPr>
              <a:t>f</a:t>
            </a:r>
            <a:r>
              <a:rPr sz="3300" u="heavy" spc="0" baseline="2482" dirty="0" smtClean="0">
                <a:latin typeface="Constantia"/>
                <a:cs typeface="Constantia"/>
              </a:rPr>
              <a:t>icial;</a:t>
            </a:r>
            <a:r>
              <a:rPr sz="3300" u="heavy" spc="-112" baseline="2482" dirty="0" smtClean="0">
                <a:latin typeface="Constantia"/>
                <a:cs typeface="Constantia"/>
              </a:rPr>
              <a:t> </a:t>
            </a:r>
            <a:r>
              <a:rPr sz="3300" u="heavy" spc="0" baseline="2482" dirty="0" smtClean="0">
                <a:latin typeface="Constantia"/>
                <a:cs typeface="Constantia"/>
              </a:rPr>
              <a:t>th</a:t>
            </a:r>
            <a:r>
              <a:rPr sz="3300" u="heavy" spc="4" baseline="2482" dirty="0" smtClean="0">
                <a:latin typeface="Constantia"/>
                <a:cs typeface="Constantia"/>
              </a:rPr>
              <a:t>e</a:t>
            </a:r>
            <a:r>
              <a:rPr sz="3300" u="heavy" spc="0" baseline="2482" dirty="0" smtClean="0">
                <a:latin typeface="Constantia"/>
                <a:cs typeface="Constantia"/>
              </a:rPr>
              <a:t>y</a:t>
            </a:r>
            <a:r>
              <a:rPr sz="3300" u="heavy" spc="-151" baseline="2482" dirty="0" smtClean="0">
                <a:latin typeface="Constantia"/>
                <a:cs typeface="Constantia"/>
              </a:rPr>
              <a:t> </a:t>
            </a:r>
            <a:r>
              <a:rPr sz="3300" u="heavy" spc="0" baseline="2482" dirty="0" smtClean="0">
                <a:latin typeface="Constantia"/>
                <a:cs typeface="Constantia"/>
              </a:rPr>
              <a:t>a</a:t>
            </a:r>
            <a:r>
              <a:rPr sz="3300" u="heavy" spc="-34" baseline="2482" dirty="0" smtClean="0">
                <a:latin typeface="Constantia"/>
                <a:cs typeface="Constantia"/>
              </a:rPr>
              <a:t>r</a:t>
            </a:r>
            <a:r>
              <a:rPr sz="3300" u="heavy" spc="0" baseline="2482" dirty="0" smtClean="0">
                <a:latin typeface="Constantia"/>
                <a:cs typeface="Constantia"/>
              </a:rPr>
              <a:t>e</a:t>
            </a:r>
            <a:r>
              <a:rPr sz="3300" u="heavy" spc="-144" baseline="2482" dirty="0" smtClean="0">
                <a:latin typeface="Constantia"/>
                <a:cs typeface="Constantia"/>
              </a:rPr>
              <a:t> </a:t>
            </a:r>
            <a:r>
              <a:rPr sz="3300" u="heavy" spc="0" baseline="2482" dirty="0" smtClean="0">
                <a:latin typeface="Constantia"/>
                <a:cs typeface="Constantia"/>
              </a:rPr>
              <a:t>d</a:t>
            </a:r>
            <a:r>
              <a:rPr sz="3300" u="heavy" spc="4" baseline="2482" dirty="0" smtClean="0">
                <a:latin typeface="Constantia"/>
                <a:cs typeface="Constantia"/>
              </a:rPr>
              <a:t>e</a:t>
            </a:r>
            <a:r>
              <a:rPr sz="3300" u="heavy" spc="0" baseline="2482" dirty="0" smtClean="0">
                <a:latin typeface="Constantia"/>
                <a:cs typeface="Constantia"/>
              </a:rPr>
              <a:t>r</a:t>
            </a:r>
            <a:r>
              <a:rPr sz="3300" u="heavy" spc="-25" baseline="2482" dirty="0" smtClean="0">
                <a:latin typeface="Constantia"/>
                <a:cs typeface="Constantia"/>
              </a:rPr>
              <a:t>i</a:t>
            </a:r>
            <a:r>
              <a:rPr sz="3300" u="heavy" spc="-54" baseline="2482" dirty="0" smtClean="0">
                <a:latin typeface="Constantia"/>
                <a:cs typeface="Constantia"/>
              </a:rPr>
              <a:t>v</a:t>
            </a:r>
            <a:r>
              <a:rPr sz="3300" u="heavy" spc="0" baseline="2482" dirty="0" smtClean="0">
                <a:latin typeface="Constantia"/>
                <a:cs typeface="Constantia"/>
              </a:rPr>
              <a:t>ed</a:t>
            </a:r>
            <a:r>
              <a:rPr sz="3300" u="heavy" spc="-80" baseline="2482" dirty="0" smtClean="0">
                <a:latin typeface="Constantia"/>
                <a:cs typeface="Constantia"/>
              </a:rPr>
              <a:t> </a:t>
            </a:r>
            <a:r>
              <a:rPr sz="3300" u="heavy" spc="0" baseline="2482" dirty="0" smtClean="0">
                <a:latin typeface="Constantia"/>
                <a:cs typeface="Constantia"/>
              </a:rPr>
              <a:t>f</a:t>
            </a:r>
            <a:r>
              <a:rPr sz="3300" u="heavy" spc="-34" baseline="2482" dirty="0" smtClean="0">
                <a:latin typeface="Constantia"/>
                <a:cs typeface="Constantia"/>
              </a:rPr>
              <a:t>r</a:t>
            </a:r>
            <a:r>
              <a:rPr sz="3300" u="heavy" spc="0" baseline="2482" dirty="0" smtClean="0">
                <a:latin typeface="Constantia"/>
                <a:cs typeface="Constantia"/>
              </a:rPr>
              <a:t>om</a:t>
            </a:r>
            <a:r>
              <a:rPr sz="3300" u="heavy" spc="-86" baseline="2482" dirty="0" smtClean="0">
                <a:latin typeface="Constantia"/>
                <a:cs typeface="Constantia"/>
              </a:rPr>
              <a:t> </a:t>
            </a:r>
            <a:r>
              <a:rPr sz="3300" u="heavy" spc="0" baseline="2482" dirty="0" smtClean="0">
                <a:latin typeface="Constantia"/>
                <a:cs typeface="Constantia"/>
              </a:rPr>
              <a:t>n</a:t>
            </a:r>
            <a:r>
              <a:rPr sz="3300" u="heavy" spc="4" baseline="2482" dirty="0" smtClean="0">
                <a:latin typeface="Constantia"/>
                <a:cs typeface="Constantia"/>
              </a:rPr>
              <a:t>a</a:t>
            </a:r>
            <a:r>
              <a:rPr sz="3300" u="heavy" spc="0" baseline="2482" dirty="0" smtClean="0">
                <a:latin typeface="Constantia"/>
                <a:cs typeface="Constantia"/>
              </a:rPr>
              <a:t>tu</a:t>
            </a:r>
            <a:r>
              <a:rPr sz="3300" u="heavy" spc="-34" baseline="2482" dirty="0" smtClean="0">
                <a:latin typeface="Constantia"/>
                <a:cs typeface="Constantia"/>
              </a:rPr>
              <a:t>r</a:t>
            </a:r>
            <a:r>
              <a:rPr sz="3300" u="heavy" spc="19" baseline="2482" dirty="0" smtClean="0">
                <a:latin typeface="Constantia"/>
                <a:cs typeface="Constantia"/>
              </a:rPr>
              <a:t>e</a:t>
            </a:r>
            <a:r>
              <a:rPr sz="3300" spc="0" baseline="2482" dirty="0" smtClean="0">
                <a:latin typeface="Constantia"/>
                <a:cs typeface="Constantia"/>
              </a:rPr>
              <a:t>:</a:t>
            </a:r>
            <a:endParaRPr sz="2200">
              <a:latin typeface="Constantia"/>
              <a:cs typeface="Constant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15489" y="4439799"/>
            <a:ext cx="5761534" cy="10421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1833">
              <a:lnSpc>
                <a:spcPts val="2340"/>
              </a:lnSpc>
              <a:spcBef>
                <a:spcPts val="117"/>
              </a:spcBef>
            </a:pPr>
            <a:r>
              <a:rPr sz="3300" b="1" i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Tho</a:t>
            </a:r>
            <a:r>
              <a:rPr sz="3300" b="1" i="1" spc="-14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s</a:t>
            </a:r>
            <a:r>
              <a:rPr sz="3300" b="1" i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300" b="1" i="1" spc="-61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300" b="1" i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ru</a:t>
            </a:r>
            <a:r>
              <a:rPr sz="3300" b="1" i="1" spc="-4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l</a:t>
            </a:r>
            <a:r>
              <a:rPr sz="3300" b="1" i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es</a:t>
            </a:r>
            <a:r>
              <a:rPr sz="3300" b="1" i="1" spc="-26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300" b="1" i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of o</a:t>
            </a:r>
            <a:r>
              <a:rPr sz="3300" b="1" i="1" spc="-9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l</a:t>
            </a:r>
            <a:r>
              <a:rPr sz="3300" b="1" i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d</a:t>
            </a:r>
            <a:r>
              <a:rPr sz="3300" b="1" i="1" spc="-12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300" b="1" i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d</a:t>
            </a:r>
            <a:r>
              <a:rPr sz="3300" b="1" i="1" spc="-4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i</a:t>
            </a:r>
            <a:r>
              <a:rPr sz="3300" b="1" i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s</a:t>
            </a:r>
            <a:r>
              <a:rPr sz="3300" b="1" i="1" spc="-9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c</a:t>
            </a:r>
            <a:r>
              <a:rPr sz="3300" b="1" i="1" spc="-29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o</a:t>
            </a:r>
            <a:r>
              <a:rPr sz="3300" b="1" i="1" spc="-39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v</a:t>
            </a:r>
            <a:r>
              <a:rPr sz="3300" b="1" i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300" b="1" i="1" spc="-19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3300" b="1" i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300" b="1" i="1" spc="-4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d</a:t>
            </a:r>
            <a:r>
              <a:rPr sz="3300" b="1" i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,</a:t>
            </a:r>
            <a:r>
              <a:rPr sz="3300" b="1" i="1" spc="-63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300" b="1" i="1" spc="-9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n</a:t>
            </a:r>
            <a:r>
              <a:rPr sz="3300" b="1" i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ot</a:t>
            </a:r>
            <a:r>
              <a:rPr sz="3300" b="1" i="1" spc="-7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300" b="1" i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d</a:t>
            </a:r>
            <a:r>
              <a:rPr sz="3300" b="1" i="1" spc="-4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300" b="1" i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v</a:t>
            </a:r>
            <a:r>
              <a:rPr sz="3300" b="1" i="1" spc="-4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i</a:t>
            </a:r>
            <a:r>
              <a:rPr sz="3300" b="1" i="1" spc="-54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s</a:t>
            </a:r>
            <a:r>
              <a:rPr sz="3300" b="1" i="1" spc="-89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’</a:t>
            </a:r>
            <a:r>
              <a:rPr sz="3300" b="1" i="1" spc="-4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d</a:t>
            </a:r>
            <a:r>
              <a:rPr sz="3300" b="1" i="1" spc="0" baseline="2482" dirty="0" smtClean="0">
                <a:solidFill>
                  <a:srgbClr val="FF0000"/>
                </a:solidFill>
                <a:latin typeface="Constantia"/>
                <a:cs typeface="Constantia"/>
              </a:rPr>
              <a:t>,</a:t>
            </a:r>
            <a:endParaRPr sz="2200">
              <a:latin typeface="Constantia"/>
              <a:cs typeface="Constantia"/>
            </a:endParaRPr>
          </a:p>
          <a:p>
            <a:pPr marL="12700" marR="41833">
              <a:lnSpc>
                <a:spcPct val="101725"/>
              </a:lnSpc>
              <a:spcBef>
                <a:spcPts val="98"/>
              </a:spcBef>
            </a:pPr>
            <a:r>
              <a:rPr sz="2200" b="1" i="1" spc="0" dirty="0" smtClean="0">
                <a:solidFill>
                  <a:srgbClr val="FF0000"/>
                </a:solidFill>
                <a:latin typeface="Constantia"/>
                <a:cs typeface="Constantia"/>
              </a:rPr>
              <a:t>A</a:t>
            </a:r>
            <a:r>
              <a:rPr sz="2200" b="1" i="1" spc="-19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2200" b="1" i="1" spc="0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2200" b="1" i="1" spc="-7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200" b="1" i="1" spc="0" dirty="0" smtClean="0">
                <a:solidFill>
                  <a:srgbClr val="FF0000"/>
                </a:solidFill>
                <a:latin typeface="Constantia"/>
                <a:cs typeface="Constantia"/>
              </a:rPr>
              <a:t>natu</a:t>
            </a:r>
            <a:r>
              <a:rPr sz="2200" b="1" i="1" spc="-19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2200" b="1" i="1" spc="0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2200" b="1" i="1" spc="-69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200" b="1" i="1" spc="0" dirty="0" smtClean="0">
                <a:solidFill>
                  <a:srgbClr val="FF0000"/>
                </a:solidFill>
                <a:latin typeface="Constantia"/>
                <a:cs typeface="Constantia"/>
              </a:rPr>
              <a:t>sti</a:t>
            </a:r>
            <a:r>
              <a:rPr sz="2200" b="1" i="1" spc="-9" dirty="0" smtClean="0">
                <a:solidFill>
                  <a:srgbClr val="FF0000"/>
                </a:solidFill>
                <a:latin typeface="Constantia"/>
                <a:cs typeface="Constantia"/>
              </a:rPr>
              <a:t>l</a:t>
            </a:r>
            <a:r>
              <a:rPr sz="2200" b="1" i="1" spc="0" dirty="0" smtClean="0">
                <a:solidFill>
                  <a:srgbClr val="FF0000"/>
                </a:solidFill>
                <a:latin typeface="Constantia"/>
                <a:cs typeface="Constantia"/>
              </a:rPr>
              <a:t>l,</a:t>
            </a:r>
            <a:r>
              <a:rPr sz="2200" b="1" i="1" spc="-46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200" b="1" i="1" spc="0" dirty="0" smtClean="0">
                <a:solidFill>
                  <a:srgbClr val="FF0000"/>
                </a:solidFill>
                <a:latin typeface="Constantia"/>
                <a:cs typeface="Constantia"/>
              </a:rPr>
              <a:t>but</a:t>
            </a:r>
            <a:r>
              <a:rPr sz="2200" b="1" i="1" spc="-2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200" b="1" i="1" spc="0" dirty="0" smtClean="0">
                <a:solidFill>
                  <a:srgbClr val="FF0000"/>
                </a:solidFill>
                <a:latin typeface="Constantia"/>
                <a:cs typeface="Constantia"/>
              </a:rPr>
              <a:t>natu</a:t>
            </a:r>
            <a:r>
              <a:rPr sz="2200" b="1" i="1" spc="-19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2200" b="1" i="1" spc="0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2200" b="1" i="1" spc="-74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200" b="1" i="1" spc="0" dirty="0" smtClean="0">
                <a:solidFill>
                  <a:srgbClr val="FF0000"/>
                </a:solidFill>
                <a:latin typeface="Constantia"/>
                <a:cs typeface="Constantia"/>
              </a:rPr>
              <a:t>me</a:t>
            </a:r>
            <a:r>
              <a:rPr sz="2200" b="1" i="1" spc="-34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2200" b="1" i="1" spc="0" dirty="0" smtClean="0">
                <a:solidFill>
                  <a:srgbClr val="FF0000"/>
                </a:solidFill>
                <a:latin typeface="Constantia"/>
                <a:cs typeface="Constantia"/>
              </a:rPr>
              <a:t>hodi</a:t>
            </a:r>
            <a:r>
              <a:rPr sz="2200" b="1" i="1" spc="-54" dirty="0" smtClean="0">
                <a:solidFill>
                  <a:srgbClr val="FF0000"/>
                </a:solidFill>
                <a:latin typeface="Constantia"/>
                <a:cs typeface="Constantia"/>
              </a:rPr>
              <a:t>s</a:t>
            </a:r>
            <a:r>
              <a:rPr sz="2200" b="1" i="1" spc="-89" dirty="0" smtClean="0">
                <a:solidFill>
                  <a:srgbClr val="FF0000"/>
                </a:solidFill>
                <a:latin typeface="Constantia"/>
                <a:cs typeface="Constantia"/>
              </a:rPr>
              <a:t>’</a:t>
            </a:r>
            <a:r>
              <a:rPr sz="2200" b="1" i="1" spc="0" dirty="0" smtClean="0">
                <a:solidFill>
                  <a:srgbClr val="FF0000"/>
                </a:solidFill>
                <a:latin typeface="Constantia"/>
                <a:cs typeface="Constantia"/>
              </a:rPr>
              <a:t>d.</a:t>
            </a:r>
            <a:endParaRPr sz="2200">
              <a:latin typeface="Constantia"/>
              <a:cs typeface="Constantia"/>
            </a:endParaRPr>
          </a:p>
          <a:p>
            <a:pPr marL="3670554">
              <a:lnSpc>
                <a:spcPct val="101725"/>
              </a:lnSpc>
              <a:spcBef>
                <a:spcPts val="215"/>
              </a:spcBef>
            </a:pPr>
            <a:r>
              <a:rPr sz="2200" i="1" spc="0" dirty="0" smtClean="0">
                <a:latin typeface="Constantia"/>
                <a:cs typeface="Constantia"/>
              </a:rPr>
              <a:t>(Ale</a:t>
            </a:r>
            <a:r>
              <a:rPr sz="2200" i="1" spc="-19" dirty="0" smtClean="0">
                <a:latin typeface="Constantia"/>
                <a:cs typeface="Constantia"/>
              </a:rPr>
              <a:t>x</a:t>
            </a:r>
            <a:r>
              <a:rPr sz="2200" i="1" spc="0" dirty="0" smtClean="0">
                <a:latin typeface="Constantia"/>
                <a:cs typeface="Constantia"/>
              </a:rPr>
              <a:t>ander</a:t>
            </a:r>
            <a:r>
              <a:rPr sz="2200" i="1" spc="-102" dirty="0" smtClean="0">
                <a:latin typeface="Constantia"/>
                <a:cs typeface="Constantia"/>
              </a:rPr>
              <a:t> </a:t>
            </a:r>
            <a:r>
              <a:rPr sz="2200" i="1" spc="-59" dirty="0" smtClean="0">
                <a:latin typeface="Constantia"/>
                <a:cs typeface="Constantia"/>
              </a:rPr>
              <a:t>P</a:t>
            </a:r>
            <a:r>
              <a:rPr sz="2200" i="1" spc="0" dirty="0" smtClean="0">
                <a:latin typeface="Constantia"/>
                <a:cs typeface="Constantia"/>
              </a:rPr>
              <a:t>o</a:t>
            </a:r>
            <a:r>
              <a:rPr sz="2200" i="1" spc="4" dirty="0" smtClean="0">
                <a:latin typeface="Constantia"/>
                <a:cs typeface="Constantia"/>
              </a:rPr>
              <a:t>p</a:t>
            </a:r>
            <a:r>
              <a:rPr sz="2200" i="1" spc="0" dirty="0" smtClean="0">
                <a:latin typeface="Constantia"/>
                <a:cs typeface="Constantia"/>
              </a:rPr>
              <a:t>e)</a:t>
            </a:r>
            <a:endParaRPr sz="22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9626" y="4153407"/>
            <a:ext cx="5804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1587190" y="4153407"/>
            <a:ext cx="5667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2013676" y="4153407"/>
            <a:ext cx="6302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488233" y="4153407"/>
            <a:ext cx="5477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3624676" y="4153407"/>
            <a:ext cx="6541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4218719" y="4153407"/>
            <a:ext cx="5621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644743" y="4153407"/>
            <a:ext cx="5549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595313" y="4153407"/>
            <a:ext cx="6738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6244114" y="4153407"/>
            <a:ext cx="6477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77101" y="1146683"/>
            <a:ext cx="8396947" cy="640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008499" y="1498346"/>
            <a:ext cx="119761" cy="96012"/>
          </a:xfrm>
          <a:custGeom>
            <a:avLst/>
            <a:gdLst/>
            <a:ahLst/>
            <a:cxnLst/>
            <a:rect l="l" t="t" r="r" b="b"/>
            <a:pathLst>
              <a:path w="119761" h="96012">
                <a:moveTo>
                  <a:pt x="84074" y="0"/>
                </a:moveTo>
                <a:lnTo>
                  <a:pt x="69958" y="361"/>
                </a:lnTo>
                <a:lnTo>
                  <a:pt x="57251" y="1428"/>
                </a:lnTo>
                <a:lnTo>
                  <a:pt x="45980" y="3174"/>
                </a:lnTo>
                <a:lnTo>
                  <a:pt x="32042" y="7071"/>
                </a:lnTo>
                <a:lnTo>
                  <a:pt x="21192" y="12243"/>
                </a:lnTo>
                <a:lnTo>
                  <a:pt x="12700" y="17906"/>
                </a:lnTo>
                <a:lnTo>
                  <a:pt x="7747" y="23240"/>
                </a:lnTo>
                <a:lnTo>
                  <a:pt x="4699" y="29590"/>
                </a:lnTo>
                <a:lnTo>
                  <a:pt x="1524" y="35940"/>
                </a:lnTo>
                <a:lnTo>
                  <a:pt x="0" y="43179"/>
                </a:lnTo>
                <a:lnTo>
                  <a:pt x="0" y="51307"/>
                </a:lnTo>
                <a:lnTo>
                  <a:pt x="1717" y="65192"/>
                </a:lnTo>
                <a:lnTo>
                  <a:pt x="6846" y="76713"/>
                </a:lnTo>
                <a:lnTo>
                  <a:pt x="13208" y="84074"/>
                </a:lnTo>
                <a:lnTo>
                  <a:pt x="22976" y="90656"/>
                </a:lnTo>
                <a:lnTo>
                  <a:pt x="35000" y="94626"/>
                </a:lnTo>
                <a:lnTo>
                  <a:pt x="49306" y="96010"/>
                </a:lnTo>
                <a:lnTo>
                  <a:pt x="49911" y="96012"/>
                </a:lnTo>
                <a:lnTo>
                  <a:pt x="62831" y="94874"/>
                </a:lnTo>
                <a:lnTo>
                  <a:pt x="75055" y="91442"/>
                </a:lnTo>
                <a:lnTo>
                  <a:pt x="86105" y="85978"/>
                </a:lnTo>
                <a:lnTo>
                  <a:pt x="95550" y="79505"/>
                </a:lnTo>
                <a:lnTo>
                  <a:pt x="105074" y="71540"/>
                </a:lnTo>
                <a:lnTo>
                  <a:pt x="114694" y="62066"/>
                </a:lnTo>
                <a:lnTo>
                  <a:pt x="119761" y="56514"/>
                </a:lnTo>
                <a:lnTo>
                  <a:pt x="119761" y="0"/>
                </a:lnTo>
                <a:lnTo>
                  <a:pt x="8407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888870" y="1498346"/>
            <a:ext cx="119761" cy="96012"/>
          </a:xfrm>
          <a:custGeom>
            <a:avLst/>
            <a:gdLst/>
            <a:ahLst/>
            <a:cxnLst/>
            <a:rect l="l" t="t" r="r" b="b"/>
            <a:pathLst>
              <a:path w="119761" h="96012">
                <a:moveTo>
                  <a:pt x="84074" y="0"/>
                </a:moveTo>
                <a:lnTo>
                  <a:pt x="69958" y="361"/>
                </a:lnTo>
                <a:lnTo>
                  <a:pt x="57251" y="1428"/>
                </a:lnTo>
                <a:lnTo>
                  <a:pt x="45980" y="3174"/>
                </a:lnTo>
                <a:lnTo>
                  <a:pt x="32042" y="7071"/>
                </a:lnTo>
                <a:lnTo>
                  <a:pt x="21192" y="12243"/>
                </a:lnTo>
                <a:lnTo>
                  <a:pt x="12700" y="17906"/>
                </a:lnTo>
                <a:lnTo>
                  <a:pt x="7747" y="23240"/>
                </a:lnTo>
                <a:lnTo>
                  <a:pt x="4699" y="29590"/>
                </a:lnTo>
                <a:lnTo>
                  <a:pt x="1524" y="35940"/>
                </a:lnTo>
                <a:lnTo>
                  <a:pt x="0" y="43179"/>
                </a:lnTo>
                <a:lnTo>
                  <a:pt x="0" y="51307"/>
                </a:lnTo>
                <a:lnTo>
                  <a:pt x="1717" y="65192"/>
                </a:lnTo>
                <a:lnTo>
                  <a:pt x="6846" y="76713"/>
                </a:lnTo>
                <a:lnTo>
                  <a:pt x="13208" y="84074"/>
                </a:lnTo>
                <a:lnTo>
                  <a:pt x="22976" y="90656"/>
                </a:lnTo>
                <a:lnTo>
                  <a:pt x="35000" y="94626"/>
                </a:lnTo>
                <a:lnTo>
                  <a:pt x="49306" y="96010"/>
                </a:lnTo>
                <a:lnTo>
                  <a:pt x="49911" y="96012"/>
                </a:lnTo>
                <a:lnTo>
                  <a:pt x="62831" y="94874"/>
                </a:lnTo>
                <a:lnTo>
                  <a:pt x="75055" y="91442"/>
                </a:lnTo>
                <a:lnTo>
                  <a:pt x="86106" y="85978"/>
                </a:lnTo>
                <a:lnTo>
                  <a:pt x="95550" y="79505"/>
                </a:lnTo>
                <a:lnTo>
                  <a:pt x="105074" y="71540"/>
                </a:lnTo>
                <a:lnTo>
                  <a:pt x="114694" y="62066"/>
                </a:lnTo>
                <a:lnTo>
                  <a:pt x="119761" y="56514"/>
                </a:lnTo>
                <a:lnTo>
                  <a:pt x="119761" y="0"/>
                </a:lnTo>
                <a:lnTo>
                  <a:pt x="8407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63854" y="1360297"/>
            <a:ext cx="162966" cy="225551"/>
          </a:xfrm>
          <a:custGeom>
            <a:avLst/>
            <a:gdLst/>
            <a:ahLst/>
            <a:cxnLst/>
            <a:rect l="l" t="t" r="r" b="b"/>
            <a:pathLst>
              <a:path w="162966" h="225551">
                <a:moveTo>
                  <a:pt x="82219" y="0"/>
                </a:moveTo>
                <a:lnTo>
                  <a:pt x="68624" y="885"/>
                </a:lnTo>
                <a:lnTo>
                  <a:pt x="56232" y="3543"/>
                </a:lnTo>
                <a:lnTo>
                  <a:pt x="45758" y="7619"/>
                </a:lnTo>
                <a:lnTo>
                  <a:pt x="34875" y="14308"/>
                </a:lnTo>
                <a:lnTo>
                  <a:pt x="25545" y="22972"/>
                </a:lnTo>
                <a:lnTo>
                  <a:pt x="20091" y="29972"/>
                </a:lnTo>
                <a:lnTo>
                  <a:pt x="13990" y="40339"/>
                </a:lnTo>
                <a:lnTo>
                  <a:pt x="8992" y="52014"/>
                </a:lnTo>
                <a:lnTo>
                  <a:pt x="5092" y="64967"/>
                </a:lnTo>
                <a:lnTo>
                  <a:pt x="2689" y="76796"/>
                </a:lnTo>
                <a:lnTo>
                  <a:pt x="1081" y="89111"/>
                </a:lnTo>
                <a:lnTo>
                  <a:pt x="192" y="102251"/>
                </a:lnTo>
                <a:lnTo>
                  <a:pt x="0" y="112394"/>
                </a:lnTo>
                <a:lnTo>
                  <a:pt x="319" y="125822"/>
                </a:lnTo>
                <a:lnTo>
                  <a:pt x="1278" y="138627"/>
                </a:lnTo>
                <a:lnTo>
                  <a:pt x="2879" y="150842"/>
                </a:lnTo>
                <a:lnTo>
                  <a:pt x="7359" y="170672"/>
                </a:lnTo>
                <a:lnTo>
                  <a:pt x="11732" y="182592"/>
                </a:lnTo>
                <a:lnTo>
                  <a:pt x="17206" y="193393"/>
                </a:lnTo>
                <a:lnTo>
                  <a:pt x="24966" y="203919"/>
                </a:lnTo>
                <a:lnTo>
                  <a:pt x="34425" y="212399"/>
                </a:lnTo>
                <a:lnTo>
                  <a:pt x="42037" y="217169"/>
                </a:lnTo>
                <a:lnTo>
                  <a:pt x="52831" y="221684"/>
                </a:lnTo>
                <a:lnTo>
                  <a:pt x="65151" y="224474"/>
                </a:lnTo>
                <a:lnTo>
                  <a:pt x="79003" y="225540"/>
                </a:lnTo>
                <a:lnTo>
                  <a:pt x="80733" y="225551"/>
                </a:lnTo>
                <a:lnTo>
                  <a:pt x="94405" y="224651"/>
                </a:lnTo>
                <a:lnTo>
                  <a:pt x="106811" y="221988"/>
                </a:lnTo>
                <a:lnTo>
                  <a:pt x="117576" y="217804"/>
                </a:lnTo>
                <a:lnTo>
                  <a:pt x="128508" y="211126"/>
                </a:lnTo>
                <a:lnTo>
                  <a:pt x="137872" y="202518"/>
                </a:lnTo>
                <a:lnTo>
                  <a:pt x="143243" y="195706"/>
                </a:lnTo>
                <a:lnTo>
                  <a:pt x="149345" y="185401"/>
                </a:lnTo>
                <a:lnTo>
                  <a:pt x="154299" y="173719"/>
                </a:lnTo>
                <a:lnTo>
                  <a:pt x="158127" y="160527"/>
                </a:lnTo>
                <a:lnTo>
                  <a:pt x="160379" y="149029"/>
                </a:lnTo>
                <a:lnTo>
                  <a:pt x="161932" y="136679"/>
                </a:lnTo>
                <a:lnTo>
                  <a:pt x="162785" y="123507"/>
                </a:lnTo>
                <a:lnTo>
                  <a:pt x="162966" y="113537"/>
                </a:lnTo>
                <a:lnTo>
                  <a:pt x="162659" y="100084"/>
                </a:lnTo>
                <a:lnTo>
                  <a:pt x="161739" y="87244"/>
                </a:lnTo>
                <a:lnTo>
                  <a:pt x="160207" y="75035"/>
                </a:lnTo>
                <a:lnTo>
                  <a:pt x="155869" y="55176"/>
                </a:lnTo>
                <a:lnTo>
                  <a:pt x="151496" y="43255"/>
                </a:lnTo>
                <a:lnTo>
                  <a:pt x="145939" y="32537"/>
                </a:lnTo>
                <a:lnTo>
                  <a:pt x="138116" y="21998"/>
                </a:lnTo>
                <a:lnTo>
                  <a:pt x="128700" y="13466"/>
                </a:lnTo>
                <a:lnTo>
                  <a:pt x="121107" y="8636"/>
                </a:lnTo>
                <a:lnTo>
                  <a:pt x="110445" y="4025"/>
                </a:lnTo>
                <a:lnTo>
                  <a:pt x="98160" y="1144"/>
                </a:lnTo>
                <a:lnTo>
                  <a:pt x="84247" y="16"/>
                </a:lnTo>
                <a:lnTo>
                  <a:pt x="8221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374769" y="1352550"/>
            <a:ext cx="139953" cy="84454"/>
          </a:xfrm>
          <a:custGeom>
            <a:avLst/>
            <a:gdLst/>
            <a:ahLst/>
            <a:cxnLst/>
            <a:rect l="l" t="t" r="r" b="b"/>
            <a:pathLst>
              <a:path w="139953" h="84454">
                <a:moveTo>
                  <a:pt x="71754" y="0"/>
                </a:moveTo>
                <a:lnTo>
                  <a:pt x="58241" y="1048"/>
                </a:lnTo>
                <a:lnTo>
                  <a:pt x="46173" y="4228"/>
                </a:lnTo>
                <a:lnTo>
                  <a:pt x="40766" y="6603"/>
                </a:lnTo>
                <a:lnTo>
                  <a:pt x="29869" y="13528"/>
                </a:lnTo>
                <a:lnTo>
                  <a:pt x="20712" y="22293"/>
                </a:lnTo>
                <a:lnTo>
                  <a:pt x="12114" y="35033"/>
                </a:lnTo>
                <a:lnTo>
                  <a:pt x="6941" y="46858"/>
                </a:lnTo>
                <a:lnTo>
                  <a:pt x="5460" y="51435"/>
                </a:lnTo>
                <a:lnTo>
                  <a:pt x="2443" y="63467"/>
                </a:lnTo>
                <a:lnTo>
                  <a:pt x="590" y="76117"/>
                </a:lnTo>
                <a:lnTo>
                  <a:pt x="0" y="84454"/>
                </a:lnTo>
                <a:lnTo>
                  <a:pt x="139953" y="84454"/>
                </a:lnTo>
                <a:lnTo>
                  <a:pt x="139644" y="69533"/>
                </a:lnTo>
                <a:lnTo>
                  <a:pt x="137956" y="55925"/>
                </a:lnTo>
                <a:lnTo>
                  <a:pt x="134877" y="43637"/>
                </a:lnTo>
                <a:lnTo>
                  <a:pt x="130395" y="32675"/>
                </a:lnTo>
                <a:lnTo>
                  <a:pt x="124499" y="23043"/>
                </a:lnTo>
                <a:lnTo>
                  <a:pt x="115606" y="13570"/>
                </a:lnTo>
                <a:lnTo>
                  <a:pt x="105305" y="6898"/>
                </a:lnTo>
                <a:lnTo>
                  <a:pt x="93169" y="2462"/>
                </a:lnTo>
                <a:lnTo>
                  <a:pt x="79188" y="262"/>
                </a:lnTo>
                <a:lnTo>
                  <a:pt x="7175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755255" y="1292605"/>
            <a:ext cx="93852" cy="361696"/>
          </a:xfrm>
          <a:custGeom>
            <a:avLst/>
            <a:gdLst/>
            <a:ahLst/>
            <a:cxnLst/>
            <a:rect l="l" t="t" r="r" b="b"/>
            <a:pathLst>
              <a:path w="93852" h="361696">
                <a:moveTo>
                  <a:pt x="46990" y="0"/>
                </a:moveTo>
                <a:lnTo>
                  <a:pt x="56134" y="0"/>
                </a:lnTo>
                <a:lnTo>
                  <a:pt x="63626" y="381"/>
                </a:lnTo>
                <a:lnTo>
                  <a:pt x="69596" y="1143"/>
                </a:lnTo>
                <a:lnTo>
                  <a:pt x="75565" y="1905"/>
                </a:lnTo>
                <a:lnTo>
                  <a:pt x="80391" y="2921"/>
                </a:lnTo>
                <a:lnTo>
                  <a:pt x="83947" y="4318"/>
                </a:lnTo>
                <a:lnTo>
                  <a:pt x="87502" y="5588"/>
                </a:lnTo>
                <a:lnTo>
                  <a:pt x="90043" y="7239"/>
                </a:lnTo>
                <a:lnTo>
                  <a:pt x="91567" y="9144"/>
                </a:lnTo>
                <a:lnTo>
                  <a:pt x="93091" y="10922"/>
                </a:lnTo>
                <a:lnTo>
                  <a:pt x="93852" y="13081"/>
                </a:lnTo>
                <a:lnTo>
                  <a:pt x="93852" y="15621"/>
                </a:lnTo>
                <a:lnTo>
                  <a:pt x="93852" y="346710"/>
                </a:lnTo>
                <a:lnTo>
                  <a:pt x="93852" y="349250"/>
                </a:lnTo>
                <a:lnTo>
                  <a:pt x="93091" y="351409"/>
                </a:lnTo>
                <a:lnTo>
                  <a:pt x="91567" y="353314"/>
                </a:lnTo>
                <a:lnTo>
                  <a:pt x="90043" y="355092"/>
                </a:lnTo>
                <a:lnTo>
                  <a:pt x="87502" y="356743"/>
                </a:lnTo>
                <a:lnTo>
                  <a:pt x="83947" y="357886"/>
                </a:lnTo>
                <a:lnTo>
                  <a:pt x="80391" y="359156"/>
                </a:lnTo>
                <a:lnTo>
                  <a:pt x="75565" y="360045"/>
                </a:lnTo>
                <a:lnTo>
                  <a:pt x="69596" y="360680"/>
                </a:lnTo>
                <a:lnTo>
                  <a:pt x="63626" y="361315"/>
                </a:lnTo>
                <a:lnTo>
                  <a:pt x="56134" y="361696"/>
                </a:lnTo>
                <a:lnTo>
                  <a:pt x="46990" y="361696"/>
                </a:lnTo>
                <a:lnTo>
                  <a:pt x="37719" y="361696"/>
                </a:lnTo>
                <a:lnTo>
                  <a:pt x="30225" y="361315"/>
                </a:lnTo>
                <a:lnTo>
                  <a:pt x="24256" y="360680"/>
                </a:lnTo>
                <a:lnTo>
                  <a:pt x="18288" y="360045"/>
                </a:lnTo>
                <a:lnTo>
                  <a:pt x="13462" y="359156"/>
                </a:lnTo>
                <a:lnTo>
                  <a:pt x="9905" y="357886"/>
                </a:lnTo>
                <a:lnTo>
                  <a:pt x="6350" y="356743"/>
                </a:lnTo>
                <a:lnTo>
                  <a:pt x="3810" y="355092"/>
                </a:lnTo>
                <a:lnTo>
                  <a:pt x="2286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286" y="9144"/>
                </a:lnTo>
                <a:lnTo>
                  <a:pt x="3810" y="7239"/>
                </a:lnTo>
                <a:lnTo>
                  <a:pt x="6350" y="5588"/>
                </a:lnTo>
                <a:lnTo>
                  <a:pt x="9905" y="4318"/>
                </a:lnTo>
                <a:lnTo>
                  <a:pt x="13462" y="2921"/>
                </a:lnTo>
                <a:lnTo>
                  <a:pt x="18288" y="1905"/>
                </a:lnTo>
                <a:lnTo>
                  <a:pt x="24256" y="1143"/>
                </a:lnTo>
                <a:lnTo>
                  <a:pt x="30225" y="381"/>
                </a:lnTo>
                <a:lnTo>
                  <a:pt x="37719" y="0"/>
                </a:lnTo>
                <a:lnTo>
                  <a:pt x="4699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249286" y="1292605"/>
            <a:ext cx="93853" cy="361696"/>
          </a:xfrm>
          <a:custGeom>
            <a:avLst/>
            <a:gdLst/>
            <a:ahLst/>
            <a:cxnLst/>
            <a:rect l="l" t="t" r="r" b="b"/>
            <a:pathLst>
              <a:path w="93853" h="361696">
                <a:moveTo>
                  <a:pt x="46990" y="0"/>
                </a:moveTo>
                <a:lnTo>
                  <a:pt x="56134" y="0"/>
                </a:lnTo>
                <a:lnTo>
                  <a:pt x="63627" y="381"/>
                </a:lnTo>
                <a:lnTo>
                  <a:pt x="69596" y="1143"/>
                </a:lnTo>
                <a:lnTo>
                  <a:pt x="75565" y="1905"/>
                </a:lnTo>
                <a:lnTo>
                  <a:pt x="80391" y="2921"/>
                </a:lnTo>
                <a:lnTo>
                  <a:pt x="83947" y="4318"/>
                </a:lnTo>
                <a:lnTo>
                  <a:pt x="87503" y="5588"/>
                </a:lnTo>
                <a:lnTo>
                  <a:pt x="90043" y="7239"/>
                </a:lnTo>
                <a:lnTo>
                  <a:pt x="91567" y="9144"/>
                </a:lnTo>
                <a:lnTo>
                  <a:pt x="93091" y="10922"/>
                </a:lnTo>
                <a:lnTo>
                  <a:pt x="93853" y="13081"/>
                </a:lnTo>
                <a:lnTo>
                  <a:pt x="93853" y="15621"/>
                </a:lnTo>
                <a:lnTo>
                  <a:pt x="93853" y="346710"/>
                </a:lnTo>
                <a:lnTo>
                  <a:pt x="93853" y="349250"/>
                </a:lnTo>
                <a:lnTo>
                  <a:pt x="93091" y="351409"/>
                </a:lnTo>
                <a:lnTo>
                  <a:pt x="91567" y="353314"/>
                </a:lnTo>
                <a:lnTo>
                  <a:pt x="90043" y="355092"/>
                </a:lnTo>
                <a:lnTo>
                  <a:pt x="87503" y="356743"/>
                </a:lnTo>
                <a:lnTo>
                  <a:pt x="83947" y="357886"/>
                </a:lnTo>
                <a:lnTo>
                  <a:pt x="80391" y="359156"/>
                </a:lnTo>
                <a:lnTo>
                  <a:pt x="75565" y="360045"/>
                </a:lnTo>
                <a:lnTo>
                  <a:pt x="69596" y="360680"/>
                </a:lnTo>
                <a:lnTo>
                  <a:pt x="63627" y="361315"/>
                </a:lnTo>
                <a:lnTo>
                  <a:pt x="56134" y="361696"/>
                </a:lnTo>
                <a:lnTo>
                  <a:pt x="46990" y="361696"/>
                </a:lnTo>
                <a:lnTo>
                  <a:pt x="37719" y="361696"/>
                </a:lnTo>
                <a:lnTo>
                  <a:pt x="30226" y="361315"/>
                </a:lnTo>
                <a:lnTo>
                  <a:pt x="24257" y="360680"/>
                </a:lnTo>
                <a:lnTo>
                  <a:pt x="18288" y="360045"/>
                </a:lnTo>
                <a:lnTo>
                  <a:pt x="13462" y="359156"/>
                </a:lnTo>
                <a:lnTo>
                  <a:pt x="9906" y="357886"/>
                </a:lnTo>
                <a:lnTo>
                  <a:pt x="6350" y="356743"/>
                </a:lnTo>
                <a:lnTo>
                  <a:pt x="3810" y="355092"/>
                </a:lnTo>
                <a:lnTo>
                  <a:pt x="2286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286" y="9144"/>
                </a:lnTo>
                <a:lnTo>
                  <a:pt x="3810" y="7239"/>
                </a:lnTo>
                <a:lnTo>
                  <a:pt x="6350" y="5588"/>
                </a:lnTo>
                <a:lnTo>
                  <a:pt x="9906" y="4318"/>
                </a:lnTo>
                <a:lnTo>
                  <a:pt x="13462" y="2921"/>
                </a:lnTo>
                <a:lnTo>
                  <a:pt x="18288" y="1905"/>
                </a:lnTo>
                <a:lnTo>
                  <a:pt x="24257" y="1143"/>
                </a:lnTo>
                <a:lnTo>
                  <a:pt x="30226" y="381"/>
                </a:lnTo>
                <a:lnTo>
                  <a:pt x="37719" y="0"/>
                </a:lnTo>
                <a:lnTo>
                  <a:pt x="46990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798183" y="1292605"/>
            <a:ext cx="93852" cy="361696"/>
          </a:xfrm>
          <a:custGeom>
            <a:avLst/>
            <a:gdLst/>
            <a:ahLst/>
            <a:cxnLst/>
            <a:rect l="l" t="t" r="r" b="b"/>
            <a:pathLst>
              <a:path w="93852" h="361696">
                <a:moveTo>
                  <a:pt x="46990" y="0"/>
                </a:moveTo>
                <a:lnTo>
                  <a:pt x="56134" y="0"/>
                </a:lnTo>
                <a:lnTo>
                  <a:pt x="63626" y="381"/>
                </a:lnTo>
                <a:lnTo>
                  <a:pt x="69596" y="1143"/>
                </a:lnTo>
                <a:lnTo>
                  <a:pt x="75565" y="1905"/>
                </a:lnTo>
                <a:lnTo>
                  <a:pt x="80391" y="2921"/>
                </a:lnTo>
                <a:lnTo>
                  <a:pt x="83947" y="4318"/>
                </a:lnTo>
                <a:lnTo>
                  <a:pt x="87502" y="5588"/>
                </a:lnTo>
                <a:lnTo>
                  <a:pt x="90043" y="7239"/>
                </a:lnTo>
                <a:lnTo>
                  <a:pt x="91567" y="9144"/>
                </a:lnTo>
                <a:lnTo>
                  <a:pt x="93091" y="10922"/>
                </a:lnTo>
                <a:lnTo>
                  <a:pt x="93852" y="13081"/>
                </a:lnTo>
                <a:lnTo>
                  <a:pt x="93852" y="15621"/>
                </a:lnTo>
                <a:lnTo>
                  <a:pt x="93852" y="346710"/>
                </a:lnTo>
                <a:lnTo>
                  <a:pt x="93852" y="349250"/>
                </a:lnTo>
                <a:lnTo>
                  <a:pt x="93091" y="351409"/>
                </a:lnTo>
                <a:lnTo>
                  <a:pt x="91567" y="353314"/>
                </a:lnTo>
                <a:lnTo>
                  <a:pt x="90043" y="355092"/>
                </a:lnTo>
                <a:lnTo>
                  <a:pt x="87502" y="356743"/>
                </a:lnTo>
                <a:lnTo>
                  <a:pt x="83947" y="357886"/>
                </a:lnTo>
                <a:lnTo>
                  <a:pt x="80391" y="359156"/>
                </a:lnTo>
                <a:lnTo>
                  <a:pt x="75565" y="360045"/>
                </a:lnTo>
                <a:lnTo>
                  <a:pt x="69596" y="360680"/>
                </a:lnTo>
                <a:lnTo>
                  <a:pt x="63626" y="361315"/>
                </a:lnTo>
                <a:lnTo>
                  <a:pt x="56134" y="361696"/>
                </a:lnTo>
                <a:lnTo>
                  <a:pt x="46990" y="361696"/>
                </a:lnTo>
                <a:lnTo>
                  <a:pt x="37719" y="361696"/>
                </a:lnTo>
                <a:lnTo>
                  <a:pt x="30225" y="361315"/>
                </a:lnTo>
                <a:lnTo>
                  <a:pt x="24257" y="360680"/>
                </a:lnTo>
                <a:lnTo>
                  <a:pt x="18288" y="360045"/>
                </a:lnTo>
                <a:lnTo>
                  <a:pt x="13462" y="359156"/>
                </a:lnTo>
                <a:lnTo>
                  <a:pt x="9906" y="357886"/>
                </a:lnTo>
                <a:lnTo>
                  <a:pt x="6350" y="356743"/>
                </a:lnTo>
                <a:lnTo>
                  <a:pt x="3810" y="355092"/>
                </a:lnTo>
                <a:lnTo>
                  <a:pt x="2286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286" y="9144"/>
                </a:lnTo>
                <a:lnTo>
                  <a:pt x="3810" y="7239"/>
                </a:lnTo>
                <a:lnTo>
                  <a:pt x="6350" y="5588"/>
                </a:lnTo>
                <a:lnTo>
                  <a:pt x="9906" y="4318"/>
                </a:lnTo>
                <a:lnTo>
                  <a:pt x="13462" y="2921"/>
                </a:lnTo>
                <a:lnTo>
                  <a:pt x="18288" y="1905"/>
                </a:lnTo>
                <a:lnTo>
                  <a:pt x="24257" y="1143"/>
                </a:lnTo>
                <a:lnTo>
                  <a:pt x="30225" y="381"/>
                </a:lnTo>
                <a:lnTo>
                  <a:pt x="37719" y="0"/>
                </a:lnTo>
                <a:lnTo>
                  <a:pt x="4699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549519" y="1292605"/>
            <a:ext cx="344550" cy="494411"/>
          </a:xfrm>
          <a:custGeom>
            <a:avLst/>
            <a:gdLst/>
            <a:ahLst/>
            <a:cxnLst/>
            <a:rect l="l" t="t" r="r" b="b"/>
            <a:pathLst>
              <a:path w="344550" h="494411">
                <a:moveTo>
                  <a:pt x="47625" y="0"/>
                </a:moveTo>
                <a:lnTo>
                  <a:pt x="58292" y="0"/>
                </a:lnTo>
                <a:lnTo>
                  <a:pt x="66675" y="127"/>
                </a:lnTo>
                <a:lnTo>
                  <a:pt x="72897" y="508"/>
                </a:lnTo>
                <a:lnTo>
                  <a:pt x="79120" y="889"/>
                </a:lnTo>
                <a:lnTo>
                  <a:pt x="83946" y="1905"/>
                </a:lnTo>
                <a:lnTo>
                  <a:pt x="87375" y="3302"/>
                </a:lnTo>
                <a:lnTo>
                  <a:pt x="90931" y="4826"/>
                </a:lnTo>
                <a:lnTo>
                  <a:pt x="93471" y="7112"/>
                </a:lnTo>
                <a:lnTo>
                  <a:pt x="95250" y="10160"/>
                </a:lnTo>
                <a:lnTo>
                  <a:pt x="96900" y="13335"/>
                </a:lnTo>
                <a:lnTo>
                  <a:pt x="98678" y="17780"/>
                </a:lnTo>
                <a:lnTo>
                  <a:pt x="100456" y="23368"/>
                </a:lnTo>
                <a:lnTo>
                  <a:pt x="178561" y="245618"/>
                </a:lnTo>
                <a:lnTo>
                  <a:pt x="179704" y="245618"/>
                </a:lnTo>
                <a:lnTo>
                  <a:pt x="251078" y="18923"/>
                </a:lnTo>
                <a:lnTo>
                  <a:pt x="252602" y="12573"/>
                </a:lnTo>
                <a:lnTo>
                  <a:pt x="254507" y="8255"/>
                </a:lnTo>
                <a:lnTo>
                  <a:pt x="256920" y="6096"/>
                </a:lnTo>
                <a:lnTo>
                  <a:pt x="259206" y="4064"/>
                </a:lnTo>
                <a:lnTo>
                  <a:pt x="263143" y="2413"/>
                </a:lnTo>
                <a:lnTo>
                  <a:pt x="268604" y="1524"/>
                </a:lnTo>
                <a:lnTo>
                  <a:pt x="278235" y="474"/>
                </a:lnTo>
                <a:lnTo>
                  <a:pt x="292691" y="20"/>
                </a:lnTo>
                <a:lnTo>
                  <a:pt x="297306" y="0"/>
                </a:lnTo>
                <a:lnTo>
                  <a:pt x="311318" y="347"/>
                </a:lnTo>
                <a:lnTo>
                  <a:pt x="322887" y="1390"/>
                </a:lnTo>
                <a:lnTo>
                  <a:pt x="323850" y="1524"/>
                </a:lnTo>
                <a:lnTo>
                  <a:pt x="330961" y="2413"/>
                </a:lnTo>
                <a:lnTo>
                  <a:pt x="336168" y="4318"/>
                </a:lnTo>
                <a:lnTo>
                  <a:pt x="339470" y="7112"/>
                </a:lnTo>
                <a:lnTo>
                  <a:pt x="342772" y="9779"/>
                </a:lnTo>
                <a:lnTo>
                  <a:pt x="344550" y="13462"/>
                </a:lnTo>
                <a:lnTo>
                  <a:pt x="344550" y="18034"/>
                </a:lnTo>
                <a:lnTo>
                  <a:pt x="344550" y="22606"/>
                </a:lnTo>
                <a:lnTo>
                  <a:pt x="231012" y="359410"/>
                </a:lnTo>
                <a:lnTo>
                  <a:pt x="190880" y="477012"/>
                </a:lnTo>
                <a:lnTo>
                  <a:pt x="172592" y="490347"/>
                </a:lnTo>
                <a:lnTo>
                  <a:pt x="150691" y="493721"/>
                </a:lnTo>
                <a:lnTo>
                  <a:pt x="129031" y="494411"/>
                </a:lnTo>
                <a:lnTo>
                  <a:pt x="119125" y="494411"/>
                </a:lnTo>
                <a:lnTo>
                  <a:pt x="99313" y="492252"/>
                </a:lnTo>
                <a:lnTo>
                  <a:pt x="86994" y="481457"/>
                </a:lnTo>
                <a:lnTo>
                  <a:pt x="86740" y="478409"/>
                </a:lnTo>
                <a:lnTo>
                  <a:pt x="87502" y="474853"/>
                </a:lnTo>
                <a:lnTo>
                  <a:pt x="89280" y="470662"/>
                </a:lnTo>
                <a:lnTo>
                  <a:pt x="133476" y="359410"/>
                </a:lnTo>
                <a:lnTo>
                  <a:pt x="130301" y="357886"/>
                </a:lnTo>
                <a:lnTo>
                  <a:pt x="127380" y="355600"/>
                </a:lnTo>
                <a:lnTo>
                  <a:pt x="124840" y="352552"/>
                </a:lnTo>
                <a:lnTo>
                  <a:pt x="122173" y="349377"/>
                </a:lnTo>
                <a:lnTo>
                  <a:pt x="120268" y="346202"/>
                </a:lnTo>
                <a:lnTo>
                  <a:pt x="118998" y="342646"/>
                </a:lnTo>
                <a:lnTo>
                  <a:pt x="4825" y="37592"/>
                </a:lnTo>
                <a:lnTo>
                  <a:pt x="1523" y="28829"/>
                </a:lnTo>
                <a:lnTo>
                  <a:pt x="0" y="22225"/>
                </a:lnTo>
                <a:lnTo>
                  <a:pt x="0" y="17653"/>
                </a:lnTo>
                <a:lnTo>
                  <a:pt x="0" y="13081"/>
                </a:lnTo>
                <a:lnTo>
                  <a:pt x="1396" y="9525"/>
                </a:lnTo>
                <a:lnTo>
                  <a:pt x="4444" y="6858"/>
                </a:lnTo>
                <a:lnTo>
                  <a:pt x="7365" y="4318"/>
                </a:lnTo>
                <a:lnTo>
                  <a:pt x="12445" y="2413"/>
                </a:lnTo>
                <a:lnTo>
                  <a:pt x="19557" y="1524"/>
                </a:lnTo>
                <a:lnTo>
                  <a:pt x="30492" y="457"/>
                </a:lnTo>
                <a:lnTo>
                  <a:pt x="44311" y="14"/>
                </a:lnTo>
                <a:lnTo>
                  <a:pt x="4762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856863" y="1292605"/>
            <a:ext cx="93852" cy="361696"/>
          </a:xfrm>
          <a:custGeom>
            <a:avLst/>
            <a:gdLst/>
            <a:ahLst/>
            <a:cxnLst/>
            <a:rect l="l" t="t" r="r" b="b"/>
            <a:pathLst>
              <a:path w="93852" h="361696">
                <a:moveTo>
                  <a:pt x="46989" y="0"/>
                </a:moveTo>
                <a:lnTo>
                  <a:pt x="56134" y="0"/>
                </a:lnTo>
                <a:lnTo>
                  <a:pt x="63626" y="381"/>
                </a:lnTo>
                <a:lnTo>
                  <a:pt x="69596" y="1143"/>
                </a:lnTo>
                <a:lnTo>
                  <a:pt x="75564" y="1905"/>
                </a:lnTo>
                <a:lnTo>
                  <a:pt x="80390" y="2921"/>
                </a:lnTo>
                <a:lnTo>
                  <a:pt x="83947" y="4318"/>
                </a:lnTo>
                <a:lnTo>
                  <a:pt x="87502" y="5588"/>
                </a:lnTo>
                <a:lnTo>
                  <a:pt x="90042" y="7239"/>
                </a:lnTo>
                <a:lnTo>
                  <a:pt x="91566" y="9144"/>
                </a:lnTo>
                <a:lnTo>
                  <a:pt x="93090" y="10922"/>
                </a:lnTo>
                <a:lnTo>
                  <a:pt x="93852" y="13081"/>
                </a:lnTo>
                <a:lnTo>
                  <a:pt x="93852" y="15621"/>
                </a:lnTo>
                <a:lnTo>
                  <a:pt x="93852" y="346710"/>
                </a:lnTo>
                <a:lnTo>
                  <a:pt x="93852" y="349250"/>
                </a:lnTo>
                <a:lnTo>
                  <a:pt x="93090" y="351409"/>
                </a:lnTo>
                <a:lnTo>
                  <a:pt x="91566" y="353314"/>
                </a:lnTo>
                <a:lnTo>
                  <a:pt x="90042" y="355092"/>
                </a:lnTo>
                <a:lnTo>
                  <a:pt x="87502" y="356743"/>
                </a:lnTo>
                <a:lnTo>
                  <a:pt x="83947" y="357886"/>
                </a:lnTo>
                <a:lnTo>
                  <a:pt x="80390" y="359156"/>
                </a:lnTo>
                <a:lnTo>
                  <a:pt x="75564" y="360045"/>
                </a:lnTo>
                <a:lnTo>
                  <a:pt x="69596" y="360680"/>
                </a:lnTo>
                <a:lnTo>
                  <a:pt x="63626" y="361315"/>
                </a:lnTo>
                <a:lnTo>
                  <a:pt x="56134" y="361696"/>
                </a:lnTo>
                <a:lnTo>
                  <a:pt x="46989" y="361696"/>
                </a:lnTo>
                <a:lnTo>
                  <a:pt x="37719" y="361696"/>
                </a:lnTo>
                <a:lnTo>
                  <a:pt x="30225" y="361315"/>
                </a:lnTo>
                <a:lnTo>
                  <a:pt x="24257" y="360680"/>
                </a:lnTo>
                <a:lnTo>
                  <a:pt x="18287" y="360045"/>
                </a:lnTo>
                <a:lnTo>
                  <a:pt x="13462" y="359156"/>
                </a:lnTo>
                <a:lnTo>
                  <a:pt x="9906" y="357886"/>
                </a:lnTo>
                <a:lnTo>
                  <a:pt x="6350" y="356743"/>
                </a:lnTo>
                <a:lnTo>
                  <a:pt x="3810" y="355092"/>
                </a:lnTo>
                <a:lnTo>
                  <a:pt x="2286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286" y="9144"/>
                </a:lnTo>
                <a:lnTo>
                  <a:pt x="3810" y="7239"/>
                </a:lnTo>
                <a:lnTo>
                  <a:pt x="6350" y="5588"/>
                </a:lnTo>
                <a:lnTo>
                  <a:pt x="9906" y="4318"/>
                </a:lnTo>
                <a:lnTo>
                  <a:pt x="13462" y="2921"/>
                </a:lnTo>
                <a:lnTo>
                  <a:pt x="18287" y="1905"/>
                </a:lnTo>
                <a:lnTo>
                  <a:pt x="24257" y="1143"/>
                </a:lnTo>
                <a:lnTo>
                  <a:pt x="30225" y="381"/>
                </a:lnTo>
                <a:lnTo>
                  <a:pt x="37719" y="0"/>
                </a:lnTo>
                <a:lnTo>
                  <a:pt x="4698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858643" y="1292605"/>
            <a:ext cx="93852" cy="361696"/>
          </a:xfrm>
          <a:custGeom>
            <a:avLst/>
            <a:gdLst/>
            <a:ahLst/>
            <a:cxnLst/>
            <a:rect l="l" t="t" r="r" b="b"/>
            <a:pathLst>
              <a:path w="93852" h="361696">
                <a:moveTo>
                  <a:pt x="46989" y="0"/>
                </a:moveTo>
                <a:lnTo>
                  <a:pt x="56133" y="0"/>
                </a:lnTo>
                <a:lnTo>
                  <a:pt x="63626" y="381"/>
                </a:lnTo>
                <a:lnTo>
                  <a:pt x="69595" y="1143"/>
                </a:lnTo>
                <a:lnTo>
                  <a:pt x="75564" y="1905"/>
                </a:lnTo>
                <a:lnTo>
                  <a:pt x="80390" y="2921"/>
                </a:lnTo>
                <a:lnTo>
                  <a:pt x="83946" y="4318"/>
                </a:lnTo>
                <a:lnTo>
                  <a:pt x="87502" y="5588"/>
                </a:lnTo>
                <a:lnTo>
                  <a:pt x="90043" y="7239"/>
                </a:lnTo>
                <a:lnTo>
                  <a:pt x="91567" y="9144"/>
                </a:lnTo>
                <a:lnTo>
                  <a:pt x="93090" y="10922"/>
                </a:lnTo>
                <a:lnTo>
                  <a:pt x="93852" y="13081"/>
                </a:lnTo>
                <a:lnTo>
                  <a:pt x="93852" y="15621"/>
                </a:lnTo>
                <a:lnTo>
                  <a:pt x="93852" y="346710"/>
                </a:lnTo>
                <a:lnTo>
                  <a:pt x="93852" y="349250"/>
                </a:lnTo>
                <a:lnTo>
                  <a:pt x="93090" y="351409"/>
                </a:lnTo>
                <a:lnTo>
                  <a:pt x="91567" y="353314"/>
                </a:lnTo>
                <a:lnTo>
                  <a:pt x="90043" y="355092"/>
                </a:lnTo>
                <a:lnTo>
                  <a:pt x="87502" y="356743"/>
                </a:lnTo>
                <a:lnTo>
                  <a:pt x="83946" y="357886"/>
                </a:lnTo>
                <a:lnTo>
                  <a:pt x="80390" y="359156"/>
                </a:lnTo>
                <a:lnTo>
                  <a:pt x="75564" y="360045"/>
                </a:lnTo>
                <a:lnTo>
                  <a:pt x="69595" y="360680"/>
                </a:lnTo>
                <a:lnTo>
                  <a:pt x="63626" y="361315"/>
                </a:lnTo>
                <a:lnTo>
                  <a:pt x="56133" y="361696"/>
                </a:lnTo>
                <a:lnTo>
                  <a:pt x="46989" y="361696"/>
                </a:lnTo>
                <a:lnTo>
                  <a:pt x="37718" y="361696"/>
                </a:lnTo>
                <a:lnTo>
                  <a:pt x="30225" y="361315"/>
                </a:lnTo>
                <a:lnTo>
                  <a:pt x="24256" y="360680"/>
                </a:lnTo>
                <a:lnTo>
                  <a:pt x="18287" y="360045"/>
                </a:lnTo>
                <a:lnTo>
                  <a:pt x="13462" y="359156"/>
                </a:lnTo>
                <a:lnTo>
                  <a:pt x="9906" y="357886"/>
                </a:lnTo>
                <a:lnTo>
                  <a:pt x="6350" y="356743"/>
                </a:lnTo>
                <a:lnTo>
                  <a:pt x="3809" y="355092"/>
                </a:lnTo>
                <a:lnTo>
                  <a:pt x="2286" y="353314"/>
                </a:lnTo>
                <a:lnTo>
                  <a:pt x="762" y="351409"/>
                </a:lnTo>
                <a:lnTo>
                  <a:pt x="0" y="349250"/>
                </a:lnTo>
                <a:lnTo>
                  <a:pt x="0" y="346710"/>
                </a:lnTo>
                <a:lnTo>
                  <a:pt x="0" y="15621"/>
                </a:lnTo>
                <a:lnTo>
                  <a:pt x="0" y="13081"/>
                </a:lnTo>
                <a:lnTo>
                  <a:pt x="762" y="10922"/>
                </a:lnTo>
                <a:lnTo>
                  <a:pt x="2286" y="9144"/>
                </a:lnTo>
                <a:lnTo>
                  <a:pt x="3809" y="7239"/>
                </a:lnTo>
                <a:lnTo>
                  <a:pt x="6350" y="5588"/>
                </a:lnTo>
                <a:lnTo>
                  <a:pt x="9906" y="4318"/>
                </a:lnTo>
                <a:lnTo>
                  <a:pt x="13462" y="2921"/>
                </a:lnTo>
                <a:lnTo>
                  <a:pt x="18287" y="1905"/>
                </a:lnTo>
                <a:lnTo>
                  <a:pt x="24256" y="1143"/>
                </a:lnTo>
                <a:lnTo>
                  <a:pt x="30225" y="381"/>
                </a:lnTo>
                <a:lnTo>
                  <a:pt x="37718" y="0"/>
                </a:lnTo>
                <a:lnTo>
                  <a:pt x="4698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16673" y="1286637"/>
            <a:ext cx="271272" cy="373507"/>
          </a:xfrm>
          <a:custGeom>
            <a:avLst/>
            <a:gdLst/>
            <a:ahLst/>
            <a:cxnLst/>
            <a:rect l="l" t="t" r="r" b="b"/>
            <a:pathLst>
              <a:path w="271272" h="373507">
                <a:moveTo>
                  <a:pt x="167131" y="0"/>
                </a:moveTo>
                <a:lnTo>
                  <a:pt x="179877" y="499"/>
                </a:lnTo>
                <a:lnTo>
                  <a:pt x="192460" y="1999"/>
                </a:lnTo>
                <a:lnTo>
                  <a:pt x="196342" y="2666"/>
                </a:lnTo>
                <a:lnTo>
                  <a:pt x="209058" y="5394"/>
                </a:lnTo>
                <a:lnTo>
                  <a:pt x="221046" y="8937"/>
                </a:lnTo>
                <a:lnTo>
                  <a:pt x="231394" y="12700"/>
                </a:lnTo>
                <a:lnTo>
                  <a:pt x="238886" y="16001"/>
                </a:lnTo>
                <a:lnTo>
                  <a:pt x="245363" y="19685"/>
                </a:lnTo>
                <a:lnTo>
                  <a:pt x="251968" y="23495"/>
                </a:lnTo>
                <a:lnTo>
                  <a:pt x="256667" y="26670"/>
                </a:lnTo>
                <a:lnTo>
                  <a:pt x="259333" y="29337"/>
                </a:lnTo>
                <a:lnTo>
                  <a:pt x="262127" y="32130"/>
                </a:lnTo>
                <a:lnTo>
                  <a:pt x="264032" y="34416"/>
                </a:lnTo>
                <a:lnTo>
                  <a:pt x="265175" y="36322"/>
                </a:lnTo>
                <a:lnTo>
                  <a:pt x="266192" y="38100"/>
                </a:lnTo>
                <a:lnTo>
                  <a:pt x="267080" y="40512"/>
                </a:lnTo>
                <a:lnTo>
                  <a:pt x="267716" y="43561"/>
                </a:lnTo>
                <a:lnTo>
                  <a:pt x="268350" y="46482"/>
                </a:lnTo>
                <a:lnTo>
                  <a:pt x="268858" y="50164"/>
                </a:lnTo>
                <a:lnTo>
                  <a:pt x="269240" y="54483"/>
                </a:lnTo>
                <a:lnTo>
                  <a:pt x="269621" y="58800"/>
                </a:lnTo>
                <a:lnTo>
                  <a:pt x="269748" y="64135"/>
                </a:lnTo>
                <a:lnTo>
                  <a:pt x="269748" y="70358"/>
                </a:lnTo>
                <a:lnTo>
                  <a:pt x="269099" y="86062"/>
                </a:lnTo>
                <a:lnTo>
                  <a:pt x="267191" y="97373"/>
                </a:lnTo>
                <a:lnTo>
                  <a:pt x="266065" y="100711"/>
                </a:lnTo>
                <a:lnTo>
                  <a:pt x="263525" y="106425"/>
                </a:lnTo>
                <a:lnTo>
                  <a:pt x="260350" y="109347"/>
                </a:lnTo>
                <a:lnTo>
                  <a:pt x="256412" y="109347"/>
                </a:lnTo>
                <a:lnTo>
                  <a:pt x="252222" y="109347"/>
                </a:lnTo>
                <a:lnTo>
                  <a:pt x="247650" y="107696"/>
                </a:lnTo>
                <a:lnTo>
                  <a:pt x="242950" y="104139"/>
                </a:lnTo>
                <a:lnTo>
                  <a:pt x="238251" y="100711"/>
                </a:lnTo>
                <a:lnTo>
                  <a:pt x="226186" y="92710"/>
                </a:lnTo>
                <a:lnTo>
                  <a:pt x="215793" y="86671"/>
                </a:lnTo>
                <a:lnTo>
                  <a:pt x="203540" y="81284"/>
                </a:lnTo>
                <a:lnTo>
                  <a:pt x="191880" y="77836"/>
                </a:lnTo>
                <a:lnTo>
                  <a:pt x="179020" y="76181"/>
                </a:lnTo>
                <a:lnTo>
                  <a:pt x="171196" y="75946"/>
                </a:lnTo>
                <a:lnTo>
                  <a:pt x="157060" y="77095"/>
                </a:lnTo>
                <a:lnTo>
                  <a:pt x="144357" y="80551"/>
                </a:lnTo>
                <a:lnTo>
                  <a:pt x="133074" y="86328"/>
                </a:lnTo>
                <a:lnTo>
                  <a:pt x="123199" y="94437"/>
                </a:lnTo>
                <a:lnTo>
                  <a:pt x="115316" y="104012"/>
                </a:lnTo>
                <a:lnTo>
                  <a:pt x="109972" y="113014"/>
                </a:lnTo>
                <a:lnTo>
                  <a:pt x="105488" y="123211"/>
                </a:lnTo>
                <a:lnTo>
                  <a:pt x="101867" y="134599"/>
                </a:lnTo>
                <a:lnTo>
                  <a:pt x="99111" y="147171"/>
                </a:lnTo>
                <a:lnTo>
                  <a:pt x="97223" y="160924"/>
                </a:lnTo>
                <a:lnTo>
                  <a:pt x="96205" y="175851"/>
                </a:lnTo>
                <a:lnTo>
                  <a:pt x="96011" y="186436"/>
                </a:lnTo>
                <a:lnTo>
                  <a:pt x="96363" y="200264"/>
                </a:lnTo>
                <a:lnTo>
                  <a:pt x="97409" y="213221"/>
                </a:lnTo>
                <a:lnTo>
                  <a:pt x="99134" y="225305"/>
                </a:lnTo>
                <a:lnTo>
                  <a:pt x="100837" y="233679"/>
                </a:lnTo>
                <a:lnTo>
                  <a:pt x="104735" y="246886"/>
                </a:lnTo>
                <a:lnTo>
                  <a:pt x="109679" y="258540"/>
                </a:lnTo>
                <a:lnTo>
                  <a:pt x="115188" y="267842"/>
                </a:lnTo>
                <a:lnTo>
                  <a:pt x="123619" y="277886"/>
                </a:lnTo>
                <a:lnTo>
                  <a:pt x="133586" y="285627"/>
                </a:lnTo>
                <a:lnTo>
                  <a:pt x="150317" y="292701"/>
                </a:lnTo>
                <a:lnTo>
                  <a:pt x="162938" y="294955"/>
                </a:lnTo>
                <a:lnTo>
                  <a:pt x="172338" y="295401"/>
                </a:lnTo>
                <a:lnTo>
                  <a:pt x="186100" y="294593"/>
                </a:lnTo>
                <a:lnTo>
                  <a:pt x="198378" y="292167"/>
                </a:lnTo>
                <a:lnTo>
                  <a:pt x="205612" y="289687"/>
                </a:lnTo>
                <a:lnTo>
                  <a:pt x="217704" y="284107"/>
                </a:lnTo>
                <a:lnTo>
                  <a:pt x="228339" y="277954"/>
                </a:lnTo>
                <a:lnTo>
                  <a:pt x="236854" y="272161"/>
                </a:lnTo>
                <a:lnTo>
                  <a:pt x="247396" y="264033"/>
                </a:lnTo>
                <a:lnTo>
                  <a:pt x="252222" y="260096"/>
                </a:lnTo>
                <a:lnTo>
                  <a:pt x="256158" y="258190"/>
                </a:lnTo>
                <a:lnTo>
                  <a:pt x="259333" y="258190"/>
                </a:lnTo>
                <a:lnTo>
                  <a:pt x="261620" y="258190"/>
                </a:lnTo>
                <a:lnTo>
                  <a:pt x="263398" y="258825"/>
                </a:lnTo>
                <a:lnTo>
                  <a:pt x="264922" y="260096"/>
                </a:lnTo>
                <a:lnTo>
                  <a:pt x="266446" y="261365"/>
                </a:lnTo>
                <a:lnTo>
                  <a:pt x="267588" y="263651"/>
                </a:lnTo>
                <a:lnTo>
                  <a:pt x="268477" y="266953"/>
                </a:lnTo>
                <a:lnTo>
                  <a:pt x="269367" y="270255"/>
                </a:lnTo>
                <a:lnTo>
                  <a:pt x="270001" y="274574"/>
                </a:lnTo>
                <a:lnTo>
                  <a:pt x="270509" y="279780"/>
                </a:lnTo>
                <a:lnTo>
                  <a:pt x="271018" y="284988"/>
                </a:lnTo>
                <a:lnTo>
                  <a:pt x="271272" y="291718"/>
                </a:lnTo>
                <a:lnTo>
                  <a:pt x="271272" y="299847"/>
                </a:lnTo>
                <a:lnTo>
                  <a:pt x="271272" y="306324"/>
                </a:lnTo>
                <a:lnTo>
                  <a:pt x="271018" y="311785"/>
                </a:lnTo>
                <a:lnTo>
                  <a:pt x="270763" y="316102"/>
                </a:lnTo>
                <a:lnTo>
                  <a:pt x="270382" y="320421"/>
                </a:lnTo>
                <a:lnTo>
                  <a:pt x="269875" y="324103"/>
                </a:lnTo>
                <a:lnTo>
                  <a:pt x="269240" y="327025"/>
                </a:lnTo>
                <a:lnTo>
                  <a:pt x="268604" y="330073"/>
                </a:lnTo>
                <a:lnTo>
                  <a:pt x="267843" y="332486"/>
                </a:lnTo>
                <a:lnTo>
                  <a:pt x="266953" y="334263"/>
                </a:lnTo>
                <a:lnTo>
                  <a:pt x="266065" y="336168"/>
                </a:lnTo>
                <a:lnTo>
                  <a:pt x="253110" y="347725"/>
                </a:lnTo>
                <a:lnTo>
                  <a:pt x="235146" y="357268"/>
                </a:lnTo>
                <a:lnTo>
                  <a:pt x="222949" y="362159"/>
                </a:lnTo>
                <a:lnTo>
                  <a:pt x="209640" y="366418"/>
                </a:lnTo>
                <a:lnTo>
                  <a:pt x="197122" y="369457"/>
                </a:lnTo>
                <a:lnTo>
                  <a:pt x="179092" y="372416"/>
                </a:lnTo>
                <a:lnTo>
                  <a:pt x="166381" y="373346"/>
                </a:lnTo>
                <a:lnTo>
                  <a:pt x="158115" y="373507"/>
                </a:lnTo>
                <a:lnTo>
                  <a:pt x="144284" y="373104"/>
                </a:lnTo>
                <a:lnTo>
                  <a:pt x="131051" y="371898"/>
                </a:lnTo>
                <a:lnTo>
                  <a:pt x="118414" y="369888"/>
                </a:lnTo>
                <a:lnTo>
                  <a:pt x="94929" y="363456"/>
                </a:lnTo>
                <a:lnTo>
                  <a:pt x="78323" y="356204"/>
                </a:lnTo>
                <a:lnTo>
                  <a:pt x="67205" y="349743"/>
                </a:lnTo>
                <a:lnTo>
                  <a:pt x="56937" y="342306"/>
                </a:lnTo>
                <a:lnTo>
                  <a:pt x="47510" y="333885"/>
                </a:lnTo>
                <a:lnTo>
                  <a:pt x="33059" y="316946"/>
                </a:lnTo>
                <a:lnTo>
                  <a:pt x="20233" y="295403"/>
                </a:lnTo>
                <a:lnTo>
                  <a:pt x="15001" y="283430"/>
                </a:lnTo>
                <a:lnTo>
                  <a:pt x="10563" y="270656"/>
                </a:lnTo>
                <a:lnTo>
                  <a:pt x="7183" y="258469"/>
                </a:lnTo>
                <a:lnTo>
                  <a:pt x="2643" y="234367"/>
                </a:lnTo>
                <a:lnTo>
                  <a:pt x="1207" y="221545"/>
                </a:lnTo>
                <a:lnTo>
                  <a:pt x="326" y="208208"/>
                </a:lnTo>
                <a:lnTo>
                  <a:pt x="1" y="194356"/>
                </a:lnTo>
                <a:lnTo>
                  <a:pt x="0" y="193166"/>
                </a:lnTo>
                <a:lnTo>
                  <a:pt x="266" y="178907"/>
                </a:lnTo>
                <a:lnTo>
                  <a:pt x="1065" y="165228"/>
                </a:lnTo>
                <a:lnTo>
                  <a:pt x="2393" y="152127"/>
                </a:lnTo>
                <a:lnTo>
                  <a:pt x="4249" y="139602"/>
                </a:lnTo>
                <a:lnTo>
                  <a:pt x="9532" y="116270"/>
                </a:lnTo>
                <a:lnTo>
                  <a:pt x="17365" y="94099"/>
                </a:lnTo>
                <a:lnTo>
                  <a:pt x="22927" y="82086"/>
                </a:lnTo>
                <a:lnTo>
                  <a:pt x="29136" y="70898"/>
                </a:lnTo>
                <a:lnTo>
                  <a:pt x="43513" y="51017"/>
                </a:lnTo>
                <a:lnTo>
                  <a:pt x="56487" y="37832"/>
                </a:lnTo>
                <a:lnTo>
                  <a:pt x="66393" y="29782"/>
                </a:lnTo>
                <a:lnTo>
                  <a:pt x="76958" y="22717"/>
                </a:lnTo>
                <a:lnTo>
                  <a:pt x="88173" y="16646"/>
                </a:lnTo>
                <a:lnTo>
                  <a:pt x="100075" y="11557"/>
                </a:lnTo>
                <a:lnTo>
                  <a:pt x="123680" y="4520"/>
                </a:lnTo>
                <a:lnTo>
                  <a:pt x="136120" y="2224"/>
                </a:lnTo>
                <a:lnTo>
                  <a:pt x="148984" y="736"/>
                </a:lnTo>
                <a:lnTo>
                  <a:pt x="162273" y="51"/>
                </a:lnTo>
                <a:lnTo>
                  <a:pt x="16713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026029" y="1286637"/>
            <a:ext cx="271271" cy="373507"/>
          </a:xfrm>
          <a:custGeom>
            <a:avLst/>
            <a:gdLst/>
            <a:ahLst/>
            <a:cxnLst/>
            <a:rect l="l" t="t" r="r" b="b"/>
            <a:pathLst>
              <a:path w="271271" h="373507">
                <a:moveTo>
                  <a:pt x="167131" y="0"/>
                </a:moveTo>
                <a:lnTo>
                  <a:pt x="179877" y="499"/>
                </a:lnTo>
                <a:lnTo>
                  <a:pt x="192460" y="1999"/>
                </a:lnTo>
                <a:lnTo>
                  <a:pt x="196341" y="2666"/>
                </a:lnTo>
                <a:lnTo>
                  <a:pt x="209058" y="5394"/>
                </a:lnTo>
                <a:lnTo>
                  <a:pt x="221046" y="8937"/>
                </a:lnTo>
                <a:lnTo>
                  <a:pt x="231394" y="12700"/>
                </a:lnTo>
                <a:lnTo>
                  <a:pt x="238886" y="16001"/>
                </a:lnTo>
                <a:lnTo>
                  <a:pt x="245363" y="19685"/>
                </a:lnTo>
                <a:lnTo>
                  <a:pt x="251968" y="23495"/>
                </a:lnTo>
                <a:lnTo>
                  <a:pt x="256667" y="26670"/>
                </a:lnTo>
                <a:lnTo>
                  <a:pt x="259333" y="29337"/>
                </a:lnTo>
                <a:lnTo>
                  <a:pt x="262128" y="32130"/>
                </a:lnTo>
                <a:lnTo>
                  <a:pt x="264032" y="34416"/>
                </a:lnTo>
                <a:lnTo>
                  <a:pt x="265175" y="36322"/>
                </a:lnTo>
                <a:lnTo>
                  <a:pt x="266192" y="38100"/>
                </a:lnTo>
                <a:lnTo>
                  <a:pt x="267081" y="40512"/>
                </a:lnTo>
                <a:lnTo>
                  <a:pt x="267716" y="43561"/>
                </a:lnTo>
                <a:lnTo>
                  <a:pt x="268350" y="46482"/>
                </a:lnTo>
                <a:lnTo>
                  <a:pt x="268858" y="50164"/>
                </a:lnTo>
                <a:lnTo>
                  <a:pt x="269240" y="54483"/>
                </a:lnTo>
                <a:lnTo>
                  <a:pt x="269620" y="58800"/>
                </a:lnTo>
                <a:lnTo>
                  <a:pt x="269747" y="64135"/>
                </a:lnTo>
                <a:lnTo>
                  <a:pt x="269747" y="70358"/>
                </a:lnTo>
                <a:lnTo>
                  <a:pt x="269099" y="86062"/>
                </a:lnTo>
                <a:lnTo>
                  <a:pt x="267191" y="97373"/>
                </a:lnTo>
                <a:lnTo>
                  <a:pt x="266065" y="100711"/>
                </a:lnTo>
                <a:lnTo>
                  <a:pt x="263524" y="106425"/>
                </a:lnTo>
                <a:lnTo>
                  <a:pt x="260349" y="109347"/>
                </a:lnTo>
                <a:lnTo>
                  <a:pt x="256412" y="109347"/>
                </a:lnTo>
                <a:lnTo>
                  <a:pt x="252221" y="109347"/>
                </a:lnTo>
                <a:lnTo>
                  <a:pt x="247649" y="107696"/>
                </a:lnTo>
                <a:lnTo>
                  <a:pt x="242950" y="104139"/>
                </a:lnTo>
                <a:lnTo>
                  <a:pt x="238251" y="100711"/>
                </a:lnTo>
                <a:lnTo>
                  <a:pt x="226186" y="92710"/>
                </a:lnTo>
                <a:lnTo>
                  <a:pt x="215793" y="86671"/>
                </a:lnTo>
                <a:lnTo>
                  <a:pt x="203540" y="81284"/>
                </a:lnTo>
                <a:lnTo>
                  <a:pt x="191844" y="77836"/>
                </a:lnTo>
                <a:lnTo>
                  <a:pt x="178970" y="76181"/>
                </a:lnTo>
                <a:lnTo>
                  <a:pt x="171195" y="75946"/>
                </a:lnTo>
                <a:lnTo>
                  <a:pt x="157060" y="77095"/>
                </a:lnTo>
                <a:lnTo>
                  <a:pt x="144357" y="80551"/>
                </a:lnTo>
                <a:lnTo>
                  <a:pt x="133074" y="86328"/>
                </a:lnTo>
                <a:lnTo>
                  <a:pt x="123199" y="94437"/>
                </a:lnTo>
                <a:lnTo>
                  <a:pt x="115315" y="104012"/>
                </a:lnTo>
                <a:lnTo>
                  <a:pt x="109972" y="113014"/>
                </a:lnTo>
                <a:lnTo>
                  <a:pt x="105488" y="123211"/>
                </a:lnTo>
                <a:lnTo>
                  <a:pt x="101867" y="134599"/>
                </a:lnTo>
                <a:lnTo>
                  <a:pt x="99111" y="147171"/>
                </a:lnTo>
                <a:lnTo>
                  <a:pt x="97223" y="160924"/>
                </a:lnTo>
                <a:lnTo>
                  <a:pt x="96205" y="175851"/>
                </a:lnTo>
                <a:lnTo>
                  <a:pt x="96012" y="186436"/>
                </a:lnTo>
                <a:lnTo>
                  <a:pt x="96363" y="200264"/>
                </a:lnTo>
                <a:lnTo>
                  <a:pt x="97409" y="213221"/>
                </a:lnTo>
                <a:lnTo>
                  <a:pt x="99134" y="225305"/>
                </a:lnTo>
                <a:lnTo>
                  <a:pt x="100837" y="233679"/>
                </a:lnTo>
                <a:lnTo>
                  <a:pt x="104735" y="246886"/>
                </a:lnTo>
                <a:lnTo>
                  <a:pt x="109679" y="258540"/>
                </a:lnTo>
                <a:lnTo>
                  <a:pt x="115188" y="267842"/>
                </a:lnTo>
                <a:lnTo>
                  <a:pt x="123619" y="277886"/>
                </a:lnTo>
                <a:lnTo>
                  <a:pt x="133586" y="285627"/>
                </a:lnTo>
                <a:lnTo>
                  <a:pt x="150317" y="292701"/>
                </a:lnTo>
                <a:lnTo>
                  <a:pt x="162938" y="294955"/>
                </a:lnTo>
                <a:lnTo>
                  <a:pt x="172338" y="295401"/>
                </a:lnTo>
                <a:lnTo>
                  <a:pt x="186100" y="294593"/>
                </a:lnTo>
                <a:lnTo>
                  <a:pt x="198378" y="292167"/>
                </a:lnTo>
                <a:lnTo>
                  <a:pt x="205612" y="289687"/>
                </a:lnTo>
                <a:lnTo>
                  <a:pt x="217704" y="284107"/>
                </a:lnTo>
                <a:lnTo>
                  <a:pt x="228339" y="277954"/>
                </a:lnTo>
                <a:lnTo>
                  <a:pt x="236855" y="272161"/>
                </a:lnTo>
                <a:lnTo>
                  <a:pt x="247395" y="264033"/>
                </a:lnTo>
                <a:lnTo>
                  <a:pt x="252221" y="260096"/>
                </a:lnTo>
                <a:lnTo>
                  <a:pt x="256158" y="258190"/>
                </a:lnTo>
                <a:lnTo>
                  <a:pt x="259333" y="258190"/>
                </a:lnTo>
                <a:lnTo>
                  <a:pt x="261619" y="258190"/>
                </a:lnTo>
                <a:lnTo>
                  <a:pt x="263397" y="258825"/>
                </a:lnTo>
                <a:lnTo>
                  <a:pt x="264921" y="260096"/>
                </a:lnTo>
                <a:lnTo>
                  <a:pt x="266445" y="261365"/>
                </a:lnTo>
                <a:lnTo>
                  <a:pt x="267588" y="263651"/>
                </a:lnTo>
                <a:lnTo>
                  <a:pt x="268478" y="266953"/>
                </a:lnTo>
                <a:lnTo>
                  <a:pt x="269367" y="270255"/>
                </a:lnTo>
                <a:lnTo>
                  <a:pt x="270001" y="274574"/>
                </a:lnTo>
                <a:lnTo>
                  <a:pt x="270509" y="279780"/>
                </a:lnTo>
                <a:lnTo>
                  <a:pt x="271018" y="284988"/>
                </a:lnTo>
                <a:lnTo>
                  <a:pt x="271271" y="291718"/>
                </a:lnTo>
                <a:lnTo>
                  <a:pt x="271271" y="299847"/>
                </a:lnTo>
                <a:lnTo>
                  <a:pt x="271271" y="306324"/>
                </a:lnTo>
                <a:lnTo>
                  <a:pt x="271018" y="311785"/>
                </a:lnTo>
                <a:lnTo>
                  <a:pt x="270763" y="316102"/>
                </a:lnTo>
                <a:lnTo>
                  <a:pt x="270382" y="320421"/>
                </a:lnTo>
                <a:lnTo>
                  <a:pt x="269874" y="324103"/>
                </a:lnTo>
                <a:lnTo>
                  <a:pt x="269240" y="327025"/>
                </a:lnTo>
                <a:lnTo>
                  <a:pt x="268605" y="330073"/>
                </a:lnTo>
                <a:lnTo>
                  <a:pt x="267843" y="332486"/>
                </a:lnTo>
                <a:lnTo>
                  <a:pt x="266954" y="334263"/>
                </a:lnTo>
                <a:lnTo>
                  <a:pt x="266065" y="336168"/>
                </a:lnTo>
                <a:lnTo>
                  <a:pt x="253110" y="347725"/>
                </a:lnTo>
                <a:lnTo>
                  <a:pt x="235146" y="357268"/>
                </a:lnTo>
                <a:lnTo>
                  <a:pt x="222949" y="362159"/>
                </a:lnTo>
                <a:lnTo>
                  <a:pt x="209640" y="366418"/>
                </a:lnTo>
                <a:lnTo>
                  <a:pt x="197122" y="369457"/>
                </a:lnTo>
                <a:lnTo>
                  <a:pt x="179092" y="372416"/>
                </a:lnTo>
                <a:lnTo>
                  <a:pt x="166381" y="373346"/>
                </a:lnTo>
                <a:lnTo>
                  <a:pt x="158114" y="373507"/>
                </a:lnTo>
                <a:lnTo>
                  <a:pt x="144284" y="373104"/>
                </a:lnTo>
                <a:lnTo>
                  <a:pt x="131051" y="371898"/>
                </a:lnTo>
                <a:lnTo>
                  <a:pt x="118414" y="369888"/>
                </a:lnTo>
                <a:lnTo>
                  <a:pt x="94929" y="363456"/>
                </a:lnTo>
                <a:lnTo>
                  <a:pt x="78323" y="356204"/>
                </a:lnTo>
                <a:lnTo>
                  <a:pt x="67205" y="349743"/>
                </a:lnTo>
                <a:lnTo>
                  <a:pt x="56937" y="342306"/>
                </a:lnTo>
                <a:lnTo>
                  <a:pt x="47510" y="333885"/>
                </a:lnTo>
                <a:lnTo>
                  <a:pt x="33059" y="316946"/>
                </a:lnTo>
                <a:lnTo>
                  <a:pt x="20233" y="295403"/>
                </a:lnTo>
                <a:lnTo>
                  <a:pt x="15001" y="283430"/>
                </a:lnTo>
                <a:lnTo>
                  <a:pt x="10563" y="270656"/>
                </a:lnTo>
                <a:lnTo>
                  <a:pt x="7183" y="258469"/>
                </a:lnTo>
                <a:lnTo>
                  <a:pt x="2643" y="234367"/>
                </a:lnTo>
                <a:lnTo>
                  <a:pt x="1207" y="221545"/>
                </a:lnTo>
                <a:lnTo>
                  <a:pt x="326" y="208208"/>
                </a:lnTo>
                <a:lnTo>
                  <a:pt x="1" y="194356"/>
                </a:lnTo>
                <a:lnTo>
                  <a:pt x="0" y="193166"/>
                </a:lnTo>
                <a:lnTo>
                  <a:pt x="266" y="178907"/>
                </a:lnTo>
                <a:lnTo>
                  <a:pt x="1065" y="165228"/>
                </a:lnTo>
                <a:lnTo>
                  <a:pt x="2393" y="152127"/>
                </a:lnTo>
                <a:lnTo>
                  <a:pt x="4249" y="139602"/>
                </a:lnTo>
                <a:lnTo>
                  <a:pt x="9532" y="116270"/>
                </a:lnTo>
                <a:lnTo>
                  <a:pt x="17365" y="94099"/>
                </a:lnTo>
                <a:lnTo>
                  <a:pt x="22927" y="82086"/>
                </a:lnTo>
                <a:lnTo>
                  <a:pt x="29136" y="70898"/>
                </a:lnTo>
                <a:lnTo>
                  <a:pt x="43513" y="51017"/>
                </a:lnTo>
                <a:lnTo>
                  <a:pt x="56487" y="37832"/>
                </a:lnTo>
                <a:lnTo>
                  <a:pt x="66393" y="29782"/>
                </a:lnTo>
                <a:lnTo>
                  <a:pt x="76958" y="22717"/>
                </a:lnTo>
                <a:lnTo>
                  <a:pt x="88173" y="16646"/>
                </a:lnTo>
                <a:lnTo>
                  <a:pt x="100075" y="11557"/>
                </a:lnTo>
                <a:lnTo>
                  <a:pt x="123680" y="4520"/>
                </a:lnTo>
                <a:lnTo>
                  <a:pt x="136120" y="2224"/>
                </a:lnTo>
                <a:lnTo>
                  <a:pt x="148984" y="736"/>
                </a:lnTo>
                <a:lnTo>
                  <a:pt x="162273" y="51"/>
                </a:lnTo>
                <a:lnTo>
                  <a:pt x="16713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245983" y="1286255"/>
            <a:ext cx="528066" cy="368046"/>
          </a:xfrm>
          <a:custGeom>
            <a:avLst/>
            <a:gdLst/>
            <a:ahLst/>
            <a:cxnLst/>
            <a:rect l="l" t="t" r="r" b="b"/>
            <a:pathLst>
              <a:path w="528066" h="368046">
                <a:moveTo>
                  <a:pt x="192024" y="0"/>
                </a:moveTo>
                <a:lnTo>
                  <a:pt x="205590" y="496"/>
                </a:lnTo>
                <a:lnTo>
                  <a:pt x="218145" y="2007"/>
                </a:lnTo>
                <a:lnTo>
                  <a:pt x="228853" y="4318"/>
                </a:lnTo>
                <a:lnTo>
                  <a:pt x="241440" y="8294"/>
                </a:lnTo>
                <a:lnTo>
                  <a:pt x="252873" y="13497"/>
                </a:lnTo>
                <a:lnTo>
                  <a:pt x="258064" y="16510"/>
                </a:lnTo>
                <a:lnTo>
                  <a:pt x="268591" y="24081"/>
                </a:lnTo>
                <a:lnTo>
                  <a:pt x="277683" y="32819"/>
                </a:lnTo>
                <a:lnTo>
                  <a:pt x="280162" y="35687"/>
                </a:lnTo>
                <a:lnTo>
                  <a:pt x="287635" y="45810"/>
                </a:lnTo>
                <a:lnTo>
                  <a:pt x="293978" y="56902"/>
                </a:lnTo>
                <a:lnTo>
                  <a:pt x="295783" y="60706"/>
                </a:lnTo>
                <a:lnTo>
                  <a:pt x="305195" y="51012"/>
                </a:lnTo>
                <a:lnTo>
                  <a:pt x="314427" y="42204"/>
                </a:lnTo>
                <a:lnTo>
                  <a:pt x="323527" y="34331"/>
                </a:lnTo>
                <a:lnTo>
                  <a:pt x="335712" y="25095"/>
                </a:lnTo>
                <a:lnTo>
                  <a:pt x="346258" y="18279"/>
                </a:lnTo>
                <a:lnTo>
                  <a:pt x="365155" y="8887"/>
                </a:lnTo>
                <a:lnTo>
                  <a:pt x="377018" y="4736"/>
                </a:lnTo>
                <a:lnTo>
                  <a:pt x="393713" y="1085"/>
                </a:lnTo>
                <a:lnTo>
                  <a:pt x="406405" y="44"/>
                </a:lnTo>
                <a:lnTo>
                  <a:pt x="409701" y="0"/>
                </a:lnTo>
                <a:lnTo>
                  <a:pt x="423977" y="552"/>
                </a:lnTo>
                <a:lnTo>
                  <a:pt x="437197" y="2215"/>
                </a:lnTo>
                <a:lnTo>
                  <a:pt x="449370" y="4998"/>
                </a:lnTo>
                <a:lnTo>
                  <a:pt x="460504" y="8909"/>
                </a:lnTo>
                <a:lnTo>
                  <a:pt x="476998" y="17716"/>
                </a:lnTo>
                <a:lnTo>
                  <a:pt x="487256" y="25369"/>
                </a:lnTo>
                <a:lnTo>
                  <a:pt x="496242" y="34164"/>
                </a:lnTo>
                <a:lnTo>
                  <a:pt x="508823" y="51848"/>
                </a:lnTo>
                <a:lnTo>
                  <a:pt x="514429" y="63072"/>
                </a:lnTo>
                <a:lnTo>
                  <a:pt x="518990" y="75190"/>
                </a:lnTo>
                <a:lnTo>
                  <a:pt x="524530" y="98452"/>
                </a:lnTo>
                <a:lnTo>
                  <a:pt x="526337" y="110852"/>
                </a:lnTo>
                <a:lnTo>
                  <a:pt x="527508" y="123577"/>
                </a:lnTo>
                <a:lnTo>
                  <a:pt x="528035" y="136648"/>
                </a:lnTo>
                <a:lnTo>
                  <a:pt x="528066" y="140716"/>
                </a:lnTo>
                <a:lnTo>
                  <a:pt x="528066" y="353060"/>
                </a:lnTo>
                <a:lnTo>
                  <a:pt x="528066" y="355600"/>
                </a:lnTo>
                <a:lnTo>
                  <a:pt x="527303" y="357759"/>
                </a:lnTo>
                <a:lnTo>
                  <a:pt x="525780" y="359664"/>
                </a:lnTo>
                <a:lnTo>
                  <a:pt x="524256" y="361442"/>
                </a:lnTo>
                <a:lnTo>
                  <a:pt x="521843" y="363093"/>
                </a:lnTo>
                <a:lnTo>
                  <a:pt x="518287" y="364236"/>
                </a:lnTo>
                <a:lnTo>
                  <a:pt x="514858" y="365506"/>
                </a:lnTo>
                <a:lnTo>
                  <a:pt x="510159" y="366395"/>
                </a:lnTo>
                <a:lnTo>
                  <a:pt x="504190" y="367030"/>
                </a:lnTo>
                <a:lnTo>
                  <a:pt x="498221" y="367665"/>
                </a:lnTo>
                <a:lnTo>
                  <a:pt x="490727" y="368046"/>
                </a:lnTo>
                <a:lnTo>
                  <a:pt x="481457" y="368046"/>
                </a:lnTo>
                <a:lnTo>
                  <a:pt x="472059" y="368046"/>
                </a:lnTo>
                <a:lnTo>
                  <a:pt x="464439" y="367665"/>
                </a:lnTo>
                <a:lnTo>
                  <a:pt x="458470" y="367030"/>
                </a:lnTo>
                <a:lnTo>
                  <a:pt x="452500" y="366395"/>
                </a:lnTo>
                <a:lnTo>
                  <a:pt x="447675" y="365506"/>
                </a:lnTo>
                <a:lnTo>
                  <a:pt x="444119" y="364236"/>
                </a:lnTo>
                <a:lnTo>
                  <a:pt x="440563" y="363093"/>
                </a:lnTo>
                <a:lnTo>
                  <a:pt x="438023" y="361442"/>
                </a:lnTo>
                <a:lnTo>
                  <a:pt x="436625" y="359664"/>
                </a:lnTo>
                <a:lnTo>
                  <a:pt x="435356" y="357759"/>
                </a:lnTo>
                <a:lnTo>
                  <a:pt x="434594" y="355600"/>
                </a:lnTo>
                <a:lnTo>
                  <a:pt x="434594" y="353060"/>
                </a:lnTo>
                <a:lnTo>
                  <a:pt x="434594" y="156337"/>
                </a:lnTo>
                <a:lnTo>
                  <a:pt x="434065" y="143009"/>
                </a:lnTo>
                <a:lnTo>
                  <a:pt x="432445" y="130666"/>
                </a:lnTo>
                <a:lnTo>
                  <a:pt x="427472" y="113021"/>
                </a:lnTo>
                <a:lnTo>
                  <a:pt x="421767" y="102108"/>
                </a:lnTo>
                <a:lnTo>
                  <a:pt x="411988" y="90551"/>
                </a:lnTo>
                <a:lnTo>
                  <a:pt x="398907" y="83312"/>
                </a:lnTo>
                <a:lnTo>
                  <a:pt x="391033" y="81534"/>
                </a:lnTo>
                <a:lnTo>
                  <a:pt x="381762" y="81534"/>
                </a:lnTo>
                <a:lnTo>
                  <a:pt x="369951" y="83130"/>
                </a:lnTo>
                <a:lnTo>
                  <a:pt x="358080" y="87918"/>
                </a:lnTo>
                <a:lnTo>
                  <a:pt x="347980" y="94488"/>
                </a:lnTo>
                <a:lnTo>
                  <a:pt x="339616" y="101423"/>
                </a:lnTo>
                <a:lnTo>
                  <a:pt x="330916" y="109684"/>
                </a:lnTo>
                <a:lnTo>
                  <a:pt x="321888" y="119290"/>
                </a:lnTo>
                <a:lnTo>
                  <a:pt x="312543" y="130264"/>
                </a:lnTo>
                <a:lnTo>
                  <a:pt x="310769" y="132461"/>
                </a:lnTo>
                <a:lnTo>
                  <a:pt x="310769" y="353060"/>
                </a:lnTo>
                <a:lnTo>
                  <a:pt x="310769" y="355600"/>
                </a:lnTo>
                <a:lnTo>
                  <a:pt x="310007" y="357759"/>
                </a:lnTo>
                <a:lnTo>
                  <a:pt x="308483" y="359664"/>
                </a:lnTo>
                <a:lnTo>
                  <a:pt x="306959" y="361442"/>
                </a:lnTo>
                <a:lnTo>
                  <a:pt x="304419" y="363093"/>
                </a:lnTo>
                <a:lnTo>
                  <a:pt x="300863" y="364236"/>
                </a:lnTo>
                <a:lnTo>
                  <a:pt x="297307" y="365506"/>
                </a:lnTo>
                <a:lnTo>
                  <a:pt x="292481" y="366395"/>
                </a:lnTo>
                <a:lnTo>
                  <a:pt x="286512" y="367030"/>
                </a:lnTo>
                <a:lnTo>
                  <a:pt x="280543" y="367665"/>
                </a:lnTo>
                <a:lnTo>
                  <a:pt x="273176" y="368046"/>
                </a:lnTo>
                <a:lnTo>
                  <a:pt x="264160" y="368046"/>
                </a:lnTo>
                <a:lnTo>
                  <a:pt x="255016" y="368046"/>
                </a:lnTo>
                <a:lnTo>
                  <a:pt x="247523" y="367665"/>
                </a:lnTo>
                <a:lnTo>
                  <a:pt x="241553" y="367030"/>
                </a:lnTo>
                <a:lnTo>
                  <a:pt x="235585" y="366395"/>
                </a:lnTo>
                <a:lnTo>
                  <a:pt x="230759" y="365506"/>
                </a:lnTo>
                <a:lnTo>
                  <a:pt x="227202" y="364236"/>
                </a:lnTo>
                <a:lnTo>
                  <a:pt x="223647" y="363093"/>
                </a:lnTo>
                <a:lnTo>
                  <a:pt x="221107" y="361442"/>
                </a:lnTo>
                <a:lnTo>
                  <a:pt x="219583" y="359664"/>
                </a:lnTo>
                <a:lnTo>
                  <a:pt x="218059" y="357759"/>
                </a:lnTo>
                <a:lnTo>
                  <a:pt x="217297" y="355600"/>
                </a:lnTo>
                <a:lnTo>
                  <a:pt x="217297" y="353060"/>
                </a:lnTo>
                <a:lnTo>
                  <a:pt x="217297" y="156337"/>
                </a:lnTo>
                <a:lnTo>
                  <a:pt x="216768" y="143009"/>
                </a:lnTo>
                <a:lnTo>
                  <a:pt x="215148" y="130666"/>
                </a:lnTo>
                <a:lnTo>
                  <a:pt x="210236" y="112977"/>
                </a:lnTo>
                <a:lnTo>
                  <a:pt x="204724" y="102108"/>
                </a:lnTo>
                <a:lnTo>
                  <a:pt x="195072" y="90551"/>
                </a:lnTo>
                <a:lnTo>
                  <a:pt x="181610" y="83312"/>
                </a:lnTo>
                <a:lnTo>
                  <a:pt x="173863" y="81534"/>
                </a:lnTo>
                <a:lnTo>
                  <a:pt x="164846" y="81534"/>
                </a:lnTo>
                <a:lnTo>
                  <a:pt x="152962" y="83099"/>
                </a:lnTo>
                <a:lnTo>
                  <a:pt x="141106" y="87794"/>
                </a:lnTo>
                <a:lnTo>
                  <a:pt x="130683" y="94488"/>
                </a:lnTo>
                <a:lnTo>
                  <a:pt x="122298" y="101461"/>
                </a:lnTo>
                <a:lnTo>
                  <a:pt x="113617" y="109773"/>
                </a:lnTo>
                <a:lnTo>
                  <a:pt x="104650" y="119446"/>
                </a:lnTo>
                <a:lnTo>
                  <a:pt x="95407" y="130498"/>
                </a:lnTo>
                <a:lnTo>
                  <a:pt x="93852" y="132461"/>
                </a:lnTo>
                <a:lnTo>
                  <a:pt x="93852" y="353060"/>
                </a:lnTo>
                <a:lnTo>
                  <a:pt x="93852" y="355600"/>
                </a:lnTo>
                <a:lnTo>
                  <a:pt x="93091" y="357759"/>
                </a:lnTo>
                <a:lnTo>
                  <a:pt x="91567" y="359664"/>
                </a:lnTo>
                <a:lnTo>
                  <a:pt x="90043" y="361442"/>
                </a:lnTo>
                <a:lnTo>
                  <a:pt x="87502" y="363093"/>
                </a:lnTo>
                <a:lnTo>
                  <a:pt x="83947" y="364236"/>
                </a:lnTo>
                <a:lnTo>
                  <a:pt x="80391" y="365506"/>
                </a:lnTo>
                <a:lnTo>
                  <a:pt x="75565" y="366395"/>
                </a:lnTo>
                <a:lnTo>
                  <a:pt x="69596" y="367030"/>
                </a:lnTo>
                <a:lnTo>
                  <a:pt x="63626" y="367665"/>
                </a:lnTo>
                <a:lnTo>
                  <a:pt x="56134" y="368046"/>
                </a:lnTo>
                <a:lnTo>
                  <a:pt x="46990" y="368046"/>
                </a:lnTo>
                <a:lnTo>
                  <a:pt x="37719" y="368046"/>
                </a:lnTo>
                <a:lnTo>
                  <a:pt x="30225" y="367665"/>
                </a:lnTo>
                <a:lnTo>
                  <a:pt x="24257" y="367030"/>
                </a:lnTo>
                <a:lnTo>
                  <a:pt x="18288" y="366395"/>
                </a:lnTo>
                <a:lnTo>
                  <a:pt x="13462" y="365506"/>
                </a:lnTo>
                <a:lnTo>
                  <a:pt x="9906" y="364236"/>
                </a:lnTo>
                <a:lnTo>
                  <a:pt x="6350" y="363093"/>
                </a:lnTo>
                <a:lnTo>
                  <a:pt x="3810" y="361442"/>
                </a:lnTo>
                <a:lnTo>
                  <a:pt x="2286" y="359664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5" y="16510"/>
                </a:lnTo>
                <a:lnTo>
                  <a:pt x="1905" y="14732"/>
                </a:lnTo>
                <a:lnTo>
                  <a:pt x="3175" y="12827"/>
                </a:lnTo>
                <a:lnTo>
                  <a:pt x="5334" y="11303"/>
                </a:lnTo>
                <a:lnTo>
                  <a:pt x="8636" y="10033"/>
                </a:lnTo>
                <a:lnTo>
                  <a:pt x="11811" y="8763"/>
                </a:lnTo>
                <a:lnTo>
                  <a:pt x="16001" y="7874"/>
                </a:lnTo>
                <a:lnTo>
                  <a:pt x="21082" y="7239"/>
                </a:lnTo>
                <a:lnTo>
                  <a:pt x="26162" y="6604"/>
                </a:lnTo>
                <a:lnTo>
                  <a:pt x="32512" y="6350"/>
                </a:lnTo>
                <a:lnTo>
                  <a:pt x="40259" y="6350"/>
                </a:lnTo>
                <a:lnTo>
                  <a:pt x="48133" y="6350"/>
                </a:lnTo>
                <a:lnTo>
                  <a:pt x="54737" y="6604"/>
                </a:lnTo>
                <a:lnTo>
                  <a:pt x="59944" y="7239"/>
                </a:lnTo>
                <a:lnTo>
                  <a:pt x="65150" y="7874"/>
                </a:lnTo>
                <a:lnTo>
                  <a:pt x="69215" y="8763"/>
                </a:lnTo>
                <a:lnTo>
                  <a:pt x="72009" y="10033"/>
                </a:lnTo>
                <a:lnTo>
                  <a:pt x="74930" y="11303"/>
                </a:lnTo>
                <a:lnTo>
                  <a:pt x="76962" y="12827"/>
                </a:lnTo>
                <a:lnTo>
                  <a:pt x="78232" y="14732"/>
                </a:lnTo>
                <a:lnTo>
                  <a:pt x="79375" y="16510"/>
                </a:lnTo>
                <a:lnTo>
                  <a:pt x="80010" y="18796"/>
                </a:lnTo>
                <a:lnTo>
                  <a:pt x="80010" y="21209"/>
                </a:lnTo>
                <a:lnTo>
                  <a:pt x="80010" y="59563"/>
                </a:lnTo>
                <a:lnTo>
                  <a:pt x="89911" y="49364"/>
                </a:lnTo>
                <a:lnTo>
                  <a:pt x="99788" y="40107"/>
                </a:lnTo>
                <a:lnTo>
                  <a:pt x="109641" y="31800"/>
                </a:lnTo>
                <a:lnTo>
                  <a:pt x="119469" y="24452"/>
                </a:lnTo>
                <a:lnTo>
                  <a:pt x="129272" y="18072"/>
                </a:lnTo>
                <a:lnTo>
                  <a:pt x="134874" y="14859"/>
                </a:lnTo>
                <a:lnTo>
                  <a:pt x="146779" y="9154"/>
                </a:lnTo>
                <a:lnTo>
                  <a:pt x="158896" y="4825"/>
                </a:lnTo>
                <a:lnTo>
                  <a:pt x="171224" y="1870"/>
                </a:lnTo>
                <a:lnTo>
                  <a:pt x="183764" y="290"/>
                </a:lnTo>
                <a:lnTo>
                  <a:pt x="19202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923022" y="1286255"/>
            <a:ext cx="253364" cy="374269"/>
          </a:xfrm>
          <a:custGeom>
            <a:avLst/>
            <a:gdLst/>
            <a:ahLst/>
            <a:cxnLst/>
            <a:rect l="l" t="t" r="r" b="b"/>
            <a:pathLst>
              <a:path w="253364" h="374269">
                <a:moveTo>
                  <a:pt x="136905" y="0"/>
                </a:moveTo>
                <a:lnTo>
                  <a:pt x="149799" y="397"/>
                </a:lnTo>
                <a:lnTo>
                  <a:pt x="162371" y="1591"/>
                </a:lnTo>
                <a:lnTo>
                  <a:pt x="167258" y="2286"/>
                </a:lnTo>
                <a:lnTo>
                  <a:pt x="180397" y="4569"/>
                </a:lnTo>
                <a:lnTo>
                  <a:pt x="192287" y="7442"/>
                </a:lnTo>
                <a:lnTo>
                  <a:pt x="193801" y="7874"/>
                </a:lnTo>
                <a:lnTo>
                  <a:pt x="201802" y="10033"/>
                </a:lnTo>
                <a:lnTo>
                  <a:pt x="208533" y="12446"/>
                </a:lnTo>
                <a:lnTo>
                  <a:pt x="213995" y="15113"/>
                </a:lnTo>
                <a:lnTo>
                  <a:pt x="219455" y="17653"/>
                </a:lnTo>
                <a:lnTo>
                  <a:pt x="223266" y="19939"/>
                </a:lnTo>
                <a:lnTo>
                  <a:pt x="225678" y="21844"/>
                </a:lnTo>
                <a:lnTo>
                  <a:pt x="228092" y="23622"/>
                </a:lnTo>
                <a:lnTo>
                  <a:pt x="229743" y="25527"/>
                </a:lnTo>
                <a:lnTo>
                  <a:pt x="230758" y="27305"/>
                </a:lnTo>
                <a:lnTo>
                  <a:pt x="231648" y="29210"/>
                </a:lnTo>
                <a:lnTo>
                  <a:pt x="232409" y="31496"/>
                </a:lnTo>
                <a:lnTo>
                  <a:pt x="232918" y="34036"/>
                </a:lnTo>
                <a:lnTo>
                  <a:pt x="233425" y="36703"/>
                </a:lnTo>
                <a:lnTo>
                  <a:pt x="233806" y="39878"/>
                </a:lnTo>
                <a:lnTo>
                  <a:pt x="234187" y="43688"/>
                </a:lnTo>
                <a:lnTo>
                  <a:pt x="234569" y="47625"/>
                </a:lnTo>
                <a:lnTo>
                  <a:pt x="234823" y="52324"/>
                </a:lnTo>
                <a:lnTo>
                  <a:pt x="234823" y="58039"/>
                </a:lnTo>
                <a:lnTo>
                  <a:pt x="234823" y="64770"/>
                </a:lnTo>
                <a:lnTo>
                  <a:pt x="234569" y="70231"/>
                </a:lnTo>
                <a:lnTo>
                  <a:pt x="234187" y="74422"/>
                </a:lnTo>
                <a:lnTo>
                  <a:pt x="233806" y="78613"/>
                </a:lnTo>
                <a:lnTo>
                  <a:pt x="233299" y="82042"/>
                </a:lnTo>
                <a:lnTo>
                  <a:pt x="232409" y="84455"/>
                </a:lnTo>
                <a:lnTo>
                  <a:pt x="231521" y="86995"/>
                </a:lnTo>
                <a:lnTo>
                  <a:pt x="230377" y="88646"/>
                </a:lnTo>
                <a:lnTo>
                  <a:pt x="228853" y="89535"/>
                </a:lnTo>
                <a:lnTo>
                  <a:pt x="227329" y="90424"/>
                </a:lnTo>
                <a:lnTo>
                  <a:pt x="225551" y="90805"/>
                </a:lnTo>
                <a:lnTo>
                  <a:pt x="223647" y="90805"/>
                </a:lnTo>
                <a:lnTo>
                  <a:pt x="221360" y="90805"/>
                </a:lnTo>
                <a:lnTo>
                  <a:pt x="217931" y="89535"/>
                </a:lnTo>
                <a:lnTo>
                  <a:pt x="213232" y="86868"/>
                </a:lnTo>
                <a:lnTo>
                  <a:pt x="208533" y="84328"/>
                </a:lnTo>
                <a:lnTo>
                  <a:pt x="202564" y="81534"/>
                </a:lnTo>
                <a:lnTo>
                  <a:pt x="195579" y="78486"/>
                </a:lnTo>
                <a:lnTo>
                  <a:pt x="184412" y="74300"/>
                </a:lnTo>
                <a:lnTo>
                  <a:pt x="171616" y="70296"/>
                </a:lnTo>
                <a:lnTo>
                  <a:pt x="159287" y="67678"/>
                </a:lnTo>
                <a:lnTo>
                  <a:pt x="146382" y="66455"/>
                </a:lnTo>
                <a:lnTo>
                  <a:pt x="139192" y="66294"/>
                </a:lnTo>
                <a:lnTo>
                  <a:pt x="130682" y="66294"/>
                </a:lnTo>
                <a:lnTo>
                  <a:pt x="123444" y="67056"/>
                </a:lnTo>
                <a:lnTo>
                  <a:pt x="117221" y="68834"/>
                </a:lnTo>
                <a:lnTo>
                  <a:pt x="110998" y="70612"/>
                </a:lnTo>
                <a:lnTo>
                  <a:pt x="105918" y="73025"/>
                </a:lnTo>
                <a:lnTo>
                  <a:pt x="101980" y="76327"/>
                </a:lnTo>
                <a:lnTo>
                  <a:pt x="98044" y="79502"/>
                </a:lnTo>
                <a:lnTo>
                  <a:pt x="94996" y="83312"/>
                </a:lnTo>
                <a:lnTo>
                  <a:pt x="93091" y="87630"/>
                </a:lnTo>
                <a:lnTo>
                  <a:pt x="91058" y="91948"/>
                </a:lnTo>
                <a:lnTo>
                  <a:pt x="90043" y="96647"/>
                </a:lnTo>
                <a:lnTo>
                  <a:pt x="90043" y="101600"/>
                </a:lnTo>
                <a:lnTo>
                  <a:pt x="90043" y="109220"/>
                </a:lnTo>
                <a:lnTo>
                  <a:pt x="92455" y="115697"/>
                </a:lnTo>
                <a:lnTo>
                  <a:pt x="97154" y="120904"/>
                </a:lnTo>
                <a:lnTo>
                  <a:pt x="101853" y="126111"/>
                </a:lnTo>
                <a:lnTo>
                  <a:pt x="108076" y="130683"/>
                </a:lnTo>
                <a:lnTo>
                  <a:pt x="115697" y="134747"/>
                </a:lnTo>
                <a:lnTo>
                  <a:pt x="126632" y="139858"/>
                </a:lnTo>
                <a:lnTo>
                  <a:pt x="138772" y="144735"/>
                </a:lnTo>
                <a:lnTo>
                  <a:pt x="141985" y="145923"/>
                </a:lnTo>
                <a:lnTo>
                  <a:pt x="153765" y="150206"/>
                </a:lnTo>
                <a:lnTo>
                  <a:pt x="165665" y="154805"/>
                </a:lnTo>
                <a:lnTo>
                  <a:pt x="183198" y="162230"/>
                </a:lnTo>
                <a:lnTo>
                  <a:pt x="194623" y="167864"/>
                </a:lnTo>
                <a:lnTo>
                  <a:pt x="212389" y="178410"/>
                </a:lnTo>
                <a:lnTo>
                  <a:pt x="222282" y="186349"/>
                </a:lnTo>
                <a:lnTo>
                  <a:pt x="235715" y="201142"/>
                </a:lnTo>
                <a:lnTo>
                  <a:pt x="242458" y="211983"/>
                </a:lnTo>
                <a:lnTo>
                  <a:pt x="246379" y="220091"/>
                </a:lnTo>
                <a:lnTo>
                  <a:pt x="250140" y="231271"/>
                </a:lnTo>
                <a:lnTo>
                  <a:pt x="252456" y="243688"/>
                </a:lnTo>
                <a:lnTo>
                  <a:pt x="253351" y="257344"/>
                </a:lnTo>
                <a:lnTo>
                  <a:pt x="253364" y="259334"/>
                </a:lnTo>
                <a:lnTo>
                  <a:pt x="252705" y="273024"/>
                </a:lnTo>
                <a:lnTo>
                  <a:pt x="250735" y="285852"/>
                </a:lnTo>
                <a:lnTo>
                  <a:pt x="247466" y="297854"/>
                </a:lnTo>
                <a:lnTo>
                  <a:pt x="242910" y="309064"/>
                </a:lnTo>
                <a:lnTo>
                  <a:pt x="236405" y="320398"/>
                </a:lnTo>
                <a:lnTo>
                  <a:pt x="228717" y="330531"/>
                </a:lnTo>
                <a:lnTo>
                  <a:pt x="219773" y="339628"/>
                </a:lnTo>
                <a:lnTo>
                  <a:pt x="212851" y="345313"/>
                </a:lnTo>
                <a:lnTo>
                  <a:pt x="202669" y="352122"/>
                </a:lnTo>
                <a:lnTo>
                  <a:pt x="191623" y="358020"/>
                </a:lnTo>
                <a:lnTo>
                  <a:pt x="179713" y="363007"/>
                </a:lnTo>
                <a:lnTo>
                  <a:pt x="167131" y="367030"/>
                </a:lnTo>
                <a:lnTo>
                  <a:pt x="155288" y="369859"/>
                </a:lnTo>
                <a:lnTo>
                  <a:pt x="143012" y="371990"/>
                </a:lnTo>
                <a:lnTo>
                  <a:pt x="130312" y="373424"/>
                </a:lnTo>
                <a:lnTo>
                  <a:pt x="117195" y="374161"/>
                </a:lnTo>
                <a:lnTo>
                  <a:pt x="109727" y="374269"/>
                </a:lnTo>
                <a:lnTo>
                  <a:pt x="96686" y="373922"/>
                </a:lnTo>
                <a:lnTo>
                  <a:pt x="84040" y="372860"/>
                </a:lnTo>
                <a:lnTo>
                  <a:pt x="74295" y="371475"/>
                </a:lnTo>
                <a:lnTo>
                  <a:pt x="61047" y="369000"/>
                </a:lnTo>
                <a:lnTo>
                  <a:pt x="48991" y="365995"/>
                </a:lnTo>
                <a:lnTo>
                  <a:pt x="35051" y="361569"/>
                </a:lnTo>
                <a:lnTo>
                  <a:pt x="21589" y="355727"/>
                </a:lnTo>
                <a:lnTo>
                  <a:pt x="11302" y="349885"/>
                </a:lnTo>
                <a:lnTo>
                  <a:pt x="3682" y="340614"/>
                </a:lnTo>
                <a:lnTo>
                  <a:pt x="2285" y="335026"/>
                </a:lnTo>
                <a:lnTo>
                  <a:pt x="761" y="329438"/>
                </a:lnTo>
                <a:lnTo>
                  <a:pt x="0" y="321183"/>
                </a:lnTo>
                <a:lnTo>
                  <a:pt x="0" y="310261"/>
                </a:lnTo>
                <a:lnTo>
                  <a:pt x="0" y="303149"/>
                </a:lnTo>
                <a:lnTo>
                  <a:pt x="253" y="297307"/>
                </a:lnTo>
                <a:lnTo>
                  <a:pt x="761" y="292989"/>
                </a:lnTo>
                <a:lnTo>
                  <a:pt x="1270" y="288671"/>
                </a:lnTo>
                <a:lnTo>
                  <a:pt x="2031" y="285242"/>
                </a:lnTo>
                <a:lnTo>
                  <a:pt x="3048" y="282575"/>
                </a:lnTo>
                <a:lnTo>
                  <a:pt x="3936" y="280035"/>
                </a:lnTo>
                <a:lnTo>
                  <a:pt x="5206" y="278257"/>
                </a:lnTo>
                <a:lnTo>
                  <a:pt x="6730" y="277368"/>
                </a:lnTo>
                <a:lnTo>
                  <a:pt x="8254" y="276479"/>
                </a:lnTo>
                <a:lnTo>
                  <a:pt x="10032" y="276098"/>
                </a:lnTo>
                <a:lnTo>
                  <a:pt x="12319" y="276098"/>
                </a:lnTo>
                <a:lnTo>
                  <a:pt x="14985" y="276098"/>
                </a:lnTo>
                <a:lnTo>
                  <a:pt x="19050" y="277622"/>
                </a:lnTo>
                <a:lnTo>
                  <a:pt x="24383" y="280797"/>
                </a:lnTo>
                <a:lnTo>
                  <a:pt x="29718" y="283845"/>
                </a:lnTo>
                <a:lnTo>
                  <a:pt x="36322" y="287274"/>
                </a:lnTo>
                <a:lnTo>
                  <a:pt x="44323" y="290957"/>
                </a:lnTo>
                <a:lnTo>
                  <a:pt x="55227" y="295610"/>
                </a:lnTo>
                <a:lnTo>
                  <a:pt x="67616" y="300002"/>
                </a:lnTo>
                <a:lnTo>
                  <a:pt x="72008" y="301371"/>
                </a:lnTo>
                <a:lnTo>
                  <a:pt x="83603" y="304196"/>
                </a:lnTo>
                <a:lnTo>
                  <a:pt x="96258" y="305779"/>
                </a:lnTo>
                <a:lnTo>
                  <a:pt x="107950" y="306197"/>
                </a:lnTo>
                <a:lnTo>
                  <a:pt x="116331" y="306197"/>
                </a:lnTo>
                <a:lnTo>
                  <a:pt x="123825" y="305308"/>
                </a:lnTo>
                <a:lnTo>
                  <a:pt x="130428" y="303657"/>
                </a:lnTo>
                <a:lnTo>
                  <a:pt x="137032" y="301879"/>
                </a:lnTo>
                <a:lnTo>
                  <a:pt x="142748" y="299466"/>
                </a:lnTo>
                <a:lnTo>
                  <a:pt x="147574" y="296164"/>
                </a:lnTo>
                <a:lnTo>
                  <a:pt x="152400" y="292989"/>
                </a:lnTo>
                <a:lnTo>
                  <a:pt x="156082" y="288925"/>
                </a:lnTo>
                <a:lnTo>
                  <a:pt x="158496" y="283845"/>
                </a:lnTo>
                <a:lnTo>
                  <a:pt x="161035" y="278892"/>
                </a:lnTo>
                <a:lnTo>
                  <a:pt x="162178" y="273177"/>
                </a:lnTo>
                <a:lnTo>
                  <a:pt x="162178" y="266827"/>
                </a:lnTo>
                <a:lnTo>
                  <a:pt x="162178" y="259334"/>
                </a:lnTo>
                <a:lnTo>
                  <a:pt x="159893" y="252984"/>
                </a:lnTo>
                <a:lnTo>
                  <a:pt x="155321" y="247650"/>
                </a:lnTo>
                <a:lnTo>
                  <a:pt x="150749" y="242316"/>
                </a:lnTo>
                <a:lnTo>
                  <a:pt x="144652" y="237617"/>
                </a:lnTo>
                <a:lnTo>
                  <a:pt x="137159" y="233680"/>
                </a:lnTo>
                <a:lnTo>
                  <a:pt x="126223" y="228421"/>
                </a:lnTo>
                <a:lnTo>
                  <a:pt x="114117" y="223462"/>
                </a:lnTo>
                <a:lnTo>
                  <a:pt x="111505" y="222504"/>
                </a:lnTo>
                <a:lnTo>
                  <a:pt x="99817" y="218147"/>
                </a:lnTo>
                <a:lnTo>
                  <a:pt x="87956" y="213397"/>
                </a:lnTo>
                <a:lnTo>
                  <a:pt x="70472" y="205779"/>
                </a:lnTo>
                <a:lnTo>
                  <a:pt x="59132" y="200036"/>
                </a:lnTo>
                <a:lnTo>
                  <a:pt x="52704" y="196469"/>
                </a:lnTo>
                <a:lnTo>
                  <a:pt x="41927" y="189508"/>
                </a:lnTo>
                <a:lnTo>
                  <a:pt x="32148" y="181435"/>
                </a:lnTo>
                <a:lnTo>
                  <a:pt x="19157" y="166802"/>
                </a:lnTo>
                <a:lnTo>
                  <a:pt x="12536" y="155889"/>
                </a:lnTo>
                <a:lnTo>
                  <a:pt x="8762" y="147701"/>
                </a:lnTo>
                <a:lnTo>
                  <a:pt x="5151" y="136608"/>
                </a:lnTo>
                <a:lnTo>
                  <a:pt x="2875" y="124232"/>
                </a:lnTo>
                <a:lnTo>
                  <a:pt x="1933" y="110549"/>
                </a:lnTo>
                <a:lnTo>
                  <a:pt x="1904" y="107569"/>
                </a:lnTo>
                <a:lnTo>
                  <a:pt x="2647" y="94337"/>
                </a:lnTo>
                <a:lnTo>
                  <a:pt x="4886" y="81738"/>
                </a:lnTo>
                <a:lnTo>
                  <a:pt x="8638" y="69791"/>
                </a:lnTo>
                <a:lnTo>
                  <a:pt x="17324" y="52694"/>
                </a:lnTo>
                <a:lnTo>
                  <a:pt x="24860" y="42513"/>
                </a:lnTo>
                <a:lnTo>
                  <a:pt x="33804" y="33298"/>
                </a:lnTo>
                <a:lnTo>
                  <a:pt x="47816" y="22685"/>
                </a:lnTo>
                <a:lnTo>
                  <a:pt x="58719" y="16552"/>
                </a:lnTo>
                <a:lnTo>
                  <a:pt x="70669" y="11303"/>
                </a:lnTo>
                <a:lnTo>
                  <a:pt x="80518" y="7874"/>
                </a:lnTo>
                <a:lnTo>
                  <a:pt x="92039" y="4770"/>
                </a:lnTo>
                <a:lnTo>
                  <a:pt x="104167" y="2432"/>
                </a:lnTo>
                <a:lnTo>
                  <a:pt x="116902" y="871"/>
                </a:lnTo>
                <a:lnTo>
                  <a:pt x="130243" y="92"/>
                </a:lnTo>
                <a:lnTo>
                  <a:pt x="13690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526910" y="1286255"/>
            <a:ext cx="213233" cy="368046"/>
          </a:xfrm>
          <a:custGeom>
            <a:avLst/>
            <a:gdLst/>
            <a:ahLst/>
            <a:cxnLst/>
            <a:rect l="l" t="t" r="r" b="b"/>
            <a:pathLst>
              <a:path w="213233" h="368046">
                <a:moveTo>
                  <a:pt x="168275" y="0"/>
                </a:moveTo>
                <a:lnTo>
                  <a:pt x="171450" y="0"/>
                </a:lnTo>
                <a:lnTo>
                  <a:pt x="174879" y="254"/>
                </a:lnTo>
                <a:lnTo>
                  <a:pt x="178689" y="635"/>
                </a:lnTo>
                <a:lnTo>
                  <a:pt x="182372" y="889"/>
                </a:lnTo>
                <a:lnTo>
                  <a:pt x="186182" y="1524"/>
                </a:lnTo>
                <a:lnTo>
                  <a:pt x="190119" y="2413"/>
                </a:lnTo>
                <a:lnTo>
                  <a:pt x="194183" y="3302"/>
                </a:lnTo>
                <a:lnTo>
                  <a:pt x="197612" y="4318"/>
                </a:lnTo>
                <a:lnTo>
                  <a:pt x="200533" y="5461"/>
                </a:lnTo>
                <a:lnTo>
                  <a:pt x="203581" y="6477"/>
                </a:lnTo>
                <a:lnTo>
                  <a:pt x="205740" y="7747"/>
                </a:lnTo>
                <a:lnTo>
                  <a:pt x="207137" y="8890"/>
                </a:lnTo>
                <a:lnTo>
                  <a:pt x="208407" y="10160"/>
                </a:lnTo>
                <a:lnTo>
                  <a:pt x="209423" y="11557"/>
                </a:lnTo>
                <a:lnTo>
                  <a:pt x="210058" y="13081"/>
                </a:lnTo>
                <a:lnTo>
                  <a:pt x="210693" y="14478"/>
                </a:lnTo>
                <a:lnTo>
                  <a:pt x="211200" y="16510"/>
                </a:lnTo>
                <a:lnTo>
                  <a:pt x="211709" y="19177"/>
                </a:lnTo>
                <a:lnTo>
                  <a:pt x="212217" y="21844"/>
                </a:lnTo>
                <a:lnTo>
                  <a:pt x="212598" y="25654"/>
                </a:lnTo>
                <a:lnTo>
                  <a:pt x="212852" y="30861"/>
                </a:lnTo>
                <a:lnTo>
                  <a:pt x="213106" y="36068"/>
                </a:lnTo>
                <a:lnTo>
                  <a:pt x="213233" y="43180"/>
                </a:lnTo>
                <a:lnTo>
                  <a:pt x="213233" y="52070"/>
                </a:lnTo>
                <a:lnTo>
                  <a:pt x="213233" y="61087"/>
                </a:lnTo>
                <a:lnTo>
                  <a:pt x="212979" y="68326"/>
                </a:lnTo>
                <a:lnTo>
                  <a:pt x="212471" y="74041"/>
                </a:lnTo>
                <a:lnTo>
                  <a:pt x="211963" y="79756"/>
                </a:lnTo>
                <a:lnTo>
                  <a:pt x="211200" y="84201"/>
                </a:lnTo>
                <a:lnTo>
                  <a:pt x="210312" y="87503"/>
                </a:lnTo>
                <a:lnTo>
                  <a:pt x="209296" y="90678"/>
                </a:lnTo>
                <a:lnTo>
                  <a:pt x="208025" y="92964"/>
                </a:lnTo>
                <a:lnTo>
                  <a:pt x="206375" y="94107"/>
                </a:lnTo>
                <a:lnTo>
                  <a:pt x="204724" y="95377"/>
                </a:lnTo>
                <a:lnTo>
                  <a:pt x="202692" y="96012"/>
                </a:lnTo>
                <a:lnTo>
                  <a:pt x="200279" y="96012"/>
                </a:lnTo>
                <a:lnTo>
                  <a:pt x="198247" y="96012"/>
                </a:lnTo>
                <a:lnTo>
                  <a:pt x="195961" y="95631"/>
                </a:lnTo>
                <a:lnTo>
                  <a:pt x="193548" y="94742"/>
                </a:lnTo>
                <a:lnTo>
                  <a:pt x="191008" y="93853"/>
                </a:lnTo>
                <a:lnTo>
                  <a:pt x="188214" y="92964"/>
                </a:lnTo>
                <a:lnTo>
                  <a:pt x="185166" y="91948"/>
                </a:lnTo>
                <a:lnTo>
                  <a:pt x="181991" y="90932"/>
                </a:lnTo>
                <a:lnTo>
                  <a:pt x="178689" y="90043"/>
                </a:lnTo>
                <a:lnTo>
                  <a:pt x="174879" y="89154"/>
                </a:lnTo>
                <a:lnTo>
                  <a:pt x="171196" y="88265"/>
                </a:lnTo>
                <a:lnTo>
                  <a:pt x="167132" y="87884"/>
                </a:lnTo>
                <a:lnTo>
                  <a:pt x="162687" y="87884"/>
                </a:lnTo>
                <a:lnTo>
                  <a:pt x="157480" y="87884"/>
                </a:lnTo>
                <a:lnTo>
                  <a:pt x="152273" y="88900"/>
                </a:lnTo>
                <a:lnTo>
                  <a:pt x="147066" y="90932"/>
                </a:lnTo>
                <a:lnTo>
                  <a:pt x="141859" y="93091"/>
                </a:lnTo>
                <a:lnTo>
                  <a:pt x="136398" y="96393"/>
                </a:lnTo>
                <a:lnTo>
                  <a:pt x="130810" y="100838"/>
                </a:lnTo>
                <a:lnTo>
                  <a:pt x="125222" y="105283"/>
                </a:lnTo>
                <a:lnTo>
                  <a:pt x="119380" y="111252"/>
                </a:lnTo>
                <a:lnTo>
                  <a:pt x="113284" y="118745"/>
                </a:lnTo>
                <a:lnTo>
                  <a:pt x="106267" y="127888"/>
                </a:lnTo>
                <a:lnTo>
                  <a:pt x="98830" y="138540"/>
                </a:lnTo>
                <a:lnTo>
                  <a:pt x="93853" y="146177"/>
                </a:lnTo>
                <a:lnTo>
                  <a:pt x="93853" y="353060"/>
                </a:lnTo>
                <a:lnTo>
                  <a:pt x="93853" y="355600"/>
                </a:lnTo>
                <a:lnTo>
                  <a:pt x="93091" y="357759"/>
                </a:lnTo>
                <a:lnTo>
                  <a:pt x="91567" y="359664"/>
                </a:lnTo>
                <a:lnTo>
                  <a:pt x="90043" y="361442"/>
                </a:lnTo>
                <a:lnTo>
                  <a:pt x="87503" y="363093"/>
                </a:lnTo>
                <a:lnTo>
                  <a:pt x="83947" y="364236"/>
                </a:lnTo>
                <a:lnTo>
                  <a:pt x="80391" y="365506"/>
                </a:lnTo>
                <a:lnTo>
                  <a:pt x="75565" y="366395"/>
                </a:lnTo>
                <a:lnTo>
                  <a:pt x="69596" y="367030"/>
                </a:lnTo>
                <a:lnTo>
                  <a:pt x="63627" y="367665"/>
                </a:lnTo>
                <a:lnTo>
                  <a:pt x="56134" y="368046"/>
                </a:lnTo>
                <a:lnTo>
                  <a:pt x="46990" y="368046"/>
                </a:lnTo>
                <a:lnTo>
                  <a:pt x="37719" y="368046"/>
                </a:lnTo>
                <a:lnTo>
                  <a:pt x="30225" y="367665"/>
                </a:lnTo>
                <a:lnTo>
                  <a:pt x="24257" y="367030"/>
                </a:lnTo>
                <a:lnTo>
                  <a:pt x="18288" y="366395"/>
                </a:lnTo>
                <a:lnTo>
                  <a:pt x="13462" y="365506"/>
                </a:lnTo>
                <a:lnTo>
                  <a:pt x="9906" y="364236"/>
                </a:lnTo>
                <a:lnTo>
                  <a:pt x="6350" y="363093"/>
                </a:lnTo>
                <a:lnTo>
                  <a:pt x="3810" y="361442"/>
                </a:lnTo>
                <a:lnTo>
                  <a:pt x="2286" y="359664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5" y="16510"/>
                </a:lnTo>
                <a:lnTo>
                  <a:pt x="1905" y="14732"/>
                </a:lnTo>
                <a:lnTo>
                  <a:pt x="3175" y="12827"/>
                </a:lnTo>
                <a:lnTo>
                  <a:pt x="5334" y="11303"/>
                </a:lnTo>
                <a:lnTo>
                  <a:pt x="8636" y="10033"/>
                </a:lnTo>
                <a:lnTo>
                  <a:pt x="11811" y="8763"/>
                </a:lnTo>
                <a:lnTo>
                  <a:pt x="16002" y="7874"/>
                </a:lnTo>
                <a:lnTo>
                  <a:pt x="21082" y="7239"/>
                </a:lnTo>
                <a:lnTo>
                  <a:pt x="26162" y="6604"/>
                </a:lnTo>
                <a:lnTo>
                  <a:pt x="32512" y="6350"/>
                </a:lnTo>
                <a:lnTo>
                  <a:pt x="40259" y="6350"/>
                </a:lnTo>
                <a:lnTo>
                  <a:pt x="48133" y="6350"/>
                </a:lnTo>
                <a:lnTo>
                  <a:pt x="54737" y="6604"/>
                </a:lnTo>
                <a:lnTo>
                  <a:pt x="59944" y="7239"/>
                </a:lnTo>
                <a:lnTo>
                  <a:pt x="65150" y="7874"/>
                </a:lnTo>
                <a:lnTo>
                  <a:pt x="69215" y="8763"/>
                </a:lnTo>
                <a:lnTo>
                  <a:pt x="72009" y="10033"/>
                </a:lnTo>
                <a:lnTo>
                  <a:pt x="74930" y="11303"/>
                </a:lnTo>
                <a:lnTo>
                  <a:pt x="76962" y="12827"/>
                </a:lnTo>
                <a:lnTo>
                  <a:pt x="78232" y="14732"/>
                </a:lnTo>
                <a:lnTo>
                  <a:pt x="79375" y="16510"/>
                </a:lnTo>
                <a:lnTo>
                  <a:pt x="80010" y="18796"/>
                </a:lnTo>
                <a:lnTo>
                  <a:pt x="80010" y="21209"/>
                </a:lnTo>
                <a:lnTo>
                  <a:pt x="80010" y="62484"/>
                </a:lnTo>
                <a:lnTo>
                  <a:pt x="88316" y="51184"/>
                </a:lnTo>
                <a:lnTo>
                  <a:pt x="96277" y="41209"/>
                </a:lnTo>
                <a:lnTo>
                  <a:pt x="103942" y="32611"/>
                </a:lnTo>
                <a:lnTo>
                  <a:pt x="114469" y="22230"/>
                </a:lnTo>
                <a:lnTo>
                  <a:pt x="123872" y="14557"/>
                </a:lnTo>
                <a:lnTo>
                  <a:pt x="126492" y="12700"/>
                </a:lnTo>
                <a:lnTo>
                  <a:pt x="133477" y="8001"/>
                </a:lnTo>
                <a:lnTo>
                  <a:pt x="140462" y="4699"/>
                </a:lnTo>
                <a:lnTo>
                  <a:pt x="147447" y="2794"/>
                </a:lnTo>
                <a:lnTo>
                  <a:pt x="154305" y="889"/>
                </a:lnTo>
                <a:lnTo>
                  <a:pt x="161290" y="0"/>
                </a:lnTo>
                <a:lnTo>
                  <a:pt x="16827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313807" y="1286255"/>
            <a:ext cx="213232" cy="368046"/>
          </a:xfrm>
          <a:custGeom>
            <a:avLst/>
            <a:gdLst/>
            <a:ahLst/>
            <a:cxnLst/>
            <a:rect l="l" t="t" r="r" b="b"/>
            <a:pathLst>
              <a:path w="213232" h="368046">
                <a:moveTo>
                  <a:pt x="168275" y="0"/>
                </a:moveTo>
                <a:lnTo>
                  <a:pt x="171450" y="0"/>
                </a:lnTo>
                <a:lnTo>
                  <a:pt x="174878" y="254"/>
                </a:lnTo>
                <a:lnTo>
                  <a:pt x="178688" y="635"/>
                </a:lnTo>
                <a:lnTo>
                  <a:pt x="182371" y="889"/>
                </a:lnTo>
                <a:lnTo>
                  <a:pt x="186181" y="1524"/>
                </a:lnTo>
                <a:lnTo>
                  <a:pt x="190118" y="2413"/>
                </a:lnTo>
                <a:lnTo>
                  <a:pt x="194182" y="3302"/>
                </a:lnTo>
                <a:lnTo>
                  <a:pt x="197612" y="4318"/>
                </a:lnTo>
                <a:lnTo>
                  <a:pt x="200532" y="5461"/>
                </a:lnTo>
                <a:lnTo>
                  <a:pt x="203580" y="6477"/>
                </a:lnTo>
                <a:lnTo>
                  <a:pt x="205739" y="7747"/>
                </a:lnTo>
                <a:lnTo>
                  <a:pt x="207137" y="8890"/>
                </a:lnTo>
                <a:lnTo>
                  <a:pt x="208533" y="10160"/>
                </a:lnTo>
                <a:lnTo>
                  <a:pt x="209422" y="11557"/>
                </a:lnTo>
                <a:lnTo>
                  <a:pt x="210057" y="13081"/>
                </a:lnTo>
                <a:lnTo>
                  <a:pt x="210692" y="14478"/>
                </a:lnTo>
                <a:lnTo>
                  <a:pt x="211200" y="16510"/>
                </a:lnTo>
                <a:lnTo>
                  <a:pt x="211708" y="19177"/>
                </a:lnTo>
                <a:lnTo>
                  <a:pt x="212216" y="21844"/>
                </a:lnTo>
                <a:lnTo>
                  <a:pt x="212597" y="25654"/>
                </a:lnTo>
                <a:lnTo>
                  <a:pt x="212851" y="30861"/>
                </a:lnTo>
                <a:lnTo>
                  <a:pt x="213105" y="36068"/>
                </a:lnTo>
                <a:lnTo>
                  <a:pt x="213232" y="43180"/>
                </a:lnTo>
                <a:lnTo>
                  <a:pt x="213232" y="52070"/>
                </a:lnTo>
                <a:lnTo>
                  <a:pt x="213232" y="61087"/>
                </a:lnTo>
                <a:lnTo>
                  <a:pt x="212978" y="68326"/>
                </a:lnTo>
                <a:lnTo>
                  <a:pt x="212470" y="74041"/>
                </a:lnTo>
                <a:lnTo>
                  <a:pt x="211962" y="79756"/>
                </a:lnTo>
                <a:lnTo>
                  <a:pt x="211200" y="84201"/>
                </a:lnTo>
                <a:lnTo>
                  <a:pt x="210312" y="87503"/>
                </a:lnTo>
                <a:lnTo>
                  <a:pt x="209295" y="90678"/>
                </a:lnTo>
                <a:lnTo>
                  <a:pt x="208025" y="92964"/>
                </a:lnTo>
                <a:lnTo>
                  <a:pt x="206375" y="94107"/>
                </a:lnTo>
                <a:lnTo>
                  <a:pt x="204723" y="95377"/>
                </a:lnTo>
                <a:lnTo>
                  <a:pt x="202691" y="96012"/>
                </a:lnTo>
                <a:lnTo>
                  <a:pt x="200278" y="96012"/>
                </a:lnTo>
                <a:lnTo>
                  <a:pt x="198246" y="96012"/>
                </a:lnTo>
                <a:lnTo>
                  <a:pt x="195960" y="95631"/>
                </a:lnTo>
                <a:lnTo>
                  <a:pt x="193547" y="94742"/>
                </a:lnTo>
                <a:lnTo>
                  <a:pt x="191007" y="93853"/>
                </a:lnTo>
                <a:lnTo>
                  <a:pt x="188213" y="92964"/>
                </a:lnTo>
                <a:lnTo>
                  <a:pt x="185165" y="91948"/>
                </a:lnTo>
                <a:lnTo>
                  <a:pt x="181990" y="90932"/>
                </a:lnTo>
                <a:lnTo>
                  <a:pt x="178688" y="90043"/>
                </a:lnTo>
                <a:lnTo>
                  <a:pt x="174878" y="89154"/>
                </a:lnTo>
                <a:lnTo>
                  <a:pt x="171195" y="88265"/>
                </a:lnTo>
                <a:lnTo>
                  <a:pt x="167131" y="87884"/>
                </a:lnTo>
                <a:lnTo>
                  <a:pt x="162687" y="87884"/>
                </a:lnTo>
                <a:lnTo>
                  <a:pt x="157479" y="87884"/>
                </a:lnTo>
                <a:lnTo>
                  <a:pt x="152272" y="88900"/>
                </a:lnTo>
                <a:lnTo>
                  <a:pt x="147065" y="90932"/>
                </a:lnTo>
                <a:lnTo>
                  <a:pt x="141858" y="93091"/>
                </a:lnTo>
                <a:lnTo>
                  <a:pt x="136397" y="96393"/>
                </a:lnTo>
                <a:lnTo>
                  <a:pt x="130809" y="100838"/>
                </a:lnTo>
                <a:lnTo>
                  <a:pt x="125221" y="105283"/>
                </a:lnTo>
                <a:lnTo>
                  <a:pt x="119379" y="111252"/>
                </a:lnTo>
                <a:lnTo>
                  <a:pt x="113283" y="118745"/>
                </a:lnTo>
                <a:lnTo>
                  <a:pt x="106267" y="127888"/>
                </a:lnTo>
                <a:lnTo>
                  <a:pt x="98830" y="138540"/>
                </a:lnTo>
                <a:lnTo>
                  <a:pt x="93852" y="146177"/>
                </a:lnTo>
                <a:lnTo>
                  <a:pt x="93852" y="353060"/>
                </a:lnTo>
                <a:lnTo>
                  <a:pt x="93852" y="355600"/>
                </a:lnTo>
                <a:lnTo>
                  <a:pt x="93090" y="357759"/>
                </a:lnTo>
                <a:lnTo>
                  <a:pt x="91566" y="359664"/>
                </a:lnTo>
                <a:lnTo>
                  <a:pt x="90042" y="361442"/>
                </a:lnTo>
                <a:lnTo>
                  <a:pt x="87502" y="363093"/>
                </a:lnTo>
                <a:lnTo>
                  <a:pt x="83946" y="364236"/>
                </a:lnTo>
                <a:lnTo>
                  <a:pt x="80390" y="365506"/>
                </a:lnTo>
                <a:lnTo>
                  <a:pt x="75564" y="366395"/>
                </a:lnTo>
                <a:lnTo>
                  <a:pt x="69595" y="367030"/>
                </a:lnTo>
                <a:lnTo>
                  <a:pt x="63626" y="367665"/>
                </a:lnTo>
                <a:lnTo>
                  <a:pt x="56133" y="368046"/>
                </a:lnTo>
                <a:lnTo>
                  <a:pt x="46989" y="368046"/>
                </a:lnTo>
                <a:lnTo>
                  <a:pt x="37718" y="368046"/>
                </a:lnTo>
                <a:lnTo>
                  <a:pt x="30225" y="367665"/>
                </a:lnTo>
                <a:lnTo>
                  <a:pt x="24256" y="367030"/>
                </a:lnTo>
                <a:lnTo>
                  <a:pt x="18287" y="366395"/>
                </a:lnTo>
                <a:lnTo>
                  <a:pt x="13462" y="365506"/>
                </a:lnTo>
                <a:lnTo>
                  <a:pt x="9905" y="364236"/>
                </a:lnTo>
                <a:lnTo>
                  <a:pt x="6350" y="363093"/>
                </a:lnTo>
                <a:lnTo>
                  <a:pt x="3809" y="361442"/>
                </a:lnTo>
                <a:lnTo>
                  <a:pt x="2285" y="359664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4" y="16510"/>
                </a:lnTo>
                <a:lnTo>
                  <a:pt x="1904" y="14732"/>
                </a:lnTo>
                <a:lnTo>
                  <a:pt x="3175" y="12827"/>
                </a:lnTo>
                <a:lnTo>
                  <a:pt x="5333" y="11303"/>
                </a:lnTo>
                <a:lnTo>
                  <a:pt x="8635" y="10033"/>
                </a:lnTo>
                <a:lnTo>
                  <a:pt x="11810" y="8763"/>
                </a:lnTo>
                <a:lnTo>
                  <a:pt x="16001" y="7874"/>
                </a:lnTo>
                <a:lnTo>
                  <a:pt x="21081" y="7239"/>
                </a:lnTo>
                <a:lnTo>
                  <a:pt x="26162" y="6604"/>
                </a:lnTo>
                <a:lnTo>
                  <a:pt x="32512" y="6350"/>
                </a:lnTo>
                <a:lnTo>
                  <a:pt x="40258" y="6350"/>
                </a:lnTo>
                <a:lnTo>
                  <a:pt x="48132" y="6350"/>
                </a:lnTo>
                <a:lnTo>
                  <a:pt x="54737" y="6604"/>
                </a:lnTo>
                <a:lnTo>
                  <a:pt x="59943" y="7239"/>
                </a:lnTo>
                <a:lnTo>
                  <a:pt x="65150" y="7874"/>
                </a:lnTo>
                <a:lnTo>
                  <a:pt x="69214" y="8763"/>
                </a:lnTo>
                <a:lnTo>
                  <a:pt x="72008" y="10033"/>
                </a:lnTo>
                <a:lnTo>
                  <a:pt x="74929" y="11303"/>
                </a:lnTo>
                <a:lnTo>
                  <a:pt x="76962" y="12827"/>
                </a:lnTo>
                <a:lnTo>
                  <a:pt x="78231" y="14732"/>
                </a:lnTo>
                <a:lnTo>
                  <a:pt x="79375" y="16510"/>
                </a:lnTo>
                <a:lnTo>
                  <a:pt x="80009" y="18796"/>
                </a:lnTo>
                <a:lnTo>
                  <a:pt x="80009" y="21209"/>
                </a:lnTo>
                <a:lnTo>
                  <a:pt x="80009" y="62484"/>
                </a:lnTo>
                <a:lnTo>
                  <a:pt x="88316" y="51184"/>
                </a:lnTo>
                <a:lnTo>
                  <a:pt x="96277" y="41209"/>
                </a:lnTo>
                <a:lnTo>
                  <a:pt x="103942" y="32611"/>
                </a:lnTo>
                <a:lnTo>
                  <a:pt x="114469" y="22230"/>
                </a:lnTo>
                <a:lnTo>
                  <a:pt x="123872" y="14557"/>
                </a:lnTo>
                <a:lnTo>
                  <a:pt x="126491" y="12700"/>
                </a:lnTo>
                <a:lnTo>
                  <a:pt x="133476" y="8001"/>
                </a:lnTo>
                <a:lnTo>
                  <a:pt x="140462" y="4699"/>
                </a:lnTo>
                <a:lnTo>
                  <a:pt x="147446" y="2794"/>
                </a:lnTo>
                <a:lnTo>
                  <a:pt x="154304" y="889"/>
                </a:lnTo>
                <a:lnTo>
                  <a:pt x="161289" y="0"/>
                </a:lnTo>
                <a:lnTo>
                  <a:pt x="16827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916932" y="1286255"/>
            <a:ext cx="303275" cy="374269"/>
          </a:xfrm>
          <a:custGeom>
            <a:avLst/>
            <a:gdLst/>
            <a:ahLst/>
            <a:cxnLst/>
            <a:rect l="l" t="t" r="r" b="b"/>
            <a:pathLst>
              <a:path w="303275" h="374269">
                <a:moveTo>
                  <a:pt x="156717" y="0"/>
                </a:moveTo>
                <a:lnTo>
                  <a:pt x="171064" y="271"/>
                </a:lnTo>
                <a:lnTo>
                  <a:pt x="184599" y="1087"/>
                </a:lnTo>
                <a:lnTo>
                  <a:pt x="197330" y="2446"/>
                </a:lnTo>
                <a:lnTo>
                  <a:pt x="209260" y="4349"/>
                </a:lnTo>
                <a:lnTo>
                  <a:pt x="223519" y="7620"/>
                </a:lnTo>
                <a:lnTo>
                  <a:pt x="236638" y="11916"/>
                </a:lnTo>
                <a:lnTo>
                  <a:pt x="248561" y="17232"/>
                </a:lnTo>
                <a:lnTo>
                  <a:pt x="259264" y="23558"/>
                </a:lnTo>
                <a:lnTo>
                  <a:pt x="268723" y="30881"/>
                </a:lnTo>
                <a:lnTo>
                  <a:pt x="277727" y="40048"/>
                </a:lnTo>
                <a:lnTo>
                  <a:pt x="285128" y="50241"/>
                </a:lnTo>
                <a:lnTo>
                  <a:pt x="291161" y="61696"/>
                </a:lnTo>
                <a:lnTo>
                  <a:pt x="298146" y="82876"/>
                </a:lnTo>
                <a:lnTo>
                  <a:pt x="300538" y="94748"/>
                </a:lnTo>
                <a:lnTo>
                  <a:pt x="302189" y="107473"/>
                </a:lnTo>
                <a:lnTo>
                  <a:pt x="303092" y="121032"/>
                </a:lnTo>
                <a:lnTo>
                  <a:pt x="303275" y="130937"/>
                </a:lnTo>
                <a:lnTo>
                  <a:pt x="303275" y="354203"/>
                </a:lnTo>
                <a:lnTo>
                  <a:pt x="303275" y="357759"/>
                </a:lnTo>
                <a:lnTo>
                  <a:pt x="302005" y="360426"/>
                </a:lnTo>
                <a:lnTo>
                  <a:pt x="299592" y="362458"/>
                </a:lnTo>
                <a:lnTo>
                  <a:pt x="297052" y="364363"/>
                </a:lnTo>
                <a:lnTo>
                  <a:pt x="293115" y="365760"/>
                </a:lnTo>
                <a:lnTo>
                  <a:pt x="287781" y="366649"/>
                </a:lnTo>
                <a:lnTo>
                  <a:pt x="282447" y="367538"/>
                </a:lnTo>
                <a:lnTo>
                  <a:pt x="274573" y="368046"/>
                </a:lnTo>
                <a:lnTo>
                  <a:pt x="264159" y="368046"/>
                </a:lnTo>
                <a:lnTo>
                  <a:pt x="252983" y="368046"/>
                </a:lnTo>
                <a:lnTo>
                  <a:pt x="244855" y="367538"/>
                </a:lnTo>
                <a:lnTo>
                  <a:pt x="239775" y="366649"/>
                </a:lnTo>
                <a:lnTo>
                  <a:pt x="234695" y="365760"/>
                </a:lnTo>
                <a:lnTo>
                  <a:pt x="231139" y="364363"/>
                </a:lnTo>
                <a:lnTo>
                  <a:pt x="228980" y="362458"/>
                </a:lnTo>
                <a:lnTo>
                  <a:pt x="226948" y="360426"/>
                </a:lnTo>
                <a:lnTo>
                  <a:pt x="225932" y="357759"/>
                </a:lnTo>
                <a:lnTo>
                  <a:pt x="225932" y="354203"/>
                </a:lnTo>
                <a:lnTo>
                  <a:pt x="225932" y="327787"/>
                </a:lnTo>
                <a:lnTo>
                  <a:pt x="216659" y="336929"/>
                </a:lnTo>
                <a:lnTo>
                  <a:pt x="206856" y="345157"/>
                </a:lnTo>
                <a:lnTo>
                  <a:pt x="196510" y="352470"/>
                </a:lnTo>
                <a:lnTo>
                  <a:pt x="185604" y="358869"/>
                </a:lnTo>
                <a:lnTo>
                  <a:pt x="167724" y="366722"/>
                </a:lnTo>
                <a:lnTo>
                  <a:pt x="155732" y="370259"/>
                </a:lnTo>
                <a:lnTo>
                  <a:pt x="143221" y="372686"/>
                </a:lnTo>
                <a:lnTo>
                  <a:pt x="130189" y="374005"/>
                </a:lnTo>
                <a:lnTo>
                  <a:pt x="120903" y="374269"/>
                </a:lnTo>
                <a:lnTo>
                  <a:pt x="107536" y="373808"/>
                </a:lnTo>
                <a:lnTo>
                  <a:pt x="94706" y="372425"/>
                </a:lnTo>
                <a:lnTo>
                  <a:pt x="82442" y="370122"/>
                </a:lnTo>
                <a:lnTo>
                  <a:pt x="72389" y="367411"/>
                </a:lnTo>
                <a:lnTo>
                  <a:pt x="59967" y="362820"/>
                </a:lnTo>
                <a:lnTo>
                  <a:pt x="48539" y="357078"/>
                </a:lnTo>
                <a:lnTo>
                  <a:pt x="38125" y="350203"/>
                </a:lnTo>
                <a:lnTo>
                  <a:pt x="24895" y="338149"/>
                </a:lnTo>
                <a:lnTo>
                  <a:pt x="17104" y="328120"/>
                </a:lnTo>
                <a:lnTo>
                  <a:pt x="10683" y="316916"/>
                </a:lnTo>
                <a:lnTo>
                  <a:pt x="4874" y="302102"/>
                </a:lnTo>
                <a:lnTo>
                  <a:pt x="1987" y="289979"/>
                </a:lnTo>
                <a:lnTo>
                  <a:pt x="370" y="276937"/>
                </a:lnTo>
                <a:lnTo>
                  <a:pt x="0" y="266446"/>
                </a:lnTo>
                <a:lnTo>
                  <a:pt x="689" y="252606"/>
                </a:lnTo>
                <a:lnTo>
                  <a:pt x="2759" y="239722"/>
                </a:lnTo>
                <a:lnTo>
                  <a:pt x="6207" y="227780"/>
                </a:lnTo>
                <a:lnTo>
                  <a:pt x="11036" y="216770"/>
                </a:lnTo>
                <a:lnTo>
                  <a:pt x="18028" y="205390"/>
                </a:lnTo>
                <a:lnTo>
                  <a:pt x="26151" y="195790"/>
                </a:lnTo>
                <a:lnTo>
                  <a:pt x="35787" y="187187"/>
                </a:lnTo>
                <a:lnTo>
                  <a:pt x="45212" y="180594"/>
                </a:lnTo>
                <a:lnTo>
                  <a:pt x="55281" y="175001"/>
                </a:lnTo>
                <a:lnTo>
                  <a:pt x="66352" y="170065"/>
                </a:lnTo>
                <a:lnTo>
                  <a:pt x="78425" y="165785"/>
                </a:lnTo>
                <a:lnTo>
                  <a:pt x="91498" y="162161"/>
                </a:lnTo>
                <a:lnTo>
                  <a:pt x="101218" y="160020"/>
                </a:lnTo>
                <a:lnTo>
                  <a:pt x="112417" y="158021"/>
                </a:lnTo>
                <a:lnTo>
                  <a:pt x="124181" y="156369"/>
                </a:lnTo>
                <a:lnTo>
                  <a:pt x="136511" y="155067"/>
                </a:lnTo>
                <a:lnTo>
                  <a:pt x="149406" y="154118"/>
                </a:lnTo>
                <a:lnTo>
                  <a:pt x="162866" y="153525"/>
                </a:lnTo>
                <a:lnTo>
                  <a:pt x="176892" y="153292"/>
                </a:lnTo>
                <a:lnTo>
                  <a:pt x="178942" y="153289"/>
                </a:lnTo>
                <a:lnTo>
                  <a:pt x="211327" y="153289"/>
                </a:lnTo>
                <a:lnTo>
                  <a:pt x="211327" y="133223"/>
                </a:lnTo>
                <a:lnTo>
                  <a:pt x="210664" y="119614"/>
                </a:lnTo>
                <a:lnTo>
                  <a:pt x="208625" y="107708"/>
                </a:lnTo>
                <a:lnTo>
                  <a:pt x="208152" y="105918"/>
                </a:lnTo>
                <a:lnTo>
                  <a:pt x="206120" y="98044"/>
                </a:lnTo>
                <a:lnTo>
                  <a:pt x="202564" y="91567"/>
                </a:lnTo>
                <a:lnTo>
                  <a:pt x="197738" y="86360"/>
                </a:lnTo>
                <a:lnTo>
                  <a:pt x="192912" y="81153"/>
                </a:lnTo>
                <a:lnTo>
                  <a:pt x="186562" y="77343"/>
                </a:lnTo>
                <a:lnTo>
                  <a:pt x="178434" y="74803"/>
                </a:lnTo>
                <a:lnTo>
                  <a:pt x="167271" y="72320"/>
                </a:lnTo>
                <a:lnTo>
                  <a:pt x="154007" y="71207"/>
                </a:lnTo>
                <a:lnTo>
                  <a:pt x="148462" y="71120"/>
                </a:lnTo>
                <a:lnTo>
                  <a:pt x="134782" y="71577"/>
                </a:lnTo>
                <a:lnTo>
                  <a:pt x="122023" y="72978"/>
                </a:lnTo>
                <a:lnTo>
                  <a:pt x="110208" y="75363"/>
                </a:lnTo>
                <a:lnTo>
                  <a:pt x="93694" y="80260"/>
                </a:lnTo>
                <a:lnTo>
                  <a:pt x="81874" y="84538"/>
                </a:lnTo>
                <a:lnTo>
                  <a:pt x="74040" y="87884"/>
                </a:lnTo>
                <a:lnTo>
                  <a:pt x="61467" y="93701"/>
                </a:lnTo>
                <a:lnTo>
                  <a:pt x="51034" y="98982"/>
                </a:lnTo>
                <a:lnTo>
                  <a:pt x="44068" y="102870"/>
                </a:lnTo>
                <a:lnTo>
                  <a:pt x="38988" y="104521"/>
                </a:lnTo>
                <a:lnTo>
                  <a:pt x="35051" y="104521"/>
                </a:lnTo>
                <a:lnTo>
                  <a:pt x="32257" y="104521"/>
                </a:lnTo>
                <a:lnTo>
                  <a:pt x="29844" y="103759"/>
                </a:lnTo>
                <a:lnTo>
                  <a:pt x="27812" y="101981"/>
                </a:lnTo>
                <a:lnTo>
                  <a:pt x="25653" y="100203"/>
                </a:lnTo>
                <a:lnTo>
                  <a:pt x="23875" y="97790"/>
                </a:lnTo>
                <a:lnTo>
                  <a:pt x="22605" y="94488"/>
                </a:lnTo>
                <a:lnTo>
                  <a:pt x="21208" y="91313"/>
                </a:lnTo>
                <a:lnTo>
                  <a:pt x="20065" y="87376"/>
                </a:lnTo>
                <a:lnTo>
                  <a:pt x="19430" y="82677"/>
                </a:lnTo>
                <a:lnTo>
                  <a:pt x="18668" y="77851"/>
                </a:lnTo>
                <a:lnTo>
                  <a:pt x="18287" y="72644"/>
                </a:lnTo>
                <a:lnTo>
                  <a:pt x="18287" y="66929"/>
                </a:lnTo>
                <a:lnTo>
                  <a:pt x="18287" y="59309"/>
                </a:lnTo>
                <a:lnTo>
                  <a:pt x="18922" y="53213"/>
                </a:lnTo>
                <a:lnTo>
                  <a:pt x="20065" y="48768"/>
                </a:lnTo>
                <a:lnTo>
                  <a:pt x="21335" y="44323"/>
                </a:lnTo>
                <a:lnTo>
                  <a:pt x="23748" y="40259"/>
                </a:lnTo>
                <a:lnTo>
                  <a:pt x="27177" y="36703"/>
                </a:lnTo>
                <a:lnTo>
                  <a:pt x="30606" y="33020"/>
                </a:lnTo>
                <a:lnTo>
                  <a:pt x="36702" y="29083"/>
                </a:lnTo>
                <a:lnTo>
                  <a:pt x="45465" y="24765"/>
                </a:lnTo>
                <a:lnTo>
                  <a:pt x="56189" y="19868"/>
                </a:lnTo>
                <a:lnTo>
                  <a:pt x="68285" y="15244"/>
                </a:lnTo>
                <a:lnTo>
                  <a:pt x="75945" y="12700"/>
                </a:lnTo>
                <a:lnTo>
                  <a:pt x="87627" y="9262"/>
                </a:lnTo>
                <a:lnTo>
                  <a:pt x="99949" y="6307"/>
                </a:lnTo>
                <a:lnTo>
                  <a:pt x="112912" y="3757"/>
                </a:lnTo>
                <a:lnTo>
                  <a:pt x="126440" y="1740"/>
                </a:lnTo>
                <a:lnTo>
                  <a:pt x="139027" y="576"/>
                </a:lnTo>
                <a:lnTo>
                  <a:pt x="151869" y="41"/>
                </a:lnTo>
                <a:lnTo>
                  <a:pt x="15671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682871" y="1286255"/>
            <a:ext cx="213232" cy="368046"/>
          </a:xfrm>
          <a:custGeom>
            <a:avLst/>
            <a:gdLst/>
            <a:ahLst/>
            <a:cxnLst/>
            <a:rect l="l" t="t" r="r" b="b"/>
            <a:pathLst>
              <a:path w="213232" h="368046">
                <a:moveTo>
                  <a:pt x="168275" y="0"/>
                </a:moveTo>
                <a:lnTo>
                  <a:pt x="171450" y="0"/>
                </a:lnTo>
                <a:lnTo>
                  <a:pt x="174878" y="254"/>
                </a:lnTo>
                <a:lnTo>
                  <a:pt x="178688" y="635"/>
                </a:lnTo>
                <a:lnTo>
                  <a:pt x="182371" y="889"/>
                </a:lnTo>
                <a:lnTo>
                  <a:pt x="186181" y="1524"/>
                </a:lnTo>
                <a:lnTo>
                  <a:pt x="190118" y="2413"/>
                </a:lnTo>
                <a:lnTo>
                  <a:pt x="194182" y="3302"/>
                </a:lnTo>
                <a:lnTo>
                  <a:pt x="197612" y="4318"/>
                </a:lnTo>
                <a:lnTo>
                  <a:pt x="200532" y="5461"/>
                </a:lnTo>
                <a:lnTo>
                  <a:pt x="203580" y="6477"/>
                </a:lnTo>
                <a:lnTo>
                  <a:pt x="205739" y="7747"/>
                </a:lnTo>
                <a:lnTo>
                  <a:pt x="207137" y="8890"/>
                </a:lnTo>
                <a:lnTo>
                  <a:pt x="208533" y="10160"/>
                </a:lnTo>
                <a:lnTo>
                  <a:pt x="209423" y="11557"/>
                </a:lnTo>
                <a:lnTo>
                  <a:pt x="210057" y="13081"/>
                </a:lnTo>
                <a:lnTo>
                  <a:pt x="210692" y="14478"/>
                </a:lnTo>
                <a:lnTo>
                  <a:pt x="211200" y="16510"/>
                </a:lnTo>
                <a:lnTo>
                  <a:pt x="211708" y="19177"/>
                </a:lnTo>
                <a:lnTo>
                  <a:pt x="212216" y="21844"/>
                </a:lnTo>
                <a:lnTo>
                  <a:pt x="212598" y="25654"/>
                </a:lnTo>
                <a:lnTo>
                  <a:pt x="212851" y="30861"/>
                </a:lnTo>
                <a:lnTo>
                  <a:pt x="213105" y="36068"/>
                </a:lnTo>
                <a:lnTo>
                  <a:pt x="213232" y="43180"/>
                </a:lnTo>
                <a:lnTo>
                  <a:pt x="213232" y="52070"/>
                </a:lnTo>
                <a:lnTo>
                  <a:pt x="213232" y="61087"/>
                </a:lnTo>
                <a:lnTo>
                  <a:pt x="212978" y="68326"/>
                </a:lnTo>
                <a:lnTo>
                  <a:pt x="212470" y="74041"/>
                </a:lnTo>
                <a:lnTo>
                  <a:pt x="211962" y="79756"/>
                </a:lnTo>
                <a:lnTo>
                  <a:pt x="211200" y="84201"/>
                </a:lnTo>
                <a:lnTo>
                  <a:pt x="210312" y="87503"/>
                </a:lnTo>
                <a:lnTo>
                  <a:pt x="209295" y="90678"/>
                </a:lnTo>
                <a:lnTo>
                  <a:pt x="208025" y="92964"/>
                </a:lnTo>
                <a:lnTo>
                  <a:pt x="206375" y="94107"/>
                </a:lnTo>
                <a:lnTo>
                  <a:pt x="204724" y="95377"/>
                </a:lnTo>
                <a:lnTo>
                  <a:pt x="202691" y="96012"/>
                </a:lnTo>
                <a:lnTo>
                  <a:pt x="200278" y="96012"/>
                </a:lnTo>
                <a:lnTo>
                  <a:pt x="198246" y="96012"/>
                </a:lnTo>
                <a:lnTo>
                  <a:pt x="195961" y="95631"/>
                </a:lnTo>
                <a:lnTo>
                  <a:pt x="193548" y="94742"/>
                </a:lnTo>
                <a:lnTo>
                  <a:pt x="191007" y="93853"/>
                </a:lnTo>
                <a:lnTo>
                  <a:pt x="188213" y="92964"/>
                </a:lnTo>
                <a:lnTo>
                  <a:pt x="185165" y="91948"/>
                </a:lnTo>
                <a:lnTo>
                  <a:pt x="181990" y="90932"/>
                </a:lnTo>
                <a:lnTo>
                  <a:pt x="178688" y="90043"/>
                </a:lnTo>
                <a:lnTo>
                  <a:pt x="174878" y="89154"/>
                </a:lnTo>
                <a:lnTo>
                  <a:pt x="171195" y="88265"/>
                </a:lnTo>
                <a:lnTo>
                  <a:pt x="167131" y="87884"/>
                </a:lnTo>
                <a:lnTo>
                  <a:pt x="162687" y="87884"/>
                </a:lnTo>
                <a:lnTo>
                  <a:pt x="157479" y="87884"/>
                </a:lnTo>
                <a:lnTo>
                  <a:pt x="152273" y="88900"/>
                </a:lnTo>
                <a:lnTo>
                  <a:pt x="147065" y="90932"/>
                </a:lnTo>
                <a:lnTo>
                  <a:pt x="141858" y="93091"/>
                </a:lnTo>
                <a:lnTo>
                  <a:pt x="136398" y="96393"/>
                </a:lnTo>
                <a:lnTo>
                  <a:pt x="130809" y="100838"/>
                </a:lnTo>
                <a:lnTo>
                  <a:pt x="125221" y="105283"/>
                </a:lnTo>
                <a:lnTo>
                  <a:pt x="119379" y="111252"/>
                </a:lnTo>
                <a:lnTo>
                  <a:pt x="113283" y="118745"/>
                </a:lnTo>
                <a:lnTo>
                  <a:pt x="106267" y="127888"/>
                </a:lnTo>
                <a:lnTo>
                  <a:pt x="98830" y="138540"/>
                </a:lnTo>
                <a:lnTo>
                  <a:pt x="93852" y="146177"/>
                </a:lnTo>
                <a:lnTo>
                  <a:pt x="93852" y="353060"/>
                </a:lnTo>
                <a:lnTo>
                  <a:pt x="93852" y="355600"/>
                </a:lnTo>
                <a:lnTo>
                  <a:pt x="93090" y="357759"/>
                </a:lnTo>
                <a:lnTo>
                  <a:pt x="91566" y="359664"/>
                </a:lnTo>
                <a:lnTo>
                  <a:pt x="90042" y="361442"/>
                </a:lnTo>
                <a:lnTo>
                  <a:pt x="87502" y="363093"/>
                </a:lnTo>
                <a:lnTo>
                  <a:pt x="83946" y="364236"/>
                </a:lnTo>
                <a:lnTo>
                  <a:pt x="80390" y="365506"/>
                </a:lnTo>
                <a:lnTo>
                  <a:pt x="75564" y="366395"/>
                </a:lnTo>
                <a:lnTo>
                  <a:pt x="69595" y="367030"/>
                </a:lnTo>
                <a:lnTo>
                  <a:pt x="63626" y="367665"/>
                </a:lnTo>
                <a:lnTo>
                  <a:pt x="56133" y="368046"/>
                </a:lnTo>
                <a:lnTo>
                  <a:pt x="46989" y="368046"/>
                </a:lnTo>
                <a:lnTo>
                  <a:pt x="37718" y="368046"/>
                </a:lnTo>
                <a:lnTo>
                  <a:pt x="30225" y="367665"/>
                </a:lnTo>
                <a:lnTo>
                  <a:pt x="24256" y="367030"/>
                </a:lnTo>
                <a:lnTo>
                  <a:pt x="18287" y="366395"/>
                </a:lnTo>
                <a:lnTo>
                  <a:pt x="13462" y="365506"/>
                </a:lnTo>
                <a:lnTo>
                  <a:pt x="9905" y="364236"/>
                </a:lnTo>
                <a:lnTo>
                  <a:pt x="6350" y="363093"/>
                </a:lnTo>
                <a:lnTo>
                  <a:pt x="3809" y="361442"/>
                </a:lnTo>
                <a:lnTo>
                  <a:pt x="2286" y="359664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4" y="16510"/>
                </a:lnTo>
                <a:lnTo>
                  <a:pt x="1904" y="14732"/>
                </a:lnTo>
                <a:lnTo>
                  <a:pt x="3175" y="12827"/>
                </a:lnTo>
                <a:lnTo>
                  <a:pt x="5333" y="11303"/>
                </a:lnTo>
                <a:lnTo>
                  <a:pt x="8636" y="10033"/>
                </a:lnTo>
                <a:lnTo>
                  <a:pt x="11811" y="8763"/>
                </a:lnTo>
                <a:lnTo>
                  <a:pt x="16001" y="7874"/>
                </a:lnTo>
                <a:lnTo>
                  <a:pt x="21081" y="7239"/>
                </a:lnTo>
                <a:lnTo>
                  <a:pt x="26162" y="6604"/>
                </a:lnTo>
                <a:lnTo>
                  <a:pt x="32512" y="6350"/>
                </a:lnTo>
                <a:lnTo>
                  <a:pt x="40258" y="6350"/>
                </a:lnTo>
                <a:lnTo>
                  <a:pt x="48132" y="6350"/>
                </a:lnTo>
                <a:lnTo>
                  <a:pt x="54737" y="6604"/>
                </a:lnTo>
                <a:lnTo>
                  <a:pt x="59943" y="7239"/>
                </a:lnTo>
                <a:lnTo>
                  <a:pt x="65150" y="7874"/>
                </a:lnTo>
                <a:lnTo>
                  <a:pt x="69214" y="8763"/>
                </a:lnTo>
                <a:lnTo>
                  <a:pt x="72008" y="10033"/>
                </a:lnTo>
                <a:lnTo>
                  <a:pt x="74929" y="11303"/>
                </a:lnTo>
                <a:lnTo>
                  <a:pt x="76962" y="12827"/>
                </a:lnTo>
                <a:lnTo>
                  <a:pt x="78231" y="14732"/>
                </a:lnTo>
                <a:lnTo>
                  <a:pt x="79375" y="16510"/>
                </a:lnTo>
                <a:lnTo>
                  <a:pt x="80009" y="18796"/>
                </a:lnTo>
                <a:lnTo>
                  <a:pt x="80009" y="21209"/>
                </a:lnTo>
                <a:lnTo>
                  <a:pt x="80009" y="62484"/>
                </a:lnTo>
                <a:lnTo>
                  <a:pt x="88316" y="51184"/>
                </a:lnTo>
                <a:lnTo>
                  <a:pt x="96277" y="41209"/>
                </a:lnTo>
                <a:lnTo>
                  <a:pt x="103942" y="32611"/>
                </a:lnTo>
                <a:lnTo>
                  <a:pt x="114469" y="22230"/>
                </a:lnTo>
                <a:lnTo>
                  <a:pt x="123872" y="14557"/>
                </a:lnTo>
                <a:lnTo>
                  <a:pt x="126491" y="12700"/>
                </a:lnTo>
                <a:lnTo>
                  <a:pt x="133476" y="8001"/>
                </a:lnTo>
                <a:lnTo>
                  <a:pt x="140462" y="4699"/>
                </a:lnTo>
                <a:lnTo>
                  <a:pt x="147446" y="2794"/>
                </a:lnTo>
                <a:lnTo>
                  <a:pt x="154304" y="889"/>
                </a:lnTo>
                <a:lnTo>
                  <a:pt x="161289" y="0"/>
                </a:lnTo>
                <a:lnTo>
                  <a:pt x="16827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279519" y="1286255"/>
            <a:ext cx="325881" cy="374269"/>
          </a:xfrm>
          <a:custGeom>
            <a:avLst/>
            <a:gdLst/>
            <a:ahLst/>
            <a:cxnLst/>
            <a:rect l="l" t="t" r="r" b="b"/>
            <a:pathLst>
              <a:path w="325881" h="374269">
                <a:moveTo>
                  <a:pt x="169290" y="0"/>
                </a:moveTo>
                <a:lnTo>
                  <a:pt x="183570" y="376"/>
                </a:lnTo>
                <a:lnTo>
                  <a:pt x="197098" y="1510"/>
                </a:lnTo>
                <a:lnTo>
                  <a:pt x="209873" y="3403"/>
                </a:lnTo>
                <a:lnTo>
                  <a:pt x="221895" y="6062"/>
                </a:lnTo>
                <a:lnTo>
                  <a:pt x="233166" y="9489"/>
                </a:lnTo>
                <a:lnTo>
                  <a:pt x="240537" y="12319"/>
                </a:lnTo>
                <a:lnTo>
                  <a:pt x="252718" y="17996"/>
                </a:lnTo>
                <a:lnTo>
                  <a:pt x="263939" y="24569"/>
                </a:lnTo>
                <a:lnTo>
                  <a:pt x="274185" y="32022"/>
                </a:lnTo>
                <a:lnTo>
                  <a:pt x="283441" y="40339"/>
                </a:lnTo>
                <a:lnTo>
                  <a:pt x="289051" y="46355"/>
                </a:lnTo>
                <a:lnTo>
                  <a:pt x="296821" y="56137"/>
                </a:lnTo>
                <a:lnTo>
                  <a:pt x="303634" y="66677"/>
                </a:lnTo>
                <a:lnTo>
                  <a:pt x="309497" y="77984"/>
                </a:lnTo>
                <a:lnTo>
                  <a:pt x="314418" y="90064"/>
                </a:lnTo>
                <a:lnTo>
                  <a:pt x="316991" y="97917"/>
                </a:lnTo>
                <a:lnTo>
                  <a:pt x="320131" y="109686"/>
                </a:lnTo>
                <a:lnTo>
                  <a:pt x="322584" y="121854"/>
                </a:lnTo>
                <a:lnTo>
                  <a:pt x="324355" y="134414"/>
                </a:lnTo>
                <a:lnTo>
                  <a:pt x="325450" y="147362"/>
                </a:lnTo>
                <a:lnTo>
                  <a:pt x="325875" y="160692"/>
                </a:lnTo>
                <a:lnTo>
                  <a:pt x="325881" y="162560"/>
                </a:lnTo>
                <a:lnTo>
                  <a:pt x="325881" y="177546"/>
                </a:lnTo>
                <a:lnTo>
                  <a:pt x="324118" y="191891"/>
                </a:lnTo>
                <a:lnTo>
                  <a:pt x="318826" y="202187"/>
                </a:lnTo>
                <a:lnTo>
                  <a:pt x="313181" y="208280"/>
                </a:lnTo>
                <a:lnTo>
                  <a:pt x="306196" y="210947"/>
                </a:lnTo>
                <a:lnTo>
                  <a:pt x="297306" y="210947"/>
                </a:lnTo>
                <a:lnTo>
                  <a:pt x="95250" y="210947"/>
                </a:lnTo>
                <a:lnTo>
                  <a:pt x="95784" y="224460"/>
                </a:lnTo>
                <a:lnTo>
                  <a:pt x="97406" y="237076"/>
                </a:lnTo>
                <a:lnTo>
                  <a:pt x="100142" y="248795"/>
                </a:lnTo>
                <a:lnTo>
                  <a:pt x="104956" y="261802"/>
                </a:lnTo>
                <a:lnTo>
                  <a:pt x="111332" y="272687"/>
                </a:lnTo>
                <a:lnTo>
                  <a:pt x="116331" y="278892"/>
                </a:lnTo>
                <a:lnTo>
                  <a:pt x="125443" y="287172"/>
                </a:lnTo>
                <a:lnTo>
                  <a:pt x="136397" y="293853"/>
                </a:lnTo>
                <a:lnTo>
                  <a:pt x="144525" y="297307"/>
                </a:lnTo>
                <a:lnTo>
                  <a:pt x="155633" y="300547"/>
                </a:lnTo>
                <a:lnTo>
                  <a:pt x="167994" y="302652"/>
                </a:lnTo>
                <a:lnTo>
                  <a:pt x="181609" y="303600"/>
                </a:lnTo>
                <a:lnTo>
                  <a:pt x="186054" y="303657"/>
                </a:lnTo>
                <a:lnTo>
                  <a:pt x="199941" y="303336"/>
                </a:lnTo>
                <a:lnTo>
                  <a:pt x="212799" y="302398"/>
                </a:lnTo>
                <a:lnTo>
                  <a:pt x="224647" y="300883"/>
                </a:lnTo>
                <a:lnTo>
                  <a:pt x="242734" y="297251"/>
                </a:lnTo>
                <a:lnTo>
                  <a:pt x="254800" y="294203"/>
                </a:lnTo>
                <a:lnTo>
                  <a:pt x="261365" y="292227"/>
                </a:lnTo>
                <a:lnTo>
                  <a:pt x="270382" y="289433"/>
                </a:lnTo>
                <a:lnTo>
                  <a:pt x="278002" y="286766"/>
                </a:lnTo>
                <a:lnTo>
                  <a:pt x="289813" y="282067"/>
                </a:lnTo>
                <a:lnTo>
                  <a:pt x="294639" y="280924"/>
                </a:lnTo>
                <a:lnTo>
                  <a:pt x="298450" y="280924"/>
                </a:lnTo>
                <a:lnTo>
                  <a:pt x="300608" y="280924"/>
                </a:lnTo>
                <a:lnTo>
                  <a:pt x="302513" y="281305"/>
                </a:lnTo>
                <a:lnTo>
                  <a:pt x="304038" y="282194"/>
                </a:lnTo>
                <a:lnTo>
                  <a:pt x="305434" y="283083"/>
                </a:lnTo>
                <a:lnTo>
                  <a:pt x="306704" y="284607"/>
                </a:lnTo>
                <a:lnTo>
                  <a:pt x="307720" y="286893"/>
                </a:lnTo>
                <a:lnTo>
                  <a:pt x="308736" y="289052"/>
                </a:lnTo>
                <a:lnTo>
                  <a:pt x="309371" y="292227"/>
                </a:lnTo>
                <a:lnTo>
                  <a:pt x="309752" y="296418"/>
                </a:lnTo>
                <a:lnTo>
                  <a:pt x="310133" y="300482"/>
                </a:lnTo>
                <a:lnTo>
                  <a:pt x="310260" y="305562"/>
                </a:lnTo>
                <a:lnTo>
                  <a:pt x="310260" y="311785"/>
                </a:lnTo>
                <a:lnTo>
                  <a:pt x="310260" y="317246"/>
                </a:lnTo>
                <a:lnTo>
                  <a:pt x="310133" y="321945"/>
                </a:lnTo>
                <a:lnTo>
                  <a:pt x="309879" y="325755"/>
                </a:lnTo>
                <a:lnTo>
                  <a:pt x="309752" y="329565"/>
                </a:lnTo>
                <a:lnTo>
                  <a:pt x="309371" y="332867"/>
                </a:lnTo>
                <a:lnTo>
                  <a:pt x="308863" y="335661"/>
                </a:lnTo>
                <a:lnTo>
                  <a:pt x="308355" y="338328"/>
                </a:lnTo>
                <a:lnTo>
                  <a:pt x="307593" y="340614"/>
                </a:lnTo>
                <a:lnTo>
                  <a:pt x="306577" y="342519"/>
                </a:lnTo>
                <a:lnTo>
                  <a:pt x="305561" y="344424"/>
                </a:lnTo>
                <a:lnTo>
                  <a:pt x="304291" y="346202"/>
                </a:lnTo>
                <a:lnTo>
                  <a:pt x="302640" y="347853"/>
                </a:lnTo>
                <a:lnTo>
                  <a:pt x="301116" y="349631"/>
                </a:lnTo>
                <a:lnTo>
                  <a:pt x="289432" y="354965"/>
                </a:lnTo>
                <a:lnTo>
                  <a:pt x="265836" y="362694"/>
                </a:lnTo>
                <a:lnTo>
                  <a:pt x="250578" y="366364"/>
                </a:lnTo>
                <a:lnTo>
                  <a:pt x="238135" y="368787"/>
                </a:lnTo>
                <a:lnTo>
                  <a:pt x="224696" y="370944"/>
                </a:lnTo>
                <a:lnTo>
                  <a:pt x="211563" y="372617"/>
                </a:lnTo>
                <a:lnTo>
                  <a:pt x="199009" y="373639"/>
                </a:lnTo>
                <a:lnTo>
                  <a:pt x="186032" y="374174"/>
                </a:lnTo>
                <a:lnTo>
                  <a:pt x="177545" y="374269"/>
                </a:lnTo>
                <a:lnTo>
                  <a:pt x="163455" y="373978"/>
                </a:lnTo>
                <a:lnTo>
                  <a:pt x="149948" y="373104"/>
                </a:lnTo>
                <a:lnTo>
                  <a:pt x="137027" y="371644"/>
                </a:lnTo>
                <a:lnTo>
                  <a:pt x="124696" y="369595"/>
                </a:lnTo>
                <a:lnTo>
                  <a:pt x="101816" y="363714"/>
                </a:lnTo>
                <a:lnTo>
                  <a:pt x="87358" y="358331"/>
                </a:lnTo>
                <a:lnTo>
                  <a:pt x="75609" y="352676"/>
                </a:lnTo>
                <a:lnTo>
                  <a:pt x="64702" y="346133"/>
                </a:lnTo>
                <a:lnTo>
                  <a:pt x="54636" y="338707"/>
                </a:lnTo>
                <a:lnTo>
                  <a:pt x="44322" y="329311"/>
                </a:lnTo>
                <a:lnTo>
                  <a:pt x="28819" y="310167"/>
                </a:lnTo>
                <a:lnTo>
                  <a:pt x="22340" y="299280"/>
                </a:lnTo>
                <a:lnTo>
                  <a:pt x="16696" y="287531"/>
                </a:lnTo>
                <a:lnTo>
                  <a:pt x="11876" y="274930"/>
                </a:lnTo>
                <a:lnTo>
                  <a:pt x="7810" y="260995"/>
                </a:lnTo>
                <a:lnTo>
                  <a:pt x="3139" y="237212"/>
                </a:lnTo>
                <a:lnTo>
                  <a:pt x="1585" y="224469"/>
                </a:lnTo>
                <a:lnTo>
                  <a:pt x="555" y="211157"/>
                </a:lnTo>
                <a:lnTo>
                  <a:pt x="53" y="197277"/>
                </a:lnTo>
                <a:lnTo>
                  <a:pt x="0" y="190881"/>
                </a:lnTo>
                <a:lnTo>
                  <a:pt x="284" y="177160"/>
                </a:lnTo>
                <a:lnTo>
                  <a:pt x="1139" y="163862"/>
                </a:lnTo>
                <a:lnTo>
                  <a:pt x="2568" y="150992"/>
                </a:lnTo>
                <a:lnTo>
                  <a:pt x="4573" y="138556"/>
                </a:lnTo>
                <a:lnTo>
                  <a:pt x="10326" y="115011"/>
                </a:lnTo>
                <a:lnTo>
                  <a:pt x="16124" y="98387"/>
                </a:lnTo>
                <a:lnTo>
                  <a:pt x="21415" y="86394"/>
                </a:lnTo>
                <a:lnTo>
                  <a:pt x="27427" y="75139"/>
                </a:lnTo>
                <a:lnTo>
                  <a:pt x="34163" y="64618"/>
                </a:lnTo>
                <a:lnTo>
                  <a:pt x="45084" y="50800"/>
                </a:lnTo>
                <a:lnTo>
                  <a:pt x="53962" y="41617"/>
                </a:lnTo>
                <a:lnTo>
                  <a:pt x="63560" y="33328"/>
                </a:lnTo>
                <a:lnTo>
                  <a:pt x="73877" y="25931"/>
                </a:lnTo>
                <a:lnTo>
                  <a:pt x="84915" y="19427"/>
                </a:lnTo>
                <a:lnTo>
                  <a:pt x="96672" y="13815"/>
                </a:lnTo>
                <a:lnTo>
                  <a:pt x="109752" y="8861"/>
                </a:lnTo>
                <a:lnTo>
                  <a:pt x="133898" y="2890"/>
                </a:lnTo>
                <a:lnTo>
                  <a:pt x="146716" y="1131"/>
                </a:lnTo>
                <a:lnTo>
                  <a:pt x="160032" y="183"/>
                </a:lnTo>
                <a:lnTo>
                  <a:pt x="16929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194179" y="1286255"/>
            <a:ext cx="316991" cy="368046"/>
          </a:xfrm>
          <a:custGeom>
            <a:avLst/>
            <a:gdLst/>
            <a:ahLst/>
            <a:cxnLst/>
            <a:rect l="l" t="t" r="r" b="b"/>
            <a:pathLst>
              <a:path w="316991" h="368046">
                <a:moveTo>
                  <a:pt x="195325" y="0"/>
                </a:moveTo>
                <a:lnTo>
                  <a:pt x="209609" y="526"/>
                </a:lnTo>
                <a:lnTo>
                  <a:pt x="222877" y="2112"/>
                </a:lnTo>
                <a:lnTo>
                  <a:pt x="235130" y="4765"/>
                </a:lnTo>
                <a:lnTo>
                  <a:pt x="246369" y="8492"/>
                </a:lnTo>
                <a:lnTo>
                  <a:pt x="264086" y="17615"/>
                </a:lnTo>
                <a:lnTo>
                  <a:pt x="274471" y="25136"/>
                </a:lnTo>
                <a:lnTo>
                  <a:pt x="283618" y="33764"/>
                </a:lnTo>
                <a:lnTo>
                  <a:pt x="296890" y="51779"/>
                </a:lnTo>
                <a:lnTo>
                  <a:pt x="302666" y="62924"/>
                </a:lnTo>
                <a:lnTo>
                  <a:pt x="307410" y="74950"/>
                </a:lnTo>
                <a:lnTo>
                  <a:pt x="310769" y="86360"/>
                </a:lnTo>
                <a:lnTo>
                  <a:pt x="314839" y="109144"/>
                </a:lnTo>
                <a:lnTo>
                  <a:pt x="316077" y="121830"/>
                </a:lnTo>
                <a:lnTo>
                  <a:pt x="316791" y="135378"/>
                </a:lnTo>
                <a:lnTo>
                  <a:pt x="316991" y="148082"/>
                </a:lnTo>
                <a:lnTo>
                  <a:pt x="316991" y="353060"/>
                </a:lnTo>
                <a:lnTo>
                  <a:pt x="316991" y="355600"/>
                </a:lnTo>
                <a:lnTo>
                  <a:pt x="316356" y="357759"/>
                </a:lnTo>
                <a:lnTo>
                  <a:pt x="314832" y="359664"/>
                </a:lnTo>
                <a:lnTo>
                  <a:pt x="313308" y="361442"/>
                </a:lnTo>
                <a:lnTo>
                  <a:pt x="310895" y="363093"/>
                </a:lnTo>
                <a:lnTo>
                  <a:pt x="307339" y="364236"/>
                </a:lnTo>
                <a:lnTo>
                  <a:pt x="303910" y="365506"/>
                </a:lnTo>
                <a:lnTo>
                  <a:pt x="299084" y="366395"/>
                </a:lnTo>
                <a:lnTo>
                  <a:pt x="293115" y="367030"/>
                </a:lnTo>
                <a:lnTo>
                  <a:pt x="287019" y="367665"/>
                </a:lnTo>
                <a:lnTo>
                  <a:pt x="279526" y="368046"/>
                </a:lnTo>
                <a:lnTo>
                  <a:pt x="270509" y="368046"/>
                </a:lnTo>
                <a:lnTo>
                  <a:pt x="261365" y="368046"/>
                </a:lnTo>
                <a:lnTo>
                  <a:pt x="253745" y="367665"/>
                </a:lnTo>
                <a:lnTo>
                  <a:pt x="247650" y="367030"/>
                </a:lnTo>
                <a:lnTo>
                  <a:pt x="241553" y="366395"/>
                </a:lnTo>
                <a:lnTo>
                  <a:pt x="236854" y="365506"/>
                </a:lnTo>
                <a:lnTo>
                  <a:pt x="233298" y="364236"/>
                </a:lnTo>
                <a:lnTo>
                  <a:pt x="229869" y="363093"/>
                </a:lnTo>
                <a:lnTo>
                  <a:pt x="227329" y="361442"/>
                </a:lnTo>
                <a:lnTo>
                  <a:pt x="225932" y="359664"/>
                </a:lnTo>
                <a:lnTo>
                  <a:pt x="224408" y="357759"/>
                </a:lnTo>
                <a:lnTo>
                  <a:pt x="223646" y="355600"/>
                </a:lnTo>
                <a:lnTo>
                  <a:pt x="223646" y="353060"/>
                </a:lnTo>
                <a:lnTo>
                  <a:pt x="223646" y="163703"/>
                </a:lnTo>
                <a:lnTo>
                  <a:pt x="223262" y="148764"/>
                </a:lnTo>
                <a:lnTo>
                  <a:pt x="222088" y="136134"/>
                </a:lnTo>
                <a:lnTo>
                  <a:pt x="220090" y="125730"/>
                </a:lnTo>
                <a:lnTo>
                  <a:pt x="215882" y="113110"/>
                </a:lnTo>
                <a:lnTo>
                  <a:pt x="210093" y="102350"/>
                </a:lnTo>
                <a:lnTo>
                  <a:pt x="199644" y="90551"/>
                </a:lnTo>
                <a:lnTo>
                  <a:pt x="185546" y="83312"/>
                </a:lnTo>
                <a:lnTo>
                  <a:pt x="177291" y="81534"/>
                </a:lnTo>
                <a:lnTo>
                  <a:pt x="167894" y="81534"/>
                </a:lnTo>
                <a:lnTo>
                  <a:pt x="156021" y="82947"/>
                </a:lnTo>
                <a:lnTo>
                  <a:pt x="144064" y="87188"/>
                </a:lnTo>
                <a:lnTo>
                  <a:pt x="132025" y="94257"/>
                </a:lnTo>
                <a:lnTo>
                  <a:pt x="123021" y="101360"/>
                </a:lnTo>
                <a:lnTo>
                  <a:pt x="114150" y="109535"/>
                </a:lnTo>
                <a:lnTo>
                  <a:pt x="105105" y="119034"/>
                </a:lnTo>
                <a:lnTo>
                  <a:pt x="95908" y="129876"/>
                </a:lnTo>
                <a:lnTo>
                  <a:pt x="93852" y="132461"/>
                </a:lnTo>
                <a:lnTo>
                  <a:pt x="93852" y="353060"/>
                </a:lnTo>
                <a:lnTo>
                  <a:pt x="93852" y="355600"/>
                </a:lnTo>
                <a:lnTo>
                  <a:pt x="93090" y="357759"/>
                </a:lnTo>
                <a:lnTo>
                  <a:pt x="91566" y="359664"/>
                </a:lnTo>
                <a:lnTo>
                  <a:pt x="90043" y="361442"/>
                </a:lnTo>
                <a:lnTo>
                  <a:pt x="87502" y="363093"/>
                </a:lnTo>
                <a:lnTo>
                  <a:pt x="83946" y="364236"/>
                </a:lnTo>
                <a:lnTo>
                  <a:pt x="80390" y="365506"/>
                </a:lnTo>
                <a:lnTo>
                  <a:pt x="75564" y="366395"/>
                </a:lnTo>
                <a:lnTo>
                  <a:pt x="69595" y="367030"/>
                </a:lnTo>
                <a:lnTo>
                  <a:pt x="63626" y="367665"/>
                </a:lnTo>
                <a:lnTo>
                  <a:pt x="56133" y="368046"/>
                </a:lnTo>
                <a:lnTo>
                  <a:pt x="46989" y="368046"/>
                </a:lnTo>
                <a:lnTo>
                  <a:pt x="37718" y="368046"/>
                </a:lnTo>
                <a:lnTo>
                  <a:pt x="30225" y="367665"/>
                </a:lnTo>
                <a:lnTo>
                  <a:pt x="24256" y="367030"/>
                </a:lnTo>
                <a:lnTo>
                  <a:pt x="18287" y="366395"/>
                </a:lnTo>
                <a:lnTo>
                  <a:pt x="13462" y="365506"/>
                </a:lnTo>
                <a:lnTo>
                  <a:pt x="9906" y="364236"/>
                </a:lnTo>
                <a:lnTo>
                  <a:pt x="6350" y="363093"/>
                </a:lnTo>
                <a:lnTo>
                  <a:pt x="3809" y="361442"/>
                </a:lnTo>
                <a:lnTo>
                  <a:pt x="2285" y="359664"/>
                </a:lnTo>
                <a:lnTo>
                  <a:pt x="762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34" y="16510"/>
                </a:lnTo>
                <a:lnTo>
                  <a:pt x="1904" y="14732"/>
                </a:lnTo>
                <a:lnTo>
                  <a:pt x="3175" y="12827"/>
                </a:lnTo>
                <a:lnTo>
                  <a:pt x="5333" y="11303"/>
                </a:lnTo>
                <a:lnTo>
                  <a:pt x="8635" y="10033"/>
                </a:lnTo>
                <a:lnTo>
                  <a:pt x="11810" y="8763"/>
                </a:lnTo>
                <a:lnTo>
                  <a:pt x="16001" y="7874"/>
                </a:lnTo>
                <a:lnTo>
                  <a:pt x="21081" y="7239"/>
                </a:lnTo>
                <a:lnTo>
                  <a:pt x="26162" y="6604"/>
                </a:lnTo>
                <a:lnTo>
                  <a:pt x="32512" y="6350"/>
                </a:lnTo>
                <a:lnTo>
                  <a:pt x="40258" y="6350"/>
                </a:lnTo>
                <a:lnTo>
                  <a:pt x="48132" y="6350"/>
                </a:lnTo>
                <a:lnTo>
                  <a:pt x="54737" y="6604"/>
                </a:lnTo>
                <a:lnTo>
                  <a:pt x="59943" y="7239"/>
                </a:lnTo>
                <a:lnTo>
                  <a:pt x="65150" y="7874"/>
                </a:lnTo>
                <a:lnTo>
                  <a:pt x="69214" y="8763"/>
                </a:lnTo>
                <a:lnTo>
                  <a:pt x="72008" y="10033"/>
                </a:lnTo>
                <a:lnTo>
                  <a:pt x="74929" y="11303"/>
                </a:lnTo>
                <a:lnTo>
                  <a:pt x="76962" y="12827"/>
                </a:lnTo>
                <a:lnTo>
                  <a:pt x="78231" y="14732"/>
                </a:lnTo>
                <a:lnTo>
                  <a:pt x="79375" y="16510"/>
                </a:lnTo>
                <a:lnTo>
                  <a:pt x="80009" y="18796"/>
                </a:lnTo>
                <a:lnTo>
                  <a:pt x="80009" y="21209"/>
                </a:lnTo>
                <a:lnTo>
                  <a:pt x="80009" y="59563"/>
                </a:lnTo>
                <a:lnTo>
                  <a:pt x="89824" y="49485"/>
                </a:lnTo>
                <a:lnTo>
                  <a:pt x="99687" y="40326"/>
                </a:lnTo>
                <a:lnTo>
                  <a:pt x="109597" y="32093"/>
                </a:lnTo>
                <a:lnTo>
                  <a:pt x="119555" y="24795"/>
                </a:lnTo>
                <a:lnTo>
                  <a:pt x="129562" y="18440"/>
                </a:lnTo>
                <a:lnTo>
                  <a:pt x="136016" y="14859"/>
                </a:lnTo>
                <a:lnTo>
                  <a:pt x="147972" y="9327"/>
                </a:lnTo>
                <a:lnTo>
                  <a:pt x="160105" y="5077"/>
                </a:lnTo>
                <a:lnTo>
                  <a:pt x="172430" y="2110"/>
                </a:lnTo>
                <a:lnTo>
                  <a:pt x="184960" y="425"/>
                </a:lnTo>
                <a:lnTo>
                  <a:pt x="19532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797304" y="1286255"/>
            <a:ext cx="303275" cy="374269"/>
          </a:xfrm>
          <a:custGeom>
            <a:avLst/>
            <a:gdLst/>
            <a:ahLst/>
            <a:cxnLst/>
            <a:rect l="l" t="t" r="r" b="b"/>
            <a:pathLst>
              <a:path w="303275" h="374269">
                <a:moveTo>
                  <a:pt x="156718" y="0"/>
                </a:moveTo>
                <a:lnTo>
                  <a:pt x="171064" y="271"/>
                </a:lnTo>
                <a:lnTo>
                  <a:pt x="184599" y="1087"/>
                </a:lnTo>
                <a:lnTo>
                  <a:pt x="197330" y="2446"/>
                </a:lnTo>
                <a:lnTo>
                  <a:pt x="209260" y="4349"/>
                </a:lnTo>
                <a:lnTo>
                  <a:pt x="223519" y="7620"/>
                </a:lnTo>
                <a:lnTo>
                  <a:pt x="236638" y="11916"/>
                </a:lnTo>
                <a:lnTo>
                  <a:pt x="248561" y="17232"/>
                </a:lnTo>
                <a:lnTo>
                  <a:pt x="259264" y="23558"/>
                </a:lnTo>
                <a:lnTo>
                  <a:pt x="268723" y="30881"/>
                </a:lnTo>
                <a:lnTo>
                  <a:pt x="277727" y="40048"/>
                </a:lnTo>
                <a:lnTo>
                  <a:pt x="285128" y="50241"/>
                </a:lnTo>
                <a:lnTo>
                  <a:pt x="291161" y="61696"/>
                </a:lnTo>
                <a:lnTo>
                  <a:pt x="298146" y="82876"/>
                </a:lnTo>
                <a:lnTo>
                  <a:pt x="300538" y="94748"/>
                </a:lnTo>
                <a:lnTo>
                  <a:pt x="302189" y="107473"/>
                </a:lnTo>
                <a:lnTo>
                  <a:pt x="303092" y="121032"/>
                </a:lnTo>
                <a:lnTo>
                  <a:pt x="303275" y="130937"/>
                </a:lnTo>
                <a:lnTo>
                  <a:pt x="303275" y="354203"/>
                </a:lnTo>
                <a:lnTo>
                  <a:pt x="303275" y="357759"/>
                </a:lnTo>
                <a:lnTo>
                  <a:pt x="302006" y="360426"/>
                </a:lnTo>
                <a:lnTo>
                  <a:pt x="299593" y="362458"/>
                </a:lnTo>
                <a:lnTo>
                  <a:pt x="297052" y="364363"/>
                </a:lnTo>
                <a:lnTo>
                  <a:pt x="293115" y="365760"/>
                </a:lnTo>
                <a:lnTo>
                  <a:pt x="287781" y="366649"/>
                </a:lnTo>
                <a:lnTo>
                  <a:pt x="282447" y="367538"/>
                </a:lnTo>
                <a:lnTo>
                  <a:pt x="274573" y="368046"/>
                </a:lnTo>
                <a:lnTo>
                  <a:pt x="264159" y="368046"/>
                </a:lnTo>
                <a:lnTo>
                  <a:pt x="252983" y="368046"/>
                </a:lnTo>
                <a:lnTo>
                  <a:pt x="244856" y="367538"/>
                </a:lnTo>
                <a:lnTo>
                  <a:pt x="239775" y="366649"/>
                </a:lnTo>
                <a:lnTo>
                  <a:pt x="234695" y="365760"/>
                </a:lnTo>
                <a:lnTo>
                  <a:pt x="231139" y="364363"/>
                </a:lnTo>
                <a:lnTo>
                  <a:pt x="228981" y="362458"/>
                </a:lnTo>
                <a:lnTo>
                  <a:pt x="226948" y="360426"/>
                </a:lnTo>
                <a:lnTo>
                  <a:pt x="225932" y="357759"/>
                </a:lnTo>
                <a:lnTo>
                  <a:pt x="225932" y="354203"/>
                </a:lnTo>
                <a:lnTo>
                  <a:pt x="225932" y="327787"/>
                </a:lnTo>
                <a:lnTo>
                  <a:pt x="216659" y="336929"/>
                </a:lnTo>
                <a:lnTo>
                  <a:pt x="206856" y="345157"/>
                </a:lnTo>
                <a:lnTo>
                  <a:pt x="196510" y="352470"/>
                </a:lnTo>
                <a:lnTo>
                  <a:pt x="185604" y="358869"/>
                </a:lnTo>
                <a:lnTo>
                  <a:pt x="167724" y="366722"/>
                </a:lnTo>
                <a:lnTo>
                  <a:pt x="155732" y="370259"/>
                </a:lnTo>
                <a:lnTo>
                  <a:pt x="143221" y="372686"/>
                </a:lnTo>
                <a:lnTo>
                  <a:pt x="130189" y="374005"/>
                </a:lnTo>
                <a:lnTo>
                  <a:pt x="120903" y="374269"/>
                </a:lnTo>
                <a:lnTo>
                  <a:pt x="107536" y="373808"/>
                </a:lnTo>
                <a:lnTo>
                  <a:pt x="94706" y="372425"/>
                </a:lnTo>
                <a:lnTo>
                  <a:pt x="82442" y="370122"/>
                </a:lnTo>
                <a:lnTo>
                  <a:pt x="72389" y="367411"/>
                </a:lnTo>
                <a:lnTo>
                  <a:pt x="59967" y="362820"/>
                </a:lnTo>
                <a:lnTo>
                  <a:pt x="48539" y="357078"/>
                </a:lnTo>
                <a:lnTo>
                  <a:pt x="38125" y="350203"/>
                </a:lnTo>
                <a:lnTo>
                  <a:pt x="24895" y="338149"/>
                </a:lnTo>
                <a:lnTo>
                  <a:pt x="17104" y="328120"/>
                </a:lnTo>
                <a:lnTo>
                  <a:pt x="10683" y="316916"/>
                </a:lnTo>
                <a:lnTo>
                  <a:pt x="4874" y="302102"/>
                </a:lnTo>
                <a:lnTo>
                  <a:pt x="1987" y="289979"/>
                </a:lnTo>
                <a:lnTo>
                  <a:pt x="370" y="276937"/>
                </a:lnTo>
                <a:lnTo>
                  <a:pt x="0" y="266446"/>
                </a:lnTo>
                <a:lnTo>
                  <a:pt x="689" y="252606"/>
                </a:lnTo>
                <a:lnTo>
                  <a:pt x="2759" y="239722"/>
                </a:lnTo>
                <a:lnTo>
                  <a:pt x="6207" y="227780"/>
                </a:lnTo>
                <a:lnTo>
                  <a:pt x="11036" y="216770"/>
                </a:lnTo>
                <a:lnTo>
                  <a:pt x="18028" y="205390"/>
                </a:lnTo>
                <a:lnTo>
                  <a:pt x="26151" y="195790"/>
                </a:lnTo>
                <a:lnTo>
                  <a:pt x="35787" y="187187"/>
                </a:lnTo>
                <a:lnTo>
                  <a:pt x="45212" y="180594"/>
                </a:lnTo>
                <a:lnTo>
                  <a:pt x="55281" y="175001"/>
                </a:lnTo>
                <a:lnTo>
                  <a:pt x="66352" y="170065"/>
                </a:lnTo>
                <a:lnTo>
                  <a:pt x="78425" y="165785"/>
                </a:lnTo>
                <a:lnTo>
                  <a:pt x="91498" y="162161"/>
                </a:lnTo>
                <a:lnTo>
                  <a:pt x="101218" y="160020"/>
                </a:lnTo>
                <a:lnTo>
                  <a:pt x="112417" y="158021"/>
                </a:lnTo>
                <a:lnTo>
                  <a:pt x="124181" y="156369"/>
                </a:lnTo>
                <a:lnTo>
                  <a:pt x="136511" y="155067"/>
                </a:lnTo>
                <a:lnTo>
                  <a:pt x="149406" y="154118"/>
                </a:lnTo>
                <a:lnTo>
                  <a:pt x="162866" y="153525"/>
                </a:lnTo>
                <a:lnTo>
                  <a:pt x="176892" y="153292"/>
                </a:lnTo>
                <a:lnTo>
                  <a:pt x="178943" y="153289"/>
                </a:lnTo>
                <a:lnTo>
                  <a:pt x="211327" y="153289"/>
                </a:lnTo>
                <a:lnTo>
                  <a:pt x="211327" y="133223"/>
                </a:lnTo>
                <a:lnTo>
                  <a:pt x="210664" y="119614"/>
                </a:lnTo>
                <a:lnTo>
                  <a:pt x="208625" y="107708"/>
                </a:lnTo>
                <a:lnTo>
                  <a:pt x="208152" y="105918"/>
                </a:lnTo>
                <a:lnTo>
                  <a:pt x="206120" y="98044"/>
                </a:lnTo>
                <a:lnTo>
                  <a:pt x="202564" y="91567"/>
                </a:lnTo>
                <a:lnTo>
                  <a:pt x="197738" y="86360"/>
                </a:lnTo>
                <a:lnTo>
                  <a:pt x="192912" y="81153"/>
                </a:lnTo>
                <a:lnTo>
                  <a:pt x="186562" y="77343"/>
                </a:lnTo>
                <a:lnTo>
                  <a:pt x="178434" y="74803"/>
                </a:lnTo>
                <a:lnTo>
                  <a:pt x="167271" y="72320"/>
                </a:lnTo>
                <a:lnTo>
                  <a:pt x="154007" y="71207"/>
                </a:lnTo>
                <a:lnTo>
                  <a:pt x="148462" y="71120"/>
                </a:lnTo>
                <a:lnTo>
                  <a:pt x="134782" y="71577"/>
                </a:lnTo>
                <a:lnTo>
                  <a:pt x="122023" y="72978"/>
                </a:lnTo>
                <a:lnTo>
                  <a:pt x="110208" y="75363"/>
                </a:lnTo>
                <a:lnTo>
                  <a:pt x="93694" y="80260"/>
                </a:lnTo>
                <a:lnTo>
                  <a:pt x="81874" y="84538"/>
                </a:lnTo>
                <a:lnTo>
                  <a:pt x="74040" y="87884"/>
                </a:lnTo>
                <a:lnTo>
                  <a:pt x="61467" y="93701"/>
                </a:lnTo>
                <a:lnTo>
                  <a:pt x="51034" y="98982"/>
                </a:lnTo>
                <a:lnTo>
                  <a:pt x="44068" y="102870"/>
                </a:lnTo>
                <a:lnTo>
                  <a:pt x="38988" y="104521"/>
                </a:lnTo>
                <a:lnTo>
                  <a:pt x="35051" y="104521"/>
                </a:lnTo>
                <a:lnTo>
                  <a:pt x="32257" y="104521"/>
                </a:lnTo>
                <a:lnTo>
                  <a:pt x="29844" y="103759"/>
                </a:lnTo>
                <a:lnTo>
                  <a:pt x="27812" y="101981"/>
                </a:lnTo>
                <a:lnTo>
                  <a:pt x="25653" y="100203"/>
                </a:lnTo>
                <a:lnTo>
                  <a:pt x="23875" y="97790"/>
                </a:lnTo>
                <a:lnTo>
                  <a:pt x="22606" y="94488"/>
                </a:lnTo>
                <a:lnTo>
                  <a:pt x="21208" y="91313"/>
                </a:lnTo>
                <a:lnTo>
                  <a:pt x="20065" y="87376"/>
                </a:lnTo>
                <a:lnTo>
                  <a:pt x="19431" y="82677"/>
                </a:lnTo>
                <a:lnTo>
                  <a:pt x="18668" y="77851"/>
                </a:lnTo>
                <a:lnTo>
                  <a:pt x="18287" y="72644"/>
                </a:lnTo>
                <a:lnTo>
                  <a:pt x="18287" y="66929"/>
                </a:lnTo>
                <a:lnTo>
                  <a:pt x="18287" y="59309"/>
                </a:lnTo>
                <a:lnTo>
                  <a:pt x="18922" y="53213"/>
                </a:lnTo>
                <a:lnTo>
                  <a:pt x="20065" y="48768"/>
                </a:lnTo>
                <a:lnTo>
                  <a:pt x="21335" y="44323"/>
                </a:lnTo>
                <a:lnTo>
                  <a:pt x="23748" y="40259"/>
                </a:lnTo>
                <a:lnTo>
                  <a:pt x="27177" y="36703"/>
                </a:lnTo>
                <a:lnTo>
                  <a:pt x="30606" y="33020"/>
                </a:lnTo>
                <a:lnTo>
                  <a:pt x="36702" y="29083"/>
                </a:lnTo>
                <a:lnTo>
                  <a:pt x="45465" y="24765"/>
                </a:lnTo>
                <a:lnTo>
                  <a:pt x="56189" y="19868"/>
                </a:lnTo>
                <a:lnTo>
                  <a:pt x="68285" y="15244"/>
                </a:lnTo>
                <a:lnTo>
                  <a:pt x="75945" y="12700"/>
                </a:lnTo>
                <a:lnTo>
                  <a:pt x="87627" y="9262"/>
                </a:lnTo>
                <a:lnTo>
                  <a:pt x="99949" y="6307"/>
                </a:lnTo>
                <a:lnTo>
                  <a:pt x="112912" y="3757"/>
                </a:lnTo>
                <a:lnTo>
                  <a:pt x="126440" y="1740"/>
                </a:lnTo>
                <a:lnTo>
                  <a:pt x="139027" y="576"/>
                </a:lnTo>
                <a:lnTo>
                  <a:pt x="151869" y="41"/>
                </a:lnTo>
                <a:lnTo>
                  <a:pt x="15671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197533" y="1286255"/>
            <a:ext cx="528015" cy="368046"/>
          </a:xfrm>
          <a:custGeom>
            <a:avLst/>
            <a:gdLst/>
            <a:ahLst/>
            <a:cxnLst/>
            <a:rect l="l" t="t" r="r" b="b"/>
            <a:pathLst>
              <a:path w="528015" h="368046">
                <a:moveTo>
                  <a:pt x="191973" y="0"/>
                </a:moveTo>
                <a:lnTo>
                  <a:pt x="205539" y="496"/>
                </a:lnTo>
                <a:lnTo>
                  <a:pt x="218094" y="2007"/>
                </a:lnTo>
                <a:lnTo>
                  <a:pt x="228803" y="4318"/>
                </a:lnTo>
                <a:lnTo>
                  <a:pt x="241389" y="8294"/>
                </a:lnTo>
                <a:lnTo>
                  <a:pt x="252823" y="13497"/>
                </a:lnTo>
                <a:lnTo>
                  <a:pt x="258013" y="16510"/>
                </a:lnTo>
                <a:lnTo>
                  <a:pt x="268540" y="24081"/>
                </a:lnTo>
                <a:lnTo>
                  <a:pt x="277632" y="32819"/>
                </a:lnTo>
                <a:lnTo>
                  <a:pt x="280111" y="35687"/>
                </a:lnTo>
                <a:lnTo>
                  <a:pt x="287584" y="45810"/>
                </a:lnTo>
                <a:lnTo>
                  <a:pt x="293927" y="56902"/>
                </a:lnTo>
                <a:lnTo>
                  <a:pt x="295732" y="60706"/>
                </a:lnTo>
                <a:lnTo>
                  <a:pt x="305144" y="51012"/>
                </a:lnTo>
                <a:lnTo>
                  <a:pt x="314376" y="42204"/>
                </a:lnTo>
                <a:lnTo>
                  <a:pt x="323476" y="34331"/>
                </a:lnTo>
                <a:lnTo>
                  <a:pt x="335661" y="25095"/>
                </a:lnTo>
                <a:lnTo>
                  <a:pt x="346207" y="18279"/>
                </a:lnTo>
                <a:lnTo>
                  <a:pt x="365105" y="8887"/>
                </a:lnTo>
                <a:lnTo>
                  <a:pt x="376967" y="4736"/>
                </a:lnTo>
                <a:lnTo>
                  <a:pt x="393662" y="1085"/>
                </a:lnTo>
                <a:lnTo>
                  <a:pt x="406354" y="44"/>
                </a:lnTo>
                <a:lnTo>
                  <a:pt x="409651" y="0"/>
                </a:lnTo>
                <a:lnTo>
                  <a:pt x="423927" y="552"/>
                </a:lnTo>
                <a:lnTo>
                  <a:pt x="437147" y="2215"/>
                </a:lnTo>
                <a:lnTo>
                  <a:pt x="449319" y="4998"/>
                </a:lnTo>
                <a:lnTo>
                  <a:pt x="460453" y="8909"/>
                </a:lnTo>
                <a:lnTo>
                  <a:pt x="476947" y="17716"/>
                </a:lnTo>
                <a:lnTo>
                  <a:pt x="487205" y="25369"/>
                </a:lnTo>
                <a:lnTo>
                  <a:pt x="496191" y="34164"/>
                </a:lnTo>
                <a:lnTo>
                  <a:pt x="508772" y="51848"/>
                </a:lnTo>
                <a:lnTo>
                  <a:pt x="514378" y="63072"/>
                </a:lnTo>
                <a:lnTo>
                  <a:pt x="518939" y="75190"/>
                </a:lnTo>
                <a:lnTo>
                  <a:pt x="524479" y="98452"/>
                </a:lnTo>
                <a:lnTo>
                  <a:pt x="526286" y="110852"/>
                </a:lnTo>
                <a:lnTo>
                  <a:pt x="527458" y="123577"/>
                </a:lnTo>
                <a:lnTo>
                  <a:pt x="527984" y="136648"/>
                </a:lnTo>
                <a:lnTo>
                  <a:pt x="528015" y="140716"/>
                </a:lnTo>
                <a:lnTo>
                  <a:pt x="528015" y="353060"/>
                </a:lnTo>
                <a:lnTo>
                  <a:pt x="528015" y="355600"/>
                </a:lnTo>
                <a:lnTo>
                  <a:pt x="527253" y="357759"/>
                </a:lnTo>
                <a:lnTo>
                  <a:pt x="525729" y="359664"/>
                </a:lnTo>
                <a:lnTo>
                  <a:pt x="524205" y="361442"/>
                </a:lnTo>
                <a:lnTo>
                  <a:pt x="521792" y="363093"/>
                </a:lnTo>
                <a:lnTo>
                  <a:pt x="518236" y="364236"/>
                </a:lnTo>
                <a:lnTo>
                  <a:pt x="514807" y="365506"/>
                </a:lnTo>
                <a:lnTo>
                  <a:pt x="510108" y="366395"/>
                </a:lnTo>
                <a:lnTo>
                  <a:pt x="504139" y="367030"/>
                </a:lnTo>
                <a:lnTo>
                  <a:pt x="498170" y="367665"/>
                </a:lnTo>
                <a:lnTo>
                  <a:pt x="490677" y="368046"/>
                </a:lnTo>
                <a:lnTo>
                  <a:pt x="481406" y="368046"/>
                </a:lnTo>
                <a:lnTo>
                  <a:pt x="472008" y="368046"/>
                </a:lnTo>
                <a:lnTo>
                  <a:pt x="464388" y="367665"/>
                </a:lnTo>
                <a:lnTo>
                  <a:pt x="458419" y="367030"/>
                </a:lnTo>
                <a:lnTo>
                  <a:pt x="452450" y="366395"/>
                </a:lnTo>
                <a:lnTo>
                  <a:pt x="447624" y="365506"/>
                </a:lnTo>
                <a:lnTo>
                  <a:pt x="444068" y="364236"/>
                </a:lnTo>
                <a:lnTo>
                  <a:pt x="440512" y="363093"/>
                </a:lnTo>
                <a:lnTo>
                  <a:pt x="437972" y="361442"/>
                </a:lnTo>
                <a:lnTo>
                  <a:pt x="436575" y="359664"/>
                </a:lnTo>
                <a:lnTo>
                  <a:pt x="435305" y="357759"/>
                </a:lnTo>
                <a:lnTo>
                  <a:pt x="434543" y="355600"/>
                </a:lnTo>
                <a:lnTo>
                  <a:pt x="434543" y="353060"/>
                </a:lnTo>
                <a:lnTo>
                  <a:pt x="434543" y="156337"/>
                </a:lnTo>
                <a:lnTo>
                  <a:pt x="434015" y="143009"/>
                </a:lnTo>
                <a:lnTo>
                  <a:pt x="432394" y="130666"/>
                </a:lnTo>
                <a:lnTo>
                  <a:pt x="427421" y="113021"/>
                </a:lnTo>
                <a:lnTo>
                  <a:pt x="421716" y="102108"/>
                </a:lnTo>
                <a:lnTo>
                  <a:pt x="411937" y="90551"/>
                </a:lnTo>
                <a:lnTo>
                  <a:pt x="398856" y="83312"/>
                </a:lnTo>
                <a:lnTo>
                  <a:pt x="390982" y="81534"/>
                </a:lnTo>
                <a:lnTo>
                  <a:pt x="381711" y="81534"/>
                </a:lnTo>
                <a:lnTo>
                  <a:pt x="369900" y="83130"/>
                </a:lnTo>
                <a:lnTo>
                  <a:pt x="358029" y="87918"/>
                </a:lnTo>
                <a:lnTo>
                  <a:pt x="347929" y="94488"/>
                </a:lnTo>
                <a:lnTo>
                  <a:pt x="339565" y="101423"/>
                </a:lnTo>
                <a:lnTo>
                  <a:pt x="330865" y="109684"/>
                </a:lnTo>
                <a:lnTo>
                  <a:pt x="321837" y="119290"/>
                </a:lnTo>
                <a:lnTo>
                  <a:pt x="312493" y="130264"/>
                </a:lnTo>
                <a:lnTo>
                  <a:pt x="310718" y="132461"/>
                </a:lnTo>
                <a:lnTo>
                  <a:pt x="310718" y="353060"/>
                </a:lnTo>
                <a:lnTo>
                  <a:pt x="310718" y="355600"/>
                </a:lnTo>
                <a:lnTo>
                  <a:pt x="309956" y="357759"/>
                </a:lnTo>
                <a:lnTo>
                  <a:pt x="308432" y="359664"/>
                </a:lnTo>
                <a:lnTo>
                  <a:pt x="306908" y="361442"/>
                </a:lnTo>
                <a:lnTo>
                  <a:pt x="304368" y="363093"/>
                </a:lnTo>
                <a:lnTo>
                  <a:pt x="300812" y="364236"/>
                </a:lnTo>
                <a:lnTo>
                  <a:pt x="297256" y="365506"/>
                </a:lnTo>
                <a:lnTo>
                  <a:pt x="292430" y="366395"/>
                </a:lnTo>
                <a:lnTo>
                  <a:pt x="286461" y="367030"/>
                </a:lnTo>
                <a:lnTo>
                  <a:pt x="280492" y="367665"/>
                </a:lnTo>
                <a:lnTo>
                  <a:pt x="273126" y="368046"/>
                </a:lnTo>
                <a:lnTo>
                  <a:pt x="264109" y="368046"/>
                </a:lnTo>
                <a:lnTo>
                  <a:pt x="254965" y="368046"/>
                </a:lnTo>
                <a:lnTo>
                  <a:pt x="247472" y="367665"/>
                </a:lnTo>
                <a:lnTo>
                  <a:pt x="241503" y="367030"/>
                </a:lnTo>
                <a:lnTo>
                  <a:pt x="235534" y="366395"/>
                </a:lnTo>
                <a:lnTo>
                  <a:pt x="230708" y="365506"/>
                </a:lnTo>
                <a:lnTo>
                  <a:pt x="227152" y="364236"/>
                </a:lnTo>
                <a:lnTo>
                  <a:pt x="223596" y="363093"/>
                </a:lnTo>
                <a:lnTo>
                  <a:pt x="221056" y="361442"/>
                </a:lnTo>
                <a:lnTo>
                  <a:pt x="219532" y="359664"/>
                </a:lnTo>
                <a:lnTo>
                  <a:pt x="218008" y="357759"/>
                </a:lnTo>
                <a:lnTo>
                  <a:pt x="217246" y="355600"/>
                </a:lnTo>
                <a:lnTo>
                  <a:pt x="217246" y="353060"/>
                </a:lnTo>
                <a:lnTo>
                  <a:pt x="217246" y="156337"/>
                </a:lnTo>
                <a:lnTo>
                  <a:pt x="216718" y="143009"/>
                </a:lnTo>
                <a:lnTo>
                  <a:pt x="215097" y="130666"/>
                </a:lnTo>
                <a:lnTo>
                  <a:pt x="210186" y="112977"/>
                </a:lnTo>
                <a:lnTo>
                  <a:pt x="204673" y="102108"/>
                </a:lnTo>
                <a:lnTo>
                  <a:pt x="195021" y="90551"/>
                </a:lnTo>
                <a:lnTo>
                  <a:pt x="181559" y="83312"/>
                </a:lnTo>
                <a:lnTo>
                  <a:pt x="173812" y="81534"/>
                </a:lnTo>
                <a:lnTo>
                  <a:pt x="164795" y="81534"/>
                </a:lnTo>
                <a:lnTo>
                  <a:pt x="152911" y="83099"/>
                </a:lnTo>
                <a:lnTo>
                  <a:pt x="141055" y="87794"/>
                </a:lnTo>
                <a:lnTo>
                  <a:pt x="130632" y="94488"/>
                </a:lnTo>
                <a:lnTo>
                  <a:pt x="122248" y="101461"/>
                </a:lnTo>
                <a:lnTo>
                  <a:pt x="113566" y="109773"/>
                </a:lnTo>
                <a:lnTo>
                  <a:pt x="104599" y="119446"/>
                </a:lnTo>
                <a:lnTo>
                  <a:pt x="95356" y="130498"/>
                </a:lnTo>
                <a:lnTo>
                  <a:pt x="93802" y="132461"/>
                </a:lnTo>
                <a:lnTo>
                  <a:pt x="93802" y="353060"/>
                </a:lnTo>
                <a:lnTo>
                  <a:pt x="93802" y="355600"/>
                </a:lnTo>
                <a:lnTo>
                  <a:pt x="93040" y="357759"/>
                </a:lnTo>
                <a:lnTo>
                  <a:pt x="91516" y="359664"/>
                </a:lnTo>
                <a:lnTo>
                  <a:pt x="89992" y="361442"/>
                </a:lnTo>
                <a:lnTo>
                  <a:pt x="87452" y="363093"/>
                </a:lnTo>
                <a:lnTo>
                  <a:pt x="83896" y="364236"/>
                </a:lnTo>
                <a:lnTo>
                  <a:pt x="80340" y="365506"/>
                </a:lnTo>
                <a:lnTo>
                  <a:pt x="75514" y="366395"/>
                </a:lnTo>
                <a:lnTo>
                  <a:pt x="69570" y="367030"/>
                </a:lnTo>
                <a:lnTo>
                  <a:pt x="63627" y="367665"/>
                </a:lnTo>
                <a:lnTo>
                  <a:pt x="56057" y="368046"/>
                </a:lnTo>
                <a:lnTo>
                  <a:pt x="46875" y="368046"/>
                </a:lnTo>
                <a:lnTo>
                  <a:pt x="37706" y="368046"/>
                </a:lnTo>
                <a:lnTo>
                  <a:pt x="30137" y="367665"/>
                </a:lnTo>
                <a:lnTo>
                  <a:pt x="24180" y="367030"/>
                </a:lnTo>
                <a:lnTo>
                  <a:pt x="18224" y="366395"/>
                </a:lnTo>
                <a:lnTo>
                  <a:pt x="13449" y="365506"/>
                </a:lnTo>
                <a:lnTo>
                  <a:pt x="9855" y="364236"/>
                </a:lnTo>
                <a:lnTo>
                  <a:pt x="6261" y="363093"/>
                </a:lnTo>
                <a:lnTo>
                  <a:pt x="3721" y="361442"/>
                </a:lnTo>
                <a:lnTo>
                  <a:pt x="2235" y="359664"/>
                </a:lnTo>
                <a:lnTo>
                  <a:pt x="736" y="357759"/>
                </a:lnTo>
                <a:lnTo>
                  <a:pt x="0" y="355600"/>
                </a:lnTo>
                <a:lnTo>
                  <a:pt x="0" y="353060"/>
                </a:lnTo>
                <a:lnTo>
                  <a:pt x="0" y="21209"/>
                </a:lnTo>
                <a:lnTo>
                  <a:pt x="0" y="18796"/>
                </a:lnTo>
                <a:lnTo>
                  <a:pt x="622" y="16510"/>
                </a:lnTo>
                <a:lnTo>
                  <a:pt x="1854" y="14732"/>
                </a:lnTo>
                <a:lnTo>
                  <a:pt x="3098" y="12827"/>
                </a:lnTo>
                <a:lnTo>
                  <a:pt x="5334" y="11303"/>
                </a:lnTo>
                <a:lnTo>
                  <a:pt x="8559" y="10033"/>
                </a:lnTo>
                <a:lnTo>
                  <a:pt x="11785" y="8763"/>
                </a:lnTo>
                <a:lnTo>
                  <a:pt x="15938" y="7874"/>
                </a:lnTo>
                <a:lnTo>
                  <a:pt x="21018" y="7239"/>
                </a:lnTo>
                <a:lnTo>
                  <a:pt x="26111" y="6604"/>
                </a:lnTo>
                <a:lnTo>
                  <a:pt x="32486" y="6350"/>
                </a:lnTo>
                <a:lnTo>
                  <a:pt x="40182" y="6350"/>
                </a:lnTo>
                <a:lnTo>
                  <a:pt x="48120" y="6350"/>
                </a:lnTo>
                <a:lnTo>
                  <a:pt x="54698" y="6604"/>
                </a:lnTo>
                <a:lnTo>
                  <a:pt x="59905" y="7239"/>
                </a:lnTo>
                <a:lnTo>
                  <a:pt x="65112" y="7874"/>
                </a:lnTo>
                <a:lnTo>
                  <a:pt x="69138" y="8763"/>
                </a:lnTo>
                <a:lnTo>
                  <a:pt x="71996" y="10033"/>
                </a:lnTo>
                <a:lnTo>
                  <a:pt x="74879" y="11303"/>
                </a:lnTo>
                <a:lnTo>
                  <a:pt x="76911" y="12827"/>
                </a:lnTo>
                <a:lnTo>
                  <a:pt x="78181" y="14732"/>
                </a:lnTo>
                <a:lnTo>
                  <a:pt x="79324" y="16510"/>
                </a:lnTo>
                <a:lnTo>
                  <a:pt x="79959" y="18796"/>
                </a:lnTo>
                <a:lnTo>
                  <a:pt x="79959" y="21209"/>
                </a:lnTo>
                <a:lnTo>
                  <a:pt x="79959" y="59563"/>
                </a:lnTo>
                <a:lnTo>
                  <a:pt x="89860" y="49364"/>
                </a:lnTo>
                <a:lnTo>
                  <a:pt x="99737" y="40107"/>
                </a:lnTo>
                <a:lnTo>
                  <a:pt x="109590" y="31800"/>
                </a:lnTo>
                <a:lnTo>
                  <a:pt x="119418" y="24452"/>
                </a:lnTo>
                <a:lnTo>
                  <a:pt x="129221" y="18072"/>
                </a:lnTo>
                <a:lnTo>
                  <a:pt x="134823" y="14859"/>
                </a:lnTo>
                <a:lnTo>
                  <a:pt x="146728" y="9154"/>
                </a:lnTo>
                <a:lnTo>
                  <a:pt x="158845" y="4825"/>
                </a:lnTo>
                <a:lnTo>
                  <a:pt x="171173" y="1870"/>
                </a:lnTo>
                <a:lnTo>
                  <a:pt x="183713" y="290"/>
                </a:lnTo>
                <a:lnTo>
                  <a:pt x="19197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67486" y="1286255"/>
            <a:ext cx="355701" cy="374269"/>
          </a:xfrm>
          <a:custGeom>
            <a:avLst/>
            <a:gdLst/>
            <a:ahLst/>
            <a:cxnLst/>
            <a:rect l="l" t="t" r="r" b="b"/>
            <a:pathLst>
              <a:path w="355701" h="374269">
                <a:moveTo>
                  <a:pt x="181940" y="0"/>
                </a:moveTo>
                <a:lnTo>
                  <a:pt x="196106" y="319"/>
                </a:lnTo>
                <a:lnTo>
                  <a:pt x="209646" y="1277"/>
                </a:lnTo>
                <a:lnTo>
                  <a:pt x="222559" y="2869"/>
                </a:lnTo>
                <a:lnTo>
                  <a:pt x="234847" y="5093"/>
                </a:lnTo>
                <a:lnTo>
                  <a:pt x="257545" y="11421"/>
                </a:lnTo>
                <a:lnTo>
                  <a:pt x="271739" y="17272"/>
                </a:lnTo>
                <a:lnTo>
                  <a:pt x="283269" y="23335"/>
                </a:lnTo>
                <a:lnTo>
                  <a:pt x="293926" y="30259"/>
                </a:lnTo>
                <a:lnTo>
                  <a:pt x="303710" y="38051"/>
                </a:lnTo>
                <a:lnTo>
                  <a:pt x="313461" y="47625"/>
                </a:lnTo>
                <a:lnTo>
                  <a:pt x="328337" y="67329"/>
                </a:lnTo>
                <a:lnTo>
                  <a:pt x="334547" y="78387"/>
                </a:lnTo>
                <a:lnTo>
                  <a:pt x="339939" y="90234"/>
                </a:lnTo>
                <a:lnTo>
                  <a:pt x="344516" y="102859"/>
                </a:lnTo>
                <a:lnTo>
                  <a:pt x="348350" y="116538"/>
                </a:lnTo>
                <a:lnTo>
                  <a:pt x="352893" y="140578"/>
                </a:lnTo>
                <a:lnTo>
                  <a:pt x="354361" y="153362"/>
                </a:lnTo>
                <a:lnTo>
                  <a:pt x="355292" y="166657"/>
                </a:lnTo>
                <a:lnTo>
                  <a:pt x="355686" y="180461"/>
                </a:lnTo>
                <a:lnTo>
                  <a:pt x="355701" y="183769"/>
                </a:lnTo>
                <a:lnTo>
                  <a:pt x="355407" y="197354"/>
                </a:lnTo>
                <a:lnTo>
                  <a:pt x="354525" y="210542"/>
                </a:lnTo>
                <a:lnTo>
                  <a:pt x="353056" y="223335"/>
                </a:lnTo>
                <a:lnTo>
                  <a:pt x="350999" y="235737"/>
                </a:lnTo>
                <a:lnTo>
                  <a:pt x="345121" y="259379"/>
                </a:lnTo>
                <a:lnTo>
                  <a:pt x="340042" y="273748"/>
                </a:lnTo>
                <a:lnTo>
                  <a:pt x="334766" y="285624"/>
                </a:lnTo>
                <a:lnTo>
                  <a:pt x="328711" y="296854"/>
                </a:lnTo>
                <a:lnTo>
                  <a:pt x="321876" y="307423"/>
                </a:lnTo>
                <a:lnTo>
                  <a:pt x="314262" y="317317"/>
                </a:lnTo>
                <a:lnTo>
                  <a:pt x="301941" y="330366"/>
                </a:lnTo>
                <a:lnTo>
                  <a:pt x="292424" y="338518"/>
                </a:lnTo>
                <a:lnTo>
                  <a:pt x="282128" y="345887"/>
                </a:lnTo>
                <a:lnTo>
                  <a:pt x="271052" y="352470"/>
                </a:lnTo>
                <a:lnTo>
                  <a:pt x="259197" y="358261"/>
                </a:lnTo>
                <a:lnTo>
                  <a:pt x="242751" y="364509"/>
                </a:lnTo>
                <a:lnTo>
                  <a:pt x="219069" y="370407"/>
                </a:lnTo>
                <a:lnTo>
                  <a:pt x="206380" y="372349"/>
                </a:lnTo>
                <a:lnTo>
                  <a:pt x="193126" y="373619"/>
                </a:lnTo>
                <a:lnTo>
                  <a:pt x="179305" y="374217"/>
                </a:lnTo>
                <a:lnTo>
                  <a:pt x="173748" y="374269"/>
                </a:lnTo>
                <a:lnTo>
                  <a:pt x="159632" y="373945"/>
                </a:lnTo>
                <a:lnTo>
                  <a:pt x="146129" y="372975"/>
                </a:lnTo>
                <a:lnTo>
                  <a:pt x="133237" y="371357"/>
                </a:lnTo>
                <a:lnTo>
                  <a:pt x="120957" y="369093"/>
                </a:lnTo>
                <a:lnTo>
                  <a:pt x="98230" y="362624"/>
                </a:lnTo>
                <a:lnTo>
                  <a:pt x="84378" y="356821"/>
                </a:lnTo>
                <a:lnTo>
                  <a:pt x="72873" y="350724"/>
                </a:lnTo>
                <a:lnTo>
                  <a:pt x="62219" y="343785"/>
                </a:lnTo>
                <a:lnTo>
                  <a:pt x="52415" y="336004"/>
                </a:lnTo>
                <a:lnTo>
                  <a:pt x="42417" y="326263"/>
                </a:lnTo>
                <a:lnTo>
                  <a:pt x="27447" y="306622"/>
                </a:lnTo>
                <a:lnTo>
                  <a:pt x="21204" y="295602"/>
                </a:lnTo>
                <a:lnTo>
                  <a:pt x="15789" y="283773"/>
                </a:lnTo>
                <a:lnTo>
                  <a:pt x="11201" y="271132"/>
                </a:lnTo>
                <a:lnTo>
                  <a:pt x="7326" y="257355"/>
                </a:lnTo>
                <a:lnTo>
                  <a:pt x="2776" y="233313"/>
                </a:lnTo>
                <a:lnTo>
                  <a:pt x="1313" y="220519"/>
                </a:lnTo>
                <a:lnTo>
                  <a:pt x="392" y="207211"/>
                </a:lnTo>
                <a:lnTo>
                  <a:pt x="11" y="193389"/>
                </a:lnTo>
                <a:lnTo>
                  <a:pt x="0" y="190500"/>
                </a:lnTo>
                <a:lnTo>
                  <a:pt x="297" y="176939"/>
                </a:lnTo>
                <a:lnTo>
                  <a:pt x="1190" y="163771"/>
                </a:lnTo>
                <a:lnTo>
                  <a:pt x="2678" y="150991"/>
                </a:lnTo>
                <a:lnTo>
                  <a:pt x="4760" y="138590"/>
                </a:lnTo>
                <a:lnTo>
                  <a:pt x="10708" y="114905"/>
                </a:lnTo>
                <a:lnTo>
                  <a:pt x="15893" y="100363"/>
                </a:lnTo>
                <a:lnTo>
                  <a:pt x="21211" y="88492"/>
                </a:lnTo>
                <a:lnTo>
                  <a:pt x="27294" y="77289"/>
                </a:lnTo>
                <a:lnTo>
                  <a:pt x="34141" y="66754"/>
                </a:lnTo>
                <a:lnTo>
                  <a:pt x="45389" y="52705"/>
                </a:lnTo>
                <a:lnTo>
                  <a:pt x="54157" y="43807"/>
                </a:lnTo>
                <a:lnTo>
                  <a:pt x="63700" y="35690"/>
                </a:lnTo>
                <a:lnTo>
                  <a:pt x="74019" y="28352"/>
                </a:lnTo>
                <a:lnTo>
                  <a:pt x="85111" y="21793"/>
                </a:lnTo>
                <a:lnTo>
                  <a:pt x="96977" y="16014"/>
                </a:lnTo>
                <a:lnTo>
                  <a:pt x="113097" y="9828"/>
                </a:lnTo>
                <a:lnTo>
                  <a:pt x="136754" y="3866"/>
                </a:lnTo>
                <a:lnTo>
                  <a:pt x="149446" y="1913"/>
                </a:lnTo>
                <a:lnTo>
                  <a:pt x="162715" y="641"/>
                </a:lnTo>
                <a:lnTo>
                  <a:pt x="176559" y="48"/>
                </a:lnTo>
                <a:lnTo>
                  <a:pt x="18194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74954" y="1245362"/>
            <a:ext cx="133210" cy="136525"/>
          </a:xfrm>
          <a:custGeom>
            <a:avLst/>
            <a:gdLst/>
            <a:ahLst/>
            <a:cxnLst/>
            <a:rect l="l" t="t" r="r" b="b"/>
            <a:pathLst>
              <a:path w="133210" h="136525">
                <a:moveTo>
                  <a:pt x="0" y="0"/>
                </a:moveTo>
                <a:lnTo>
                  <a:pt x="0" y="136525"/>
                </a:lnTo>
                <a:lnTo>
                  <a:pt x="49860" y="136525"/>
                </a:lnTo>
                <a:lnTo>
                  <a:pt x="63618" y="135930"/>
                </a:lnTo>
                <a:lnTo>
                  <a:pt x="76133" y="134125"/>
                </a:lnTo>
                <a:lnTo>
                  <a:pt x="86321" y="131445"/>
                </a:lnTo>
                <a:lnTo>
                  <a:pt x="98769" y="126426"/>
                </a:lnTo>
                <a:lnTo>
                  <a:pt x="109296" y="119867"/>
                </a:lnTo>
                <a:lnTo>
                  <a:pt x="121086" y="107895"/>
                </a:lnTo>
                <a:lnTo>
                  <a:pt x="127459" y="96899"/>
                </a:lnTo>
                <a:lnTo>
                  <a:pt x="131581" y="83842"/>
                </a:lnTo>
                <a:lnTo>
                  <a:pt x="133137" y="70951"/>
                </a:lnTo>
                <a:lnTo>
                  <a:pt x="133210" y="67310"/>
                </a:lnTo>
                <a:lnTo>
                  <a:pt x="132200" y="53464"/>
                </a:lnTo>
                <a:lnTo>
                  <a:pt x="129174" y="41019"/>
                </a:lnTo>
                <a:lnTo>
                  <a:pt x="124135" y="29954"/>
                </a:lnTo>
                <a:lnTo>
                  <a:pt x="114683" y="18189"/>
                </a:lnTo>
                <a:lnTo>
                  <a:pt x="104458" y="10944"/>
                </a:lnTo>
                <a:lnTo>
                  <a:pt x="91743" y="5463"/>
                </a:lnTo>
                <a:lnTo>
                  <a:pt x="87071" y="4063"/>
                </a:lnTo>
                <a:lnTo>
                  <a:pt x="82105" y="2793"/>
                </a:lnTo>
                <a:lnTo>
                  <a:pt x="76466" y="1777"/>
                </a:lnTo>
                <a:lnTo>
                  <a:pt x="70142" y="1142"/>
                </a:lnTo>
                <a:lnTo>
                  <a:pt x="59266" y="304"/>
                </a:lnTo>
                <a:lnTo>
                  <a:pt x="44996" y="1"/>
                </a:lnTo>
                <a:lnTo>
                  <a:pt x="43903" y="0"/>
                </a:lnTo>
                <a:lnTo>
                  <a:pt x="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947408" y="1205102"/>
            <a:ext cx="234696" cy="454406"/>
          </a:xfrm>
          <a:custGeom>
            <a:avLst/>
            <a:gdLst/>
            <a:ahLst/>
            <a:cxnLst/>
            <a:rect l="l" t="t" r="r" b="b"/>
            <a:pathLst>
              <a:path w="234696" h="454406">
                <a:moveTo>
                  <a:pt x="100838" y="0"/>
                </a:moveTo>
                <a:lnTo>
                  <a:pt x="109982" y="0"/>
                </a:lnTo>
                <a:lnTo>
                  <a:pt x="117601" y="381"/>
                </a:lnTo>
                <a:lnTo>
                  <a:pt x="123698" y="1016"/>
                </a:lnTo>
                <a:lnTo>
                  <a:pt x="129794" y="1650"/>
                </a:lnTo>
                <a:lnTo>
                  <a:pt x="134493" y="2539"/>
                </a:lnTo>
                <a:lnTo>
                  <a:pt x="138049" y="3937"/>
                </a:lnTo>
                <a:lnTo>
                  <a:pt x="141477" y="5334"/>
                </a:lnTo>
                <a:lnTo>
                  <a:pt x="143891" y="6985"/>
                </a:lnTo>
                <a:lnTo>
                  <a:pt x="145415" y="9017"/>
                </a:lnTo>
                <a:lnTo>
                  <a:pt x="146939" y="10922"/>
                </a:lnTo>
                <a:lnTo>
                  <a:pt x="147700" y="13208"/>
                </a:lnTo>
                <a:lnTo>
                  <a:pt x="147700" y="15621"/>
                </a:lnTo>
                <a:lnTo>
                  <a:pt x="147700" y="89662"/>
                </a:lnTo>
                <a:lnTo>
                  <a:pt x="219837" y="89662"/>
                </a:lnTo>
                <a:lnTo>
                  <a:pt x="222376" y="89662"/>
                </a:lnTo>
                <a:lnTo>
                  <a:pt x="224536" y="90297"/>
                </a:lnTo>
                <a:lnTo>
                  <a:pt x="226314" y="91567"/>
                </a:lnTo>
                <a:lnTo>
                  <a:pt x="228219" y="92837"/>
                </a:lnTo>
                <a:lnTo>
                  <a:pt x="229743" y="94869"/>
                </a:lnTo>
                <a:lnTo>
                  <a:pt x="231013" y="97662"/>
                </a:lnTo>
                <a:lnTo>
                  <a:pt x="232283" y="100584"/>
                </a:lnTo>
                <a:lnTo>
                  <a:pt x="233172" y="104521"/>
                </a:lnTo>
                <a:lnTo>
                  <a:pt x="233807" y="109474"/>
                </a:lnTo>
                <a:lnTo>
                  <a:pt x="234442" y="114426"/>
                </a:lnTo>
                <a:lnTo>
                  <a:pt x="234696" y="120523"/>
                </a:lnTo>
                <a:lnTo>
                  <a:pt x="234696" y="127635"/>
                </a:lnTo>
                <a:lnTo>
                  <a:pt x="233997" y="143136"/>
                </a:lnTo>
                <a:lnTo>
                  <a:pt x="231941" y="154223"/>
                </a:lnTo>
                <a:lnTo>
                  <a:pt x="231013" y="156845"/>
                </a:lnTo>
                <a:lnTo>
                  <a:pt x="228473" y="162687"/>
                </a:lnTo>
                <a:lnTo>
                  <a:pt x="224917" y="165608"/>
                </a:lnTo>
                <a:lnTo>
                  <a:pt x="220218" y="165608"/>
                </a:lnTo>
                <a:lnTo>
                  <a:pt x="147700" y="165608"/>
                </a:lnTo>
                <a:lnTo>
                  <a:pt x="147700" y="321563"/>
                </a:lnTo>
                <a:lnTo>
                  <a:pt x="148488" y="336860"/>
                </a:lnTo>
                <a:lnTo>
                  <a:pt x="150866" y="349640"/>
                </a:lnTo>
                <a:lnTo>
                  <a:pt x="154856" y="359882"/>
                </a:lnTo>
                <a:lnTo>
                  <a:pt x="164665" y="370615"/>
                </a:lnTo>
                <a:lnTo>
                  <a:pt x="176984" y="375028"/>
                </a:lnTo>
                <a:lnTo>
                  <a:pt x="186690" y="375793"/>
                </a:lnTo>
                <a:lnTo>
                  <a:pt x="191643" y="375793"/>
                </a:lnTo>
                <a:lnTo>
                  <a:pt x="196215" y="375412"/>
                </a:lnTo>
                <a:lnTo>
                  <a:pt x="200151" y="374523"/>
                </a:lnTo>
                <a:lnTo>
                  <a:pt x="204089" y="373634"/>
                </a:lnTo>
                <a:lnTo>
                  <a:pt x="207645" y="372745"/>
                </a:lnTo>
                <a:lnTo>
                  <a:pt x="210693" y="371601"/>
                </a:lnTo>
                <a:lnTo>
                  <a:pt x="213868" y="370459"/>
                </a:lnTo>
                <a:lnTo>
                  <a:pt x="216408" y="369443"/>
                </a:lnTo>
                <a:lnTo>
                  <a:pt x="218567" y="368554"/>
                </a:lnTo>
                <a:lnTo>
                  <a:pt x="220599" y="367664"/>
                </a:lnTo>
                <a:lnTo>
                  <a:pt x="222631" y="367284"/>
                </a:lnTo>
                <a:lnTo>
                  <a:pt x="224282" y="367284"/>
                </a:lnTo>
                <a:lnTo>
                  <a:pt x="225806" y="367284"/>
                </a:lnTo>
                <a:lnTo>
                  <a:pt x="227202" y="367664"/>
                </a:lnTo>
                <a:lnTo>
                  <a:pt x="228600" y="368554"/>
                </a:lnTo>
                <a:lnTo>
                  <a:pt x="229997" y="369443"/>
                </a:lnTo>
                <a:lnTo>
                  <a:pt x="231013" y="371221"/>
                </a:lnTo>
                <a:lnTo>
                  <a:pt x="231775" y="373761"/>
                </a:lnTo>
                <a:lnTo>
                  <a:pt x="232537" y="376427"/>
                </a:lnTo>
                <a:lnTo>
                  <a:pt x="233172" y="379984"/>
                </a:lnTo>
                <a:lnTo>
                  <a:pt x="233807" y="384429"/>
                </a:lnTo>
                <a:lnTo>
                  <a:pt x="234442" y="388874"/>
                </a:lnTo>
                <a:lnTo>
                  <a:pt x="234696" y="394588"/>
                </a:lnTo>
                <a:lnTo>
                  <a:pt x="234696" y="401574"/>
                </a:lnTo>
                <a:lnTo>
                  <a:pt x="234696" y="412496"/>
                </a:lnTo>
                <a:lnTo>
                  <a:pt x="234061" y="420750"/>
                </a:lnTo>
                <a:lnTo>
                  <a:pt x="232664" y="426593"/>
                </a:lnTo>
                <a:lnTo>
                  <a:pt x="231267" y="432435"/>
                </a:lnTo>
                <a:lnTo>
                  <a:pt x="229489" y="436499"/>
                </a:lnTo>
                <a:lnTo>
                  <a:pt x="227330" y="438912"/>
                </a:lnTo>
                <a:lnTo>
                  <a:pt x="225044" y="441325"/>
                </a:lnTo>
                <a:lnTo>
                  <a:pt x="221742" y="443357"/>
                </a:lnTo>
                <a:lnTo>
                  <a:pt x="217424" y="445262"/>
                </a:lnTo>
                <a:lnTo>
                  <a:pt x="213106" y="447039"/>
                </a:lnTo>
                <a:lnTo>
                  <a:pt x="208025" y="448691"/>
                </a:lnTo>
                <a:lnTo>
                  <a:pt x="202184" y="450088"/>
                </a:lnTo>
                <a:lnTo>
                  <a:pt x="196342" y="451485"/>
                </a:lnTo>
                <a:lnTo>
                  <a:pt x="189992" y="452500"/>
                </a:lnTo>
                <a:lnTo>
                  <a:pt x="183261" y="453263"/>
                </a:lnTo>
                <a:lnTo>
                  <a:pt x="176402" y="454025"/>
                </a:lnTo>
                <a:lnTo>
                  <a:pt x="169545" y="454406"/>
                </a:lnTo>
                <a:lnTo>
                  <a:pt x="162560" y="454406"/>
                </a:lnTo>
                <a:lnTo>
                  <a:pt x="148530" y="453920"/>
                </a:lnTo>
                <a:lnTo>
                  <a:pt x="135527" y="452471"/>
                </a:lnTo>
                <a:lnTo>
                  <a:pt x="123553" y="450072"/>
                </a:lnTo>
                <a:lnTo>
                  <a:pt x="114173" y="447294"/>
                </a:lnTo>
                <a:lnTo>
                  <a:pt x="101997" y="442089"/>
                </a:lnTo>
                <a:lnTo>
                  <a:pt x="91186" y="435369"/>
                </a:lnTo>
                <a:lnTo>
                  <a:pt x="81739" y="427133"/>
                </a:lnTo>
                <a:lnTo>
                  <a:pt x="72827" y="415921"/>
                </a:lnTo>
                <a:lnTo>
                  <a:pt x="66667" y="404920"/>
                </a:lnTo>
                <a:lnTo>
                  <a:pt x="61804" y="392552"/>
                </a:lnTo>
                <a:lnTo>
                  <a:pt x="57927" y="377378"/>
                </a:lnTo>
                <a:lnTo>
                  <a:pt x="55980" y="365318"/>
                </a:lnTo>
                <a:lnTo>
                  <a:pt x="54748" y="352325"/>
                </a:lnTo>
                <a:lnTo>
                  <a:pt x="54242" y="338408"/>
                </a:lnTo>
                <a:lnTo>
                  <a:pt x="54228" y="335661"/>
                </a:lnTo>
                <a:lnTo>
                  <a:pt x="54228" y="165608"/>
                </a:lnTo>
                <a:lnTo>
                  <a:pt x="14477" y="165608"/>
                </a:lnTo>
                <a:lnTo>
                  <a:pt x="9778" y="165608"/>
                </a:lnTo>
                <a:lnTo>
                  <a:pt x="6096" y="162687"/>
                </a:lnTo>
                <a:lnTo>
                  <a:pt x="3683" y="156845"/>
                </a:lnTo>
                <a:lnTo>
                  <a:pt x="1155" y="147137"/>
                </a:lnTo>
                <a:lnTo>
                  <a:pt x="65" y="133054"/>
                </a:lnTo>
                <a:lnTo>
                  <a:pt x="0" y="127635"/>
                </a:lnTo>
                <a:lnTo>
                  <a:pt x="0" y="120523"/>
                </a:lnTo>
                <a:lnTo>
                  <a:pt x="253" y="114426"/>
                </a:lnTo>
                <a:lnTo>
                  <a:pt x="889" y="109474"/>
                </a:lnTo>
                <a:lnTo>
                  <a:pt x="1524" y="104521"/>
                </a:lnTo>
                <a:lnTo>
                  <a:pt x="2413" y="100584"/>
                </a:lnTo>
                <a:lnTo>
                  <a:pt x="3683" y="97662"/>
                </a:lnTo>
                <a:lnTo>
                  <a:pt x="4952" y="94869"/>
                </a:lnTo>
                <a:lnTo>
                  <a:pt x="6476" y="92837"/>
                </a:lnTo>
                <a:lnTo>
                  <a:pt x="8382" y="91567"/>
                </a:lnTo>
                <a:lnTo>
                  <a:pt x="10160" y="90297"/>
                </a:lnTo>
                <a:lnTo>
                  <a:pt x="12319" y="89662"/>
                </a:lnTo>
                <a:lnTo>
                  <a:pt x="14859" y="89662"/>
                </a:lnTo>
                <a:lnTo>
                  <a:pt x="54228" y="89662"/>
                </a:lnTo>
                <a:lnTo>
                  <a:pt x="54228" y="15621"/>
                </a:lnTo>
                <a:lnTo>
                  <a:pt x="54228" y="13208"/>
                </a:lnTo>
                <a:lnTo>
                  <a:pt x="54991" y="10922"/>
                </a:lnTo>
                <a:lnTo>
                  <a:pt x="56261" y="9017"/>
                </a:lnTo>
                <a:lnTo>
                  <a:pt x="57658" y="6985"/>
                </a:lnTo>
                <a:lnTo>
                  <a:pt x="60198" y="5334"/>
                </a:lnTo>
                <a:lnTo>
                  <a:pt x="63753" y="3937"/>
                </a:lnTo>
                <a:lnTo>
                  <a:pt x="67310" y="2539"/>
                </a:lnTo>
                <a:lnTo>
                  <a:pt x="72136" y="1650"/>
                </a:lnTo>
                <a:lnTo>
                  <a:pt x="78232" y="1016"/>
                </a:lnTo>
                <a:lnTo>
                  <a:pt x="84327" y="381"/>
                </a:lnTo>
                <a:lnTo>
                  <a:pt x="91821" y="0"/>
                </a:lnTo>
                <a:lnTo>
                  <a:pt x="100838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006088" y="1205102"/>
            <a:ext cx="234696" cy="454406"/>
          </a:xfrm>
          <a:custGeom>
            <a:avLst/>
            <a:gdLst/>
            <a:ahLst/>
            <a:cxnLst/>
            <a:rect l="l" t="t" r="r" b="b"/>
            <a:pathLst>
              <a:path w="234696" h="454406">
                <a:moveTo>
                  <a:pt x="100837" y="0"/>
                </a:moveTo>
                <a:lnTo>
                  <a:pt x="109982" y="0"/>
                </a:lnTo>
                <a:lnTo>
                  <a:pt x="117601" y="381"/>
                </a:lnTo>
                <a:lnTo>
                  <a:pt x="123698" y="1016"/>
                </a:lnTo>
                <a:lnTo>
                  <a:pt x="129794" y="1650"/>
                </a:lnTo>
                <a:lnTo>
                  <a:pt x="134492" y="2539"/>
                </a:lnTo>
                <a:lnTo>
                  <a:pt x="138049" y="3937"/>
                </a:lnTo>
                <a:lnTo>
                  <a:pt x="141477" y="5334"/>
                </a:lnTo>
                <a:lnTo>
                  <a:pt x="143890" y="6985"/>
                </a:lnTo>
                <a:lnTo>
                  <a:pt x="145414" y="9017"/>
                </a:lnTo>
                <a:lnTo>
                  <a:pt x="146938" y="10922"/>
                </a:lnTo>
                <a:lnTo>
                  <a:pt x="147700" y="13208"/>
                </a:lnTo>
                <a:lnTo>
                  <a:pt x="147700" y="15621"/>
                </a:lnTo>
                <a:lnTo>
                  <a:pt x="147700" y="89662"/>
                </a:lnTo>
                <a:lnTo>
                  <a:pt x="219837" y="89662"/>
                </a:lnTo>
                <a:lnTo>
                  <a:pt x="222376" y="89662"/>
                </a:lnTo>
                <a:lnTo>
                  <a:pt x="224536" y="90297"/>
                </a:lnTo>
                <a:lnTo>
                  <a:pt x="226313" y="91567"/>
                </a:lnTo>
                <a:lnTo>
                  <a:pt x="228219" y="92837"/>
                </a:lnTo>
                <a:lnTo>
                  <a:pt x="229742" y="94869"/>
                </a:lnTo>
                <a:lnTo>
                  <a:pt x="231012" y="97662"/>
                </a:lnTo>
                <a:lnTo>
                  <a:pt x="232283" y="100584"/>
                </a:lnTo>
                <a:lnTo>
                  <a:pt x="233172" y="104521"/>
                </a:lnTo>
                <a:lnTo>
                  <a:pt x="233807" y="109474"/>
                </a:lnTo>
                <a:lnTo>
                  <a:pt x="234441" y="114426"/>
                </a:lnTo>
                <a:lnTo>
                  <a:pt x="234696" y="120523"/>
                </a:lnTo>
                <a:lnTo>
                  <a:pt x="234696" y="127635"/>
                </a:lnTo>
                <a:lnTo>
                  <a:pt x="233997" y="143136"/>
                </a:lnTo>
                <a:lnTo>
                  <a:pt x="231941" y="154223"/>
                </a:lnTo>
                <a:lnTo>
                  <a:pt x="231012" y="156845"/>
                </a:lnTo>
                <a:lnTo>
                  <a:pt x="228473" y="162687"/>
                </a:lnTo>
                <a:lnTo>
                  <a:pt x="224916" y="165608"/>
                </a:lnTo>
                <a:lnTo>
                  <a:pt x="220217" y="165608"/>
                </a:lnTo>
                <a:lnTo>
                  <a:pt x="147700" y="165608"/>
                </a:lnTo>
                <a:lnTo>
                  <a:pt x="147700" y="321563"/>
                </a:lnTo>
                <a:lnTo>
                  <a:pt x="148488" y="336860"/>
                </a:lnTo>
                <a:lnTo>
                  <a:pt x="150866" y="349640"/>
                </a:lnTo>
                <a:lnTo>
                  <a:pt x="154856" y="359882"/>
                </a:lnTo>
                <a:lnTo>
                  <a:pt x="164665" y="370615"/>
                </a:lnTo>
                <a:lnTo>
                  <a:pt x="176984" y="375028"/>
                </a:lnTo>
                <a:lnTo>
                  <a:pt x="186689" y="375793"/>
                </a:lnTo>
                <a:lnTo>
                  <a:pt x="191642" y="375793"/>
                </a:lnTo>
                <a:lnTo>
                  <a:pt x="196214" y="375412"/>
                </a:lnTo>
                <a:lnTo>
                  <a:pt x="200151" y="374523"/>
                </a:lnTo>
                <a:lnTo>
                  <a:pt x="204088" y="373634"/>
                </a:lnTo>
                <a:lnTo>
                  <a:pt x="207645" y="372745"/>
                </a:lnTo>
                <a:lnTo>
                  <a:pt x="210692" y="371601"/>
                </a:lnTo>
                <a:lnTo>
                  <a:pt x="213867" y="370459"/>
                </a:lnTo>
                <a:lnTo>
                  <a:pt x="216408" y="369443"/>
                </a:lnTo>
                <a:lnTo>
                  <a:pt x="218566" y="368554"/>
                </a:lnTo>
                <a:lnTo>
                  <a:pt x="220599" y="367664"/>
                </a:lnTo>
                <a:lnTo>
                  <a:pt x="222631" y="367284"/>
                </a:lnTo>
                <a:lnTo>
                  <a:pt x="224282" y="367284"/>
                </a:lnTo>
                <a:lnTo>
                  <a:pt x="225806" y="367284"/>
                </a:lnTo>
                <a:lnTo>
                  <a:pt x="227202" y="367664"/>
                </a:lnTo>
                <a:lnTo>
                  <a:pt x="228600" y="368554"/>
                </a:lnTo>
                <a:lnTo>
                  <a:pt x="229997" y="369443"/>
                </a:lnTo>
                <a:lnTo>
                  <a:pt x="231012" y="371221"/>
                </a:lnTo>
                <a:lnTo>
                  <a:pt x="231775" y="373761"/>
                </a:lnTo>
                <a:lnTo>
                  <a:pt x="232537" y="376427"/>
                </a:lnTo>
                <a:lnTo>
                  <a:pt x="233172" y="379984"/>
                </a:lnTo>
                <a:lnTo>
                  <a:pt x="233807" y="384429"/>
                </a:lnTo>
                <a:lnTo>
                  <a:pt x="234441" y="388874"/>
                </a:lnTo>
                <a:lnTo>
                  <a:pt x="234696" y="394588"/>
                </a:lnTo>
                <a:lnTo>
                  <a:pt x="234696" y="401574"/>
                </a:lnTo>
                <a:lnTo>
                  <a:pt x="234696" y="412496"/>
                </a:lnTo>
                <a:lnTo>
                  <a:pt x="234061" y="420750"/>
                </a:lnTo>
                <a:lnTo>
                  <a:pt x="232663" y="426593"/>
                </a:lnTo>
                <a:lnTo>
                  <a:pt x="231266" y="432435"/>
                </a:lnTo>
                <a:lnTo>
                  <a:pt x="229488" y="436499"/>
                </a:lnTo>
                <a:lnTo>
                  <a:pt x="227329" y="438912"/>
                </a:lnTo>
                <a:lnTo>
                  <a:pt x="225044" y="441325"/>
                </a:lnTo>
                <a:lnTo>
                  <a:pt x="221741" y="443357"/>
                </a:lnTo>
                <a:lnTo>
                  <a:pt x="217424" y="445262"/>
                </a:lnTo>
                <a:lnTo>
                  <a:pt x="213106" y="447039"/>
                </a:lnTo>
                <a:lnTo>
                  <a:pt x="208025" y="448691"/>
                </a:lnTo>
                <a:lnTo>
                  <a:pt x="202184" y="450088"/>
                </a:lnTo>
                <a:lnTo>
                  <a:pt x="196341" y="451485"/>
                </a:lnTo>
                <a:lnTo>
                  <a:pt x="189991" y="452500"/>
                </a:lnTo>
                <a:lnTo>
                  <a:pt x="183261" y="453263"/>
                </a:lnTo>
                <a:lnTo>
                  <a:pt x="176402" y="454025"/>
                </a:lnTo>
                <a:lnTo>
                  <a:pt x="169545" y="454406"/>
                </a:lnTo>
                <a:lnTo>
                  <a:pt x="162560" y="454406"/>
                </a:lnTo>
                <a:lnTo>
                  <a:pt x="148530" y="453920"/>
                </a:lnTo>
                <a:lnTo>
                  <a:pt x="135527" y="452471"/>
                </a:lnTo>
                <a:lnTo>
                  <a:pt x="123553" y="450072"/>
                </a:lnTo>
                <a:lnTo>
                  <a:pt x="114173" y="447294"/>
                </a:lnTo>
                <a:lnTo>
                  <a:pt x="101997" y="442089"/>
                </a:lnTo>
                <a:lnTo>
                  <a:pt x="91186" y="435369"/>
                </a:lnTo>
                <a:lnTo>
                  <a:pt x="81739" y="427133"/>
                </a:lnTo>
                <a:lnTo>
                  <a:pt x="72827" y="415921"/>
                </a:lnTo>
                <a:lnTo>
                  <a:pt x="66667" y="404920"/>
                </a:lnTo>
                <a:lnTo>
                  <a:pt x="61804" y="392552"/>
                </a:lnTo>
                <a:lnTo>
                  <a:pt x="57927" y="377378"/>
                </a:lnTo>
                <a:lnTo>
                  <a:pt x="55980" y="365318"/>
                </a:lnTo>
                <a:lnTo>
                  <a:pt x="54748" y="352325"/>
                </a:lnTo>
                <a:lnTo>
                  <a:pt x="54242" y="338408"/>
                </a:lnTo>
                <a:lnTo>
                  <a:pt x="54228" y="335661"/>
                </a:lnTo>
                <a:lnTo>
                  <a:pt x="54228" y="165608"/>
                </a:lnTo>
                <a:lnTo>
                  <a:pt x="14477" y="165608"/>
                </a:lnTo>
                <a:lnTo>
                  <a:pt x="9778" y="165608"/>
                </a:lnTo>
                <a:lnTo>
                  <a:pt x="6096" y="162687"/>
                </a:lnTo>
                <a:lnTo>
                  <a:pt x="3683" y="156845"/>
                </a:lnTo>
                <a:lnTo>
                  <a:pt x="1155" y="147137"/>
                </a:lnTo>
                <a:lnTo>
                  <a:pt x="65" y="133054"/>
                </a:lnTo>
                <a:lnTo>
                  <a:pt x="0" y="127635"/>
                </a:lnTo>
                <a:lnTo>
                  <a:pt x="0" y="120523"/>
                </a:lnTo>
                <a:lnTo>
                  <a:pt x="253" y="114426"/>
                </a:lnTo>
                <a:lnTo>
                  <a:pt x="888" y="109474"/>
                </a:lnTo>
                <a:lnTo>
                  <a:pt x="1524" y="104521"/>
                </a:lnTo>
                <a:lnTo>
                  <a:pt x="2412" y="100584"/>
                </a:lnTo>
                <a:lnTo>
                  <a:pt x="3683" y="97662"/>
                </a:lnTo>
                <a:lnTo>
                  <a:pt x="4952" y="94869"/>
                </a:lnTo>
                <a:lnTo>
                  <a:pt x="6476" y="92837"/>
                </a:lnTo>
                <a:lnTo>
                  <a:pt x="8382" y="91567"/>
                </a:lnTo>
                <a:lnTo>
                  <a:pt x="10160" y="90297"/>
                </a:lnTo>
                <a:lnTo>
                  <a:pt x="12319" y="89662"/>
                </a:lnTo>
                <a:lnTo>
                  <a:pt x="14859" y="89662"/>
                </a:lnTo>
                <a:lnTo>
                  <a:pt x="54228" y="89662"/>
                </a:lnTo>
                <a:lnTo>
                  <a:pt x="54228" y="15621"/>
                </a:lnTo>
                <a:lnTo>
                  <a:pt x="54228" y="13208"/>
                </a:lnTo>
                <a:lnTo>
                  <a:pt x="54990" y="10922"/>
                </a:lnTo>
                <a:lnTo>
                  <a:pt x="56261" y="9017"/>
                </a:lnTo>
                <a:lnTo>
                  <a:pt x="57658" y="6985"/>
                </a:lnTo>
                <a:lnTo>
                  <a:pt x="60198" y="5334"/>
                </a:lnTo>
                <a:lnTo>
                  <a:pt x="63753" y="3937"/>
                </a:lnTo>
                <a:lnTo>
                  <a:pt x="67310" y="2539"/>
                </a:lnTo>
                <a:lnTo>
                  <a:pt x="72136" y="1650"/>
                </a:lnTo>
                <a:lnTo>
                  <a:pt x="78232" y="1016"/>
                </a:lnTo>
                <a:lnTo>
                  <a:pt x="84327" y="381"/>
                </a:lnTo>
                <a:lnTo>
                  <a:pt x="91821" y="0"/>
                </a:lnTo>
                <a:lnTo>
                  <a:pt x="100837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556764" y="1205102"/>
            <a:ext cx="234696" cy="454406"/>
          </a:xfrm>
          <a:custGeom>
            <a:avLst/>
            <a:gdLst/>
            <a:ahLst/>
            <a:cxnLst/>
            <a:rect l="l" t="t" r="r" b="b"/>
            <a:pathLst>
              <a:path w="234696" h="454406">
                <a:moveTo>
                  <a:pt x="100837" y="0"/>
                </a:moveTo>
                <a:lnTo>
                  <a:pt x="109981" y="0"/>
                </a:lnTo>
                <a:lnTo>
                  <a:pt x="117602" y="381"/>
                </a:lnTo>
                <a:lnTo>
                  <a:pt x="123698" y="1016"/>
                </a:lnTo>
                <a:lnTo>
                  <a:pt x="129793" y="1650"/>
                </a:lnTo>
                <a:lnTo>
                  <a:pt x="134493" y="2539"/>
                </a:lnTo>
                <a:lnTo>
                  <a:pt x="138049" y="3937"/>
                </a:lnTo>
                <a:lnTo>
                  <a:pt x="141478" y="5334"/>
                </a:lnTo>
                <a:lnTo>
                  <a:pt x="143891" y="6985"/>
                </a:lnTo>
                <a:lnTo>
                  <a:pt x="145415" y="9017"/>
                </a:lnTo>
                <a:lnTo>
                  <a:pt x="146938" y="10922"/>
                </a:lnTo>
                <a:lnTo>
                  <a:pt x="147700" y="13208"/>
                </a:lnTo>
                <a:lnTo>
                  <a:pt x="147700" y="15621"/>
                </a:lnTo>
                <a:lnTo>
                  <a:pt x="147700" y="89662"/>
                </a:lnTo>
                <a:lnTo>
                  <a:pt x="219837" y="89662"/>
                </a:lnTo>
                <a:lnTo>
                  <a:pt x="222377" y="89662"/>
                </a:lnTo>
                <a:lnTo>
                  <a:pt x="224536" y="90297"/>
                </a:lnTo>
                <a:lnTo>
                  <a:pt x="226313" y="91567"/>
                </a:lnTo>
                <a:lnTo>
                  <a:pt x="228219" y="92837"/>
                </a:lnTo>
                <a:lnTo>
                  <a:pt x="229743" y="94869"/>
                </a:lnTo>
                <a:lnTo>
                  <a:pt x="231012" y="97662"/>
                </a:lnTo>
                <a:lnTo>
                  <a:pt x="232283" y="100584"/>
                </a:lnTo>
                <a:lnTo>
                  <a:pt x="233172" y="104521"/>
                </a:lnTo>
                <a:lnTo>
                  <a:pt x="233806" y="109474"/>
                </a:lnTo>
                <a:lnTo>
                  <a:pt x="234442" y="114426"/>
                </a:lnTo>
                <a:lnTo>
                  <a:pt x="234696" y="120523"/>
                </a:lnTo>
                <a:lnTo>
                  <a:pt x="234696" y="127635"/>
                </a:lnTo>
                <a:lnTo>
                  <a:pt x="233997" y="143136"/>
                </a:lnTo>
                <a:lnTo>
                  <a:pt x="231941" y="154223"/>
                </a:lnTo>
                <a:lnTo>
                  <a:pt x="231012" y="156845"/>
                </a:lnTo>
                <a:lnTo>
                  <a:pt x="228473" y="162687"/>
                </a:lnTo>
                <a:lnTo>
                  <a:pt x="224917" y="165608"/>
                </a:lnTo>
                <a:lnTo>
                  <a:pt x="220218" y="165608"/>
                </a:lnTo>
                <a:lnTo>
                  <a:pt x="147700" y="165608"/>
                </a:lnTo>
                <a:lnTo>
                  <a:pt x="147700" y="321563"/>
                </a:lnTo>
                <a:lnTo>
                  <a:pt x="148488" y="336860"/>
                </a:lnTo>
                <a:lnTo>
                  <a:pt x="150866" y="349640"/>
                </a:lnTo>
                <a:lnTo>
                  <a:pt x="154856" y="359882"/>
                </a:lnTo>
                <a:lnTo>
                  <a:pt x="164665" y="370615"/>
                </a:lnTo>
                <a:lnTo>
                  <a:pt x="176984" y="375028"/>
                </a:lnTo>
                <a:lnTo>
                  <a:pt x="186690" y="375793"/>
                </a:lnTo>
                <a:lnTo>
                  <a:pt x="191643" y="375793"/>
                </a:lnTo>
                <a:lnTo>
                  <a:pt x="200152" y="374523"/>
                </a:lnTo>
                <a:lnTo>
                  <a:pt x="207644" y="372745"/>
                </a:lnTo>
                <a:lnTo>
                  <a:pt x="210693" y="371601"/>
                </a:lnTo>
                <a:lnTo>
                  <a:pt x="213868" y="370459"/>
                </a:lnTo>
                <a:lnTo>
                  <a:pt x="216408" y="369443"/>
                </a:lnTo>
                <a:lnTo>
                  <a:pt x="218567" y="368554"/>
                </a:lnTo>
                <a:lnTo>
                  <a:pt x="220599" y="367664"/>
                </a:lnTo>
                <a:lnTo>
                  <a:pt x="222631" y="367284"/>
                </a:lnTo>
                <a:lnTo>
                  <a:pt x="224281" y="367284"/>
                </a:lnTo>
                <a:lnTo>
                  <a:pt x="225806" y="367284"/>
                </a:lnTo>
                <a:lnTo>
                  <a:pt x="227203" y="367664"/>
                </a:lnTo>
                <a:lnTo>
                  <a:pt x="228600" y="368554"/>
                </a:lnTo>
                <a:lnTo>
                  <a:pt x="229997" y="369443"/>
                </a:lnTo>
                <a:lnTo>
                  <a:pt x="231012" y="371221"/>
                </a:lnTo>
                <a:lnTo>
                  <a:pt x="231775" y="373761"/>
                </a:lnTo>
                <a:lnTo>
                  <a:pt x="232537" y="376427"/>
                </a:lnTo>
                <a:lnTo>
                  <a:pt x="233172" y="379984"/>
                </a:lnTo>
                <a:lnTo>
                  <a:pt x="233806" y="384429"/>
                </a:lnTo>
                <a:lnTo>
                  <a:pt x="234442" y="388874"/>
                </a:lnTo>
                <a:lnTo>
                  <a:pt x="234696" y="394588"/>
                </a:lnTo>
                <a:lnTo>
                  <a:pt x="234696" y="401574"/>
                </a:lnTo>
                <a:lnTo>
                  <a:pt x="234696" y="412496"/>
                </a:lnTo>
                <a:lnTo>
                  <a:pt x="234061" y="420750"/>
                </a:lnTo>
                <a:lnTo>
                  <a:pt x="232663" y="426593"/>
                </a:lnTo>
                <a:lnTo>
                  <a:pt x="231267" y="432435"/>
                </a:lnTo>
                <a:lnTo>
                  <a:pt x="229488" y="436499"/>
                </a:lnTo>
                <a:lnTo>
                  <a:pt x="227330" y="438912"/>
                </a:lnTo>
                <a:lnTo>
                  <a:pt x="225044" y="441325"/>
                </a:lnTo>
                <a:lnTo>
                  <a:pt x="221742" y="443357"/>
                </a:lnTo>
                <a:lnTo>
                  <a:pt x="217424" y="445262"/>
                </a:lnTo>
                <a:lnTo>
                  <a:pt x="213106" y="447039"/>
                </a:lnTo>
                <a:lnTo>
                  <a:pt x="208025" y="448691"/>
                </a:lnTo>
                <a:lnTo>
                  <a:pt x="202184" y="450088"/>
                </a:lnTo>
                <a:lnTo>
                  <a:pt x="196342" y="451485"/>
                </a:lnTo>
                <a:lnTo>
                  <a:pt x="189992" y="452500"/>
                </a:lnTo>
                <a:lnTo>
                  <a:pt x="183261" y="453263"/>
                </a:lnTo>
                <a:lnTo>
                  <a:pt x="176403" y="454025"/>
                </a:lnTo>
                <a:lnTo>
                  <a:pt x="169544" y="454406"/>
                </a:lnTo>
                <a:lnTo>
                  <a:pt x="162560" y="454406"/>
                </a:lnTo>
                <a:lnTo>
                  <a:pt x="148530" y="453920"/>
                </a:lnTo>
                <a:lnTo>
                  <a:pt x="135527" y="452471"/>
                </a:lnTo>
                <a:lnTo>
                  <a:pt x="123553" y="450072"/>
                </a:lnTo>
                <a:lnTo>
                  <a:pt x="114173" y="447294"/>
                </a:lnTo>
                <a:lnTo>
                  <a:pt x="101997" y="442089"/>
                </a:lnTo>
                <a:lnTo>
                  <a:pt x="91186" y="435369"/>
                </a:lnTo>
                <a:lnTo>
                  <a:pt x="81739" y="427133"/>
                </a:lnTo>
                <a:lnTo>
                  <a:pt x="72827" y="415921"/>
                </a:lnTo>
                <a:lnTo>
                  <a:pt x="66667" y="404920"/>
                </a:lnTo>
                <a:lnTo>
                  <a:pt x="61804" y="392552"/>
                </a:lnTo>
                <a:lnTo>
                  <a:pt x="57927" y="377378"/>
                </a:lnTo>
                <a:lnTo>
                  <a:pt x="55980" y="365318"/>
                </a:lnTo>
                <a:lnTo>
                  <a:pt x="54748" y="352325"/>
                </a:lnTo>
                <a:lnTo>
                  <a:pt x="54242" y="338408"/>
                </a:lnTo>
                <a:lnTo>
                  <a:pt x="54229" y="335661"/>
                </a:lnTo>
                <a:lnTo>
                  <a:pt x="54229" y="165608"/>
                </a:lnTo>
                <a:lnTo>
                  <a:pt x="14478" y="165608"/>
                </a:lnTo>
                <a:lnTo>
                  <a:pt x="9779" y="165608"/>
                </a:lnTo>
                <a:lnTo>
                  <a:pt x="6096" y="162687"/>
                </a:lnTo>
                <a:lnTo>
                  <a:pt x="3683" y="156845"/>
                </a:lnTo>
                <a:lnTo>
                  <a:pt x="1155" y="147137"/>
                </a:lnTo>
                <a:lnTo>
                  <a:pt x="65" y="133054"/>
                </a:lnTo>
                <a:lnTo>
                  <a:pt x="0" y="127635"/>
                </a:lnTo>
                <a:lnTo>
                  <a:pt x="0" y="120523"/>
                </a:lnTo>
                <a:lnTo>
                  <a:pt x="254" y="114426"/>
                </a:lnTo>
                <a:lnTo>
                  <a:pt x="888" y="109474"/>
                </a:lnTo>
                <a:lnTo>
                  <a:pt x="1524" y="104521"/>
                </a:lnTo>
                <a:lnTo>
                  <a:pt x="2412" y="100584"/>
                </a:lnTo>
                <a:lnTo>
                  <a:pt x="3683" y="97662"/>
                </a:lnTo>
                <a:lnTo>
                  <a:pt x="4953" y="94869"/>
                </a:lnTo>
                <a:lnTo>
                  <a:pt x="6477" y="92837"/>
                </a:lnTo>
                <a:lnTo>
                  <a:pt x="8381" y="91567"/>
                </a:lnTo>
                <a:lnTo>
                  <a:pt x="10160" y="90297"/>
                </a:lnTo>
                <a:lnTo>
                  <a:pt x="12318" y="89662"/>
                </a:lnTo>
                <a:lnTo>
                  <a:pt x="14859" y="89662"/>
                </a:lnTo>
                <a:lnTo>
                  <a:pt x="54229" y="89662"/>
                </a:lnTo>
                <a:lnTo>
                  <a:pt x="54229" y="15621"/>
                </a:lnTo>
                <a:lnTo>
                  <a:pt x="54229" y="13208"/>
                </a:lnTo>
                <a:lnTo>
                  <a:pt x="54991" y="10922"/>
                </a:lnTo>
                <a:lnTo>
                  <a:pt x="56261" y="9017"/>
                </a:lnTo>
                <a:lnTo>
                  <a:pt x="57658" y="6985"/>
                </a:lnTo>
                <a:lnTo>
                  <a:pt x="60198" y="5334"/>
                </a:lnTo>
                <a:lnTo>
                  <a:pt x="63754" y="3937"/>
                </a:lnTo>
                <a:lnTo>
                  <a:pt x="67310" y="2539"/>
                </a:lnTo>
                <a:lnTo>
                  <a:pt x="72136" y="1650"/>
                </a:lnTo>
                <a:lnTo>
                  <a:pt x="78231" y="1016"/>
                </a:lnTo>
                <a:lnTo>
                  <a:pt x="84328" y="381"/>
                </a:lnTo>
                <a:lnTo>
                  <a:pt x="91821" y="0"/>
                </a:lnTo>
                <a:lnTo>
                  <a:pt x="100837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77101" y="1170559"/>
            <a:ext cx="357187" cy="483742"/>
          </a:xfrm>
          <a:custGeom>
            <a:avLst/>
            <a:gdLst/>
            <a:ahLst/>
            <a:cxnLst/>
            <a:rect l="l" t="t" r="r" b="b"/>
            <a:pathLst>
              <a:path w="357187" h="483742">
                <a:moveTo>
                  <a:pt x="29019" y="0"/>
                </a:moveTo>
                <a:lnTo>
                  <a:pt x="153669" y="0"/>
                </a:lnTo>
                <a:lnTo>
                  <a:pt x="167979" y="125"/>
                </a:lnTo>
                <a:lnTo>
                  <a:pt x="180080" y="502"/>
                </a:lnTo>
                <a:lnTo>
                  <a:pt x="193103" y="1269"/>
                </a:lnTo>
                <a:lnTo>
                  <a:pt x="207251" y="2539"/>
                </a:lnTo>
                <a:lnTo>
                  <a:pt x="220538" y="4820"/>
                </a:lnTo>
                <a:lnTo>
                  <a:pt x="233192" y="7739"/>
                </a:lnTo>
                <a:lnTo>
                  <a:pt x="245215" y="11305"/>
                </a:lnTo>
                <a:lnTo>
                  <a:pt x="256604" y="15530"/>
                </a:lnTo>
                <a:lnTo>
                  <a:pt x="271498" y="22599"/>
                </a:lnTo>
                <a:lnTo>
                  <a:pt x="282452" y="29288"/>
                </a:lnTo>
                <a:lnTo>
                  <a:pt x="292384" y="36858"/>
                </a:lnTo>
                <a:lnTo>
                  <a:pt x="307375" y="52405"/>
                </a:lnTo>
                <a:lnTo>
                  <a:pt x="314611" y="62811"/>
                </a:lnTo>
                <a:lnTo>
                  <a:pt x="320668" y="74129"/>
                </a:lnTo>
                <a:lnTo>
                  <a:pt x="327406" y="92588"/>
                </a:lnTo>
                <a:lnTo>
                  <a:pt x="330062" y="104708"/>
                </a:lnTo>
                <a:lnTo>
                  <a:pt x="331678" y="117616"/>
                </a:lnTo>
                <a:lnTo>
                  <a:pt x="332255" y="131289"/>
                </a:lnTo>
                <a:lnTo>
                  <a:pt x="332257" y="132079"/>
                </a:lnTo>
                <a:lnTo>
                  <a:pt x="331757" y="145546"/>
                </a:lnTo>
                <a:lnTo>
                  <a:pt x="330258" y="158313"/>
                </a:lnTo>
                <a:lnTo>
                  <a:pt x="327759" y="170360"/>
                </a:lnTo>
                <a:lnTo>
                  <a:pt x="321629" y="188430"/>
                </a:lnTo>
                <a:lnTo>
                  <a:pt x="315962" y="199808"/>
                </a:lnTo>
                <a:lnTo>
                  <a:pt x="309126" y="210308"/>
                </a:lnTo>
                <a:lnTo>
                  <a:pt x="299961" y="221203"/>
                </a:lnTo>
                <a:lnTo>
                  <a:pt x="290723" y="229878"/>
                </a:lnTo>
                <a:lnTo>
                  <a:pt x="280360" y="237758"/>
                </a:lnTo>
                <a:lnTo>
                  <a:pt x="268170" y="245143"/>
                </a:lnTo>
                <a:lnTo>
                  <a:pt x="256843" y="250681"/>
                </a:lnTo>
                <a:lnTo>
                  <a:pt x="244706" y="255480"/>
                </a:lnTo>
                <a:lnTo>
                  <a:pt x="238874" y="257428"/>
                </a:lnTo>
                <a:lnTo>
                  <a:pt x="246062" y="260985"/>
                </a:lnTo>
                <a:lnTo>
                  <a:pt x="252831" y="265175"/>
                </a:lnTo>
                <a:lnTo>
                  <a:pt x="259156" y="270128"/>
                </a:lnTo>
                <a:lnTo>
                  <a:pt x="265480" y="275081"/>
                </a:lnTo>
                <a:lnTo>
                  <a:pt x="271424" y="281050"/>
                </a:lnTo>
                <a:lnTo>
                  <a:pt x="277012" y="288163"/>
                </a:lnTo>
                <a:lnTo>
                  <a:pt x="284198" y="298083"/>
                </a:lnTo>
                <a:lnTo>
                  <a:pt x="291029" y="309102"/>
                </a:lnTo>
                <a:lnTo>
                  <a:pt x="298333" y="322981"/>
                </a:lnTo>
                <a:lnTo>
                  <a:pt x="303738" y="334600"/>
                </a:lnTo>
                <a:lnTo>
                  <a:pt x="307340" y="343026"/>
                </a:lnTo>
                <a:lnTo>
                  <a:pt x="347891" y="437895"/>
                </a:lnTo>
                <a:lnTo>
                  <a:pt x="351612" y="447293"/>
                </a:lnTo>
                <a:lnTo>
                  <a:pt x="354088" y="454278"/>
                </a:lnTo>
                <a:lnTo>
                  <a:pt x="356577" y="462914"/>
                </a:lnTo>
                <a:lnTo>
                  <a:pt x="357187" y="466343"/>
                </a:lnTo>
                <a:lnTo>
                  <a:pt x="357187" y="468756"/>
                </a:lnTo>
                <a:lnTo>
                  <a:pt x="357187" y="471550"/>
                </a:lnTo>
                <a:lnTo>
                  <a:pt x="355701" y="475741"/>
                </a:lnTo>
                <a:lnTo>
                  <a:pt x="352348" y="479043"/>
                </a:lnTo>
                <a:lnTo>
                  <a:pt x="348640" y="480313"/>
                </a:lnTo>
                <a:lnTo>
                  <a:pt x="344919" y="481583"/>
                </a:lnTo>
                <a:lnTo>
                  <a:pt x="339458" y="482473"/>
                </a:lnTo>
                <a:lnTo>
                  <a:pt x="332257" y="482980"/>
                </a:lnTo>
                <a:lnTo>
                  <a:pt x="321482" y="483497"/>
                </a:lnTo>
                <a:lnTo>
                  <a:pt x="307786" y="483728"/>
                </a:lnTo>
                <a:lnTo>
                  <a:pt x="302869" y="483742"/>
                </a:lnTo>
                <a:lnTo>
                  <a:pt x="292455" y="483742"/>
                </a:lnTo>
                <a:lnTo>
                  <a:pt x="284137" y="483488"/>
                </a:lnTo>
                <a:lnTo>
                  <a:pt x="277939" y="482980"/>
                </a:lnTo>
                <a:lnTo>
                  <a:pt x="271741" y="482473"/>
                </a:lnTo>
                <a:lnTo>
                  <a:pt x="266839" y="481456"/>
                </a:lnTo>
                <a:lnTo>
                  <a:pt x="263245" y="480187"/>
                </a:lnTo>
                <a:lnTo>
                  <a:pt x="259651" y="478789"/>
                </a:lnTo>
                <a:lnTo>
                  <a:pt x="257098" y="477012"/>
                </a:lnTo>
                <a:lnTo>
                  <a:pt x="255612" y="474979"/>
                </a:lnTo>
                <a:lnTo>
                  <a:pt x="254127" y="472820"/>
                </a:lnTo>
                <a:lnTo>
                  <a:pt x="252882" y="470280"/>
                </a:lnTo>
                <a:lnTo>
                  <a:pt x="251891" y="467360"/>
                </a:lnTo>
                <a:lnTo>
                  <a:pt x="208737" y="359790"/>
                </a:lnTo>
                <a:lnTo>
                  <a:pt x="203239" y="347342"/>
                </a:lnTo>
                <a:lnTo>
                  <a:pt x="197834" y="335948"/>
                </a:lnTo>
                <a:lnTo>
                  <a:pt x="193484" y="327405"/>
                </a:lnTo>
                <a:lnTo>
                  <a:pt x="186606" y="315880"/>
                </a:lnTo>
                <a:lnTo>
                  <a:pt x="179081" y="306126"/>
                </a:lnTo>
                <a:lnTo>
                  <a:pt x="167130" y="295479"/>
                </a:lnTo>
                <a:lnTo>
                  <a:pt x="155905" y="289432"/>
                </a:lnTo>
                <a:lnTo>
                  <a:pt x="144316" y="286061"/>
                </a:lnTo>
                <a:lnTo>
                  <a:pt x="131194" y="284648"/>
                </a:lnTo>
                <a:lnTo>
                  <a:pt x="128371" y="284606"/>
                </a:lnTo>
                <a:lnTo>
                  <a:pt x="97853" y="284606"/>
                </a:lnTo>
                <a:lnTo>
                  <a:pt x="97853" y="468121"/>
                </a:lnTo>
                <a:lnTo>
                  <a:pt x="97853" y="470535"/>
                </a:lnTo>
                <a:lnTo>
                  <a:pt x="97053" y="472820"/>
                </a:lnTo>
                <a:lnTo>
                  <a:pt x="95440" y="474725"/>
                </a:lnTo>
                <a:lnTo>
                  <a:pt x="93827" y="476757"/>
                </a:lnTo>
                <a:lnTo>
                  <a:pt x="91160" y="478408"/>
                </a:lnTo>
                <a:lnTo>
                  <a:pt x="87439" y="479551"/>
                </a:lnTo>
                <a:lnTo>
                  <a:pt x="83718" y="480821"/>
                </a:lnTo>
                <a:lnTo>
                  <a:pt x="78765" y="481838"/>
                </a:lnTo>
                <a:lnTo>
                  <a:pt x="72555" y="482600"/>
                </a:lnTo>
                <a:lnTo>
                  <a:pt x="66357" y="483362"/>
                </a:lnTo>
                <a:lnTo>
                  <a:pt x="58419" y="483742"/>
                </a:lnTo>
                <a:lnTo>
                  <a:pt x="48742" y="483742"/>
                </a:lnTo>
                <a:lnTo>
                  <a:pt x="39319" y="483742"/>
                </a:lnTo>
                <a:lnTo>
                  <a:pt x="31445" y="483362"/>
                </a:lnTo>
                <a:lnTo>
                  <a:pt x="25120" y="482600"/>
                </a:lnTo>
                <a:lnTo>
                  <a:pt x="18795" y="481838"/>
                </a:lnTo>
                <a:lnTo>
                  <a:pt x="13766" y="480821"/>
                </a:lnTo>
                <a:lnTo>
                  <a:pt x="10045" y="479551"/>
                </a:lnTo>
                <a:lnTo>
                  <a:pt x="6324" y="478408"/>
                </a:lnTo>
                <a:lnTo>
                  <a:pt x="3721" y="476757"/>
                </a:lnTo>
                <a:lnTo>
                  <a:pt x="2235" y="474725"/>
                </a:lnTo>
                <a:lnTo>
                  <a:pt x="749" y="472820"/>
                </a:lnTo>
                <a:lnTo>
                  <a:pt x="0" y="470535"/>
                </a:lnTo>
                <a:lnTo>
                  <a:pt x="0" y="468121"/>
                </a:lnTo>
                <a:lnTo>
                  <a:pt x="0" y="30861"/>
                </a:lnTo>
                <a:lnTo>
                  <a:pt x="0" y="19938"/>
                </a:lnTo>
                <a:lnTo>
                  <a:pt x="2793" y="12064"/>
                </a:lnTo>
                <a:lnTo>
                  <a:pt x="8382" y="7238"/>
                </a:lnTo>
                <a:lnTo>
                  <a:pt x="13957" y="2412"/>
                </a:lnTo>
                <a:lnTo>
                  <a:pt x="20840" y="0"/>
                </a:lnTo>
                <a:lnTo>
                  <a:pt x="2901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540887" y="1168273"/>
            <a:ext cx="264540" cy="483742"/>
          </a:xfrm>
          <a:custGeom>
            <a:avLst/>
            <a:gdLst/>
            <a:ahLst/>
            <a:cxnLst/>
            <a:rect l="l" t="t" r="r" b="b"/>
            <a:pathLst>
              <a:path w="264540" h="483742">
                <a:moveTo>
                  <a:pt x="49149" y="0"/>
                </a:moveTo>
                <a:lnTo>
                  <a:pt x="58800" y="0"/>
                </a:lnTo>
                <a:lnTo>
                  <a:pt x="66801" y="380"/>
                </a:lnTo>
                <a:lnTo>
                  <a:pt x="73025" y="1142"/>
                </a:lnTo>
                <a:lnTo>
                  <a:pt x="79121" y="1904"/>
                </a:lnTo>
                <a:lnTo>
                  <a:pt x="84074" y="2921"/>
                </a:lnTo>
                <a:lnTo>
                  <a:pt x="87884" y="4190"/>
                </a:lnTo>
                <a:lnTo>
                  <a:pt x="91566" y="5334"/>
                </a:lnTo>
                <a:lnTo>
                  <a:pt x="94234" y="6985"/>
                </a:lnTo>
                <a:lnTo>
                  <a:pt x="95885" y="9016"/>
                </a:lnTo>
                <a:lnTo>
                  <a:pt x="97409" y="10922"/>
                </a:lnTo>
                <a:lnTo>
                  <a:pt x="98298" y="13207"/>
                </a:lnTo>
                <a:lnTo>
                  <a:pt x="98298" y="15621"/>
                </a:lnTo>
                <a:lnTo>
                  <a:pt x="98298" y="402971"/>
                </a:lnTo>
                <a:lnTo>
                  <a:pt x="249682" y="402971"/>
                </a:lnTo>
                <a:lnTo>
                  <a:pt x="252222" y="402971"/>
                </a:lnTo>
                <a:lnTo>
                  <a:pt x="254380" y="403732"/>
                </a:lnTo>
                <a:lnTo>
                  <a:pt x="256159" y="405002"/>
                </a:lnTo>
                <a:lnTo>
                  <a:pt x="258063" y="406400"/>
                </a:lnTo>
                <a:lnTo>
                  <a:pt x="259587" y="408686"/>
                </a:lnTo>
                <a:lnTo>
                  <a:pt x="260858" y="411734"/>
                </a:lnTo>
                <a:lnTo>
                  <a:pt x="262127" y="414909"/>
                </a:lnTo>
                <a:lnTo>
                  <a:pt x="263016" y="418973"/>
                </a:lnTo>
                <a:lnTo>
                  <a:pt x="263651" y="424052"/>
                </a:lnTo>
                <a:lnTo>
                  <a:pt x="264287" y="429132"/>
                </a:lnTo>
                <a:lnTo>
                  <a:pt x="264540" y="435355"/>
                </a:lnTo>
                <a:lnTo>
                  <a:pt x="264540" y="442849"/>
                </a:lnTo>
                <a:lnTo>
                  <a:pt x="264540" y="450214"/>
                </a:lnTo>
                <a:lnTo>
                  <a:pt x="264287" y="456564"/>
                </a:lnTo>
                <a:lnTo>
                  <a:pt x="263651" y="461644"/>
                </a:lnTo>
                <a:lnTo>
                  <a:pt x="263016" y="466725"/>
                </a:lnTo>
                <a:lnTo>
                  <a:pt x="262127" y="470915"/>
                </a:lnTo>
                <a:lnTo>
                  <a:pt x="260858" y="474217"/>
                </a:lnTo>
                <a:lnTo>
                  <a:pt x="259587" y="477647"/>
                </a:lnTo>
                <a:lnTo>
                  <a:pt x="258063" y="480060"/>
                </a:lnTo>
                <a:lnTo>
                  <a:pt x="256159" y="481456"/>
                </a:lnTo>
                <a:lnTo>
                  <a:pt x="254380" y="482980"/>
                </a:lnTo>
                <a:lnTo>
                  <a:pt x="252222" y="483742"/>
                </a:lnTo>
                <a:lnTo>
                  <a:pt x="249682" y="483742"/>
                </a:lnTo>
                <a:lnTo>
                  <a:pt x="29083" y="483742"/>
                </a:lnTo>
                <a:lnTo>
                  <a:pt x="20827" y="483742"/>
                </a:lnTo>
                <a:lnTo>
                  <a:pt x="13970" y="481329"/>
                </a:lnTo>
                <a:lnTo>
                  <a:pt x="8382" y="476503"/>
                </a:lnTo>
                <a:lnTo>
                  <a:pt x="2793" y="471677"/>
                </a:lnTo>
                <a:lnTo>
                  <a:pt x="0" y="463803"/>
                </a:lnTo>
                <a:lnTo>
                  <a:pt x="0" y="452881"/>
                </a:lnTo>
                <a:lnTo>
                  <a:pt x="0" y="15621"/>
                </a:lnTo>
                <a:lnTo>
                  <a:pt x="0" y="13207"/>
                </a:lnTo>
                <a:lnTo>
                  <a:pt x="888" y="10922"/>
                </a:lnTo>
                <a:lnTo>
                  <a:pt x="2412" y="9016"/>
                </a:lnTo>
                <a:lnTo>
                  <a:pt x="4063" y="6985"/>
                </a:lnTo>
                <a:lnTo>
                  <a:pt x="6730" y="5334"/>
                </a:lnTo>
                <a:lnTo>
                  <a:pt x="10413" y="4190"/>
                </a:lnTo>
                <a:lnTo>
                  <a:pt x="14224" y="2921"/>
                </a:lnTo>
                <a:lnTo>
                  <a:pt x="19176" y="1904"/>
                </a:lnTo>
                <a:lnTo>
                  <a:pt x="25526" y="1142"/>
                </a:lnTo>
                <a:lnTo>
                  <a:pt x="31876" y="380"/>
                </a:lnTo>
                <a:lnTo>
                  <a:pt x="39750" y="0"/>
                </a:lnTo>
                <a:lnTo>
                  <a:pt x="4914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105652" y="1162685"/>
            <a:ext cx="355981" cy="497204"/>
          </a:xfrm>
          <a:custGeom>
            <a:avLst/>
            <a:gdLst/>
            <a:ahLst/>
            <a:cxnLst/>
            <a:rect l="l" t="t" r="r" b="b"/>
            <a:pathLst>
              <a:path w="355981" h="497204">
                <a:moveTo>
                  <a:pt x="223265" y="0"/>
                </a:moveTo>
                <a:lnTo>
                  <a:pt x="236242" y="368"/>
                </a:lnTo>
                <a:lnTo>
                  <a:pt x="248919" y="1472"/>
                </a:lnTo>
                <a:lnTo>
                  <a:pt x="261244" y="3313"/>
                </a:lnTo>
                <a:lnTo>
                  <a:pt x="274841" y="6037"/>
                </a:lnTo>
                <a:lnTo>
                  <a:pt x="287065" y="9230"/>
                </a:lnTo>
                <a:lnTo>
                  <a:pt x="296290" y="12191"/>
                </a:lnTo>
                <a:lnTo>
                  <a:pt x="308706" y="16865"/>
                </a:lnTo>
                <a:lnTo>
                  <a:pt x="320049" y="22123"/>
                </a:lnTo>
                <a:lnTo>
                  <a:pt x="324738" y="24637"/>
                </a:lnTo>
                <a:lnTo>
                  <a:pt x="333248" y="29337"/>
                </a:lnTo>
                <a:lnTo>
                  <a:pt x="339089" y="33400"/>
                </a:lnTo>
                <a:lnTo>
                  <a:pt x="342392" y="36702"/>
                </a:lnTo>
                <a:lnTo>
                  <a:pt x="345821" y="40004"/>
                </a:lnTo>
                <a:lnTo>
                  <a:pt x="348107" y="42799"/>
                </a:lnTo>
                <a:lnTo>
                  <a:pt x="349376" y="45085"/>
                </a:lnTo>
                <a:lnTo>
                  <a:pt x="350520" y="47370"/>
                </a:lnTo>
                <a:lnTo>
                  <a:pt x="351536" y="50164"/>
                </a:lnTo>
                <a:lnTo>
                  <a:pt x="352298" y="53593"/>
                </a:lnTo>
                <a:lnTo>
                  <a:pt x="353060" y="57150"/>
                </a:lnTo>
                <a:lnTo>
                  <a:pt x="353568" y="61213"/>
                </a:lnTo>
                <a:lnTo>
                  <a:pt x="353949" y="65912"/>
                </a:lnTo>
                <a:lnTo>
                  <a:pt x="354330" y="70612"/>
                </a:lnTo>
                <a:lnTo>
                  <a:pt x="354584" y="76453"/>
                </a:lnTo>
                <a:lnTo>
                  <a:pt x="354584" y="83438"/>
                </a:lnTo>
                <a:lnTo>
                  <a:pt x="354584" y="90804"/>
                </a:lnTo>
                <a:lnTo>
                  <a:pt x="354330" y="97154"/>
                </a:lnTo>
                <a:lnTo>
                  <a:pt x="353822" y="102362"/>
                </a:lnTo>
                <a:lnTo>
                  <a:pt x="353313" y="107568"/>
                </a:lnTo>
                <a:lnTo>
                  <a:pt x="352425" y="111760"/>
                </a:lnTo>
                <a:lnTo>
                  <a:pt x="351155" y="115062"/>
                </a:lnTo>
                <a:lnTo>
                  <a:pt x="350012" y="118237"/>
                </a:lnTo>
                <a:lnTo>
                  <a:pt x="348488" y="120650"/>
                </a:lnTo>
                <a:lnTo>
                  <a:pt x="346710" y="122047"/>
                </a:lnTo>
                <a:lnTo>
                  <a:pt x="344932" y="123570"/>
                </a:lnTo>
                <a:lnTo>
                  <a:pt x="343026" y="124332"/>
                </a:lnTo>
                <a:lnTo>
                  <a:pt x="340740" y="124332"/>
                </a:lnTo>
                <a:lnTo>
                  <a:pt x="337058" y="124332"/>
                </a:lnTo>
                <a:lnTo>
                  <a:pt x="332359" y="122174"/>
                </a:lnTo>
                <a:lnTo>
                  <a:pt x="326644" y="117855"/>
                </a:lnTo>
                <a:lnTo>
                  <a:pt x="317285" y="111235"/>
                </a:lnTo>
                <a:lnTo>
                  <a:pt x="305649" y="103906"/>
                </a:lnTo>
                <a:lnTo>
                  <a:pt x="294090" y="97717"/>
                </a:lnTo>
                <a:lnTo>
                  <a:pt x="282364" y="92574"/>
                </a:lnTo>
                <a:lnTo>
                  <a:pt x="261019" y="85650"/>
                </a:lnTo>
                <a:lnTo>
                  <a:pt x="248756" y="83545"/>
                </a:lnTo>
                <a:lnTo>
                  <a:pt x="235388" y="82459"/>
                </a:lnTo>
                <a:lnTo>
                  <a:pt x="227330" y="82295"/>
                </a:lnTo>
                <a:lnTo>
                  <a:pt x="213789" y="82985"/>
                </a:lnTo>
                <a:lnTo>
                  <a:pt x="200996" y="85046"/>
                </a:lnTo>
                <a:lnTo>
                  <a:pt x="188940" y="88468"/>
                </a:lnTo>
                <a:lnTo>
                  <a:pt x="177609" y="93240"/>
                </a:lnTo>
                <a:lnTo>
                  <a:pt x="165345" y="100484"/>
                </a:lnTo>
                <a:lnTo>
                  <a:pt x="155358" y="108220"/>
                </a:lnTo>
                <a:lnTo>
                  <a:pt x="146200" y="117187"/>
                </a:lnTo>
                <a:lnTo>
                  <a:pt x="137795" y="127507"/>
                </a:lnTo>
                <a:lnTo>
                  <a:pt x="131214" y="137493"/>
                </a:lnTo>
                <a:lnTo>
                  <a:pt x="125369" y="148361"/>
                </a:lnTo>
                <a:lnTo>
                  <a:pt x="120260" y="160112"/>
                </a:lnTo>
                <a:lnTo>
                  <a:pt x="115887" y="172747"/>
                </a:lnTo>
                <a:lnTo>
                  <a:pt x="111097" y="191581"/>
                </a:lnTo>
                <a:lnTo>
                  <a:pt x="108948" y="203561"/>
                </a:lnTo>
                <a:lnTo>
                  <a:pt x="107341" y="216035"/>
                </a:lnTo>
                <a:lnTo>
                  <a:pt x="106271" y="229012"/>
                </a:lnTo>
                <a:lnTo>
                  <a:pt x="105734" y="242501"/>
                </a:lnTo>
                <a:lnTo>
                  <a:pt x="105663" y="249681"/>
                </a:lnTo>
                <a:lnTo>
                  <a:pt x="105921" y="263916"/>
                </a:lnTo>
                <a:lnTo>
                  <a:pt x="106694" y="277479"/>
                </a:lnTo>
                <a:lnTo>
                  <a:pt x="107983" y="290369"/>
                </a:lnTo>
                <a:lnTo>
                  <a:pt x="109787" y="302587"/>
                </a:lnTo>
                <a:lnTo>
                  <a:pt x="112107" y="314132"/>
                </a:lnTo>
                <a:lnTo>
                  <a:pt x="118648" y="336524"/>
                </a:lnTo>
                <a:lnTo>
                  <a:pt x="123649" y="348741"/>
                </a:lnTo>
                <a:lnTo>
                  <a:pt x="129414" y="359875"/>
                </a:lnTo>
                <a:lnTo>
                  <a:pt x="135924" y="369934"/>
                </a:lnTo>
                <a:lnTo>
                  <a:pt x="148116" y="384064"/>
                </a:lnTo>
                <a:lnTo>
                  <a:pt x="157790" y="392398"/>
                </a:lnTo>
                <a:lnTo>
                  <a:pt x="168355" y="399384"/>
                </a:lnTo>
                <a:lnTo>
                  <a:pt x="178308" y="404367"/>
                </a:lnTo>
                <a:lnTo>
                  <a:pt x="189778" y="408510"/>
                </a:lnTo>
                <a:lnTo>
                  <a:pt x="201883" y="411526"/>
                </a:lnTo>
                <a:lnTo>
                  <a:pt x="214636" y="413405"/>
                </a:lnTo>
                <a:lnTo>
                  <a:pt x="228045" y="414136"/>
                </a:lnTo>
                <a:lnTo>
                  <a:pt x="229870" y="414147"/>
                </a:lnTo>
                <a:lnTo>
                  <a:pt x="243879" y="413671"/>
                </a:lnTo>
                <a:lnTo>
                  <a:pt x="256777" y="412246"/>
                </a:lnTo>
                <a:lnTo>
                  <a:pt x="268580" y="409871"/>
                </a:lnTo>
                <a:lnTo>
                  <a:pt x="287894" y="403464"/>
                </a:lnTo>
                <a:lnTo>
                  <a:pt x="299474" y="398518"/>
                </a:lnTo>
                <a:lnTo>
                  <a:pt x="319535" y="387576"/>
                </a:lnTo>
                <a:lnTo>
                  <a:pt x="329350" y="381324"/>
                </a:lnTo>
                <a:lnTo>
                  <a:pt x="329819" y="381000"/>
                </a:lnTo>
                <a:lnTo>
                  <a:pt x="335661" y="377063"/>
                </a:lnTo>
                <a:lnTo>
                  <a:pt x="340106" y="375157"/>
                </a:lnTo>
                <a:lnTo>
                  <a:pt x="343408" y="375157"/>
                </a:lnTo>
                <a:lnTo>
                  <a:pt x="345821" y="375157"/>
                </a:lnTo>
                <a:lnTo>
                  <a:pt x="347852" y="375538"/>
                </a:lnTo>
                <a:lnTo>
                  <a:pt x="349376" y="376554"/>
                </a:lnTo>
                <a:lnTo>
                  <a:pt x="350774" y="377570"/>
                </a:lnTo>
                <a:lnTo>
                  <a:pt x="352044" y="379602"/>
                </a:lnTo>
                <a:lnTo>
                  <a:pt x="353060" y="382524"/>
                </a:lnTo>
                <a:lnTo>
                  <a:pt x="354075" y="385572"/>
                </a:lnTo>
                <a:lnTo>
                  <a:pt x="354838" y="389636"/>
                </a:lnTo>
                <a:lnTo>
                  <a:pt x="355346" y="394969"/>
                </a:lnTo>
                <a:lnTo>
                  <a:pt x="355726" y="400303"/>
                </a:lnTo>
                <a:lnTo>
                  <a:pt x="355981" y="407415"/>
                </a:lnTo>
                <a:lnTo>
                  <a:pt x="355981" y="416432"/>
                </a:lnTo>
                <a:lnTo>
                  <a:pt x="355981" y="422655"/>
                </a:lnTo>
                <a:lnTo>
                  <a:pt x="355853" y="427863"/>
                </a:lnTo>
                <a:lnTo>
                  <a:pt x="355473" y="432180"/>
                </a:lnTo>
                <a:lnTo>
                  <a:pt x="355092" y="436499"/>
                </a:lnTo>
                <a:lnTo>
                  <a:pt x="354584" y="440309"/>
                </a:lnTo>
                <a:lnTo>
                  <a:pt x="353822" y="443356"/>
                </a:lnTo>
                <a:lnTo>
                  <a:pt x="353060" y="446531"/>
                </a:lnTo>
                <a:lnTo>
                  <a:pt x="352044" y="449199"/>
                </a:lnTo>
                <a:lnTo>
                  <a:pt x="350774" y="451357"/>
                </a:lnTo>
                <a:lnTo>
                  <a:pt x="349631" y="453643"/>
                </a:lnTo>
                <a:lnTo>
                  <a:pt x="336931" y="465581"/>
                </a:lnTo>
                <a:lnTo>
                  <a:pt x="318697" y="475343"/>
                </a:lnTo>
                <a:lnTo>
                  <a:pt x="300355" y="482853"/>
                </a:lnTo>
                <a:lnTo>
                  <a:pt x="276929" y="489807"/>
                </a:lnTo>
                <a:lnTo>
                  <a:pt x="249758" y="494962"/>
                </a:lnTo>
                <a:lnTo>
                  <a:pt x="224346" y="497046"/>
                </a:lnTo>
                <a:lnTo>
                  <a:pt x="214630" y="497204"/>
                </a:lnTo>
                <a:lnTo>
                  <a:pt x="200937" y="496898"/>
                </a:lnTo>
                <a:lnTo>
                  <a:pt x="174712" y="494461"/>
                </a:lnTo>
                <a:lnTo>
                  <a:pt x="150018" y="489617"/>
                </a:lnTo>
                <a:lnTo>
                  <a:pt x="126841" y="482402"/>
                </a:lnTo>
                <a:lnTo>
                  <a:pt x="101694" y="470898"/>
                </a:lnTo>
                <a:lnTo>
                  <a:pt x="80355" y="457051"/>
                </a:lnTo>
                <a:lnTo>
                  <a:pt x="61355" y="440275"/>
                </a:lnTo>
                <a:lnTo>
                  <a:pt x="49771" y="427170"/>
                </a:lnTo>
                <a:lnTo>
                  <a:pt x="35692" y="406891"/>
                </a:lnTo>
                <a:lnTo>
                  <a:pt x="23853" y="384062"/>
                </a:lnTo>
                <a:lnTo>
                  <a:pt x="14859" y="360552"/>
                </a:lnTo>
                <a:lnTo>
                  <a:pt x="8626" y="338124"/>
                </a:lnTo>
                <a:lnTo>
                  <a:pt x="4078" y="314000"/>
                </a:lnTo>
                <a:lnTo>
                  <a:pt x="1214" y="288173"/>
                </a:lnTo>
                <a:lnTo>
                  <a:pt x="33" y="260630"/>
                </a:lnTo>
                <a:lnTo>
                  <a:pt x="0" y="254888"/>
                </a:lnTo>
                <a:lnTo>
                  <a:pt x="217" y="240931"/>
                </a:lnTo>
                <a:lnTo>
                  <a:pt x="1958" y="214109"/>
                </a:lnTo>
                <a:lnTo>
                  <a:pt x="5440" y="188745"/>
                </a:lnTo>
                <a:lnTo>
                  <a:pt x="10663" y="164838"/>
                </a:lnTo>
                <a:lnTo>
                  <a:pt x="16383" y="145923"/>
                </a:lnTo>
                <a:lnTo>
                  <a:pt x="26398" y="120826"/>
                </a:lnTo>
                <a:lnTo>
                  <a:pt x="38382" y="98046"/>
                </a:lnTo>
                <a:lnTo>
                  <a:pt x="52334" y="77581"/>
                </a:lnTo>
                <a:lnTo>
                  <a:pt x="71032" y="56681"/>
                </a:lnTo>
                <a:lnTo>
                  <a:pt x="90440" y="40265"/>
                </a:lnTo>
                <a:lnTo>
                  <a:pt x="111912" y="26579"/>
                </a:lnTo>
                <a:lnTo>
                  <a:pt x="132587" y="16763"/>
                </a:lnTo>
                <a:lnTo>
                  <a:pt x="155891" y="8800"/>
                </a:lnTo>
                <a:lnTo>
                  <a:pt x="180467" y="3381"/>
                </a:lnTo>
                <a:lnTo>
                  <a:pt x="206315" y="505"/>
                </a:lnTo>
                <a:lnTo>
                  <a:pt x="219716" y="21"/>
                </a:lnTo>
                <a:lnTo>
                  <a:pt x="223265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748270" y="1146683"/>
            <a:ext cx="107823" cy="98297"/>
          </a:xfrm>
          <a:custGeom>
            <a:avLst/>
            <a:gdLst/>
            <a:ahLst/>
            <a:cxnLst/>
            <a:rect l="l" t="t" r="r" b="b"/>
            <a:pathLst>
              <a:path w="107823" h="98297">
                <a:moveTo>
                  <a:pt x="54228" y="0"/>
                </a:moveTo>
                <a:lnTo>
                  <a:pt x="70750" y="899"/>
                </a:lnTo>
                <a:lnTo>
                  <a:pt x="83822" y="3597"/>
                </a:lnTo>
                <a:lnTo>
                  <a:pt x="93462" y="8094"/>
                </a:lnTo>
                <a:lnTo>
                  <a:pt x="96647" y="10667"/>
                </a:lnTo>
                <a:lnTo>
                  <a:pt x="102716" y="19263"/>
                </a:lnTo>
                <a:lnTo>
                  <a:pt x="106430" y="31273"/>
                </a:lnTo>
                <a:lnTo>
                  <a:pt x="107812" y="46698"/>
                </a:lnTo>
                <a:lnTo>
                  <a:pt x="107823" y="48387"/>
                </a:lnTo>
                <a:lnTo>
                  <a:pt x="106712" y="64347"/>
                </a:lnTo>
                <a:lnTo>
                  <a:pt x="103382" y="76875"/>
                </a:lnTo>
                <a:lnTo>
                  <a:pt x="97832" y="86017"/>
                </a:lnTo>
                <a:lnTo>
                  <a:pt x="88094" y="92839"/>
                </a:lnTo>
                <a:lnTo>
                  <a:pt x="76560" y="96365"/>
                </a:lnTo>
                <a:lnTo>
                  <a:pt x="61772" y="98097"/>
                </a:lnTo>
                <a:lnTo>
                  <a:pt x="53594" y="98297"/>
                </a:lnTo>
                <a:lnTo>
                  <a:pt x="37027" y="97434"/>
                </a:lnTo>
                <a:lnTo>
                  <a:pt x="23900" y="94833"/>
                </a:lnTo>
                <a:lnTo>
                  <a:pt x="14213" y="90475"/>
                </a:lnTo>
                <a:lnTo>
                  <a:pt x="10922" y="87883"/>
                </a:lnTo>
                <a:lnTo>
                  <a:pt x="5003" y="79352"/>
                </a:lnTo>
                <a:lnTo>
                  <a:pt x="1356" y="67320"/>
                </a:lnTo>
                <a:lnTo>
                  <a:pt x="7" y="51736"/>
                </a:lnTo>
                <a:lnTo>
                  <a:pt x="0" y="50291"/>
                </a:lnTo>
                <a:lnTo>
                  <a:pt x="1101" y="34414"/>
                </a:lnTo>
                <a:lnTo>
                  <a:pt x="4391" y="21853"/>
                </a:lnTo>
                <a:lnTo>
                  <a:pt x="9845" y="12607"/>
                </a:lnTo>
                <a:lnTo>
                  <a:pt x="19485" y="5624"/>
                </a:lnTo>
                <a:lnTo>
                  <a:pt x="30956" y="2014"/>
                </a:lnTo>
                <a:lnTo>
                  <a:pt x="45751" y="217"/>
                </a:lnTo>
                <a:lnTo>
                  <a:pt x="5422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42302" y="1146683"/>
            <a:ext cx="107823" cy="98297"/>
          </a:xfrm>
          <a:custGeom>
            <a:avLst/>
            <a:gdLst/>
            <a:ahLst/>
            <a:cxnLst/>
            <a:rect l="l" t="t" r="r" b="b"/>
            <a:pathLst>
              <a:path w="107823" h="98297">
                <a:moveTo>
                  <a:pt x="54228" y="0"/>
                </a:moveTo>
                <a:lnTo>
                  <a:pt x="70750" y="899"/>
                </a:lnTo>
                <a:lnTo>
                  <a:pt x="83822" y="3597"/>
                </a:lnTo>
                <a:lnTo>
                  <a:pt x="93462" y="8094"/>
                </a:lnTo>
                <a:lnTo>
                  <a:pt x="96647" y="10667"/>
                </a:lnTo>
                <a:lnTo>
                  <a:pt x="102716" y="19263"/>
                </a:lnTo>
                <a:lnTo>
                  <a:pt x="106430" y="31273"/>
                </a:lnTo>
                <a:lnTo>
                  <a:pt x="107812" y="46698"/>
                </a:lnTo>
                <a:lnTo>
                  <a:pt x="107823" y="48387"/>
                </a:lnTo>
                <a:lnTo>
                  <a:pt x="106712" y="64347"/>
                </a:lnTo>
                <a:lnTo>
                  <a:pt x="103382" y="76875"/>
                </a:lnTo>
                <a:lnTo>
                  <a:pt x="97832" y="86017"/>
                </a:lnTo>
                <a:lnTo>
                  <a:pt x="88094" y="92839"/>
                </a:lnTo>
                <a:lnTo>
                  <a:pt x="76560" y="96365"/>
                </a:lnTo>
                <a:lnTo>
                  <a:pt x="61772" y="98097"/>
                </a:lnTo>
                <a:lnTo>
                  <a:pt x="53594" y="98297"/>
                </a:lnTo>
                <a:lnTo>
                  <a:pt x="37027" y="97434"/>
                </a:lnTo>
                <a:lnTo>
                  <a:pt x="23900" y="94833"/>
                </a:lnTo>
                <a:lnTo>
                  <a:pt x="14213" y="90475"/>
                </a:lnTo>
                <a:lnTo>
                  <a:pt x="10922" y="87883"/>
                </a:lnTo>
                <a:lnTo>
                  <a:pt x="5003" y="79352"/>
                </a:lnTo>
                <a:lnTo>
                  <a:pt x="1356" y="67320"/>
                </a:lnTo>
                <a:lnTo>
                  <a:pt x="7" y="51736"/>
                </a:lnTo>
                <a:lnTo>
                  <a:pt x="0" y="50291"/>
                </a:lnTo>
                <a:lnTo>
                  <a:pt x="1101" y="34414"/>
                </a:lnTo>
                <a:lnTo>
                  <a:pt x="4391" y="21853"/>
                </a:lnTo>
                <a:lnTo>
                  <a:pt x="9845" y="12607"/>
                </a:lnTo>
                <a:lnTo>
                  <a:pt x="19485" y="5624"/>
                </a:lnTo>
                <a:lnTo>
                  <a:pt x="30956" y="2014"/>
                </a:lnTo>
                <a:lnTo>
                  <a:pt x="45751" y="217"/>
                </a:lnTo>
                <a:lnTo>
                  <a:pt x="5422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791198" y="1146683"/>
            <a:ext cx="107823" cy="98297"/>
          </a:xfrm>
          <a:custGeom>
            <a:avLst/>
            <a:gdLst/>
            <a:ahLst/>
            <a:cxnLst/>
            <a:rect l="l" t="t" r="r" b="b"/>
            <a:pathLst>
              <a:path w="107823" h="98297">
                <a:moveTo>
                  <a:pt x="54228" y="0"/>
                </a:moveTo>
                <a:lnTo>
                  <a:pt x="70750" y="899"/>
                </a:lnTo>
                <a:lnTo>
                  <a:pt x="83822" y="3597"/>
                </a:lnTo>
                <a:lnTo>
                  <a:pt x="93462" y="8094"/>
                </a:lnTo>
                <a:lnTo>
                  <a:pt x="96647" y="10667"/>
                </a:lnTo>
                <a:lnTo>
                  <a:pt x="102716" y="19263"/>
                </a:lnTo>
                <a:lnTo>
                  <a:pt x="106430" y="31273"/>
                </a:lnTo>
                <a:lnTo>
                  <a:pt x="107812" y="46698"/>
                </a:lnTo>
                <a:lnTo>
                  <a:pt x="107823" y="48387"/>
                </a:lnTo>
                <a:lnTo>
                  <a:pt x="106712" y="64347"/>
                </a:lnTo>
                <a:lnTo>
                  <a:pt x="103382" y="76875"/>
                </a:lnTo>
                <a:lnTo>
                  <a:pt x="97832" y="86017"/>
                </a:lnTo>
                <a:lnTo>
                  <a:pt x="88094" y="92839"/>
                </a:lnTo>
                <a:lnTo>
                  <a:pt x="76560" y="96365"/>
                </a:lnTo>
                <a:lnTo>
                  <a:pt x="61772" y="98097"/>
                </a:lnTo>
                <a:lnTo>
                  <a:pt x="53594" y="98297"/>
                </a:lnTo>
                <a:lnTo>
                  <a:pt x="37027" y="97434"/>
                </a:lnTo>
                <a:lnTo>
                  <a:pt x="23900" y="94833"/>
                </a:lnTo>
                <a:lnTo>
                  <a:pt x="14213" y="90475"/>
                </a:lnTo>
                <a:lnTo>
                  <a:pt x="10922" y="87883"/>
                </a:lnTo>
                <a:lnTo>
                  <a:pt x="5003" y="79352"/>
                </a:lnTo>
                <a:lnTo>
                  <a:pt x="1356" y="67320"/>
                </a:lnTo>
                <a:lnTo>
                  <a:pt x="7" y="51736"/>
                </a:lnTo>
                <a:lnTo>
                  <a:pt x="0" y="50291"/>
                </a:lnTo>
                <a:lnTo>
                  <a:pt x="1101" y="34414"/>
                </a:lnTo>
                <a:lnTo>
                  <a:pt x="4391" y="21853"/>
                </a:lnTo>
                <a:lnTo>
                  <a:pt x="9845" y="12607"/>
                </a:lnTo>
                <a:lnTo>
                  <a:pt x="19485" y="5624"/>
                </a:lnTo>
                <a:lnTo>
                  <a:pt x="30956" y="2014"/>
                </a:lnTo>
                <a:lnTo>
                  <a:pt x="45751" y="217"/>
                </a:lnTo>
                <a:lnTo>
                  <a:pt x="5422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849878" y="1146683"/>
            <a:ext cx="107823" cy="98297"/>
          </a:xfrm>
          <a:custGeom>
            <a:avLst/>
            <a:gdLst/>
            <a:ahLst/>
            <a:cxnLst/>
            <a:rect l="l" t="t" r="r" b="b"/>
            <a:pathLst>
              <a:path w="107823" h="98297">
                <a:moveTo>
                  <a:pt x="54229" y="0"/>
                </a:moveTo>
                <a:lnTo>
                  <a:pt x="70750" y="899"/>
                </a:lnTo>
                <a:lnTo>
                  <a:pt x="83822" y="3597"/>
                </a:lnTo>
                <a:lnTo>
                  <a:pt x="93462" y="8094"/>
                </a:lnTo>
                <a:lnTo>
                  <a:pt x="96647" y="10667"/>
                </a:lnTo>
                <a:lnTo>
                  <a:pt x="102716" y="19263"/>
                </a:lnTo>
                <a:lnTo>
                  <a:pt x="106430" y="31273"/>
                </a:lnTo>
                <a:lnTo>
                  <a:pt x="107812" y="46698"/>
                </a:lnTo>
                <a:lnTo>
                  <a:pt x="107823" y="48387"/>
                </a:lnTo>
                <a:lnTo>
                  <a:pt x="106712" y="64347"/>
                </a:lnTo>
                <a:lnTo>
                  <a:pt x="103382" y="76875"/>
                </a:lnTo>
                <a:lnTo>
                  <a:pt x="97832" y="86017"/>
                </a:lnTo>
                <a:lnTo>
                  <a:pt x="88094" y="92839"/>
                </a:lnTo>
                <a:lnTo>
                  <a:pt x="76560" y="96365"/>
                </a:lnTo>
                <a:lnTo>
                  <a:pt x="61772" y="98097"/>
                </a:lnTo>
                <a:lnTo>
                  <a:pt x="53594" y="98297"/>
                </a:lnTo>
                <a:lnTo>
                  <a:pt x="37027" y="97434"/>
                </a:lnTo>
                <a:lnTo>
                  <a:pt x="23900" y="94833"/>
                </a:lnTo>
                <a:lnTo>
                  <a:pt x="14213" y="90475"/>
                </a:lnTo>
                <a:lnTo>
                  <a:pt x="10922" y="87883"/>
                </a:lnTo>
                <a:lnTo>
                  <a:pt x="5003" y="79352"/>
                </a:lnTo>
                <a:lnTo>
                  <a:pt x="1356" y="67320"/>
                </a:lnTo>
                <a:lnTo>
                  <a:pt x="7" y="51736"/>
                </a:lnTo>
                <a:lnTo>
                  <a:pt x="0" y="50291"/>
                </a:lnTo>
                <a:lnTo>
                  <a:pt x="1101" y="34414"/>
                </a:lnTo>
                <a:lnTo>
                  <a:pt x="4391" y="21853"/>
                </a:lnTo>
                <a:lnTo>
                  <a:pt x="9845" y="12607"/>
                </a:lnTo>
                <a:lnTo>
                  <a:pt x="19485" y="5624"/>
                </a:lnTo>
                <a:lnTo>
                  <a:pt x="30956" y="2014"/>
                </a:lnTo>
                <a:lnTo>
                  <a:pt x="45751" y="217"/>
                </a:lnTo>
                <a:lnTo>
                  <a:pt x="5422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851658" y="1146683"/>
            <a:ext cx="107823" cy="98297"/>
          </a:xfrm>
          <a:custGeom>
            <a:avLst/>
            <a:gdLst/>
            <a:ahLst/>
            <a:cxnLst/>
            <a:rect l="l" t="t" r="r" b="b"/>
            <a:pathLst>
              <a:path w="107823" h="98297">
                <a:moveTo>
                  <a:pt x="54229" y="0"/>
                </a:moveTo>
                <a:lnTo>
                  <a:pt x="70750" y="899"/>
                </a:lnTo>
                <a:lnTo>
                  <a:pt x="83822" y="3597"/>
                </a:lnTo>
                <a:lnTo>
                  <a:pt x="93462" y="8094"/>
                </a:lnTo>
                <a:lnTo>
                  <a:pt x="96647" y="10667"/>
                </a:lnTo>
                <a:lnTo>
                  <a:pt x="102716" y="19263"/>
                </a:lnTo>
                <a:lnTo>
                  <a:pt x="106430" y="31273"/>
                </a:lnTo>
                <a:lnTo>
                  <a:pt x="107812" y="46698"/>
                </a:lnTo>
                <a:lnTo>
                  <a:pt x="107823" y="48387"/>
                </a:lnTo>
                <a:lnTo>
                  <a:pt x="106712" y="64347"/>
                </a:lnTo>
                <a:lnTo>
                  <a:pt x="103382" y="76875"/>
                </a:lnTo>
                <a:lnTo>
                  <a:pt x="97832" y="86017"/>
                </a:lnTo>
                <a:lnTo>
                  <a:pt x="88094" y="92839"/>
                </a:lnTo>
                <a:lnTo>
                  <a:pt x="76560" y="96365"/>
                </a:lnTo>
                <a:lnTo>
                  <a:pt x="61772" y="98097"/>
                </a:lnTo>
                <a:lnTo>
                  <a:pt x="53593" y="98297"/>
                </a:lnTo>
                <a:lnTo>
                  <a:pt x="37027" y="97434"/>
                </a:lnTo>
                <a:lnTo>
                  <a:pt x="23900" y="94833"/>
                </a:lnTo>
                <a:lnTo>
                  <a:pt x="14213" y="90475"/>
                </a:lnTo>
                <a:lnTo>
                  <a:pt x="10922" y="87883"/>
                </a:lnTo>
                <a:lnTo>
                  <a:pt x="5003" y="79352"/>
                </a:lnTo>
                <a:lnTo>
                  <a:pt x="1356" y="67320"/>
                </a:lnTo>
                <a:lnTo>
                  <a:pt x="7" y="51736"/>
                </a:lnTo>
                <a:lnTo>
                  <a:pt x="0" y="50291"/>
                </a:lnTo>
                <a:lnTo>
                  <a:pt x="1101" y="34414"/>
                </a:lnTo>
                <a:lnTo>
                  <a:pt x="4391" y="21853"/>
                </a:lnTo>
                <a:lnTo>
                  <a:pt x="9845" y="12607"/>
                </a:lnTo>
                <a:lnTo>
                  <a:pt x="19485" y="5624"/>
                </a:lnTo>
                <a:lnTo>
                  <a:pt x="30956" y="2014"/>
                </a:lnTo>
                <a:lnTo>
                  <a:pt x="45751" y="217"/>
                </a:lnTo>
                <a:lnTo>
                  <a:pt x="5422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920610" y="1919661"/>
            <a:ext cx="521603" cy="344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45"/>
              </a:lnSpc>
              <a:spcBef>
                <a:spcPts val="132"/>
              </a:spcBef>
            </a:pPr>
            <a:r>
              <a:rPr sz="3600" spc="4" baseline="2275" dirty="0" smtClean="0">
                <a:latin typeface="Constantia"/>
                <a:cs typeface="Constantia"/>
              </a:rPr>
              <a:t>1</a:t>
            </a:r>
            <a:r>
              <a:rPr sz="3600" spc="-4" baseline="2275" dirty="0" smtClean="0">
                <a:latin typeface="Constantia"/>
                <a:cs typeface="Constantia"/>
              </a:rPr>
              <a:t>8</a:t>
            </a:r>
            <a:r>
              <a:rPr sz="2400" spc="0" baseline="27306" dirty="0" smtClean="0">
                <a:latin typeface="Constantia"/>
                <a:cs typeface="Constantia"/>
              </a:rPr>
              <a:t>th</a:t>
            </a:r>
            <a:endParaRPr sz="16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8267" y="1928790"/>
            <a:ext cx="201452" cy="7538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sz="22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25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837"/>
              </a:spcBef>
            </a:pPr>
            <a:r>
              <a:rPr sz="22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25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2587" y="1934420"/>
            <a:ext cx="6388898" cy="769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59" baseline="3413" dirty="0" smtClean="0">
                <a:latin typeface="Constantia"/>
                <a:cs typeface="Constantia"/>
              </a:rPr>
              <a:t>I</a:t>
            </a:r>
            <a:r>
              <a:rPr sz="3600" spc="0" baseline="3413" dirty="0" smtClean="0">
                <a:latin typeface="Constantia"/>
                <a:cs typeface="Constantia"/>
              </a:rPr>
              <a:t>t</a:t>
            </a:r>
            <a:r>
              <a:rPr sz="3600" spc="-79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f</a:t>
            </a:r>
            <a:r>
              <a:rPr sz="3600" spc="-409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lourish</a:t>
            </a:r>
            <a:r>
              <a:rPr sz="3600" spc="9" baseline="3413" dirty="0" smtClean="0">
                <a:latin typeface="Constantia"/>
                <a:cs typeface="Constantia"/>
              </a:rPr>
              <a:t>e</a:t>
            </a:r>
            <a:r>
              <a:rPr sz="3600" spc="0" baseline="3413" dirty="0" smtClean="0">
                <a:latin typeface="Constantia"/>
                <a:cs typeface="Constantia"/>
              </a:rPr>
              <a:t>d</a:t>
            </a:r>
            <a:r>
              <a:rPr sz="3600" spc="-79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at</a:t>
            </a:r>
            <a:r>
              <a:rPr sz="3600" spc="-79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the</a:t>
            </a:r>
            <a:r>
              <a:rPr sz="3600" spc="-64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beg</a:t>
            </a:r>
            <a:r>
              <a:rPr sz="3600" spc="4" baseline="3413" dirty="0" smtClean="0">
                <a:latin typeface="Constantia"/>
                <a:cs typeface="Constantia"/>
              </a:rPr>
              <a:t>i</a:t>
            </a:r>
            <a:r>
              <a:rPr sz="3600" spc="0" baseline="3413" dirty="0" smtClean="0">
                <a:latin typeface="Constantia"/>
                <a:cs typeface="Constantia"/>
              </a:rPr>
              <a:t>n</a:t>
            </a:r>
            <a:r>
              <a:rPr sz="3600" spc="-9" baseline="3413" dirty="0" smtClean="0">
                <a:latin typeface="Constantia"/>
                <a:cs typeface="Constantia"/>
              </a:rPr>
              <a:t>n</a:t>
            </a:r>
            <a:r>
              <a:rPr sz="3600" spc="0" baseline="3413" dirty="0" smtClean="0">
                <a:latin typeface="Constantia"/>
                <a:cs typeface="Constantia"/>
              </a:rPr>
              <a:t>ing</a:t>
            </a:r>
            <a:r>
              <a:rPr sz="3600" spc="-44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and</a:t>
            </a:r>
            <a:r>
              <a:rPr sz="3600" spc="-25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the</a:t>
            </a:r>
            <a:r>
              <a:rPr sz="3600" spc="-109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end</a:t>
            </a:r>
            <a:r>
              <a:rPr sz="3600" spc="-54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of</a:t>
            </a:r>
            <a:r>
              <a:rPr sz="3600" spc="34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the</a:t>
            </a:r>
            <a:endParaRPr sz="2400">
              <a:latin typeface="Constantia"/>
              <a:cs typeface="Constantia"/>
            </a:endParaRPr>
          </a:p>
          <a:p>
            <a:pPr marL="12700" marR="45720">
              <a:lnSpc>
                <a:spcPct val="101725"/>
              </a:lnSpc>
              <a:spcBef>
                <a:spcPts val="399"/>
              </a:spcBef>
            </a:pPr>
            <a:r>
              <a:rPr sz="2400" spc="-59" dirty="0" smtClean="0">
                <a:latin typeface="Constantia"/>
                <a:cs typeface="Constantia"/>
              </a:rPr>
              <a:t>I</a:t>
            </a:r>
            <a:r>
              <a:rPr sz="2400" spc="0" dirty="0" smtClean="0">
                <a:latin typeface="Constantia"/>
                <a:cs typeface="Constantia"/>
              </a:rPr>
              <a:t>t</a:t>
            </a:r>
            <a:r>
              <a:rPr sz="2400" spc="-125" dirty="0" smtClean="0">
                <a:latin typeface="Constantia"/>
                <a:cs typeface="Constantia"/>
              </a:rPr>
              <a:t> </a:t>
            </a:r>
            <a:r>
              <a:rPr sz="2400" spc="-29" dirty="0" smtClean="0">
                <a:latin typeface="Constantia"/>
                <a:cs typeface="Constantia"/>
              </a:rPr>
              <a:t>w</a:t>
            </a:r>
            <a:r>
              <a:rPr sz="2400" spc="0" dirty="0" smtClean="0">
                <a:latin typeface="Constantia"/>
                <a:cs typeface="Constantia"/>
              </a:rPr>
              <a:t>as</a:t>
            </a:r>
            <a:r>
              <a:rPr sz="2400" spc="-9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a</a:t>
            </a:r>
            <a:r>
              <a:rPr sz="2400" spc="-94" dirty="0" smtClean="0">
                <a:latin typeface="Constantia"/>
                <a:cs typeface="Constantia"/>
              </a:rPr>
              <a:t> </a:t>
            </a:r>
            <a:r>
              <a:rPr sz="2400" spc="-29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r>
              <a:rPr sz="2400" spc="-54" dirty="0" smtClean="0">
                <a:latin typeface="Constantia"/>
                <a:cs typeface="Constantia"/>
              </a:rPr>
              <a:t>v</a:t>
            </a:r>
            <a:r>
              <a:rPr sz="2400" spc="0" dirty="0" smtClean="0">
                <a:latin typeface="Constantia"/>
                <a:cs typeface="Constantia"/>
              </a:rPr>
              <a:t>olut</a:t>
            </a:r>
            <a:r>
              <a:rPr sz="2400" spc="4" dirty="0" smtClean="0">
                <a:latin typeface="Constantia"/>
                <a:cs typeface="Constantia"/>
              </a:rPr>
              <a:t>i</a:t>
            </a:r>
            <a:r>
              <a:rPr sz="2400" spc="0" dirty="0" smtClean="0">
                <a:latin typeface="Constantia"/>
                <a:cs typeface="Constantia"/>
              </a:rPr>
              <a:t>on</a:t>
            </a:r>
            <a:r>
              <a:rPr sz="2400" spc="-8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aga</a:t>
            </a:r>
            <a:r>
              <a:rPr sz="2400" spc="4" dirty="0" smtClean="0">
                <a:latin typeface="Constantia"/>
                <a:cs typeface="Constantia"/>
              </a:rPr>
              <a:t>i</a:t>
            </a:r>
            <a:r>
              <a:rPr sz="2400" spc="0" dirty="0" smtClean="0">
                <a:latin typeface="Constantia"/>
                <a:cs typeface="Constantia"/>
              </a:rPr>
              <a:t>nst</a:t>
            </a:r>
            <a:r>
              <a:rPr sz="2400" spc="-6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Classical</a:t>
            </a:r>
            <a:r>
              <a:rPr sz="2400" spc="-5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cr</a:t>
            </a:r>
            <a:r>
              <a:rPr sz="2400" spc="4" dirty="0" smtClean="0">
                <a:latin typeface="Constantia"/>
                <a:cs typeface="Constantia"/>
              </a:rPr>
              <a:t>i</a:t>
            </a:r>
            <a:r>
              <a:rPr sz="2400" spc="-29" dirty="0" smtClean="0">
                <a:latin typeface="Constantia"/>
                <a:cs typeface="Constantia"/>
              </a:rPr>
              <a:t>t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r>
              <a:rPr sz="2400" spc="4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ia.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34453" y="1934420"/>
            <a:ext cx="1357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50" baseline="3413" dirty="0" smtClean="0">
                <a:latin typeface="Constantia"/>
                <a:cs typeface="Constantia"/>
              </a:rPr>
              <a:t>c</a:t>
            </a:r>
            <a:r>
              <a:rPr sz="3600" spc="0" baseline="3413" dirty="0" smtClean="0">
                <a:latin typeface="Constantia"/>
                <a:cs typeface="Constantia"/>
              </a:rPr>
              <a:t>entu</a:t>
            </a:r>
            <a:r>
              <a:rPr sz="3600" spc="4" baseline="3413" dirty="0" smtClean="0"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latin typeface="Constantia"/>
                <a:cs typeface="Constantia"/>
              </a:rPr>
              <a:t>i</a:t>
            </a:r>
            <a:r>
              <a:rPr sz="3600" spc="4" baseline="3413" dirty="0" smtClean="0">
                <a:latin typeface="Constantia"/>
                <a:cs typeface="Constantia"/>
              </a:rPr>
              <a:t>e</a:t>
            </a:r>
            <a:r>
              <a:rPr sz="3600" spc="-34" baseline="3413" dirty="0" smtClean="0">
                <a:latin typeface="Constantia"/>
                <a:cs typeface="Constantia"/>
              </a:rPr>
              <a:t>s</a:t>
            </a:r>
            <a:r>
              <a:rPr sz="3600" spc="0" baseline="3413" dirty="0" smtClean="0">
                <a:latin typeface="Constantia"/>
                <a:cs typeface="Constantia"/>
              </a:rPr>
              <a:t>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8267" y="3245780"/>
            <a:ext cx="201452" cy="314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sz="22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2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2587" y="3251410"/>
            <a:ext cx="7787063" cy="695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59" baseline="3413" dirty="0" smtClean="0">
                <a:latin typeface="Constantia"/>
                <a:cs typeface="Constantia"/>
              </a:rPr>
              <a:t>I</a:t>
            </a:r>
            <a:r>
              <a:rPr sz="3600" spc="0" baseline="3413" dirty="0" smtClean="0">
                <a:latin typeface="Constantia"/>
                <a:cs typeface="Constantia"/>
              </a:rPr>
              <a:t>t</a:t>
            </a:r>
            <a:r>
              <a:rPr sz="3600" spc="-125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emphasized</a:t>
            </a:r>
            <a:r>
              <a:rPr sz="3600" spc="-29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the</a:t>
            </a:r>
            <a:r>
              <a:rPr sz="3600" b="1" spc="-129" baseline="3413" dirty="0" smtClean="0">
                <a:latin typeface="Constantia"/>
                <a:cs typeface="Constantia"/>
              </a:rPr>
              <a:t> </a:t>
            </a:r>
            <a:r>
              <a:rPr sz="3600" b="1" spc="-19" baseline="3413" dirty="0" smtClean="0">
                <a:latin typeface="Constantia"/>
                <a:cs typeface="Constantia"/>
              </a:rPr>
              <a:t>v</a:t>
            </a:r>
            <a:r>
              <a:rPr sz="3600" b="1" spc="0" baseline="3413" dirty="0" smtClean="0">
                <a:latin typeface="Constantia"/>
                <a:cs typeface="Constantia"/>
              </a:rPr>
              <a:t>alue</a:t>
            </a:r>
            <a:r>
              <a:rPr sz="3600" b="1" spc="-139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of a</a:t>
            </a:r>
            <a:r>
              <a:rPr sz="3600" b="1" spc="-59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li</a:t>
            </a:r>
            <a:r>
              <a:rPr sz="3600" b="1" spc="-34" baseline="3413" dirty="0" smtClean="0">
                <a:latin typeface="Constantia"/>
                <a:cs typeface="Constantia"/>
              </a:rPr>
              <a:t>t</a:t>
            </a:r>
            <a:r>
              <a:rPr sz="3600" b="1" spc="0" baseline="3413" dirty="0" smtClean="0">
                <a:latin typeface="Constantia"/>
                <a:cs typeface="Constantia"/>
              </a:rPr>
              <a:t>e</a:t>
            </a:r>
            <a:r>
              <a:rPr sz="3600" b="1" spc="-29" baseline="3413" dirty="0" smtClean="0">
                <a:latin typeface="Constantia"/>
                <a:cs typeface="Constantia"/>
              </a:rPr>
              <a:t>r</a:t>
            </a:r>
            <a:r>
              <a:rPr sz="3600" b="1" spc="0" baseline="3413" dirty="0" smtClean="0">
                <a:latin typeface="Constantia"/>
                <a:cs typeface="Constantia"/>
              </a:rPr>
              <a:t>a</a:t>
            </a:r>
            <a:r>
              <a:rPr sz="3600" b="1" spc="34" baseline="3413" dirty="0" smtClean="0">
                <a:latin typeface="Constantia"/>
                <a:cs typeface="Constantia"/>
              </a:rPr>
              <a:t>r</a:t>
            </a:r>
            <a:r>
              <a:rPr sz="3600" b="1" spc="0" baseline="3413" dirty="0" smtClean="0">
                <a:latin typeface="Constantia"/>
                <a:cs typeface="Constantia"/>
              </a:rPr>
              <a:t>y</a:t>
            </a:r>
            <a:r>
              <a:rPr sz="3600" b="1" spc="-134" baseline="3413" dirty="0" smtClean="0">
                <a:latin typeface="Constantia"/>
                <a:cs typeface="Constantia"/>
              </a:rPr>
              <a:t> </a:t>
            </a:r>
            <a:r>
              <a:rPr sz="3600" b="1" spc="-54" baseline="3413" dirty="0" smtClean="0">
                <a:latin typeface="Constantia"/>
                <a:cs typeface="Constantia"/>
              </a:rPr>
              <a:t>w</a:t>
            </a:r>
            <a:r>
              <a:rPr sz="3600" b="1" spc="0" baseline="3413" dirty="0" smtClean="0">
                <a:latin typeface="Constantia"/>
                <a:cs typeface="Constantia"/>
              </a:rPr>
              <a:t>o</a:t>
            </a:r>
            <a:r>
              <a:rPr sz="3600" b="1" spc="-19" baseline="3413" dirty="0" smtClean="0">
                <a:latin typeface="Constantia"/>
                <a:cs typeface="Constantia"/>
              </a:rPr>
              <a:t>r</a:t>
            </a:r>
            <a:r>
              <a:rPr sz="3600" b="1" spc="0" baseline="3413" dirty="0" smtClean="0">
                <a:latin typeface="Constantia"/>
                <a:cs typeface="Constantia"/>
              </a:rPr>
              <a:t>k</a:t>
            </a:r>
            <a:r>
              <a:rPr sz="3600" b="1" spc="-25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in</a:t>
            </a:r>
            <a:r>
              <a:rPr sz="3600" b="1" spc="-34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it</a:t>
            </a:r>
            <a:r>
              <a:rPr sz="3600" b="1" spc="-4" baseline="3413" dirty="0" smtClean="0">
                <a:latin typeface="Constantia"/>
                <a:cs typeface="Constantia"/>
              </a:rPr>
              <a:t>s</a:t>
            </a:r>
            <a:r>
              <a:rPr sz="3600" b="1" spc="0" baseline="3413" dirty="0" smtClean="0">
                <a:latin typeface="Constantia"/>
                <a:cs typeface="Constantia"/>
              </a:rPr>
              <a:t>e</a:t>
            </a:r>
            <a:r>
              <a:rPr sz="3600" b="1" spc="4" baseline="3413" dirty="0" smtClean="0">
                <a:latin typeface="Constantia"/>
                <a:cs typeface="Constantia"/>
              </a:rPr>
              <a:t>l</a:t>
            </a:r>
            <a:r>
              <a:rPr sz="3600" b="1" spc="14" baseline="3413" dirty="0" smtClean="0">
                <a:latin typeface="Constantia"/>
                <a:cs typeface="Constantia"/>
              </a:rPr>
              <a:t>f</a:t>
            </a:r>
            <a:r>
              <a:rPr sz="3600" spc="0" baseline="3413" dirty="0" smtClean="0">
                <a:latin typeface="Constantia"/>
                <a:cs typeface="Constantia"/>
              </a:rPr>
              <a:t>,</a:t>
            </a:r>
            <a:r>
              <a:rPr sz="3600" spc="-50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apart</a:t>
            </a:r>
            <a:endParaRPr sz="2400">
              <a:latin typeface="Constantia"/>
              <a:cs typeface="Constantia"/>
            </a:endParaRPr>
          </a:p>
          <a:p>
            <a:pPr marL="12700" marR="45720">
              <a:lnSpc>
                <a:spcPts val="2880"/>
              </a:lnSpc>
              <a:spcBef>
                <a:spcPts val="16"/>
              </a:spcBef>
            </a:pPr>
            <a:r>
              <a:rPr sz="3600" spc="0" baseline="1137" dirty="0" smtClean="0">
                <a:latin typeface="Constantia"/>
                <a:cs typeface="Constantia"/>
              </a:rPr>
              <a:t>f</a:t>
            </a:r>
            <a:r>
              <a:rPr sz="3600" spc="-29" baseline="1137" dirty="0" smtClean="0">
                <a:latin typeface="Constantia"/>
                <a:cs typeface="Constantia"/>
              </a:rPr>
              <a:t>r</a:t>
            </a:r>
            <a:r>
              <a:rPr sz="3600" spc="0" baseline="1137" dirty="0" smtClean="0">
                <a:latin typeface="Constantia"/>
                <a:cs typeface="Constantia"/>
              </a:rPr>
              <a:t>om</a:t>
            </a:r>
            <a:r>
              <a:rPr sz="3600" spc="-109" baseline="1137" dirty="0" smtClean="0">
                <a:latin typeface="Constantia"/>
                <a:cs typeface="Constantia"/>
              </a:rPr>
              <a:t> </a:t>
            </a:r>
            <a:r>
              <a:rPr sz="3600" spc="0" baseline="1137" dirty="0" smtClean="0">
                <a:latin typeface="Constantia"/>
                <a:cs typeface="Constantia"/>
              </a:rPr>
              <a:t>a</a:t>
            </a:r>
            <a:r>
              <a:rPr sz="3600" spc="-39" baseline="1137" dirty="0" smtClean="0">
                <a:latin typeface="Constantia"/>
                <a:cs typeface="Constantia"/>
              </a:rPr>
              <a:t>n</a:t>
            </a:r>
            <a:r>
              <a:rPr sz="3600" spc="0" baseline="1137" dirty="0" smtClean="0">
                <a:latin typeface="Constantia"/>
                <a:cs typeface="Constantia"/>
              </a:rPr>
              <a:t>y</a:t>
            </a:r>
            <a:r>
              <a:rPr sz="3600" spc="-109" baseline="1137" dirty="0" smtClean="0">
                <a:latin typeface="Constantia"/>
                <a:cs typeface="Constantia"/>
              </a:rPr>
              <a:t> </a:t>
            </a:r>
            <a:r>
              <a:rPr sz="3600" spc="0" baseline="1137" dirty="0" smtClean="0">
                <a:latin typeface="Constantia"/>
                <a:cs typeface="Constantia"/>
              </a:rPr>
              <a:t>ex</a:t>
            </a:r>
            <a:r>
              <a:rPr sz="3600" spc="-29" baseline="1137" dirty="0" smtClean="0">
                <a:latin typeface="Constantia"/>
                <a:cs typeface="Constantia"/>
              </a:rPr>
              <a:t>t</a:t>
            </a:r>
            <a:r>
              <a:rPr sz="3600" spc="0" baseline="1137" dirty="0" smtClean="0">
                <a:latin typeface="Constantia"/>
                <a:cs typeface="Constantia"/>
              </a:rPr>
              <a:t>e</a:t>
            </a:r>
            <a:r>
              <a:rPr sz="3600" spc="4" baseline="1137" dirty="0" smtClean="0">
                <a:latin typeface="Constantia"/>
                <a:cs typeface="Constantia"/>
              </a:rPr>
              <a:t>r</a:t>
            </a:r>
            <a:r>
              <a:rPr sz="3600" spc="0" baseline="1137" dirty="0" smtClean="0">
                <a:latin typeface="Constantia"/>
                <a:cs typeface="Constantia"/>
              </a:rPr>
              <a:t>nal</a:t>
            </a:r>
            <a:r>
              <a:rPr sz="3600" spc="-54" baseline="1137" dirty="0" smtClean="0">
                <a:latin typeface="Constantia"/>
                <a:cs typeface="Constantia"/>
              </a:rPr>
              <a:t> </a:t>
            </a:r>
            <a:r>
              <a:rPr sz="3600" spc="0" baseline="1137" dirty="0" smtClean="0">
                <a:latin typeface="Constantia"/>
                <a:cs typeface="Constantia"/>
              </a:rPr>
              <a:t>standa</a:t>
            </a:r>
            <a:r>
              <a:rPr sz="3600" spc="-34" baseline="1137" dirty="0" smtClean="0">
                <a:latin typeface="Constantia"/>
                <a:cs typeface="Constantia"/>
              </a:rPr>
              <a:t>r</a:t>
            </a:r>
            <a:r>
              <a:rPr sz="3600" spc="0" baseline="1137" dirty="0" smtClean="0">
                <a:latin typeface="Constantia"/>
                <a:cs typeface="Constantia"/>
              </a:rPr>
              <a:t>d</a:t>
            </a:r>
            <a:r>
              <a:rPr sz="3600" spc="-39" baseline="1137" dirty="0" smtClean="0">
                <a:latin typeface="Constantia"/>
                <a:cs typeface="Constantia"/>
              </a:rPr>
              <a:t>s</a:t>
            </a:r>
            <a:r>
              <a:rPr sz="3600" spc="0" baseline="1137" dirty="0" smtClean="0">
                <a:latin typeface="Constantia"/>
                <a:cs typeface="Constantia"/>
              </a:rPr>
              <a:t>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267" y="4489372"/>
            <a:ext cx="201637" cy="3152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5"/>
              </a:lnSpc>
              <a:spcBef>
                <a:spcPts val="121"/>
              </a:spcBef>
            </a:pPr>
            <a:r>
              <a:rPr sz="22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25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2587" y="4495019"/>
            <a:ext cx="7794807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3600" spc="-59" baseline="3413" dirty="0" smtClean="0">
                <a:latin typeface="Constantia"/>
                <a:cs typeface="Constantia"/>
              </a:rPr>
              <a:t>I</a:t>
            </a:r>
            <a:r>
              <a:rPr sz="3600" spc="0" baseline="3413" dirty="0" smtClean="0">
                <a:latin typeface="Constantia"/>
                <a:cs typeface="Constantia"/>
              </a:rPr>
              <a:t>t</a:t>
            </a:r>
            <a:r>
              <a:rPr sz="3600" spc="-125" baseline="3413" dirty="0" smtClean="0">
                <a:latin typeface="Constantia"/>
                <a:cs typeface="Constantia"/>
              </a:rPr>
              <a:t> </a:t>
            </a:r>
            <a:r>
              <a:rPr sz="3600" spc="0" baseline="3413" dirty="0" smtClean="0">
                <a:latin typeface="Constantia"/>
                <a:cs typeface="Constantia"/>
              </a:rPr>
              <a:t>as</a:t>
            </a:r>
            <a:r>
              <a:rPr sz="3600" spc="-54" baseline="3413" dirty="0" smtClean="0">
                <a:latin typeface="Constantia"/>
                <a:cs typeface="Constantia"/>
              </a:rPr>
              <a:t>c</a:t>
            </a:r>
            <a:r>
              <a:rPr sz="3600" spc="0" baseline="3413" dirty="0" smtClean="0">
                <a:latin typeface="Constantia"/>
                <a:cs typeface="Constantia"/>
              </a:rPr>
              <a:t>er</a:t>
            </a:r>
            <a:r>
              <a:rPr sz="3600" spc="4" baseline="3413" dirty="0" smtClean="0">
                <a:latin typeface="Constantia"/>
                <a:cs typeface="Constantia"/>
              </a:rPr>
              <a:t>t</a:t>
            </a:r>
            <a:r>
              <a:rPr sz="3600" spc="0" baseline="3413" dirty="0" smtClean="0">
                <a:latin typeface="Constantia"/>
                <a:cs typeface="Constantia"/>
              </a:rPr>
              <a:t>ains</a:t>
            </a:r>
            <a:r>
              <a:rPr sz="3600" spc="-39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t</a:t>
            </a:r>
            <a:r>
              <a:rPr sz="3600" b="1" spc="-4" baseline="3413" dirty="0" smtClean="0">
                <a:latin typeface="Constantia"/>
                <a:cs typeface="Constantia"/>
              </a:rPr>
              <a:t>h</a:t>
            </a:r>
            <a:r>
              <a:rPr sz="3600" b="1" spc="0" baseline="3413" dirty="0" smtClean="0">
                <a:latin typeface="Constantia"/>
                <a:cs typeface="Constantia"/>
              </a:rPr>
              <a:t>e</a:t>
            </a:r>
            <a:r>
              <a:rPr sz="3600" b="1" spc="-125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viewpoint</a:t>
            </a:r>
            <a:r>
              <a:rPr sz="3600" b="1" spc="-119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and </a:t>
            </a:r>
            <a:r>
              <a:rPr sz="3600" b="1" spc="-9" baseline="3413" dirty="0" smtClean="0">
                <a:latin typeface="Constantia"/>
                <a:cs typeface="Constantia"/>
              </a:rPr>
              <a:t>i</a:t>
            </a:r>
            <a:r>
              <a:rPr sz="3600" b="1" spc="0" baseline="3413" dirty="0" smtClean="0">
                <a:latin typeface="Constantia"/>
                <a:cs typeface="Constantia"/>
              </a:rPr>
              <a:t>n</a:t>
            </a:r>
            <a:r>
              <a:rPr sz="3600" b="1" spc="-34" baseline="3413" dirty="0" smtClean="0">
                <a:latin typeface="Constantia"/>
                <a:cs typeface="Constantia"/>
              </a:rPr>
              <a:t>t</a:t>
            </a:r>
            <a:r>
              <a:rPr sz="3600" b="1" spc="0" baseline="3413" dirty="0" smtClean="0">
                <a:latin typeface="Constantia"/>
                <a:cs typeface="Constantia"/>
              </a:rPr>
              <a:t>entions</a:t>
            </a:r>
            <a:r>
              <a:rPr sz="3600" b="1" spc="-84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of</a:t>
            </a:r>
            <a:r>
              <a:rPr sz="3600" b="1" spc="29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t</a:t>
            </a:r>
            <a:r>
              <a:rPr sz="3600" b="1" spc="-4" baseline="3413" dirty="0" smtClean="0">
                <a:latin typeface="Constantia"/>
                <a:cs typeface="Constantia"/>
              </a:rPr>
              <a:t>h</a:t>
            </a:r>
            <a:r>
              <a:rPr sz="3600" b="1" spc="0" baseline="3413" dirty="0" smtClean="0">
                <a:latin typeface="Constantia"/>
                <a:cs typeface="Constantia"/>
              </a:rPr>
              <a:t>e</a:t>
            </a:r>
            <a:r>
              <a:rPr sz="3600" b="1" spc="-114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wri</a:t>
            </a:r>
            <a:r>
              <a:rPr sz="3600" b="1" spc="-34" baseline="3413" dirty="0" smtClean="0">
                <a:latin typeface="Constantia"/>
                <a:cs typeface="Constantia"/>
              </a:rPr>
              <a:t>t</a:t>
            </a:r>
            <a:r>
              <a:rPr sz="3600" b="1" spc="0" baseline="3413" dirty="0" smtClean="0">
                <a:latin typeface="Constantia"/>
                <a:cs typeface="Constantia"/>
              </a:rPr>
              <a:t>e</a:t>
            </a:r>
            <a:r>
              <a:rPr sz="3600" b="1" spc="14" baseline="3413" dirty="0" smtClean="0">
                <a:latin typeface="Constantia"/>
                <a:cs typeface="Constantia"/>
              </a:rPr>
              <a:t>r</a:t>
            </a:r>
            <a:r>
              <a:rPr sz="3600" spc="0" baseline="3413" dirty="0" smtClean="0">
                <a:latin typeface="Constantia"/>
                <a:cs typeface="Constantia"/>
              </a:rPr>
              <a:t>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5367493"/>
            <a:ext cx="201452" cy="314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sz="22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25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32587" y="5373123"/>
            <a:ext cx="7216130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59" baseline="3413" dirty="0" smtClean="0">
                <a:latin typeface="Constantia"/>
                <a:cs typeface="Constantia"/>
              </a:rPr>
              <a:t>I</a:t>
            </a:r>
            <a:r>
              <a:rPr sz="3600" spc="0" baseline="3413" dirty="0" smtClean="0">
                <a:latin typeface="Constantia"/>
                <a:cs typeface="Constantia"/>
              </a:rPr>
              <a:t>t</a:t>
            </a:r>
            <a:r>
              <a:rPr sz="3600" spc="-64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igno</a:t>
            </a:r>
            <a:r>
              <a:rPr sz="3600" b="1" spc="-34" baseline="3413" dirty="0" smtClean="0">
                <a:latin typeface="Constantia"/>
                <a:cs typeface="Constantia"/>
              </a:rPr>
              <a:t>r</a:t>
            </a:r>
            <a:r>
              <a:rPr sz="3600" b="1" spc="0" baseline="3413" dirty="0" smtClean="0">
                <a:latin typeface="Constantia"/>
                <a:cs typeface="Constantia"/>
              </a:rPr>
              <a:t>ed</a:t>
            </a:r>
            <a:r>
              <a:rPr sz="3600" b="1" spc="-49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ancient</a:t>
            </a:r>
            <a:r>
              <a:rPr sz="3600" b="1" spc="-114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aut</a:t>
            </a:r>
            <a:r>
              <a:rPr sz="3600" b="1" spc="-9" baseline="3413" dirty="0" smtClean="0">
                <a:latin typeface="Constantia"/>
                <a:cs typeface="Constantia"/>
              </a:rPr>
              <a:t>h</a:t>
            </a:r>
            <a:r>
              <a:rPr sz="3600" b="1" spc="0" baseline="3413" dirty="0" smtClean="0">
                <a:latin typeface="Constantia"/>
                <a:cs typeface="Constantia"/>
              </a:rPr>
              <a:t>orities</a:t>
            </a:r>
            <a:r>
              <a:rPr sz="3600" b="1" spc="-79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and</a:t>
            </a:r>
            <a:r>
              <a:rPr sz="3600" b="1" spc="-25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the</a:t>
            </a:r>
            <a:r>
              <a:rPr sz="3600" b="1" spc="-114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doct</a:t>
            </a:r>
            <a:r>
              <a:rPr sz="3600" b="1" spc="4" baseline="3413" dirty="0" smtClean="0">
                <a:latin typeface="Constantia"/>
                <a:cs typeface="Constantia"/>
              </a:rPr>
              <a:t>r</a:t>
            </a:r>
            <a:r>
              <a:rPr sz="3600" b="1" spc="0" baseline="3413" dirty="0" smtClean="0">
                <a:latin typeface="Constantia"/>
                <a:cs typeface="Constantia"/>
              </a:rPr>
              <a:t>ines</a:t>
            </a:r>
            <a:r>
              <a:rPr sz="3600" b="1" spc="-104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of</a:t>
            </a:r>
            <a:endParaRPr sz="2400">
              <a:latin typeface="Constantia"/>
              <a:cs typeface="Constantia"/>
            </a:endParaRPr>
          </a:p>
          <a:p>
            <a:pPr marL="12700" marR="45720">
              <a:lnSpc>
                <a:spcPts val="2880"/>
              </a:lnSpc>
              <a:spcBef>
                <a:spcPts val="16"/>
              </a:spcBef>
            </a:pPr>
            <a:r>
              <a:rPr sz="3600" b="1" spc="0" baseline="1137" dirty="0" smtClean="0">
                <a:latin typeface="Constantia"/>
                <a:cs typeface="Constantia"/>
              </a:rPr>
              <a:t>Aris</a:t>
            </a:r>
            <a:r>
              <a:rPr sz="3600" b="1" spc="-39" baseline="1137" dirty="0" smtClean="0">
                <a:latin typeface="Constantia"/>
                <a:cs typeface="Constantia"/>
              </a:rPr>
              <a:t>t</a:t>
            </a:r>
            <a:r>
              <a:rPr sz="3600" b="1" spc="0" baseline="1137" dirty="0" smtClean="0">
                <a:latin typeface="Constantia"/>
                <a:cs typeface="Constantia"/>
              </a:rPr>
              <a:t>otle</a:t>
            </a:r>
            <a:r>
              <a:rPr sz="3600" b="1" spc="-54" baseline="1137" dirty="0" smtClean="0">
                <a:latin typeface="Constantia"/>
                <a:cs typeface="Constantia"/>
              </a:rPr>
              <a:t> </a:t>
            </a:r>
            <a:r>
              <a:rPr sz="3600" spc="0" baseline="1137" dirty="0" smtClean="0">
                <a:latin typeface="Constantia"/>
                <a:cs typeface="Constantia"/>
              </a:rPr>
              <a:t>in</a:t>
            </a:r>
            <a:r>
              <a:rPr sz="3600" spc="-94" baseline="1137" dirty="0" smtClean="0">
                <a:latin typeface="Constantia"/>
                <a:cs typeface="Constantia"/>
              </a:rPr>
              <a:t> </a:t>
            </a:r>
            <a:r>
              <a:rPr sz="3600" spc="0" baseline="1137" dirty="0" smtClean="0">
                <a:latin typeface="Constantia"/>
                <a:cs typeface="Constantia"/>
              </a:rPr>
              <a:t>assess</a:t>
            </a:r>
            <a:r>
              <a:rPr sz="3600" spc="4" baseline="1137" dirty="0" smtClean="0">
                <a:latin typeface="Constantia"/>
                <a:cs typeface="Constantia"/>
              </a:rPr>
              <a:t>i</a:t>
            </a:r>
            <a:r>
              <a:rPr sz="3600" spc="0" baseline="1137" dirty="0" smtClean="0">
                <a:latin typeface="Constantia"/>
                <a:cs typeface="Constantia"/>
              </a:rPr>
              <a:t>ng</a:t>
            </a:r>
            <a:r>
              <a:rPr sz="3600" spc="550" baseline="1137" dirty="0" smtClean="0">
                <a:latin typeface="Constantia"/>
                <a:cs typeface="Constantia"/>
              </a:rPr>
              <a:t> </a:t>
            </a:r>
            <a:r>
              <a:rPr sz="3600" spc="0" baseline="1137" dirty="0" smtClean="0">
                <a:latin typeface="Constantia"/>
                <a:cs typeface="Constantia"/>
              </a:rPr>
              <a:t>a</a:t>
            </a:r>
            <a:r>
              <a:rPr sz="3600" spc="-59" baseline="1137" dirty="0" smtClean="0">
                <a:latin typeface="Constantia"/>
                <a:cs typeface="Constantia"/>
              </a:rPr>
              <a:t> </a:t>
            </a:r>
            <a:r>
              <a:rPr sz="3600" spc="0" baseline="1137" dirty="0" smtClean="0">
                <a:latin typeface="Constantia"/>
                <a:cs typeface="Constantia"/>
              </a:rPr>
              <a:t>li</a:t>
            </a:r>
            <a:r>
              <a:rPr sz="3600" spc="-29" baseline="1137" dirty="0" smtClean="0">
                <a:latin typeface="Constantia"/>
                <a:cs typeface="Constantia"/>
              </a:rPr>
              <a:t>t</a:t>
            </a:r>
            <a:r>
              <a:rPr sz="3600" spc="0" baseline="1137" dirty="0" smtClean="0">
                <a:latin typeface="Constantia"/>
                <a:cs typeface="Constantia"/>
              </a:rPr>
              <a:t>e</a:t>
            </a:r>
            <a:r>
              <a:rPr sz="3600" spc="-29" baseline="1137" dirty="0" smtClean="0">
                <a:latin typeface="Constantia"/>
                <a:cs typeface="Constantia"/>
              </a:rPr>
              <a:t>r</a:t>
            </a:r>
            <a:r>
              <a:rPr sz="3600" spc="0" baseline="1137" dirty="0" smtClean="0">
                <a:latin typeface="Constantia"/>
                <a:cs typeface="Constantia"/>
              </a:rPr>
              <a:t>a</a:t>
            </a:r>
            <a:r>
              <a:rPr sz="3600" spc="39" baseline="1137" dirty="0" smtClean="0">
                <a:latin typeface="Constantia"/>
                <a:cs typeface="Constantia"/>
              </a:rPr>
              <a:t>r</a:t>
            </a:r>
            <a:r>
              <a:rPr sz="3600" spc="0" baseline="1137" dirty="0" smtClean="0">
                <a:latin typeface="Constantia"/>
                <a:cs typeface="Constantia"/>
              </a:rPr>
              <a:t>y</a:t>
            </a:r>
            <a:r>
              <a:rPr sz="3600" spc="-134" baseline="1137" dirty="0" smtClean="0">
                <a:latin typeface="Constantia"/>
                <a:cs typeface="Constantia"/>
              </a:rPr>
              <a:t> </a:t>
            </a:r>
            <a:r>
              <a:rPr sz="3600" spc="-64" baseline="1137" dirty="0" smtClean="0">
                <a:latin typeface="Constantia"/>
                <a:cs typeface="Constantia"/>
              </a:rPr>
              <a:t>w</a:t>
            </a:r>
            <a:r>
              <a:rPr sz="3600" spc="0" baseline="1137" dirty="0" smtClean="0">
                <a:latin typeface="Constantia"/>
                <a:cs typeface="Constantia"/>
              </a:rPr>
              <a:t>o</a:t>
            </a:r>
            <a:r>
              <a:rPr sz="3600" spc="-19" baseline="1137" dirty="0" smtClean="0">
                <a:latin typeface="Constantia"/>
                <a:cs typeface="Constantia"/>
              </a:rPr>
              <a:t>r</a:t>
            </a:r>
            <a:r>
              <a:rPr sz="3600" spc="0" baseline="1137" dirty="0" smtClean="0">
                <a:latin typeface="Constantia"/>
                <a:cs typeface="Constantia"/>
              </a:rPr>
              <a:t>k.</a:t>
            </a:r>
            <a:endParaRPr sz="24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74370" y="1101637"/>
            <a:ext cx="231103" cy="3637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5"/>
              </a:lnSpc>
              <a:spcBef>
                <a:spcPts val="140"/>
              </a:spcBef>
            </a:pPr>
            <a:r>
              <a:rPr sz="26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650">
              <a:latin typeface="Wingdings"/>
              <a:cs typeface="Wingding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8690" y="1108998"/>
            <a:ext cx="6412685" cy="7645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-34" baseline="2925" dirty="0" smtClean="0">
                <a:latin typeface="Constantia"/>
                <a:cs typeface="Constantia"/>
              </a:rPr>
              <a:t>R</a:t>
            </a:r>
            <a:r>
              <a:rPr sz="4200" spc="0" baseline="2925" dirty="0" smtClean="0">
                <a:latin typeface="Constantia"/>
                <a:cs typeface="Constantia"/>
              </a:rPr>
              <a:t>oma</a:t>
            </a:r>
            <a:r>
              <a:rPr sz="4200" spc="4" baseline="2925" dirty="0" smtClean="0">
                <a:latin typeface="Constantia"/>
                <a:cs typeface="Constantia"/>
              </a:rPr>
              <a:t>n</a:t>
            </a:r>
            <a:r>
              <a:rPr sz="4200" spc="0" baseline="2925" dirty="0" smtClean="0">
                <a:latin typeface="Constantia"/>
                <a:cs typeface="Constantia"/>
              </a:rPr>
              <a:t>tic</a:t>
            </a:r>
            <a:r>
              <a:rPr sz="4200" spc="-272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criticism</a:t>
            </a:r>
            <a:r>
              <a:rPr sz="4200" spc="-155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is</a:t>
            </a:r>
            <a:r>
              <a:rPr sz="4200" spc="-129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e</a:t>
            </a:r>
            <a:r>
              <a:rPr sz="4200" spc="4" baseline="2925" dirty="0" smtClean="0">
                <a:latin typeface="Constantia"/>
                <a:cs typeface="Constantia"/>
              </a:rPr>
              <a:t>n</a:t>
            </a:r>
            <a:r>
              <a:rPr sz="4200" spc="0" baseline="2925" dirty="0" smtClean="0">
                <a:latin typeface="Constantia"/>
                <a:cs typeface="Constantia"/>
              </a:rPr>
              <a:t>ti</a:t>
            </a:r>
            <a:r>
              <a:rPr sz="4200" spc="-44" baseline="2925" dirty="0" smtClean="0">
                <a:latin typeface="Constantia"/>
                <a:cs typeface="Constantia"/>
              </a:rPr>
              <a:t>r</a:t>
            </a:r>
            <a:r>
              <a:rPr sz="4200" spc="0" baseline="2925" dirty="0" smtClean="0">
                <a:latin typeface="Constantia"/>
                <a:cs typeface="Constantia"/>
              </a:rPr>
              <a:t>e</a:t>
            </a:r>
            <a:r>
              <a:rPr sz="4200" spc="-25" baseline="2925" dirty="0" smtClean="0">
                <a:latin typeface="Constantia"/>
                <a:cs typeface="Constantia"/>
              </a:rPr>
              <a:t>l</a:t>
            </a:r>
            <a:r>
              <a:rPr sz="4200" spc="0" baseline="2925" dirty="0" smtClean="0">
                <a:latin typeface="Constantia"/>
                <a:cs typeface="Constantia"/>
              </a:rPr>
              <a:t>y</a:t>
            </a:r>
            <a:r>
              <a:rPr sz="4200" spc="-152" baseline="2925" dirty="0" smtClean="0">
                <a:latin typeface="Constantia"/>
                <a:cs typeface="Constantia"/>
              </a:rPr>
              <a:t> </a:t>
            </a:r>
            <a:r>
              <a:rPr sz="4200" b="1" spc="0" baseline="2925" dirty="0" smtClean="0">
                <a:latin typeface="Constantia"/>
                <a:cs typeface="Constantia"/>
              </a:rPr>
              <a:t>subj</a:t>
            </a:r>
            <a:r>
              <a:rPr sz="4200" b="1" spc="-9" baseline="2925" dirty="0" smtClean="0">
                <a:latin typeface="Constantia"/>
                <a:cs typeface="Constantia"/>
              </a:rPr>
              <a:t>e</a:t>
            </a:r>
            <a:r>
              <a:rPr sz="4200" b="1" spc="0" baseline="2925" dirty="0" smtClean="0">
                <a:latin typeface="Constantia"/>
                <a:cs typeface="Constantia"/>
              </a:rPr>
              <a:t>ct</a:t>
            </a:r>
            <a:r>
              <a:rPr sz="4200" b="1" spc="-25" baseline="2925" dirty="0" smtClean="0">
                <a:latin typeface="Constantia"/>
                <a:cs typeface="Constantia"/>
              </a:rPr>
              <a:t>i</a:t>
            </a:r>
            <a:r>
              <a:rPr sz="4200" b="1" spc="-64" baseline="2925" dirty="0" smtClean="0">
                <a:latin typeface="Constantia"/>
                <a:cs typeface="Constantia"/>
              </a:rPr>
              <a:t>v</a:t>
            </a:r>
            <a:r>
              <a:rPr sz="4200" b="1" spc="0" baseline="2925" dirty="0" smtClean="0">
                <a:latin typeface="Constantia"/>
                <a:cs typeface="Constantia"/>
              </a:rPr>
              <a:t>e</a:t>
            </a:r>
            <a:r>
              <a:rPr sz="4200" spc="0" baseline="2925" dirty="0" smtClean="0">
                <a:latin typeface="Constantia"/>
                <a:cs typeface="Constantia"/>
              </a:rPr>
              <a:t>.</a:t>
            </a:r>
            <a:endParaRPr sz="2800">
              <a:latin typeface="Constantia"/>
              <a:cs typeface="Constantia"/>
            </a:endParaRPr>
          </a:p>
          <a:p>
            <a:pPr marL="12700" marR="53263">
              <a:lnSpc>
                <a:spcPts val="3025"/>
              </a:lnSpc>
              <a:spcBef>
                <a:spcPts val="3"/>
              </a:spcBef>
            </a:pPr>
            <a:r>
              <a:rPr sz="4200" spc="0" baseline="2925" dirty="0" smtClean="0">
                <a:latin typeface="Constantia"/>
                <a:cs typeface="Constantia"/>
              </a:rPr>
              <a:t>critics</a:t>
            </a:r>
            <a:r>
              <a:rPr sz="4200" spc="-202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e</a:t>
            </a:r>
            <a:r>
              <a:rPr sz="4200" spc="-19" baseline="2925" dirty="0" smtClean="0">
                <a:latin typeface="Constantia"/>
                <a:cs typeface="Constantia"/>
              </a:rPr>
              <a:t>x</a:t>
            </a:r>
            <a:r>
              <a:rPr sz="4200" spc="0" baseline="2925" dirty="0" smtClean="0">
                <a:latin typeface="Constantia"/>
                <a:cs typeface="Constantia"/>
              </a:rPr>
              <a:t>p</a:t>
            </a:r>
            <a:r>
              <a:rPr sz="4200" spc="-44" baseline="2925" dirty="0" smtClean="0">
                <a:latin typeface="Constantia"/>
                <a:cs typeface="Constantia"/>
              </a:rPr>
              <a:t>r</a:t>
            </a:r>
            <a:r>
              <a:rPr sz="4200" spc="0" baseline="2925" dirty="0" smtClean="0">
                <a:latin typeface="Constantia"/>
                <a:cs typeface="Constantia"/>
              </a:rPr>
              <a:t>esses</a:t>
            </a:r>
            <a:r>
              <a:rPr sz="4200" spc="-228" baseline="2925" dirty="0" smtClean="0">
                <a:latin typeface="Constantia"/>
                <a:cs typeface="Constantia"/>
              </a:rPr>
              <a:t> </a:t>
            </a:r>
            <a:r>
              <a:rPr sz="4200" spc="-19" baseline="2925" dirty="0" smtClean="0">
                <a:latin typeface="Constantia"/>
                <a:cs typeface="Constantia"/>
              </a:rPr>
              <a:t>w</a:t>
            </a:r>
            <a:r>
              <a:rPr sz="4200" spc="0" baseline="2925" dirty="0" smtClean="0">
                <a:latin typeface="Constantia"/>
                <a:cs typeface="Constantia"/>
              </a:rPr>
              <a:t>hat</a:t>
            </a:r>
            <a:r>
              <a:rPr sz="4200" spc="-134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he</a:t>
            </a:r>
            <a:r>
              <a:rPr sz="4200" spc="-89" baseline="2925" dirty="0" smtClean="0">
                <a:latin typeface="Constantia"/>
                <a:cs typeface="Constantia"/>
              </a:rPr>
              <a:t> </a:t>
            </a:r>
            <a:r>
              <a:rPr sz="4200" spc="-29" baseline="2925" dirty="0" smtClean="0">
                <a:latin typeface="Constantia"/>
                <a:cs typeface="Constantia"/>
              </a:rPr>
              <a:t>f</a:t>
            </a:r>
            <a:r>
              <a:rPr sz="4200" spc="0" baseline="2925" dirty="0" smtClean="0">
                <a:latin typeface="Constantia"/>
                <a:cs typeface="Constantia"/>
              </a:rPr>
              <a:t>e</a:t>
            </a:r>
            <a:r>
              <a:rPr sz="4200" spc="4" baseline="2925" dirty="0" smtClean="0">
                <a:latin typeface="Constantia"/>
                <a:cs typeface="Constantia"/>
              </a:rPr>
              <a:t>e</a:t>
            </a:r>
            <a:r>
              <a:rPr sz="4200" spc="0" baseline="2925" dirty="0" smtClean="0">
                <a:latin typeface="Constantia"/>
                <a:cs typeface="Constantia"/>
              </a:rPr>
              <a:t>ls</a:t>
            </a:r>
            <a:r>
              <a:rPr sz="4200" spc="-161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abo</a:t>
            </a:r>
            <a:r>
              <a:rPr sz="4200" spc="4" baseline="2925" dirty="0" smtClean="0">
                <a:latin typeface="Constantia"/>
                <a:cs typeface="Constantia"/>
              </a:rPr>
              <a:t>u</a:t>
            </a:r>
            <a:r>
              <a:rPr sz="4200" spc="0" baseline="2925" dirty="0" smtClean="0">
                <a:latin typeface="Constantia"/>
                <a:cs typeface="Constantia"/>
              </a:rPr>
              <a:t>t</a:t>
            </a:r>
            <a:r>
              <a:rPr sz="4200" spc="-144" baseline="2925" dirty="0" smtClean="0">
                <a:latin typeface="Constantia"/>
                <a:cs typeface="Constantia"/>
              </a:rPr>
              <a:t> </a:t>
            </a:r>
            <a:r>
              <a:rPr sz="4200" spc="-9" baseline="2925" dirty="0" smtClean="0">
                <a:latin typeface="Constantia"/>
                <a:cs typeface="Constantia"/>
              </a:rPr>
              <a:t>t</a:t>
            </a:r>
            <a:r>
              <a:rPr sz="4200" spc="0" baseline="2925" dirty="0" smtClean="0">
                <a:latin typeface="Constantia"/>
                <a:cs typeface="Constantia"/>
              </a:rPr>
              <a:t>he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53915" y="1108998"/>
            <a:ext cx="672333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onstantia"/>
                <a:cs typeface="Constantia"/>
              </a:rPr>
              <a:t>The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8690" y="1877094"/>
            <a:ext cx="6748033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-64" baseline="2925" dirty="0" smtClean="0">
                <a:latin typeface="Constantia"/>
                <a:cs typeface="Constantia"/>
              </a:rPr>
              <a:t>w</a:t>
            </a:r>
            <a:r>
              <a:rPr sz="4200" spc="0" baseline="2925" dirty="0" smtClean="0">
                <a:latin typeface="Constantia"/>
                <a:cs typeface="Constantia"/>
              </a:rPr>
              <a:t>o</a:t>
            </a:r>
            <a:r>
              <a:rPr sz="4200" spc="-25" baseline="2925" dirty="0" smtClean="0">
                <a:latin typeface="Constantia"/>
                <a:cs typeface="Constantia"/>
              </a:rPr>
              <a:t>r</a:t>
            </a:r>
            <a:r>
              <a:rPr sz="4200" spc="0" baseline="2925" dirty="0" smtClean="0">
                <a:latin typeface="Constantia"/>
                <a:cs typeface="Constantia"/>
              </a:rPr>
              <a:t>k,</a:t>
            </a:r>
            <a:r>
              <a:rPr sz="4200" spc="-86" baseline="2925" dirty="0" smtClean="0">
                <a:latin typeface="Constantia"/>
                <a:cs typeface="Constantia"/>
              </a:rPr>
              <a:t> </a:t>
            </a:r>
            <a:r>
              <a:rPr sz="4200" spc="-39" baseline="2925" dirty="0" smtClean="0">
                <a:latin typeface="Constantia"/>
                <a:cs typeface="Constantia"/>
              </a:rPr>
              <a:t>r</a:t>
            </a:r>
            <a:r>
              <a:rPr sz="4200" spc="0" baseline="2925" dirty="0" smtClean="0">
                <a:latin typeface="Constantia"/>
                <a:cs typeface="Constantia"/>
              </a:rPr>
              <a:t>ega</a:t>
            </a:r>
            <a:r>
              <a:rPr sz="4200" spc="-34" baseline="2925" dirty="0" smtClean="0">
                <a:latin typeface="Constantia"/>
                <a:cs typeface="Constantia"/>
              </a:rPr>
              <a:t>r</a:t>
            </a:r>
            <a:r>
              <a:rPr sz="4200" spc="0" baseline="2925" dirty="0" smtClean="0">
                <a:latin typeface="Constantia"/>
                <a:cs typeface="Constantia"/>
              </a:rPr>
              <a:t>dless</a:t>
            </a:r>
            <a:r>
              <a:rPr sz="4200" spc="-222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of</a:t>
            </a:r>
            <a:r>
              <a:rPr sz="4200" spc="-23" baseline="2925" dirty="0" smtClean="0">
                <a:latin typeface="Constantia"/>
                <a:cs typeface="Constantia"/>
              </a:rPr>
              <a:t> </a:t>
            </a:r>
            <a:r>
              <a:rPr sz="4200" spc="-19" baseline="2925" dirty="0" smtClean="0">
                <a:latin typeface="Constantia"/>
                <a:cs typeface="Constantia"/>
              </a:rPr>
              <a:t>w</a:t>
            </a:r>
            <a:r>
              <a:rPr sz="4200" spc="0" baseline="2925" dirty="0" smtClean="0">
                <a:latin typeface="Constantia"/>
                <a:cs typeface="Constantia"/>
              </a:rPr>
              <a:t>hat</a:t>
            </a:r>
            <a:r>
              <a:rPr sz="4200" spc="-184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others</a:t>
            </a:r>
            <a:r>
              <a:rPr sz="4200" spc="-171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s</a:t>
            </a:r>
            <a:r>
              <a:rPr sz="4200" spc="-59" baseline="2925" dirty="0" smtClean="0">
                <a:latin typeface="Constantia"/>
                <a:cs typeface="Constantia"/>
              </a:rPr>
              <a:t>a</a:t>
            </a:r>
            <a:r>
              <a:rPr sz="4200" spc="0" baseline="2925" dirty="0" smtClean="0">
                <a:latin typeface="Constantia"/>
                <a:cs typeface="Constantia"/>
              </a:rPr>
              <a:t>y</a:t>
            </a:r>
            <a:r>
              <a:rPr sz="4200" spc="-128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abo</a:t>
            </a:r>
            <a:r>
              <a:rPr sz="4200" spc="4" baseline="2925" dirty="0" smtClean="0">
                <a:latin typeface="Constantia"/>
                <a:cs typeface="Constantia"/>
              </a:rPr>
              <a:t>u</a:t>
            </a:r>
            <a:r>
              <a:rPr sz="4200" spc="0" baseline="2925" dirty="0" smtClean="0">
                <a:latin typeface="Constantia"/>
                <a:cs typeface="Constantia"/>
              </a:rPr>
              <a:t>t</a:t>
            </a:r>
            <a:r>
              <a:rPr sz="4200" spc="-124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it.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4370" y="2808771"/>
            <a:ext cx="231103" cy="3637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5"/>
              </a:lnSpc>
              <a:spcBef>
                <a:spcPts val="140"/>
              </a:spcBef>
            </a:pPr>
            <a:r>
              <a:rPr sz="26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6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8690" y="2816132"/>
            <a:ext cx="7809321" cy="11485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3472" marR="53263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onstantia"/>
                <a:cs typeface="Constantia"/>
              </a:rPr>
              <a:t>The</a:t>
            </a:r>
            <a:r>
              <a:rPr sz="4200" spc="-151" baseline="2925" dirty="0" smtClean="0">
                <a:latin typeface="Constantia"/>
                <a:cs typeface="Constantia"/>
              </a:rPr>
              <a:t> </a:t>
            </a:r>
            <a:r>
              <a:rPr sz="4200" spc="-39" baseline="2925" dirty="0" smtClean="0">
                <a:latin typeface="Constantia"/>
                <a:cs typeface="Constantia"/>
              </a:rPr>
              <a:t>r</a:t>
            </a:r>
            <a:r>
              <a:rPr sz="4200" spc="0" baseline="2925" dirty="0" smtClean="0">
                <a:latin typeface="Constantia"/>
                <a:cs typeface="Constantia"/>
              </a:rPr>
              <a:t>oma</a:t>
            </a:r>
            <a:r>
              <a:rPr sz="4200" spc="4" baseline="2925" dirty="0" smtClean="0">
                <a:latin typeface="Constantia"/>
                <a:cs typeface="Constantia"/>
              </a:rPr>
              <a:t>n</a:t>
            </a:r>
            <a:r>
              <a:rPr sz="4200" spc="0" baseline="2925" dirty="0" smtClean="0">
                <a:latin typeface="Constantia"/>
                <a:cs typeface="Constantia"/>
              </a:rPr>
              <a:t>tic</a:t>
            </a:r>
            <a:r>
              <a:rPr sz="4200" spc="-255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critic</a:t>
            </a:r>
            <a:r>
              <a:rPr sz="4200" spc="-142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imposes</a:t>
            </a:r>
            <a:r>
              <a:rPr sz="4200" spc="-133" baseline="2925" dirty="0" smtClean="0">
                <a:latin typeface="Constantia"/>
                <a:cs typeface="Constantia"/>
              </a:rPr>
              <a:t> </a:t>
            </a:r>
            <a:r>
              <a:rPr sz="4200" b="1" spc="0" baseline="2925" dirty="0" smtClean="0">
                <a:latin typeface="Constantia"/>
                <a:cs typeface="Constantia"/>
              </a:rPr>
              <a:t>new</a:t>
            </a:r>
            <a:r>
              <a:rPr sz="4200" b="1" spc="-149" baseline="2925" dirty="0" smtClean="0">
                <a:latin typeface="Constantia"/>
                <a:cs typeface="Constantia"/>
              </a:rPr>
              <a:t> </a:t>
            </a:r>
            <a:r>
              <a:rPr sz="4200" b="1" spc="-50" baseline="2925" dirty="0" smtClean="0">
                <a:latin typeface="Constantia"/>
                <a:cs typeface="Constantia"/>
              </a:rPr>
              <a:t>r</a:t>
            </a:r>
            <a:r>
              <a:rPr sz="4200" b="1" spc="0" baseline="2925" dirty="0" smtClean="0">
                <a:latin typeface="Constantia"/>
                <a:cs typeface="Constantia"/>
              </a:rPr>
              <a:t>ea</a:t>
            </a:r>
            <a:r>
              <a:rPr sz="4200" b="1" spc="-4" baseline="2925" dirty="0" smtClean="0">
                <a:latin typeface="Constantia"/>
                <a:cs typeface="Constantia"/>
              </a:rPr>
              <a:t>d</a:t>
            </a:r>
            <a:r>
              <a:rPr sz="4200" b="1" spc="0" baseline="2925" dirty="0" smtClean="0">
                <a:latin typeface="Constantia"/>
                <a:cs typeface="Constantia"/>
              </a:rPr>
              <a:t>ings</a:t>
            </a:r>
            <a:r>
              <a:rPr sz="4200" b="1" spc="-149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that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ts val="3025"/>
              </a:lnSpc>
              <a:spcBef>
                <a:spcPts val="3"/>
              </a:spcBef>
            </a:pPr>
            <a:r>
              <a:rPr sz="4200" spc="0" baseline="2925" dirty="0" smtClean="0">
                <a:latin typeface="Constantia"/>
                <a:cs typeface="Constantia"/>
              </a:rPr>
              <a:t>c</a:t>
            </a:r>
            <a:r>
              <a:rPr sz="4200" spc="4" baseline="2925" dirty="0" smtClean="0">
                <a:latin typeface="Constantia"/>
                <a:cs typeface="Constantia"/>
              </a:rPr>
              <a:t>a</a:t>
            </a:r>
            <a:r>
              <a:rPr sz="4200" spc="0" baseline="2925" dirty="0" smtClean="0">
                <a:latin typeface="Constantia"/>
                <a:cs typeface="Constantia"/>
              </a:rPr>
              <a:t>use</a:t>
            </a:r>
            <a:r>
              <a:rPr sz="4200" spc="-150" baseline="2925" dirty="0" smtClean="0">
                <a:latin typeface="Constantia"/>
                <a:cs typeface="Constantia"/>
              </a:rPr>
              <a:t> </a:t>
            </a:r>
            <a:r>
              <a:rPr sz="4200" spc="-39" baseline="2925" dirty="0" smtClean="0">
                <a:latin typeface="Constantia"/>
                <a:cs typeface="Constantia"/>
              </a:rPr>
              <a:t>r</a:t>
            </a:r>
            <a:r>
              <a:rPr sz="4200" spc="0" baseline="2925" dirty="0" smtClean="0">
                <a:latin typeface="Constantia"/>
                <a:cs typeface="Constantia"/>
              </a:rPr>
              <a:t>ead</a:t>
            </a:r>
            <a:r>
              <a:rPr sz="4200" spc="4" baseline="2925" dirty="0" smtClean="0">
                <a:latin typeface="Constantia"/>
                <a:cs typeface="Constantia"/>
              </a:rPr>
              <a:t>e</a:t>
            </a:r>
            <a:r>
              <a:rPr sz="4200" spc="0" baseline="2925" dirty="0" smtClean="0">
                <a:latin typeface="Constantia"/>
                <a:cs typeface="Constantia"/>
              </a:rPr>
              <a:t>rs</a:t>
            </a:r>
            <a:r>
              <a:rPr sz="4200" spc="-168" baseline="2925" dirty="0" smtClean="0">
                <a:latin typeface="Constantia"/>
                <a:cs typeface="Constantia"/>
              </a:rPr>
              <a:t> </a:t>
            </a:r>
            <a:r>
              <a:rPr sz="4200" spc="-39" baseline="2925" dirty="0" smtClean="0">
                <a:latin typeface="Constantia"/>
                <a:cs typeface="Constantia"/>
              </a:rPr>
              <a:t>t</a:t>
            </a:r>
            <a:r>
              <a:rPr sz="4200" spc="0" baseline="2925" dirty="0" smtClean="0">
                <a:latin typeface="Constantia"/>
                <a:cs typeface="Constantia"/>
              </a:rPr>
              <a:t>o</a:t>
            </a:r>
            <a:r>
              <a:rPr sz="4200" spc="-150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see</a:t>
            </a:r>
            <a:r>
              <a:rPr sz="4200" spc="-133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the</a:t>
            </a:r>
            <a:r>
              <a:rPr sz="4200" spc="-109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li</a:t>
            </a:r>
            <a:r>
              <a:rPr sz="4200" spc="-34" baseline="2925" dirty="0" smtClean="0">
                <a:latin typeface="Constantia"/>
                <a:cs typeface="Constantia"/>
              </a:rPr>
              <a:t>t</a:t>
            </a:r>
            <a:r>
              <a:rPr sz="4200" spc="0" baseline="2925" dirty="0" smtClean="0">
                <a:latin typeface="Constantia"/>
                <a:cs typeface="Constantia"/>
              </a:rPr>
              <a:t>e</a:t>
            </a:r>
            <a:r>
              <a:rPr sz="4200" spc="-50" baseline="2925" dirty="0" smtClean="0">
                <a:latin typeface="Constantia"/>
                <a:cs typeface="Constantia"/>
              </a:rPr>
              <a:t>r</a:t>
            </a:r>
            <a:r>
              <a:rPr sz="4200" spc="0" baseline="2925" dirty="0" smtClean="0">
                <a:latin typeface="Constantia"/>
                <a:cs typeface="Constantia"/>
              </a:rPr>
              <a:t>a</a:t>
            </a:r>
            <a:r>
              <a:rPr sz="4200" spc="34" baseline="2925" dirty="0" smtClean="0">
                <a:latin typeface="Constantia"/>
                <a:cs typeface="Constantia"/>
              </a:rPr>
              <a:t>r</a:t>
            </a:r>
            <a:r>
              <a:rPr sz="4200" spc="0" baseline="2925" dirty="0" smtClean="0">
                <a:latin typeface="Constantia"/>
                <a:cs typeface="Constantia"/>
              </a:rPr>
              <a:t>y</a:t>
            </a:r>
            <a:r>
              <a:rPr sz="4200" spc="-178" baseline="2925" dirty="0" smtClean="0">
                <a:latin typeface="Constantia"/>
                <a:cs typeface="Constantia"/>
              </a:rPr>
              <a:t> </a:t>
            </a:r>
            <a:r>
              <a:rPr sz="4200" spc="-64" baseline="2925" dirty="0" smtClean="0">
                <a:latin typeface="Constantia"/>
                <a:cs typeface="Constantia"/>
              </a:rPr>
              <a:t>w</a:t>
            </a:r>
            <a:r>
              <a:rPr sz="4200" spc="0" baseline="2925" dirty="0" smtClean="0">
                <a:latin typeface="Constantia"/>
                <a:cs typeface="Constantia"/>
              </a:rPr>
              <a:t>o</a:t>
            </a:r>
            <a:r>
              <a:rPr sz="4200" spc="-25" baseline="2925" dirty="0" smtClean="0">
                <a:latin typeface="Constantia"/>
                <a:cs typeface="Constantia"/>
              </a:rPr>
              <a:t>r</a:t>
            </a:r>
            <a:r>
              <a:rPr sz="4200" spc="0" baseline="2925" dirty="0" smtClean="0">
                <a:latin typeface="Constantia"/>
                <a:cs typeface="Constantia"/>
              </a:rPr>
              <a:t>k</a:t>
            </a:r>
            <a:r>
              <a:rPr sz="4200" spc="-76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in</a:t>
            </a:r>
            <a:r>
              <a:rPr sz="4200" spc="-64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n</a:t>
            </a:r>
            <a:r>
              <a:rPr sz="4200" spc="4" baseline="2925" dirty="0" smtClean="0">
                <a:latin typeface="Constantia"/>
                <a:cs typeface="Constantia"/>
              </a:rPr>
              <a:t>e</a:t>
            </a:r>
            <a:r>
              <a:rPr sz="4200" spc="0" baseline="2925" dirty="0" smtClean="0">
                <a:latin typeface="Constantia"/>
                <a:cs typeface="Constantia"/>
              </a:rPr>
              <a:t>w</a:t>
            </a:r>
            <a:r>
              <a:rPr sz="4200" spc="-120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li</a:t>
            </a:r>
            <a:r>
              <a:rPr sz="4200" spc="-34" baseline="2925" dirty="0" smtClean="0">
                <a:latin typeface="Constantia"/>
                <a:cs typeface="Constantia"/>
              </a:rPr>
              <a:t>g</a:t>
            </a:r>
            <a:r>
              <a:rPr sz="4200" spc="0" baseline="2925" dirty="0" smtClean="0">
                <a:latin typeface="Constantia"/>
                <a:cs typeface="Constantia"/>
              </a:rPr>
              <a:t>ht</a:t>
            </a:r>
            <a:r>
              <a:rPr sz="4200" spc="-44" baseline="2925" dirty="0" smtClean="0">
                <a:latin typeface="Constantia"/>
                <a:cs typeface="Constantia"/>
              </a:rPr>
              <a:t>s</a:t>
            </a:r>
            <a:r>
              <a:rPr sz="4200" spc="0" baseline="2925" dirty="0" smtClean="0">
                <a:latin typeface="Constantia"/>
                <a:cs typeface="Constantia"/>
              </a:rPr>
              <a:t>.</a:t>
            </a:r>
            <a:endParaRPr sz="2800">
              <a:latin typeface="Constantia"/>
              <a:cs typeface="Constantia"/>
            </a:endParaRPr>
          </a:p>
          <a:p>
            <a:pPr marL="12700" marR="53263">
              <a:lnSpc>
                <a:spcPts val="3025"/>
              </a:lnSpc>
            </a:pPr>
            <a:r>
              <a:rPr sz="4200" b="1" spc="-59" baseline="2925" dirty="0" smtClean="0">
                <a:latin typeface="Constantia"/>
                <a:cs typeface="Constantia"/>
              </a:rPr>
              <a:t>H</a:t>
            </a:r>
            <a:r>
              <a:rPr sz="4200" b="1" spc="0" baseline="2925" dirty="0" smtClean="0">
                <a:latin typeface="Constantia"/>
                <a:cs typeface="Constantia"/>
              </a:rPr>
              <a:t>e</a:t>
            </a:r>
            <a:r>
              <a:rPr sz="4200" b="1" spc="-178" baseline="2925" dirty="0" smtClean="0">
                <a:latin typeface="Constantia"/>
                <a:cs typeface="Constantia"/>
              </a:rPr>
              <a:t> </a:t>
            </a:r>
            <a:r>
              <a:rPr sz="4200" b="1" spc="0" baseline="2925" dirty="0" smtClean="0">
                <a:latin typeface="Constantia"/>
                <a:cs typeface="Constantia"/>
              </a:rPr>
              <a:t>can</a:t>
            </a:r>
            <a:r>
              <a:rPr sz="4200" b="1" spc="-136" baseline="2925" dirty="0" smtClean="0">
                <a:latin typeface="Constantia"/>
                <a:cs typeface="Constantia"/>
              </a:rPr>
              <a:t> </a:t>
            </a:r>
            <a:r>
              <a:rPr sz="4200" b="1" spc="0" baseline="2925" dirty="0" smtClean="0">
                <a:latin typeface="Constantia"/>
                <a:cs typeface="Constantia"/>
              </a:rPr>
              <a:t>e</a:t>
            </a:r>
            <a:r>
              <a:rPr sz="4200" b="1" spc="-69" baseline="2925" dirty="0" smtClean="0">
                <a:latin typeface="Constantia"/>
                <a:cs typeface="Constantia"/>
              </a:rPr>
              <a:t>v</a:t>
            </a:r>
            <a:r>
              <a:rPr sz="4200" b="1" spc="0" baseline="2925" dirty="0" smtClean="0">
                <a:latin typeface="Constantia"/>
                <a:cs typeface="Constantia"/>
              </a:rPr>
              <a:t>en</a:t>
            </a:r>
            <a:r>
              <a:rPr sz="4200" b="1" spc="-172" baseline="2925" dirty="0" smtClean="0">
                <a:latin typeface="Constantia"/>
                <a:cs typeface="Constantia"/>
              </a:rPr>
              <a:t> </a:t>
            </a:r>
            <a:r>
              <a:rPr sz="4200" b="1" spc="0" baseline="2925" dirty="0" smtClean="0">
                <a:latin typeface="Constantia"/>
                <a:cs typeface="Constantia"/>
              </a:rPr>
              <a:t>c</a:t>
            </a:r>
            <a:r>
              <a:rPr sz="4200" b="1" spc="-50" baseline="2925" dirty="0" smtClean="0">
                <a:latin typeface="Constantia"/>
                <a:cs typeface="Constantia"/>
              </a:rPr>
              <a:t>r</a:t>
            </a:r>
            <a:r>
              <a:rPr sz="4200" b="1" spc="0" baseline="2925" dirty="0" smtClean="0">
                <a:latin typeface="Constantia"/>
                <a:cs typeface="Constantia"/>
              </a:rPr>
              <a:t>ea</a:t>
            </a:r>
            <a:r>
              <a:rPr sz="4200" b="1" spc="-44" baseline="2925" dirty="0" smtClean="0">
                <a:latin typeface="Constantia"/>
                <a:cs typeface="Constantia"/>
              </a:rPr>
              <a:t>t</a:t>
            </a:r>
            <a:r>
              <a:rPr sz="4200" b="1" spc="0" baseline="2925" dirty="0" smtClean="0">
                <a:latin typeface="Constantia"/>
                <a:cs typeface="Constantia"/>
              </a:rPr>
              <a:t>e</a:t>
            </a:r>
            <a:r>
              <a:rPr sz="4200" b="1" spc="-131" baseline="2925" dirty="0" smtClean="0">
                <a:latin typeface="Constantia"/>
                <a:cs typeface="Constantia"/>
              </a:rPr>
              <a:t> </a:t>
            </a:r>
            <a:r>
              <a:rPr sz="4200" b="1" spc="0" baseline="2925" dirty="0" smtClean="0">
                <a:latin typeface="Constantia"/>
                <a:cs typeface="Constantia"/>
              </a:rPr>
              <a:t>it</a:t>
            </a:r>
            <a:r>
              <a:rPr sz="4200" b="1" spc="-129" baseline="2925" dirty="0" smtClean="0">
                <a:latin typeface="Constantia"/>
                <a:cs typeface="Constantia"/>
              </a:rPr>
              <a:t> </a:t>
            </a:r>
            <a:r>
              <a:rPr sz="4200" b="1" spc="0" baseline="2925" dirty="0" smtClean="0">
                <a:latin typeface="Constantia"/>
                <a:cs typeface="Constantia"/>
              </a:rPr>
              <a:t>ane</a:t>
            </a:r>
            <a:r>
              <a:rPr sz="4200" b="1" spc="4" baseline="2925" dirty="0" smtClean="0">
                <a:latin typeface="Constantia"/>
                <a:cs typeface="Constantia"/>
              </a:rPr>
              <a:t>w</a:t>
            </a:r>
            <a:r>
              <a:rPr sz="4200" spc="0" baseline="2925" dirty="0" smtClean="0">
                <a:latin typeface="Constantia"/>
                <a:cs typeface="Constantia"/>
              </a:rPr>
              <a:t>.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4370" y="4516032"/>
            <a:ext cx="231103" cy="3637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5"/>
              </a:lnSpc>
              <a:spcBef>
                <a:spcPts val="140"/>
              </a:spcBef>
            </a:pPr>
            <a:r>
              <a:rPr sz="26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65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8690" y="4523393"/>
            <a:ext cx="3675695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-75" baseline="2925" dirty="0" smtClean="0">
                <a:latin typeface="Constantia"/>
                <a:cs typeface="Constantia"/>
              </a:rPr>
              <a:t>I</a:t>
            </a:r>
            <a:r>
              <a:rPr sz="4200" spc="0" baseline="2925" dirty="0" smtClean="0">
                <a:latin typeface="Constantia"/>
                <a:cs typeface="Constantia"/>
              </a:rPr>
              <a:t>ts</a:t>
            </a:r>
            <a:r>
              <a:rPr sz="4200" spc="-141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ext</a:t>
            </a:r>
            <a:r>
              <a:rPr sz="4200" spc="-39" baseline="2925" dirty="0" smtClean="0">
                <a:latin typeface="Constantia"/>
                <a:cs typeface="Constantia"/>
              </a:rPr>
              <a:t>r</a:t>
            </a:r>
            <a:r>
              <a:rPr sz="4200" spc="0" baseline="2925" dirty="0" smtClean="0">
                <a:latin typeface="Constantia"/>
                <a:cs typeface="Constantia"/>
              </a:rPr>
              <a:t>eme</a:t>
            </a:r>
            <a:r>
              <a:rPr sz="4200" spc="-223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subj</a:t>
            </a:r>
            <a:r>
              <a:rPr sz="4200" spc="4" baseline="2925" dirty="0" smtClean="0">
                <a:latin typeface="Constantia"/>
                <a:cs typeface="Constantia"/>
              </a:rPr>
              <a:t>e</a:t>
            </a:r>
            <a:r>
              <a:rPr sz="4200" spc="0" baseline="2925" dirty="0" smtClean="0">
                <a:latin typeface="Constantia"/>
                <a:cs typeface="Constantia"/>
              </a:rPr>
              <a:t>ct</a:t>
            </a:r>
            <a:r>
              <a:rPr sz="4200" spc="-19" baseline="2925" dirty="0" smtClean="0">
                <a:latin typeface="Constantia"/>
                <a:cs typeface="Constantia"/>
              </a:rPr>
              <a:t>i</a:t>
            </a:r>
            <a:r>
              <a:rPr sz="4200" spc="0" baseline="2925" dirty="0" smtClean="0">
                <a:latin typeface="Constantia"/>
                <a:cs typeface="Constantia"/>
              </a:rPr>
              <a:t>vit</a:t>
            </a:r>
            <a:r>
              <a:rPr sz="4200" spc="-239" baseline="2925" dirty="0" smtClean="0">
                <a:latin typeface="Constantia"/>
                <a:cs typeface="Constantia"/>
              </a:rPr>
              <a:t>y</a:t>
            </a:r>
            <a:r>
              <a:rPr sz="4200" spc="0" baseline="2925" dirty="0" smtClean="0">
                <a:latin typeface="Constantia"/>
                <a:cs typeface="Constantia"/>
              </a:rPr>
              <a:t>,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20832" y="4523393"/>
            <a:ext cx="3632781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9" baseline="2925" dirty="0" smtClean="0">
                <a:latin typeface="Constantia"/>
                <a:cs typeface="Constantia"/>
              </a:rPr>
              <a:t>n</a:t>
            </a:r>
            <a:r>
              <a:rPr sz="4200" spc="0" baseline="2925" dirty="0" smtClean="0">
                <a:latin typeface="Constantia"/>
                <a:cs typeface="Constantia"/>
              </a:rPr>
              <a:t>ot</a:t>
            </a:r>
            <a:r>
              <a:rPr sz="4200" spc="-191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guided</a:t>
            </a:r>
            <a:r>
              <a:rPr sz="4200" spc="-63" baseline="2925" dirty="0" smtClean="0">
                <a:latin typeface="Constantia"/>
                <a:cs typeface="Constantia"/>
              </a:rPr>
              <a:t> </a:t>
            </a:r>
            <a:r>
              <a:rPr sz="4200" spc="-25" baseline="2925" dirty="0" smtClean="0">
                <a:latin typeface="Constantia"/>
                <a:cs typeface="Constantia"/>
              </a:rPr>
              <a:t>b</a:t>
            </a:r>
            <a:r>
              <a:rPr sz="4200" spc="0" baseline="2925" dirty="0" smtClean="0">
                <a:latin typeface="Constantia"/>
                <a:cs typeface="Constantia"/>
              </a:rPr>
              <a:t>y</a:t>
            </a:r>
            <a:r>
              <a:rPr sz="4200" spc="-168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obj</a:t>
            </a:r>
            <a:r>
              <a:rPr sz="4200" spc="4" baseline="2925" dirty="0" smtClean="0">
                <a:latin typeface="Constantia"/>
                <a:cs typeface="Constantia"/>
              </a:rPr>
              <a:t>e</a:t>
            </a:r>
            <a:r>
              <a:rPr sz="4200" spc="0" baseline="2925" dirty="0" smtClean="0">
                <a:latin typeface="Constantia"/>
                <a:cs typeface="Constantia"/>
              </a:rPr>
              <a:t>ct</a:t>
            </a:r>
            <a:r>
              <a:rPr sz="4200" spc="-19" baseline="2925" dirty="0" smtClean="0">
                <a:latin typeface="Constantia"/>
                <a:cs typeface="Constantia"/>
              </a:rPr>
              <a:t>i</a:t>
            </a:r>
            <a:r>
              <a:rPr sz="4200" spc="-64" baseline="2925" dirty="0" smtClean="0">
                <a:latin typeface="Constantia"/>
                <a:cs typeface="Constantia"/>
              </a:rPr>
              <a:t>v</a:t>
            </a:r>
            <a:r>
              <a:rPr sz="4200" spc="0" baseline="2925" dirty="0" smtClean="0">
                <a:latin typeface="Constantia"/>
                <a:cs typeface="Constantia"/>
              </a:rPr>
              <a:t>e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48690" y="4907441"/>
            <a:ext cx="7684082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onstantia"/>
                <a:cs typeface="Constantia"/>
              </a:rPr>
              <a:t>rule</a:t>
            </a:r>
            <a:r>
              <a:rPr sz="4200" spc="-29" baseline="2925" dirty="0" smtClean="0">
                <a:latin typeface="Constantia"/>
                <a:cs typeface="Constantia"/>
              </a:rPr>
              <a:t>s</a:t>
            </a:r>
            <a:r>
              <a:rPr sz="4200" spc="0" baseline="2925" dirty="0" smtClean="0">
                <a:latin typeface="Constantia"/>
                <a:cs typeface="Constantia"/>
              </a:rPr>
              <a:t>,</a:t>
            </a:r>
            <a:r>
              <a:rPr sz="4200" spc="-129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c</a:t>
            </a:r>
            <a:r>
              <a:rPr sz="4200" spc="4" baseline="2925" dirty="0" smtClean="0">
                <a:latin typeface="Constantia"/>
                <a:cs typeface="Constantia"/>
              </a:rPr>
              <a:t>a</a:t>
            </a:r>
            <a:r>
              <a:rPr sz="4200" spc="0" baseline="2925" dirty="0" smtClean="0">
                <a:latin typeface="Constantia"/>
                <a:cs typeface="Constantia"/>
              </a:rPr>
              <a:t>n</a:t>
            </a:r>
            <a:r>
              <a:rPr sz="4200" spc="-46" baseline="2925" dirty="0" smtClean="0">
                <a:latin typeface="Constantia"/>
                <a:cs typeface="Constantia"/>
              </a:rPr>
              <a:t> </a:t>
            </a:r>
            <a:r>
              <a:rPr sz="4200" spc="-9" baseline="2925" dirty="0" smtClean="0">
                <a:latin typeface="Constantia"/>
                <a:cs typeface="Constantia"/>
              </a:rPr>
              <a:t>l</a:t>
            </a:r>
            <a:r>
              <a:rPr sz="4200" spc="0" baseline="2925" dirty="0" smtClean="0">
                <a:latin typeface="Constantia"/>
                <a:cs typeface="Constantia"/>
              </a:rPr>
              <a:t>ead</a:t>
            </a:r>
            <a:r>
              <a:rPr sz="4200" spc="-52" baseline="2925" dirty="0" smtClean="0">
                <a:latin typeface="Constantia"/>
                <a:cs typeface="Constantia"/>
              </a:rPr>
              <a:t> </a:t>
            </a:r>
            <a:r>
              <a:rPr sz="4200" spc="-39" baseline="2925" dirty="0" smtClean="0">
                <a:latin typeface="Constantia"/>
                <a:cs typeface="Constantia"/>
              </a:rPr>
              <a:t>t</a:t>
            </a:r>
            <a:r>
              <a:rPr sz="4200" spc="0" baseline="2925" dirty="0" smtClean="0">
                <a:latin typeface="Constantia"/>
                <a:cs typeface="Constantia"/>
              </a:rPr>
              <a:t>o</a:t>
            </a:r>
            <a:r>
              <a:rPr sz="4200" spc="-175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ext</a:t>
            </a:r>
            <a:r>
              <a:rPr sz="4200" spc="-39" baseline="2925" dirty="0" smtClean="0">
                <a:latin typeface="Constantia"/>
                <a:cs typeface="Constantia"/>
              </a:rPr>
              <a:t>r</a:t>
            </a:r>
            <a:r>
              <a:rPr sz="4200" spc="0" baseline="2925" dirty="0" smtClean="0">
                <a:latin typeface="Constantia"/>
                <a:cs typeface="Constantia"/>
              </a:rPr>
              <a:t>eme</a:t>
            </a:r>
            <a:r>
              <a:rPr sz="4200" spc="-223" baseline="2925" dirty="0" smtClean="0">
                <a:latin typeface="Constantia"/>
                <a:cs typeface="Constantia"/>
              </a:rPr>
              <a:t> </a:t>
            </a:r>
            <a:r>
              <a:rPr sz="4200" spc="0" baseline="2925" dirty="0" smtClean="0">
                <a:latin typeface="Constantia"/>
                <a:cs typeface="Constantia"/>
              </a:rPr>
              <a:t>and</a:t>
            </a:r>
            <a:r>
              <a:rPr sz="4200" spc="-35" baseline="2925" dirty="0" smtClean="0">
                <a:latin typeface="Constantia"/>
                <a:cs typeface="Constantia"/>
              </a:rPr>
              <a:t> </a:t>
            </a:r>
            <a:r>
              <a:rPr sz="4200" b="1" spc="0" baseline="2925" dirty="0" smtClean="0">
                <a:latin typeface="Constantia"/>
                <a:cs typeface="Constantia"/>
              </a:rPr>
              <a:t>mi</a:t>
            </a:r>
            <a:r>
              <a:rPr sz="4200" b="1" spc="-9" baseline="2925" dirty="0" smtClean="0">
                <a:latin typeface="Constantia"/>
                <a:cs typeface="Constantia"/>
              </a:rPr>
              <a:t>s</a:t>
            </a:r>
            <a:r>
              <a:rPr sz="4200" b="1" spc="0" baseline="2925" dirty="0" smtClean="0">
                <a:latin typeface="Constantia"/>
                <a:cs typeface="Constantia"/>
              </a:rPr>
              <a:t>lead</a:t>
            </a:r>
            <a:r>
              <a:rPr sz="4200" b="1" spc="-4" baseline="2925" dirty="0" smtClean="0">
                <a:latin typeface="Constantia"/>
                <a:cs typeface="Constantia"/>
              </a:rPr>
              <a:t>i</a:t>
            </a:r>
            <a:r>
              <a:rPr sz="4200" b="1" spc="0" baseline="2925" dirty="0" smtClean="0">
                <a:latin typeface="Constantia"/>
                <a:cs typeface="Constantia"/>
              </a:rPr>
              <a:t>ng</a:t>
            </a:r>
            <a:r>
              <a:rPr sz="4200" b="1" spc="-192" baseline="2925" dirty="0" smtClean="0">
                <a:latin typeface="Constantia"/>
                <a:cs typeface="Constantia"/>
              </a:rPr>
              <a:t> </a:t>
            </a:r>
            <a:r>
              <a:rPr sz="4200" b="1" spc="0" baseline="2925" dirty="0" smtClean="0">
                <a:latin typeface="Constantia"/>
                <a:cs typeface="Constantia"/>
              </a:rPr>
              <a:t>views</a:t>
            </a:r>
            <a:r>
              <a:rPr sz="4200" spc="0" baseline="2925" dirty="0" smtClean="0">
                <a:latin typeface="Constantia"/>
                <a:cs typeface="Constantia"/>
              </a:rPr>
              <a:t>.</a:t>
            </a:r>
            <a:endParaRPr sz="2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96596" y="882395"/>
            <a:ext cx="725423" cy="6903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3484" y="839724"/>
            <a:ext cx="3870960" cy="7360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74370" y="1101575"/>
            <a:ext cx="216277" cy="11454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20"/>
              </a:lnSpc>
              <a:spcBef>
                <a:spcPts val="131"/>
              </a:spcBef>
            </a:pPr>
            <a:r>
              <a:rPr sz="24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450">
              <a:latin typeface="Wingdings"/>
              <a:cs typeface="Wingdings"/>
            </a:endParaRPr>
          </a:p>
          <a:p>
            <a:pPr marL="12700" marR="14825">
              <a:lnSpc>
                <a:spcPct val="92488"/>
              </a:lnSpc>
              <a:spcBef>
                <a:spcPts val="545"/>
              </a:spcBef>
            </a:pPr>
            <a:r>
              <a:rPr sz="22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250">
              <a:latin typeface="Wingdings"/>
              <a:cs typeface="Wingdings"/>
            </a:endParaRPr>
          </a:p>
          <a:p>
            <a:pPr marL="12700" marR="14825">
              <a:lnSpc>
                <a:spcPct val="92488"/>
              </a:lnSpc>
              <a:spcBef>
                <a:spcPts val="670"/>
              </a:spcBef>
            </a:pPr>
            <a:r>
              <a:rPr sz="22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25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8690" y="1107498"/>
            <a:ext cx="7799628" cy="25505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3110">
              <a:lnSpc>
                <a:spcPts val="2755"/>
              </a:lnSpc>
              <a:spcBef>
                <a:spcPts val="137"/>
              </a:spcBef>
            </a:pPr>
            <a:r>
              <a:rPr sz="3900" b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Wil</a:t>
            </a:r>
            <a:r>
              <a:rPr sz="3900" b="1" spc="-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l</a:t>
            </a:r>
            <a:r>
              <a:rPr sz="3900" b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iam</a:t>
            </a:r>
            <a:r>
              <a:rPr sz="3900" b="1" spc="-10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b="1" spc="-17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W</a:t>
            </a:r>
            <a:r>
              <a:rPr sz="3900" b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o</a:t>
            </a:r>
            <a:r>
              <a:rPr sz="3900" b="1" spc="-3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3900" b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ds</a:t>
            </a:r>
            <a:r>
              <a:rPr sz="3900" b="1" spc="-5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w</a:t>
            </a:r>
            <a:r>
              <a:rPr sz="3900" b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orth</a:t>
            </a:r>
            <a:r>
              <a:rPr sz="3900" b="1" spc="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600" spc="4" baseline="3413" dirty="0" smtClean="0">
                <a:latin typeface="Constantia"/>
                <a:cs typeface="Constantia"/>
              </a:rPr>
              <a:t>(</a:t>
            </a:r>
            <a:r>
              <a:rPr sz="3600" spc="-29" baseline="3413" dirty="0" smtClean="0">
                <a:latin typeface="Constantia"/>
                <a:cs typeface="Constantia"/>
              </a:rPr>
              <a:t>1</a:t>
            </a:r>
            <a:r>
              <a:rPr sz="3600" spc="14" baseline="3413" dirty="0" smtClean="0">
                <a:latin typeface="Constantia"/>
                <a:cs typeface="Constantia"/>
              </a:rPr>
              <a:t>7</a:t>
            </a:r>
            <a:r>
              <a:rPr sz="3600" spc="-19" baseline="3413" dirty="0" smtClean="0">
                <a:latin typeface="Constantia"/>
                <a:cs typeface="Constantia"/>
              </a:rPr>
              <a:t>7</a:t>
            </a:r>
            <a:r>
              <a:rPr sz="3600" spc="4" baseline="3413" dirty="0" smtClean="0">
                <a:latin typeface="Constantia"/>
                <a:cs typeface="Constantia"/>
              </a:rPr>
              <a:t>0</a:t>
            </a:r>
            <a:r>
              <a:rPr sz="3600" spc="0" baseline="3413" dirty="0" smtClean="0">
                <a:latin typeface="Constantia"/>
                <a:cs typeface="Constantia"/>
              </a:rPr>
              <a:t>-1</a:t>
            </a:r>
            <a:r>
              <a:rPr sz="3600" spc="-25" baseline="3413" dirty="0" smtClean="0">
                <a:latin typeface="Constantia"/>
                <a:cs typeface="Constantia"/>
              </a:rPr>
              <a:t>8</a:t>
            </a:r>
            <a:r>
              <a:rPr sz="3600" spc="0" baseline="3413" dirty="0" smtClean="0">
                <a:latin typeface="Constantia"/>
                <a:cs typeface="Constantia"/>
              </a:rPr>
              <a:t>50):</a:t>
            </a:r>
            <a:endParaRPr sz="2400">
              <a:latin typeface="Constantia"/>
              <a:cs typeface="Constantia"/>
            </a:endParaRPr>
          </a:p>
          <a:p>
            <a:pPr marL="12700" marR="43110">
              <a:lnSpc>
                <a:spcPct val="101725"/>
              </a:lnSpc>
              <a:spcBef>
                <a:spcPts val="92"/>
              </a:spcBef>
            </a:pPr>
            <a:r>
              <a:rPr sz="2400" spc="-44" dirty="0" smtClean="0">
                <a:latin typeface="Constantia"/>
                <a:cs typeface="Constantia"/>
              </a:rPr>
              <a:t>F</a:t>
            </a:r>
            <a:r>
              <a:rPr sz="2400" spc="-29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eedom</a:t>
            </a:r>
            <a:r>
              <a:rPr sz="2400" spc="-5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f</a:t>
            </a:r>
            <a:r>
              <a:rPr sz="2400" spc="-29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om</a:t>
            </a:r>
            <a:r>
              <a:rPr sz="2400" spc="-8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submission</a:t>
            </a:r>
            <a:r>
              <a:rPr sz="2400" spc="-59" dirty="0" smtClean="0">
                <a:latin typeface="Constantia"/>
                <a:cs typeface="Constantia"/>
              </a:rPr>
              <a:t> </a:t>
            </a:r>
            <a:r>
              <a:rPr sz="2400" spc="-29" dirty="0" smtClean="0">
                <a:latin typeface="Constantia"/>
                <a:cs typeface="Constantia"/>
              </a:rPr>
              <a:t>t</a:t>
            </a:r>
            <a:r>
              <a:rPr sz="2400" spc="0" dirty="0" smtClean="0">
                <a:latin typeface="Constantia"/>
                <a:cs typeface="Constantia"/>
              </a:rPr>
              <a:t>o</a:t>
            </a:r>
            <a:r>
              <a:rPr sz="2400" spc="-8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the</a:t>
            </a:r>
            <a:r>
              <a:rPr sz="2400" spc="-10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classic</a:t>
            </a:r>
            <a:r>
              <a:rPr sz="2400" spc="-39" dirty="0" smtClean="0">
                <a:latin typeface="Constantia"/>
                <a:cs typeface="Constantia"/>
              </a:rPr>
              <a:t>s</a:t>
            </a:r>
            <a:r>
              <a:rPr sz="2400" spc="0" dirty="0" smtClean="0">
                <a:latin typeface="Constantia"/>
                <a:cs typeface="Constantia"/>
              </a:rPr>
              <a:t>.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ts val="2929"/>
              </a:lnSpc>
              <a:spcBef>
                <a:spcPts val="501"/>
              </a:spcBef>
            </a:pPr>
            <a:r>
              <a:rPr sz="2400" spc="0" dirty="0" smtClean="0">
                <a:latin typeface="Constantia"/>
                <a:cs typeface="Constantia"/>
              </a:rPr>
              <a:t>Cr</a:t>
            </a:r>
            <a:r>
              <a:rPr sz="2400" spc="4" dirty="0" smtClean="0">
                <a:latin typeface="Constantia"/>
                <a:cs typeface="Constantia"/>
              </a:rPr>
              <a:t>i</a:t>
            </a:r>
            <a:r>
              <a:rPr sz="2400" spc="0" dirty="0" smtClean="0">
                <a:latin typeface="Constantia"/>
                <a:cs typeface="Constantia"/>
              </a:rPr>
              <a:t>t</a:t>
            </a:r>
            <a:r>
              <a:rPr sz="2400" spc="4" dirty="0" smtClean="0">
                <a:latin typeface="Constantia"/>
                <a:cs typeface="Constantia"/>
              </a:rPr>
              <a:t>i</a:t>
            </a:r>
            <a:r>
              <a:rPr sz="2400" spc="0" dirty="0" smtClean="0">
                <a:latin typeface="Constantia"/>
                <a:cs typeface="Constantia"/>
              </a:rPr>
              <a:t>cism</a:t>
            </a:r>
            <a:r>
              <a:rPr sz="2400" spc="-10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seeks</a:t>
            </a:r>
            <a:r>
              <a:rPr sz="2400" spc="-89" dirty="0" smtClean="0">
                <a:latin typeface="Constantia"/>
                <a:cs typeface="Constantia"/>
              </a:rPr>
              <a:t> </a:t>
            </a:r>
            <a:r>
              <a:rPr sz="2400" spc="-29" dirty="0" smtClean="0">
                <a:latin typeface="Constantia"/>
                <a:cs typeface="Constantia"/>
              </a:rPr>
              <a:t>w</a:t>
            </a:r>
            <a:r>
              <a:rPr sz="2400" spc="0" dirty="0" smtClean="0">
                <a:latin typeface="Constantia"/>
                <a:cs typeface="Constantia"/>
              </a:rPr>
              <a:t>hat</a:t>
            </a:r>
            <a:r>
              <a:rPr sz="2400" spc="-7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the</a:t>
            </a:r>
            <a:r>
              <a:rPr sz="2400" spc="-10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au</a:t>
            </a:r>
            <a:r>
              <a:rPr sz="2400" spc="4" dirty="0" smtClean="0">
                <a:latin typeface="Constantia"/>
                <a:cs typeface="Constantia"/>
              </a:rPr>
              <a:t>t</a:t>
            </a:r>
            <a:r>
              <a:rPr sz="2400" spc="0" dirty="0" smtClean="0">
                <a:latin typeface="Constantia"/>
                <a:cs typeface="Constantia"/>
              </a:rPr>
              <a:t>hor</a:t>
            </a:r>
            <a:r>
              <a:rPr sz="2400" spc="-8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has</a:t>
            </a:r>
            <a:r>
              <a:rPr sz="2400" spc="-69" dirty="0" smtClean="0">
                <a:latin typeface="Constantia"/>
                <a:cs typeface="Constantia"/>
              </a:rPr>
              <a:t> </a:t>
            </a:r>
            <a:r>
              <a:rPr sz="2400" spc="-29" dirty="0" smtClean="0">
                <a:latin typeface="Constantia"/>
                <a:cs typeface="Constantia"/>
              </a:rPr>
              <a:t>t</a:t>
            </a:r>
            <a:r>
              <a:rPr sz="2400" spc="0" dirty="0" smtClean="0">
                <a:latin typeface="Constantia"/>
                <a:cs typeface="Constantia"/>
              </a:rPr>
              <a:t>o</a:t>
            </a:r>
            <a:r>
              <a:rPr sz="2400" spc="-11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g</a:t>
            </a:r>
            <a:r>
              <a:rPr sz="2400" spc="-14" dirty="0" smtClean="0">
                <a:latin typeface="Constantia"/>
                <a:cs typeface="Constantia"/>
              </a:rPr>
              <a:t>i</a:t>
            </a:r>
            <a:r>
              <a:rPr sz="2400" spc="-54" dirty="0" smtClean="0">
                <a:latin typeface="Constantia"/>
                <a:cs typeface="Constantia"/>
              </a:rPr>
              <a:t>v</a:t>
            </a:r>
            <a:r>
              <a:rPr sz="2400" spc="0" dirty="0" smtClean="0">
                <a:latin typeface="Constantia"/>
                <a:cs typeface="Constantia"/>
              </a:rPr>
              <a:t>e, judging him</a:t>
            </a:r>
            <a:r>
              <a:rPr sz="2400" spc="-10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on 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ts val="2929"/>
              </a:lnSpc>
            </a:pPr>
            <a:r>
              <a:rPr sz="2400" spc="0" dirty="0" smtClean="0">
                <a:latin typeface="Constantia"/>
                <a:cs typeface="Constantia"/>
              </a:rPr>
              <a:t>his</a:t>
            </a:r>
            <a:r>
              <a:rPr sz="2400" spc="-129" dirty="0" smtClean="0">
                <a:latin typeface="Constantia"/>
                <a:cs typeface="Constantia"/>
              </a:rPr>
              <a:t> </a:t>
            </a:r>
            <a:r>
              <a:rPr sz="2400" spc="-54" dirty="0" smtClean="0">
                <a:latin typeface="Constantia"/>
                <a:cs typeface="Constantia"/>
              </a:rPr>
              <a:t>o</a:t>
            </a:r>
            <a:r>
              <a:rPr sz="2400" spc="0" dirty="0" smtClean="0">
                <a:latin typeface="Constantia"/>
                <a:cs typeface="Constantia"/>
              </a:rPr>
              <a:t>wn</a:t>
            </a:r>
            <a:r>
              <a:rPr sz="2400" spc="-8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g</a:t>
            </a:r>
            <a:r>
              <a:rPr sz="2400" spc="-29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ou</a:t>
            </a:r>
            <a:r>
              <a:rPr sz="2400" spc="-9" dirty="0" smtClean="0">
                <a:latin typeface="Constantia"/>
                <a:cs typeface="Constantia"/>
              </a:rPr>
              <a:t>n</a:t>
            </a:r>
            <a:r>
              <a:rPr sz="2400" spc="0" dirty="0" smtClean="0">
                <a:latin typeface="Constantia"/>
                <a:cs typeface="Constantia"/>
              </a:rPr>
              <a:t>d</a:t>
            </a:r>
            <a:r>
              <a:rPr sz="2400" spc="1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ins</a:t>
            </a:r>
            <a:r>
              <a:rPr sz="2400" spc="-34" dirty="0" smtClean="0">
                <a:latin typeface="Constantia"/>
                <a:cs typeface="Constantia"/>
              </a:rPr>
              <a:t>t</a:t>
            </a:r>
            <a:r>
              <a:rPr sz="2400" spc="0" dirty="0" smtClean="0">
                <a:latin typeface="Constantia"/>
                <a:cs typeface="Constantia"/>
              </a:rPr>
              <a:t>ead</a:t>
            </a:r>
            <a:r>
              <a:rPr sz="2400" spc="-6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of</a:t>
            </a:r>
            <a:r>
              <a:rPr sz="2400" spc="-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app</a:t>
            </a:r>
            <a:r>
              <a:rPr sz="2400" spc="-29" dirty="0" smtClean="0">
                <a:latin typeface="Constantia"/>
                <a:cs typeface="Constantia"/>
              </a:rPr>
              <a:t>l</a:t>
            </a:r>
            <a:r>
              <a:rPr sz="2400" spc="0" dirty="0" smtClean="0">
                <a:latin typeface="Constantia"/>
                <a:cs typeface="Constantia"/>
              </a:rPr>
              <a:t>ying</a:t>
            </a:r>
            <a:r>
              <a:rPr sz="2400" spc="-75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a</a:t>
            </a:r>
            <a:r>
              <a:rPr sz="2400" spc="-54" dirty="0" smtClean="0">
                <a:latin typeface="Constantia"/>
                <a:cs typeface="Constantia"/>
              </a:rPr>
              <a:t> </a:t>
            </a:r>
            <a:r>
              <a:rPr sz="2400" spc="-25" dirty="0" smtClean="0">
                <a:latin typeface="Constantia"/>
                <a:cs typeface="Constantia"/>
              </a:rPr>
              <a:t>“</a:t>
            </a:r>
            <a:r>
              <a:rPr sz="2400" spc="-9" dirty="0" smtClean="0">
                <a:latin typeface="Constantia"/>
                <a:cs typeface="Constantia"/>
              </a:rPr>
              <a:t>f</a:t>
            </a:r>
            <a:r>
              <a:rPr sz="2400" spc="0" dirty="0" smtClean="0">
                <a:latin typeface="Constantia"/>
                <a:cs typeface="Constantia"/>
              </a:rPr>
              <a:t>o</a:t>
            </a:r>
            <a:r>
              <a:rPr sz="2400" spc="-34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ei</a:t>
            </a:r>
            <a:r>
              <a:rPr sz="2400" spc="4" dirty="0" smtClean="0">
                <a:latin typeface="Constantia"/>
                <a:cs typeface="Constantia"/>
              </a:rPr>
              <a:t>g</a:t>
            </a:r>
            <a:r>
              <a:rPr sz="2400" spc="0" dirty="0" smtClean="0">
                <a:latin typeface="Constantia"/>
                <a:cs typeface="Constantia"/>
              </a:rPr>
              <a:t>n</a:t>
            </a:r>
            <a:r>
              <a:rPr sz="2400" spc="-5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measu</a:t>
            </a:r>
            <a:r>
              <a:rPr sz="2400" spc="-34" dirty="0" smtClean="0">
                <a:latin typeface="Constantia"/>
                <a:cs typeface="Constantia"/>
              </a:rPr>
              <a:t>r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r>
              <a:rPr sz="2400" spc="-79" dirty="0" smtClean="0">
                <a:latin typeface="Constantia"/>
                <a:cs typeface="Constantia"/>
              </a:rPr>
              <a:t> </a:t>
            </a:r>
            <a:r>
              <a:rPr sz="2400" spc="-29" dirty="0" smtClean="0">
                <a:latin typeface="Constantia"/>
                <a:cs typeface="Constantia"/>
              </a:rPr>
              <a:t>t</a:t>
            </a:r>
            <a:r>
              <a:rPr sz="2400" spc="0" dirty="0" smtClean="0">
                <a:latin typeface="Constantia"/>
                <a:cs typeface="Constantia"/>
              </a:rPr>
              <a:t>o 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ts val="2929"/>
              </a:lnSpc>
            </a:pPr>
            <a:r>
              <a:rPr sz="2400" spc="0" dirty="0" smtClean="0">
                <a:latin typeface="Constantia"/>
                <a:cs typeface="Constantia"/>
              </a:rPr>
              <a:t>his</a:t>
            </a:r>
            <a:r>
              <a:rPr sz="2400" spc="-125" dirty="0" smtClean="0">
                <a:latin typeface="Constantia"/>
                <a:cs typeface="Constantia"/>
              </a:rPr>
              <a:t> </a:t>
            </a:r>
            <a:r>
              <a:rPr sz="2400" spc="-54" dirty="0" smtClean="0">
                <a:latin typeface="Constantia"/>
                <a:cs typeface="Constantia"/>
              </a:rPr>
              <a:t>g</a:t>
            </a:r>
            <a:r>
              <a:rPr sz="2400" spc="0" dirty="0" smtClean="0">
                <a:latin typeface="Constantia"/>
                <a:cs typeface="Constantia"/>
              </a:rPr>
              <a:t>eniu</a:t>
            </a:r>
            <a:r>
              <a:rPr sz="2400" spc="-29" dirty="0" smtClean="0">
                <a:latin typeface="Constantia"/>
                <a:cs typeface="Constantia"/>
              </a:rPr>
              <a:t>s</a:t>
            </a:r>
            <a:r>
              <a:rPr sz="2400" spc="0" dirty="0" smtClean="0">
                <a:latin typeface="Constantia"/>
                <a:cs typeface="Constantia"/>
              </a:rPr>
              <a:t>.</a:t>
            </a:r>
            <a:endParaRPr sz="2400">
              <a:latin typeface="Constantia"/>
              <a:cs typeface="Constantia"/>
            </a:endParaRPr>
          </a:p>
          <a:p>
            <a:pPr marL="12700" marR="43110">
              <a:lnSpc>
                <a:spcPct val="101725"/>
              </a:lnSpc>
            </a:pPr>
            <a:r>
              <a:rPr sz="2400" spc="0" dirty="0" smtClean="0">
                <a:latin typeface="Constantia"/>
                <a:cs typeface="Constantia"/>
              </a:rPr>
              <a:t>In</a:t>
            </a:r>
            <a:r>
              <a:rPr sz="2400" spc="-50" dirty="0" smtClean="0">
                <a:latin typeface="Constantia"/>
                <a:cs typeface="Constantia"/>
              </a:rPr>
              <a:t> </a:t>
            </a:r>
            <a:r>
              <a:rPr sz="2400" i="1" spc="0" dirty="0" smtClean="0">
                <a:latin typeface="Constantia"/>
                <a:cs typeface="Constantia"/>
              </a:rPr>
              <a:t>P</a:t>
            </a:r>
            <a:r>
              <a:rPr sz="2400" i="1" spc="-25" dirty="0" smtClean="0">
                <a:latin typeface="Constantia"/>
                <a:cs typeface="Constantia"/>
              </a:rPr>
              <a:t>r</a:t>
            </a:r>
            <a:r>
              <a:rPr sz="2400" i="1" spc="0" dirty="0" smtClean="0">
                <a:latin typeface="Constantia"/>
                <a:cs typeface="Constantia"/>
              </a:rPr>
              <a:t>e</a:t>
            </a:r>
            <a:r>
              <a:rPr sz="2400" i="1" spc="-19" dirty="0" smtClean="0">
                <a:latin typeface="Constantia"/>
                <a:cs typeface="Constantia"/>
              </a:rPr>
              <a:t>f</a:t>
            </a:r>
            <a:r>
              <a:rPr sz="2400" i="1" spc="0" dirty="0" smtClean="0">
                <a:latin typeface="Constantia"/>
                <a:cs typeface="Constantia"/>
              </a:rPr>
              <a:t>a</a:t>
            </a:r>
            <a:r>
              <a:rPr sz="2400" i="1" spc="-14" dirty="0" smtClean="0">
                <a:latin typeface="Constantia"/>
                <a:cs typeface="Constantia"/>
              </a:rPr>
              <a:t>c</a:t>
            </a:r>
            <a:r>
              <a:rPr sz="2400" i="1" spc="0" dirty="0" smtClean="0">
                <a:latin typeface="Constantia"/>
                <a:cs typeface="Constantia"/>
              </a:rPr>
              <a:t>e</a:t>
            </a:r>
            <a:r>
              <a:rPr sz="2400" i="1" spc="14" dirty="0" smtClean="0">
                <a:latin typeface="Constantia"/>
                <a:cs typeface="Constantia"/>
              </a:rPr>
              <a:t> </a:t>
            </a:r>
            <a:r>
              <a:rPr sz="2400" i="1" spc="-25" dirty="0" smtClean="0">
                <a:latin typeface="Constantia"/>
                <a:cs typeface="Constantia"/>
              </a:rPr>
              <a:t>t</a:t>
            </a:r>
            <a:r>
              <a:rPr sz="2400" i="1" spc="0" dirty="0" smtClean="0">
                <a:latin typeface="Constantia"/>
                <a:cs typeface="Constantia"/>
              </a:rPr>
              <a:t>o</a:t>
            </a:r>
            <a:r>
              <a:rPr sz="2400" i="1" spc="-9" dirty="0" smtClean="0">
                <a:latin typeface="Constantia"/>
                <a:cs typeface="Constantia"/>
              </a:rPr>
              <a:t> </a:t>
            </a:r>
            <a:r>
              <a:rPr sz="2400" i="1" spc="-84" dirty="0" smtClean="0">
                <a:latin typeface="Constantia"/>
                <a:cs typeface="Constantia"/>
              </a:rPr>
              <a:t>L</a:t>
            </a:r>
            <a:r>
              <a:rPr sz="2400" i="1" spc="0" dirty="0" smtClean="0">
                <a:latin typeface="Constantia"/>
                <a:cs typeface="Constantia"/>
              </a:rPr>
              <a:t>yr</a:t>
            </a:r>
            <a:r>
              <a:rPr sz="2400" i="1" spc="-9" dirty="0" smtClean="0">
                <a:latin typeface="Constantia"/>
                <a:cs typeface="Constantia"/>
              </a:rPr>
              <a:t>i</a:t>
            </a:r>
            <a:r>
              <a:rPr sz="2400" i="1" spc="-14" dirty="0" smtClean="0">
                <a:latin typeface="Constantia"/>
                <a:cs typeface="Constantia"/>
              </a:rPr>
              <a:t>c</a:t>
            </a:r>
            <a:r>
              <a:rPr sz="2400" i="1" spc="0" dirty="0" smtClean="0">
                <a:latin typeface="Constantia"/>
                <a:cs typeface="Constantia"/>
              </a:rPr>
              <a:t>al</a:t>
            </a:r>
            <a:r>
              <a:rPr sz="2400" i="1" spc="14" dirty="0" smtClean="0">
                <a:latin typeface="Constantia"/>
                <a:cs typeface="Constantia"/>
              </a:rPr>
              <a:t> </a:t>
            </a:r>
            <a:r>
              <a:rPr sz="2400" i="1" spc="0" dirty="0" smtClean="0">
                <a:latin typeface="Constantia"/>
                <a:cs typeface="Constantia"/>
              </a:rPr>
              <a:t>Ballad</a:t>
            </a:r>
            <a:r>
              <a:rPr sz="2400" i="1" spc="9" dirty="0" smtClean="0">
                <a:latin typeface="Constantia"/>
                <a:cs typeface="Constantia"/>
              </a:rPr>
              <a:t>s</a:t>
            </a:r>
            <a:r>
              <a:rPr sz="2400" spc="0" dirty="0" smtClean="0">
                <a:latin typeface="Constantia"/>
                <a:cs typeface="Constantia"/>
              </a:rPr>
              <a:t>,</a:t>
            </a:r>
            <a:r>
              <a:rPr sz="2400" spc="19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he</a:t>
            </a:r>
            <a:r>
              <a:rPr sz="2400" spc="-11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a</a:t>
            </a:r>
            <a:r>
              <a:rPr sz="2400" spc="-29" dirty="0" smtClean="0">
                <a:latin typeface="Constantia"/>
                <a:cs typeface="Constantia"/>
              </a:rPr>
              <a:t>t</a:t>
            </a:r>
            <a:r>
              <a:rPr sz="2400" spc="0" dirty="0" smtClean="0">
                <a:latin typeface="Constantia"/>
                <a:cs typeface="Constantia"/>
              </a:rPr>
              <a:t>tacks</a:t>
            </a:r>
            <a:r>
              <a:rPr sz="2400" spc="-54" dirty="0" smtClean="0">
                <a:latin typeface="Constantia"/>
                <a:cs typeface="Constantia"/>
              </a:rPr>
              <a:t> </a:t>
            </a:r>
            <a:r>
              <a:rPr sz="2400" spc="0" dirty="0" smtClean="0">
                <a:latin typeface="Constantia"/>
                <a:cs typeface="Constantia"/>
              </a:rPr>
              <a:t>the</a:t>
            </a:r>
            <a:r>
              <a:rPr sz="2400" spc="-64" dirty="0" smtClean="0">
                <a:latin typeface="Constantia"/>
                <a:cs typeface="Constantia"/>
              </a:rPr>
              <a:t> </a:t>
            </a:r>
            <a:r>
              <a:rPr sz="2400" spc="-34" dirty="0" smtClean="0">
                <a:latin typeface="Constantia"/>
                <a:cs typeface="Constantia"/>
              </a:rPr>
              <a:t>N</a:t>
            </a:r>
            <a:r>
              <a:rPr sz="2400" spc="0" dirty="0" smtClean="0">
                <a:latin typeface="Constantia"/>
                <a:cs typeface="Constantia"/>
              </a:rPr>
              <a:t>e</a:t>
            </a:r>
            <a:r>
              <a:rPr sz="2400" spc="4" dirty="0" smtClean="0">
                <a:latin typeface="Constantia"/>
                <a:cs typeface="Constantia"/>
              </a:rPr>
              <a:t>o</a:t>
            </a:r>
            <a:r>
              <a:rPr sz="2400" spc="0" dirty="0" smtClean="0">
                <a:latin typeface="Constantia"/>
                <a:cs typeface="Constantia"/>
              </a:rPr>
              <a:t>-classical</a:t>
            </a:r>
            <a:endParaRPr sz="2400">
              <a:latin typeface="Constantia"/>
              <a:cs typeface="Constantia"/>
            </a:endParaRPr>
          </a:p>
          <a:p>
            <a:pPr marL="12700" marR="43110">
              <a:lnSpc>
                <a:spcPts val="2590"/>
              </a:lnSpc>
              <a:spcBef>
                <a:spcPts val="129"/>
              </a:spcBef>
            </a:pPr>
            <a:r>
              <a:rPr sz="3600" b="1" spc="0" baseline="3413" dirty="0" smtClean="0">
                <a:latin typeface="Constantia"/>
                <a:cs typeface="Constantia"/>
              </a:rPr>
              <a:t>poetic</a:t>
            </a:r>
            <a:r>
              <a:rPr sz="3600" b="1" spc="-124" baseline="3413" dirty="0" smtClean="0">
                <a:latin typeface="Constantia"/>
                <a:cs typeface="Constantia"/>
              </a:rPr>
              <a:t> </a:t>
            </a:r>
            <a:r>
              <a:rPr sz="3600" b="1" spc="0" baseline="3413" dirty="0" smtClean="0">
                <a:latin typeface="Constantia"/>
                <a:cs typeface="Constantia"/>
              </a:rPr>
              <a:t>dict</a:t>
            </a:r>
            <a:r>
              <a:rPr sz="3600" b="1" spc="-4" baseline="3413" dirty="0" smtClean="0">
                <a:latin typeface="Constantia"/>
                <a:cs typeface="Constantia"/>
              </a:rPr>
              <a:t>i</a:t>
            </a:r>
            <a:r>
              <a:rPr sz="3600" b="1" spc="0" baseline="3413" dirty="0" smtClean="0">
                <a:latin typeface="Constantia"/>
                <a:cs typeface="Constantia"/>
              </a:rPr>
              <a:t>o</a:t>
            </a:r>
            <a:r>
              <a:rPr sz="3600" b="1" spc="4" baseline="3413" dirty="0" smtClean="0">
                <a:latin typeface="Constantia"/>
                <a:cs typeface="Constantia"/>
              </a:rPr>
              <a:t>n</a:t>
            </a:r>
            <a:r>
              <a:rPr sz="3600" spc="0" baseline="3413" dirty="0" smtClean="0">
                <a:latin typeface="Constantia"/>
                <a:cs typeface="Constantia"/>
              </a:rPr>
              <a:t>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4370" y="2993050"/>
            <a:ext cx="201452" cy="314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sz="2250" spc="0" dirty="0" smtClean="0">
                <a:solidFill>
                  <a:srgbClr val="0AD0D9"/>
                </a:solidFill>
                <a:latin typeface="Wingdings"/>
                <a:cs typeface="Wingdings"/>
              </a:rPr>
              <a:t></a:t>
            </a:r>
            <a:endParaRPr sz="22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8690" y="4140664"/>
            <a:ext cx="7848846" cy="3564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i="1" spc="-75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“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900" i="1" spc="-5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v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900" i="1" spc="4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y</a:t>
            </a:r>
            <a:r>
              <a:rPr sz="3900" i="1" spc="3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au</a:t>
            </a:r>
            <a:r>
              <a:rPr sz="3900" i="1" spc="-4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ho</a:t>
            </a:r>
            <a:r>
              <a:rPr sz="3900" i="1" spc="-17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,</a:t>
            </a:r>
            <a:r>
              <a:rPr sz="3900" i="1" spc="4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-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a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s</a:t>
            </a:r>
            <a:r>
              <a:rPr sz="3900" i="1" spc="3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-1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f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ar</a:t>
            </a:r>
            <a:r>
              <a:rPr sz="3900" i="1" spc="2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-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a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s</a:t>
            </a:r>
            <a:r>
              <a:rPr sz="3900" i="1" spc="4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-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h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900" i="1" spc="3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is</a:t>
            </a:r>
            <a:r>
              <a:rPr sz="3900" i="1" spc="3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g</a:t>
            </a:r>
            <a:r>
              <a:rPr sz="3900" i="1" spc="-3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3900" i="1" spc="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at</a:t>
            </a:r>
            <a:r>
              <a:rPr sz="3900" i="1" spc="2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a</a:t>
            </a:r>
            <a:r>
              <a:rPr sz="3900" i="1" spc="-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n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d</a:t>
            </a:r>
            <a:r>
              <a:rPr sz="3900" i="1" spc="4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-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a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900" i="1" spc="4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-25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he</a:t>
            </a:r>
            <a:r>
              <a:rPr sz="3900" i="1" spc="2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same</a:t>
            </a:r>
            <a:r>
              <a:rPr sz="3900" i="1" spc="2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900" i="1" spc="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i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me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8690" y="4497509"/>
            <a:ext cx="2569458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origina</a:t>
            </a:r>
            <a:r>
              <a:rPr sz="3900" i="1" spc="-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l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,</a:t>
            </a:r>
            <a:r>
              <a:rPr sz="3900" i="1" spc="595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h</a:t>
            </a:r>
            <a:r>
              <a:rPr sz="3900" i="1" spc="-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a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s</a:t>
            </a:r>
            <a:r>
              <a:rPr sz="3900" i="1" spc="591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h</a:t>
            </a:r>
            <a:r>
              <a:rPr sz="3900" i="1" spc="-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a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d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96234" y="4497509"/>
            <a:ext cx="3141308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i="1" spc="-3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he</a:t>
            </a:r>
            <a:r>
              <a:rPr sz="3900" i="1" spc="585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-5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ask</a:t>
            </a:r>
            <a:r>
              <a:rPr sz="3900" i="1" spc="585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o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f</a:t>
            </a:r>
            <a:r>
              <a:rPr sz="3900" i="1" spc="585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b="1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c</a:t>
            </a:r>
            <a:r>
              <a:rPr sz="3900" b="1" i="1" spc="-4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r</a:t>
            </a:r>
            <a:r>
              <a:rPr sz="3900" b="1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900" b="1" i="1" spc="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a</a:t>
            </a:r>
            <a:r>
              <a:rPr sz="3900" b="1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ting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15430" y="4497509"/>
            <a:ext cx="1975274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b="1" i="1" spc="-3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900" b="1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he </a:t>
            </a:r>
            <a:r>
              <a:rPr sz="3900" b="1" i="1" spc="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b="1" i="1" spc="-5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900" b="1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as</a:t>
            </a:r>
            <a:r>
              <a:rPr sz="3900" b="1" i="1" spc="-5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900" b="1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e  </a:t>
            </a:r>
            <a:r>
              <a:rPr sz="3900" i="1" spc="-2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by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48690" y="4854125"/>
            <a:ext cx="3682775" cy="356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3900" i="1" spc="-3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w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hi</a:t>
            </a:r>
            <a:r>
              <a:rPr sz="3900" i="1" spc="-3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c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h</a:t>
            </a:r>
            <a:r>
              <a:rPr sz="3900" i="1" spc="-1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-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h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e is </a:t>
            </a:r>
            <a:r>
              <a:rPr sz="3900" i="1" spc="-3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o </a:t>
            </a:r>
            <a:r>
              <a:rPr sz="3900" i="1" spc="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b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900" i="1" spc="-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enj</a:t>
            </a:r>
            <a:r>
              <a:rPr sz="3900" i="1" spc="-2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o</a:t>
            </a:r>
            <a:r>
              <a:rPr sz="3900" i="1" spc="-59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y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900" i="1" spc="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d</a:t>
            </a:r>
            <a:r>
              <a:rPr sz="3900" i="1" spc="-244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.</a:t>
            </a:r>
            <a:r>
              <a:rPr sz="3900" i="1" spc="0" baseline="3150" dirty="0" smtClean="0">
                <a:solidFill>
                  <a:srgbClr val="FF0000"/>
                </a:solidFill>
                <a:latin typeface="Constantia"/>
                <a:cs typeface="Constantia"/>
              </a:rPr>
              <a:t>”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172843" y="612266"/>
            <a:ext cx="4771516" cy="42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999865" y="905510"/>
            <a:ext cx="99949" cy="80137"/>
          </a:xfrm>
          <a:custGeom>
            <a:avLst/>
            <a:gdLst/>
            <a:ahLst/>
            <a:cxnLst/>
            <a:rect l="l" t="t" r="r" b="b"/>
            <a:pathLst>
              <a:path w="99949" h="80137">
                <a:moveTo>
                  <a:pt x="70104" y="0"/>
                </a:moveTo>
                <a:lnTo>
                  <a:pt x="56137" y="417"/>
                </a:lnTo>
                <a:lnTo>
                  <a:pt x="43858" y="1702"/>
                </a:lnTo>
                <a:lnTo>
                  <a:pt x="37846" y="2793"/>
                </a:lnTo>
                <a:lnTo>
                  <a:pt x="28956" y="4699"/>
                </a:lnTo>
                <a:lnTo>
                  <a:pt x="21717" y="7492"/>
                </a:lnTo>
                <a:lnTo>
                  <a:pt x="16129" y="11175"/>
                </a:lnTo>
                <a:lnTo>
                  <a:pt x="10540" y="14859"/>
                </a:lnTo>
                <a:lnTo>
                  <a:pt x="6476" y="19430"/>
                </a:lnTo>
                <a:lnTo>
                  <a:pt x="3937" y="24637"/>
                </a:lnTo>
                <a:lnTo>
                  <a:pt x="1270" y="29972"/>
                </a:lnTo>
                <a:lnTo>
                  <a:pt x="0" y="36067"/>
                </a:lnTo>
                <a:lnTo>
                  <a:pt x="0" y="42799"/>
                </a:lnTo>
                <a:lnTo>
                  <a:pt x="2053" y="56444"/>
                </a:lnTo>
                <a:lnTo>
                  <a:pt x="8215" y="67238"/>
                </a:lnTo>
                <a:lnTo>
                  <a:pt x="11049" y="70103"/>
                </a:lnTo>
                <a:lnTo>
                  <a:pt x="21073" y="76419"/>
                </a:lnTo>
                <a:lnTo>
                  <a:pt x="33750" y="79679"/>
                </a:lnTo>
                <a:lnTo>
                  <a:pt x="41656" y="80137"/>
                </a:lnTo>
                <a:lnTo>
                  <a:pt x="54493" y="78762"/>
                </a:lnTo>
                <a:lnTo>
                  <a:pt x="66507" y="74640"/>
                </a:lnTo>
                <a:lnTo>
                  <a:pt x="71882" y="71754"/>
                </a:lnTo>
                <a:lnTo>
                  <a:pt x="81314" y="65122"/>
                </a:lnTo>
                <a:lnTo>
                  <a:pt x="90894" y="56690"/>
                </a:lnTo>
                <a:lnTo>
                  <a:pt x="99949" y="47243"/>
                </a:lnTo>
                <a:lnTo>
                  <a:pt x="99949" y="0"/>
                </a:lnTo>
                <a:lnTo>
                  <a:pt x="7010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281934" y="790448"/>
            <a:ext cx="135889" cy="187960"/>
          </a:xfrm>
          <a:custGeom>
            <a:avLst/>
            <a:gdLst/>
            <a:ahLst/>
            <a:cxnLst/>
            <a:rect l="l" t="t" r="r" b="b"/>
            <a:pathLst>
              <a:path w="135889" h="187960">
                <a:moveTo>
                  <a:pt x="68452" y="0"/>
                </a:moveTo>
                <a:lnTo>
                  <a:pt x="54965" y="1039"/>
                </a:lnTo>
                <a:lnTo>
                  <a:pt x="42935" y="4229"/>
                </a:lnTo>
                <a:lnTo>
                  <a:pt x="27362" y="13190"/>
                </a:lnTo>
                <a:lnTo>
                  <a:pt x="18442" y="22407"/>
                </a:lnTo>
                <a:lnTo>
                  <a:pt x="10649" y="35436"/>
                </a:lnTo>
                <a:lnTo>
                  <a:pt x="5979" y="47465"/>
                </a:lnTo>
                <a:lnTo>
                  <a:pt x="4063" y="54355"/>
                </a:lnTo>
                <a:lnTo>
                  <a:pt x="1836" y="65956"/>
                </a:lnTo>
                <a:lnTo>
                  <a:pt x="500" y="78522"/>
                </a:lnTo>
                <a:lnTo>
                  <a:pt x="5" y="92081"/>
                </a:lnTo>
                <a:lnTo>
                  <a:pt x="0" y="93725"/>
                </a:lnTo>
                <a:lnTo>
                  <a:pt x="354" y="107095"/>
                </a:lnTo>
                <a:lnTo>
                  <a:pt x="1458" y="119746"/>
                </a:lnTo>
                <a:lnTo>
                  <a:pt x="3301" y="131317"/>
                </a:lnTo>
                <a:lnTo>
                  <a:pt x="6691" y="144335"/>
                </a:lnTo>
                <a:lnTo>
                  <a:pt x="11404" y="155882"/>
                </a:lnTo>
                <a:lnTo>
                  <a:pt x="22191" y="171498"/>
                </a:lnTo>
                <a:lnTo>
                  <a:pt x="32208" y="179380"/>
                </a:lnTo>
                <a:lnTo>
                  <a:pt x="45972" y="185334"/>
                </a:lnTo>
                <a:lnTo>
                  <a:pt x="58767" y="187594"/>
                </a:lnTo>
                <a:lnTo>
                  <a:pt x="67310" y="187960"/>
                </a:lnTo>
                <a:lnTo>
                  <a:pt x="80854" y="186944"/>
                </a:lnTo>
                <a:lnTo>
                  <a:pt x="92877" y="183832"/>
                </a:lnTo>
                <a:lnTo>
                  <a:pt x="108790" y="174729"/>
                </a:lnTo>
                <a:lnTo>
                  <a:pt x="117679" y="165513"/>
                </a:lnTo>
                <a:lnTo>
                  <a:pt x="125387" y="152690"/>
                </a:lnTo>
                <a:lnTo>
                  <a:pt x="130014" y="140613"/>
                </a:lnTo>
                <a:lnTo>
                  <a:pt x="131825" y="133857"/>
                </a:lnTo>
                <a:lnTo>
                  <a:pt x="134002" y="122306"/>
                </a:lnTo>
                <a:lnTo>
                  <a:pt x="135364" y="109728"/>
                </a:lnTo>
                <a:lnTo>
                  <a:pt x="135885" y="96124"/>
                </a:lnTo>
                <a:lnTo>
                  <a:pt x="135889" y="94614"/>
                </a:lnTo>
                <a:lnTo>
                  <a:pt x="135509" y="81199"/>
                </a:lnTo>
                <a:lnTo>
                  <a:pt x="134385" y="68554"/>
                </a:lnTo>
                <a:lnTo>
                  <a:pt x="132587" y="56896"/>
                </a:lnTo>
                <a:lnTo>
                  <a:pt x="129290" y="43933"/>
                </a:lnTo>
                <a:lnTo>
                  <a:pt x="124547" y="32344"/>
                </a:lnTo>
                <a:lnTo>
                  <a:pt x="113666" y="16703"/>
                </a:lnTo>
                <a:lnTo>
                  <a:pt x="103734" y="8742"/>
                </a:lnTo>
                <a:lnTo>
                  <a:pt x="90128" y="2682"/>
                </a:lnTo>
                <a:lnTo>
                  <a:pt x="77362" y="387"/>
                </a:lnTo>
                <a:lnTo>
                  <a:pt x="6845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095619" y="733933"/>
            <a:ext cx="78104" cy="301625"/>
          </a:xfrm>
          <a:custGeom>
            <a:avLst/>
            <a:gdLst/>
            <a:ahLst/>
            <a:cxnLst/>
            <a:rect l="l" t="t" r="r" b="b"/>
            <a:pathLst>
              <a:path w="78104" h="301625">
                <a:moveTo>
                  <a:pt x="38988" y="0"/>
                </a:moveTo>
                <a:lnTo>
                  <a:pt x="46735" y="0"/>
                </a:lnTo>
                <a:lnTo>
                  <a:pt x="52958" y="253"/>
                </a:lnTo>
                <a:lnTo>
                  <a:pt x="58038" y="888"/>
                </a:lnTo>
                <a:lnTo>
                  <a:pt x="62991" y="1524"/>
                </a:lnTo>
                <a:lnTo>
                  <a:pt x="66928" y="2412"/>
                </a:lnTo>
                <a:lnTo>
                  <a:pt x="69976" y="3555"/>
                </a:lnTo>
                <a:lnTo>
                  <a:pt x="72897" y="4699"/>
                </a:lnTo>
                <a:lnTo>
                  <a:pt x="75056" y="6095"/>
                </a:lnTo>
                <a:lnTo>
                  <a:pt x="76326" y="7619"/>
                </a:lnTo>
                <a:lnTo>
                  <a:pt x="77469" y="9143"/>
                </a:lnTo>
                <a:lnTo>
                  <a:pt x="78104" y="10921"/>
                </a:lnTo>
                <a:lnTo>
                  <a:pt x="78104" y="13080"/>
                </a:lnTo>
                <a:lnTo>
                  <a:pt x="78104" y="289178"/>
                </a:lnTo>
                <a:lnTo>
                  <a:pt x="78104" y="291211"/>
                </a:lnTo>
                <a:lnTo>
                  <a:pt x="77469" y="293115"/>
                </a:lnTo>
                <a:lnTo>
                  <a:pt x="76326" y="294639"/>
                </a:lnTo>
                <a:lnTo>
                  <a:pt x="75056" y="296163"/>
                </a:lnTo>
                <a:lnTo>
                  <a:pt x="72897" y="297433"/>
                </a:lnTo>
                <a:lnTo>
                  <a:pt x="69976" y="298450"/>
                </a:lnTo>
                <a:lnTo>
                  <a:pt x="66928" y="299592"/>
                </a:lnTo>
                <a:lnTo>
                  <a:pt x="62991" y="300354"/>
                </a:lnTo>
                <a:lnTo>
                  <a:pt x="58038" y="300863"/>
                </a:lnTo>
                <a:lnTo>
                  <a:pt x="52958" y="301370"/>
                </a:lnTo>
                <a:lnTo>
                  <a:pt x="46735" y="301625"/>
                </a:lnTo>
                <a:lnTo>
                  <a:pt x="38988" y="301625"/>
                </a:lnTo>
                <a:lnTo>
                  <a:pt x="31368" y="301625"/>
                </a:lnTo>
                <a:lnTo>
                  <a:pt x="25145" y="301370"/>
                </a:lnTo>
                <a:lnTo>
                  <a:pt x="20065" y="300863"/>
                </a:lnTo>
                <a:lnTo>
                  <a:pt x="15112" y="300354"/>
                </a:lnTo>
                <a:lnTo>
                  <a:pt x="11175" y="299592"/>
                </a:lnTo>
                <a:lnTo>
                  <a:pt x="8127" y="298450"/>
                </a:lnTo>
                <a:lnTo>
                  <a:pt x="5206" y="297433"/>
                </a:lnTo>
                <a:lnTo>
                  <a:pt x="3047" y="296163"/>
                </a:lnTo>
                <a:lnTo>
                  <a:pt x="1777" y="294639"/>
                </a:lnTo>
                <a:lnTo>
                  <a:pt x="507" y="293115"/>
                </a:lnTo>
                <a:lnTo>
                  <a:pt x="0" y="291211"/>
                </a:lnTo>
                <a:lnTo>
                  <a:pt x="0" y="289178"/>
                </a:lnTo>
                <a:lnTo>
                  <a:pt x="0" y="13080"/>
                </a:lnTo>
                <a:lnTo>
                  <a:pt x="0" y="10921"/>
                </a:lnTo>
                <a:lnTo>
                  <a:pt x="507" y="9143"/>
                </a:lnTo>
                <a:lnTo>
                  <a:pt x="1777" y="7619"/>
                </a:lnTo>
                <a:lnTo>
                  <a:pt x="3047" y="6095"/>
                </a:lnTo>
                <a:lnTo>
                  <a:pt x="5206" y="4699"/>
                </a:lnTo>
                <a:lnTo>
                  <a:pt x="8127" y="3555"/>
                </a:lnTo>
                <a:lnTo>
                  <a:pt x="11175" y="2412"/>
                </a:lnTo>
                <a:lnTo>
                  <a:pt x="15112" y="1524"/>
                </a:lnTo>
                <a:lnTo>
                  <a:pt x="20065" y="888"/>
                </a:lnTo>
                <a:lnTo>
                  <a:pt x="25145" y="253"/>
                </a:lnTo>
                <a:lnTo>
                  <a:pt x="31368" y="0"/>
                </a:lnTo>
                <a:lnTo>
                  <a:pt x="3898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673471" y="733933"/>
            <a:ext cx="78104" cy="301625"/>
          </a:xfrm>
          <a:custGeom>
            <a:avLst/>
            <a:gdLst/>
            <a:ahLst/>
            <a:cxnLst/>
            <a:rect l="l" t="t" r="r" b="b"/>
            <a:pathLst>
              <a:path w="78104" h="301625">
                <a:moveTo>
                  <a:pt x="38988" y="0"/>
                </a:moveTo>
                <a:lnTo>
                  <a:pt x="46736" y="0"/>
                </a:lnTo>
                <a:lnTo>
                  <a:pt x="52958" y="253"/>
                </a:lnTo>
                <a:lnTo>
                  <a:pt x="58038" y="888"/>
                </a:lnTo>
                <a:lnTo>
                  <a:pt x="62991" y="1524"/>
                </a:lnTo>
                <a:lnTo>
                  <a:pt x="66928" y="2412"/>
                </a:lnTo>
                <a:lnTo>
                  <a:pt x="69976" y="3555"/>
                </a:lnTo>
                <a:lnTo>
                  <a:pt x="72898" y="4699"/>
                </a:lnTo>
                <a:lnTo>
                  <a:pt x="75056" y="6095"/>
                </a:lnTo>
                <a:lnTo>
                  <a:pt x="76326" y="7619"/>
                </a:lnTo>
                <a:lnTo>
                  <a:pt x="77469" y="9143"/>
                </a:lnTo>
                <a:lnTo>
                  <a:pt x="78104" y="10921"/>
                </a:lnTo>
                <a:lnTo>
                  <a:pt x="78104" y="13080"/>
                </a:lnTo>
                <a:lnTo>
                  <a:pt x="78104" y="289178"/>
                </a:lnTo>
                <a:lnTo>
                  <a:pt x="78104" y="291211"/>
                </a:lnTo>
                <a:lnTo>
                  <a:pt x="77469" y="293115"/>
                </a:lnTo>
                <a:lnTo>
                  <a:pt x="76326" y="294639"/>
                </a:lnTo>
                <a:lnTo>
                  <a:pt x="75056" y="296163"/>
                </a:lnTo>
                <a:lnTo>
                  <a:pt x="72898" y="297433"/>
                </a:lnTo>
                <a:lnTo>
                  <a:pt x="69976" y="298450"/>
                </a:lnTo>
                <a:lnTo>
                  <a:pt x="66928" y="299592"/>
                </a:lnTo>
                <a:lnTo>
                  <a:pt x="62991" y="300354"/>
                </a:lnTo>
                <a:lnTo>
                  <a:pt x="58038" y="300863"/>
                </a:lnTo>
                <a:lnTo>
                  <a:pt x="52958" y="301370"/>
                </a:lnTo>
                <a:lnTo>
                  <a:pt x="46736" y="301625"/>
                </a:lnTo>
                <a:lnTo>
                  <a:pt x="38988" y="301625"/>
                </a:lnTo>
                <a:lnTo>
                  <a:pt x="31368" y="301625"/>
                </a:lnTo>
                <a:lnTo>
                  <a:pt x="25145" y="301370"/>
                </a:lnTo>
                <a:lnTo>
                  <a:pt x="20065" y="300863"/>
                </a:lnTo>
                <a:lnTo>
                  <a:pt x="15112" y="300354"/>
                </a:lnTo>
                <a:lnTo>
                  <a:pt x="11175" y="299592"/>
                </a:lnTo>
                <a:lnTo>
                  <a:pt x="8127" y="298450"/>
                </a:lnTo>
                <a:lnTo>
                  <a:pt x="5206" y="297433"/>
                </a:lnTo>
                <a:lnTo>
                  <a:pt x="3048" y="296163"/>
                </a:lnTo>
                <a:lnTo>
                  <a:pt x="1777" y="294639"/>
                </a:lnTo>
                <a:lnTo>
                  <a:pt x="507" y="293115"/>
                </a:lnTo>
                <a:lnTo>
                  <a:pt x="0" y="291211"/>
                </a:lnTo>
                <a:lnTo>
                  <a:pt x="0" y="289178"/>
                </a:lnTo>
                <a:lnTo>
                  <a:pt x="0" y="13080"/>
                </a:lnTo>
                <a:lnTo>
                  <a:pt x="0" y="10921"/>
                </a:lnTo>
                <a:lnTo>
                  <a:pt x="507" y="9143"/>
                </a:lnTo>
                <a:lnTo>
                  <a:pt x="1777" y="7619"/>
                </a:lnTo>
                <a:lnTo>
                  <a:pt x="3048" y="6095"/>
                </a:lnTo>
                <a:lnTo>
                  <a:pt x="5206" y="4699"/>
                </a:lnTo>
                <a:lnTo>
                  <a:pt x="8127" y="3555"/>
                </a:lnTo>
                <a:lnTo>
                  <a:pt x="11175" y="2412"/>
                </a:lnTo>
                <a:lnTo>
                  <a:pt x="15112" y="1524"/>
                </a:lnTo>
                <a:lnTo>
                  <a:pt x="20065" y="888"/>
                </a:lnTo>
                <a:lnTo>
                  <a:pt x="25145" y="253"/>
                </a:lnTo>
                <a:lnTo>
                  <a:pt x="31368" y="0"/>
                </a:lnTo>
                <a:lnTo>
                  <a:pt x="3898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297043" y="733933"/>
            <a:ext cx="78105" cy="301625"/>
          </a:xfrm>
          <a:custGeom>
            <a:avLst/>
            <a:gdLst/>
            <a:ahLst/>
            <a:cxnLst/>
            <a:rect l="l" t="t" r="r" b="b"/>
            <a:pathLst>
              <a:path w="78105" h="301625">
                <a:moveTo>
                  <a:pt x="38989" y="0"/>
                </a:moveTo>
                <a:lnTo>
                  <a:pt x="46736" y="0"/>
                </a:lnTo>
                <a:lnTo>
                  <a:pt x="52959" y="253"/>
                </a:lnTo>
                <a:lnTo>
                  <a:pt x="58039" y="888"/>
                </a:lnTo>
                <a:lnTo>
                  <a:pt x="62992" y="1524"/>
                </a:lnTo>
                <a:lnTo>
                  <a:pt x="66929" y="2412"/>
                </a:lnTo>
                <a:lnTo>
                  <a:pt x="69977" y="3555"/>
                </a:lnTo>
                <a:lnTo>
                  <a:pt x="72898" y="4699"/>
                </a:lnTo>
                <a:lnTo>
                  <a:pt x="75057" y="6095"/>
                </a:lnTo>
                <a:lnTo>
                  <a:pt x="76327" y="7619"/>
                </a:lnTo>
                <a:lnTo>
                  <a:pt x="77470" y="9143"/>
                </a:lnTo>
                <a:lnTo>
                  <a:pt x="78105" y="10921"/>
                </a:lnTo>
                <a:lnTo>
                  <a:pt x="78105" y="13080"/>
                </a:lnTo>
                <a:lnTo>
                  <a:pt x="78105" y="289178"/>
                </a:lnTo>
                <a:lnTo>
                  <a:pt x="78105" y="291211"/>
                </a:lnTo>
                <a:lnTo>
                  <a:pt x="77470" y="293115"/>
                </a:lnTo>
                <a:lnTo>
                  <a:pt x="76327" y="294639"/>
                </a:lnTo>
                <a:lnTo>
                  <a:pt x="75057" y="296163"/>
                </a:lnTo>
                <a:lnTo>
                  <a:pt x="72898" y="297433"/>
                </a:lnTo>
                <a:lnTo>
                  <a:pt x="69977" y="298450"/>
                </a:lnTo>
                <a:lnTo>
                  <a:pt x="66929" y="299592"/>
                </a:lnTo>
                <a:lnTo>
                  <a:pt x="62992" y="300354"/>
                </a:lnTo>
                <a:lnTo>
                  <a:pt x="58039" y="300863"/>
                </a:lnTo>
                <a:lnTo>
                  <a:pt x="52959" y="301370"/>
                </a:lnTo>
                <a:lnTo>
                  <a:pt x="46736" y="301625"/>
                </a:lnTo>
                <a:lnTo>
                  <a:pt x="38989" y="301625"/>
                </a:lnTo>
                <a:lnTo>
                  <a:pt x="31369" y="301625"/>
                </a:lnTo>
                <a:lnTo>
                  <a:pt x="25146" y="301370"/>
                </a:lnTo>
                <a:lnTo>
                  <a:pt x="20066" y="300863"/>
                </a:lnTo>
                <a:lnTo>
                  <a:pt x="15112" y="300354"/>
                </a:lnTo>
                <a:lnTo>
                  <a:pt x="11176" y="299592"/>
                </a:lnTo>
                <a:lnTo>
                  <a:pt x="8128" y="298450"/>
                </a:lnTo>
                <a:lnTo>
                  <a:pt x="5207" y="297433"/>
                </a:lnTo>
                <a:lnTo>
                  <a:pt x="3048" y="296163"/>
                </a:lnTo>
                <a:lnTo>
                  <a:pt x="1778" y="294639"/>
                </a:lnTo>
                <a:lnTo>
                  <a:pt x="508" y="293115"/>
                </a:lnTo>
                <a:lnTo>
                  <a:pt x="0" y="291211"/>
                </a:lnTo>
                <a:lnTo>
                  <a:pt x="0" y="289178"/>
                </a:lnTo>
                <a:lnTo>
                  <a:pt x="0" y="13080"/>
                </a:lnTo>
                <a:lnTo>
                  <a:pt x="0" y="10921"/>
                </a:lnTo>
                <a:lnTo>
                  <a:pt x="508" y="9143"/>
                </a:lnTo>
                <a:lnTo>
                  <a:pt x="1778" y="7619"/>
                </a:lnTo>
                <a:lnTo>
                  <a:pt x="3048" y="6095"/>
                </a:lnTo>
                <a:lnTo>
                  <a:pt x="5207" y="4699"/>
                </a:lnTo>
                <a:lnTo>
                  <a:pt x="8128" y="3555"/>
                </a:lnTo>
                <a:lnTo>
                  <a:pt x="11176" y="2412"/>
                </a:lnTo>
                <a:lnTo>
                  <a:pt x="15112" y="1524"/>
                </a:lnTo>
                <a:lnTo>
                  <a:pt x="20066" y="888"/>
                </a:lnTo>
                <a:lnTo>
                  <a:pt x="25146" y="253"/>
                </a:lnTo>
                <a:lnTo>
                  <a:pt x="31369" y="0"/>
                </a:lnTo>
                <a:lnTo>
                  <a:pt x="38989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785235" y="733933"/>
            <a:ext cx="78104" cy="301625"/>
          </a:xfrm>
          <a:custGeom>
            <a:avLst/>
            <a:gdLst/>
            <a:ahLst/>
            <a:cxnLst/>
            <a:rect l="l" t="t" r="r" b="b"/>
            <a:pathLst>
              <a:path w="78104" h="301625">
                <a:moveTo>
                  <a:pt x="38988" y="0"/>
                </a:moveTo>
                <a:lnTo>
                  <a:pt x="46736" y="0"/>
                </a:lnTo>
                <a:lnTo>
                  <a:pt x="52959" y="253"/>
                </a:lnTo>
                <a:lnTo>
                  <a:pt x="58038" y="888"/>
                </a:lnTo>
                <a:lnTo>
                  <a:pt x="62991" y="1524"/>
                </a:lnTo>
                <a:lnTo>
                  <a:pt x="66928" y="2412"/>
                </a:lnTo>
                <a:lnTo>
                  <a:pt x="69976" y="3555"/>
                </a:lnTo>
                <a:lnTo>
                  <a:pt x="72898" y="4699"/>
                </a:lnTo>
                <a:lnTo>
                  <a:pt x="75056" y="6095"/>
                </a:lnTo>
                <a:lnTo>
                  <a:pt x="76326" y="7619"/>
                </a:lnTo>
                <a:lnTo>
                  <a:pt x="77469" y="9143"/>
                </a:lnTo>
                <a:lnTo>
                  <a:pt x="78104" y="10921"/>
                </a:lnTo>
                <a:lnTo>
                  <a:pt x="78104" y="13080"/>
                </a:lnTo>
                <a:lnTo>
                  <a:pt x="78104" y="289178"/>
                </a:lnTo>
                <a:lnTo>
                  <a:pt x="78104" y="291211"/>
                </a:lnTo>
                <a:lnTo>
                  <a:pt x="77469" y="293115"/>
                </a:lnTo>
                <a:lnTo>
                  <a:pt x="76326" y="294639"/>
                </a:lnTo>
                <a:lnTo>
                  <a:pt x="75056" y="296163"/>
                </a:lnTo>
                <a:lnTo>
                  <a:pt x="72898" y="297433"/>
                </a:lnTo>
                <a:lnTo>
                  <a:pt x="69976" y="298450"/>
                </a:lnTo>
                <a:lnTo>
                  <a:pt x="66928" y="299592"/>
                </a:lnTo>
                <a:lnTo>
                  <a:pt x="62991" y="300354"/>
                </a:lnTo>
                <a:lnTo>
                  <a:pt x="58038" y="300863"/>
                </a:lnTo>
                <a:lnTo>
                  <a:pt x="52959" y="301370"/>
                </a:lnTo>
                <a:lnTo>
                  <a:pt x="46736" y="301625"/>
                </a:lnTo>
                <a:lnTo>
                  <a:pt x="38988" y="301625"/>
                </a:lnTo>
                <a:lnTo>
                  <a:pt x="31368" y="301625"/>
                </a:lnTo>
                <a:lnTo>
                  <a:pt x="25145" y="301370"/>
                </a:lnTo>
                <a:lnTo>
                  <a:pt x="20065" y="300863"/>
                </a:lnTo>
                <a:lnTo>
                  <a:pt x="15112" y="300354"/>
                </a:lnTo>
                <a:lnTo>
                  <a:pt x="11175" y="299592"/>
                </a:lnTo>
                <a:lnTo>
                  <a:pt x="8127" y="298450"/>
                </a:lnTo>
                <a:lnTo>
                  <a:pt x="5206" y="297433"/>
                </a:lnTo>
                <a:lnTo>
                  <a:pt x="3048" y="296163"/>
                </a:lnTo>
                <a:lnTo>
                  <a:pt x="1777" y="294639"/>
                </a:lnTo>
                <a:lnTo>
                  <a:pt x="507" y="293115"/>
                </a:lnTo>
                <a:lnTo>
                  <a:pt x="0" y="291211"/>
                </a:lnTo>
                <a:lnTo>
                  <a:pt x="0" y="289178"/>
                </a:lnTo>
                <a:lnTo>
                  <a:pt x="0" y="13080"/>
                </a:lnTo>
                <a:lnTo>
                  <a:pt x="0" y="10921"/>
                </a:lnTo>
                <a:lnTo>
                  <a:pt x="507" y="9143"/>
                </a:lnTo>
                <a:lnTo>
                  <a:pt x="1777" y="7619"/>
                </a:lnTo>
                <a:lnTo>
                  <a:pt x="3048" y="6095"/>
                </a:lnTo>
                <a:lnTo>
                  <a:pt x="5206" y="4699"/>
                </a:lnTo>
                <a:lnTo>
                  <a:pt x="8127" y="3555"/>
                </a:lnTo>
                <a:lnTo>
                  <a:pt x="11175" y="2412"/>
                </a:lnTo>
                <a:lnTo>
                  <a:pt x="15112" y="1524"/>
                </a:lnTo>
                <a:lnTo>
                  <a:pt x="20065" y="888"/>
                </a:lnTo>
                <a:lnTo>
                  <a:pt x="25145" y="253"/>
                </a:lnTo>
                <a:lnTo>
                  <a:pt x="31368" y="0"/>
                </a:lnTo>
                <a:lnTo>
                  <a:pt x="3898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81275" y="733933"/>
            <a:ext cx="78105" cy="301625"/>
          </a:xfrm>
          <a:custGeom>
            <a:avLst/>
            <a:gdLst/>
            <a:ahLst/>
            <a:cxnLst/>
            <a:rect l="l" t="t" r="r" b="b"/>
            <a:pathLst>
              <a:path w="78105" h="301625">
                <a:moveTo>
                  <a:pt x="38988" y="0"/>
                </a:moveTo>
                <a:lnTo>
                  <a:pt x="46736" y="0"/>
                </a:lnTo>
                <a:lnTo>
                  <a:pt x="52958" y="253"/>
                </a:lnTo>
                <a:lnTo>
                  <a:pt x="58038" y="888"/>
                </a:lnTo>
                <a:lnTo>
                  <a:pt x="62992" y="1524"/>
                </a:lnTo>
                <a:lnTo>
                  <a:pt x="66929" y="2412"/>
                </a:lnTo>
                <a:lnTo>
                  <a:pt x="69976" y="3555"/>
                </a:lnTo>
                <a:lnTo>
                  <a:pt x="72898" y="4699"/>
                </a:lnTo>
                <a:lnTo>
                  <a:pt x="75056" y="6095"/>
                </a:lnTo>
                <a:lnTo>
                  <a:pt x="76326" y="7619"/>
                </a:lnTo>
                <a:lnTo>
                  <a:pt x="77469" y="9143"/>
                </a:lnTo>
                <a:lnTo>
                  <a:pt x="78105" y="10921"/>
                </a:lnTo>
                <a:lnTo>
                  <a:pt x="78105" y="13080"/>
                </a:lnTo>
                <a:lnTo>
                  <a:pt x="78105" y="289178"/>
                </a:lnTo>
                <a:lnTo>
                  <a:pt x="78105" y="291211"/>
                </a:lnTo>
                <a:lnTo>
                  <a:pt x="77469" y="293115"/>
                </a:lnTo>
                <a:lnTo>
                  <a:pt x="76326" y="294639"/>
                </a:lnTo>
                <a:lnTo>
                  <a:pt x="75056" y="296163"/>
                </a:lnTo>
                <a:lnTo>
                  <a:pt x="72898" y="297433"/>
                </a:lnTo>
                <a:lnTo>
                  <a:pt x="69976" y="298450"/>
                </a:lnTo>
                <a:lnTo>
                  <a:pt x="66929" y="299592"/>
                </a:lnTo>
                <a:lnTo>
                  <a:pt x="62992" y="300354"/>
                </a:lnTo>
                <a:lnTo>
                  <a:pt x="58038" y="300863"/>
                </a:lnTo>
                <a:lnTo>
                  <a:pt x="52958" y="301370"/>
                </a:lnTo>
                <a:lnTo>
                  <a:pt x="46736" y="301625"/>
                </a:lnTo>
                <a:lnTo>
                  <a:pt x="38988" y="301625"/>
                </a:lnTo>
                <a:lnTo>
                  <a:pt x="31368" y="301625"/>
                </a:lnTo>
                <a:lnTo>
                  <a:pt x="25145" y="301370"/>
                </a:lnTo>
                <a:lnTo>
                  <a:pt x="20066" y="300863"/>
                </a:lnTo>
                <a:lnTo>
                  <a:pt x="15112" y="300354"/>
                </a:lnTo>
                <a:lnTo>
                  <a:pt x="11175" y="299592"/>
                </a:lnTo>
                <a:lnTo>
                  <a:pt x="8127" y="298450"/>
                </a:lnTo>
                <a:lnTo>
                  <a:pt x="5206" y="297433"/>
                </a:lnTo>
                <a:lnTo>
                  <a:pt x="3048" y="296163"/>
                </a:lnTo>
                <a:lnTo>
                  <a:pt x="1777" y="294639"/>
                </a:lnTo>
                <a:lnTo>
                  <a:pt x="507" y="293115"/>
                </a:lnTo>
                <a:lnTo>
                  <a:pt x="0" y="291211"/>
                </a:lnTo>
                <a:lnTo>
                  <a:pt x="0" y="289178"/>
                </a:lnTo>
                <a:lnTo>
                  <a:pt x="0" y="13080"/>
                </a:lnTo>
                <a:lnTo>
                  <a:pt x="0" y="10921"/>
                </a:lnTo>
                <a:lnTo>
                  <a:pt x="507" y="9143"/>
                </a:lnTo>
                <a:lnTo>
                  <a:pt x="1777" y="7619"/>
                </a:lnTo>
                <a:lnTo>
                  <a:pt x="3048" y="6095"/>
                </a:lnTo>
                <a:lnTo>
                  <a:pt x="5206" y="4699"/>
                </a:lnTo>
                <a:lnTo>
                  <a:pt x="8127" y="3555"/>
                </a:lnTo>
                <a:lnTo>
                  <a:pt x="11175" y="2412"/>
                </a:lnTo>
                <a:lnTo>
                  <a:pt x="15112" y="1524"/>
                </a:lnTo>
                <a:lnTo>
                  <a:pt x="20066" y="888"/>
                </a:lnTo>
                <a:lnTo>
                  <a:pt x="25145" y="253"/>
                </a:lnTo>
                <a:lnTo>
                  <a:pt x="31368" y="0"/>
                </a:lnTo>
                <a:lnTo>
                  <a:pt x="38988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12155" y="728979"/>
            <a:ext cx="226187" cy="311531"/>
          </a:xfrm>
          <a:custGeom>
            <a:avLst/>
            <a:gdLst/>
            <a:ahLst/>
            <a:cxnLst/>
            <a:rect l="l" t="t" r="r" b="b"/>
            <a:pathLst>
              <a:path w="226187" h="311531">
                <a:moveTo>
                  <a:pt x="139319" y="0"/>
                </a:moveTo>
                <a:lnTo>
                  <a:pt x="147574" y="0"/>
                </a:lnTo>
                <a:lnTo>
                  <a:pt x="155702" y="762"/>
                </a:lnTo>
                <a:lnTo>
                  <a:pt x="163703" y="2159"/>
                </a:lnTo>
                <a:lnTo>
                  <a:pt x="171577" y="3556"/>
                </a:lnTo>
                <a:lnTo>
                  <a:pt x="179070" y="5587"/>
                </a:lnTo>
                <a:lnTo>
                  <a:pt x="185928" y="8000"/>
                </a:lnTo>
                <a:lnTo>
                  <a:pt x="192912" y="10541"/>
                </a:lnTo>
                <a:lnTo>
                  <a:pt x="199136" y="13335"/>
                </a:lnTo>
                <a:lnTo>
                  <a:pt x="204597" y="16383"/>
                </a:lnTo>
                <a:lnTo>
                  <a:pt x="210058" y="19558"/>
                </a:lnTo>
                <a:lnTo>
                  <a:pt x="213995" y="22225"/>
                </a:lnTo>
                <a:lnTo>
                  <a:pt x="216281" y="24511"/>
                </a:lnTo>
                <a:lnTo>
                  <a:pt x="218567" y="26797"/>
                </a:lnTo>
                <a:lnTo>
                  <a:pt x="220091" y="28702"/>
                </a:lnTo>
                <a:lnTo>
                  <a:pt x="221107" y="30225"/>
                </a:lnTo>
                <a:lnTo>
                  <a:pt x="221996" y="31750"/>
                </a:lnTo>
                <a:lnTo>
                  <a:pt x="222758" y="33782"/>
                </a:lnTo>
                <a:lnTo>
                  <a:pt x="223266" y="36322"/>
                </a:lnTo>
                <a:lnTo>
                  <a:pt x="223774" y="38735"/>
                </a:lnTo>
                <a:lnTo>
                  <a:pt x="224155" y="41783"/>
                </a:lnTo>
                <a:lnTo>
                  <a:pt x="224409" y="45466"/>
                </a:lnTo>
                <a:lnTo>
                  <a:pt x="224790" y="49022"/>
                </a:lnTo>
                <a:lnTo>
                  <a:pt x="224917" y="53467"/>
                </a:lnTo>
                <a:lnTo>
                  <a:pt x="224917" y="58674"/>
                </a:lnTo>
                <a:lnTo>
                  <a:pt x="224158" y="73949"/>
                </a:lnTo>
                <a:lnTo>
                  <a:pt x="221869" y="83947"/>
                </a:lnTo>
                <a:lnTo>
                  <a:pt x="219710" y="88773"/>
                </a:lnTo>
                <a:lnTo>
                  <a:pt x="217043" y="91186"/>
                </a:lnTo>
                <a:lnTo>
                  <a:pt x="213741" y="91186"/>
                </a:lnTo>
                <a:lnTo>
                  <a:pt x="210185" y="91186"/>
                </a:lnTo>
                <a:lnTo>
                  <a:pt x="206502" y="89789"/>
                </a:lnTo>
                <a:lnTo>
                  <a:pt x="202565" y="86868"/>
                </a:lnTo>
                <a:lnTo>
                  <a:pt x="198628" y="83947"/>
                </a:lnTo>
                <a:lnTo>
                  <a:pt x="188595" y="77216"/>
                </a:lnTo>
                <a:lnTo>
                  <a:pt x="183261" y="73787"/>
                </a:lnTo>
                <a:lnTo>
                  <a:pt x="176784" y="70485"/>
                </a:lnTo>
                <a:lnTo>
                  <a:pt x="169418" y="67691"/>
                </a:lnTo>
                <a:lnTo>
                  <a:pt x="157934" y="64512"/>
                </a:lnTo>
                <a:lnTo>
                  <a:pt x="144602" y="63262"/>
                </a:lnTo>
                <a:lnTo>
                  <a:pt x="142748" y="63246"/>
                </a:lnTo>
                <a:lnTo>
                  <a:pt x="128770" y="64642"/>
                </a:lnTo>
                <a:lnTo>
                  <a:pt x="116497" y="68825"/>
                </a:lnTo>
                <a:lnTo>
                  <a:pt x="105915" y="75782"/>
                </a:lnTo>
                <a:lnTo>
                  <a:pt x="97015" y="85504"/>
                </a:lnTo>
                <a:lnTo>
                  <a:pt x="90841" y="95878"/>
                </a:lnTo>
                <a:lnTo>
                  <a:pt x="86599" y="106426"/>
                </a:lnTo>
                <a:lnTo>
                  <a:pt x="83410" y="118389"/>
                </a:lnTo>
                <a:lnTo>
                  <a:pt x="81269" y="131772"/>
                </a:lnTo>
                <a:lnTo>
                  <a:pt x="80170" y="146579"/>
                </a:lnTo>
                <a:lnTo>
                  <a:pt x="80010" y="155448"/>
                </a:lnTo>
                <a:lnTo>
                  <a:pt x="80437" y="169233"/>
                </a:lnTo>
                <a:lnTo>
                  <a:pt x="81702" y="181948"/>
                </a:lnTo>
                <a:lnTo>
                  <a:pt x="83780" y="193542"/>
                </a:lnTo>
                <a:lnTo>
                  <a:pt x="88004" y="207919"/>
                </a:lnTo>
                <a:lnTo>
                  <a:pt x="93269" y="219097"/>
                </a:lnTo>
                <a:lnTo>
                  <a:pt x="104584" y="233164"/>
                </a:lnTo>
                <a:lnTo>
                  <a:pt x="115033" y="240273"/>
                </a:lnTo>
                <a:lnTo>
                  <a:pt x="127322" y="244634"/>
                </a:lnTo>
                <a:lnTo>
                  <a:pt x="140344" y="246316"/>
                </a:lnTo>
                <a:lnTo>
                  <a:pt x="143637" y="246380"/>
                </a:lnTo>
                <a:lnTo>
                  <a:pt x="157281" y="245389"/>
                </a:lnTo>
                <a:lnTo>
                  <a:pt x="169075" y="242462"/>
                </a:lnTo>
                <a:lnTo>
                  <a:pt x="179197" y="238379"/>
                </a:lnTo>
                <a:lnTo>
                  <a:pt x="185928" y="234823"/>
                </a:lnTo>
                <a:lnTo>
                  <a:pt x="191770" y="230886"/>
                </a:lnTo>
                <a:lnTo>
                  <a:pt x="197485" y="226949"/>
                </a:lnTo>
                <a:lnTo>
                  <a:pt x="206375" y="220091"/>
                </a:lnTo>
                <a:lnTo>
                  <a:pt x="210185" y="216916"/>
                </a:lnTo>
                <a:lnTo>
                  <a:pt x="213614" y="215392"/>
                </a:lnTo>
                <a:lnTo>
                  <a:pt x="216281" y="215392"/>
                </a:lnTo>
                <a:lnTo>
                  <a:pt x="218059" y="215392"/>
                </a:lnTo>
                <a:lnTo>
                  <a:pt x="219710" y="215900"/>
                </a:lnTo>
                <a:lnTo>
                  <a:pt x="220853" y="216916"/>
                </a:lnTo>
                <a:lnTo>
                  <a:pt x="222123" y="217932"/>
                </a:lnTo>
                <a:lnTo>
                  <a:pt x="223139" y="219837"/>
                </a:lnTo>
                <a:lnTo>
                  <a:pt x="223900" y="222631"/>
                </a:lnTo>
                <a:lnTo>
                  <a:pt x="224536" y="225425"/>
                </a:lnTo>
                <a:lnTo>
                  <a:pt x="225171" y="228981"/>
                </a:lnTo>
                <a:lnTo>
                  <a:pt x="225552" y="233299"/>
                </a:lnTo>
                <a:lnTo>
                  <a:pt x="225933" y="237617"/>
                </a:lnTo>
                <a:lnTo>
                  <a:pt x="226187" y="243205"/>
                </a:lnTo>
                <a:lnTo>
                  <a:pt x="226187" y="250062"/>
                </a:lnTo>
                <a:lnTo>
                  <a:pt x="226187" y="255524"/>
                </a:lnTo>
                <a:lnTo>
                  <a:pt x="226060" y="259969"/>
                </a:lnTo>
                <a:lnTo>
                  <a:pt x="225679" y="263525"/>
                </a:lnTo>
                <a:lnTo>
                  <a:pt x="225425" y="267208"/>
                </a:lnTo>
                <a:lnTo>
                  <a:pt x="225044" y="270256"/>
                </a:lnTo>
                <a:lnTo>
                  <a:pt x="224409" y="272796"/>
                </a:lnTo>
                <a:lnTo>
                  <a:pt x="223900" y="275209"/>
                </a:lnTo>
                <a:lnTo>
                  <a:pt x="217805" y="284734"/>
                </a:lnTo>
                <a:lnTo>
                  <a:pt x="205105" y="293370"/>
                </a:lnTo>
                <a:lnTo>
                  <a:pt x="192278" y="299847"/>
                </a:lnTo>
                <a:lnTo>
                  <a:pt x="172763" y="306093"/>
                </a:lnTo>
                <a:lnTo>
                  <a:pt x="159976" y="308928"/>
                </a:lnTo>
                <a:lnTo>
                  <a:pt x="147180" y="310758"/>
                </a:lnTo>
                <a:lnTo>
                  <a:pt x="134407" y="311509"/>
                </a:lnTo>
                <a:lnTo>
                  <a:pt x="131825" y="311531"/>
                </a:lnTo>
                <a:lnTo>
                  <a:pt x="118057" y="311047"/>
                </a:lnTo>
                <a:lnTo>
                  <a:pt x="105016" y="309598"/>
                </a:lnTo>
                <a:lnTo>
                  <a:pt x="92686" y="307182"/>
                </a:lnTo>
                <a:lnTo>
                  <a:pt x="81050" y="303799"/>
                </a:lnTo>
                <a:lnTo>
                  <a:pt x="63362" y="296069"/>
                </a:lnTo>
                <a:lnTo>
                  <a:pt x="52506" y="289321"/>
                </a:lnTo>
                <a:lnTo>
                  <a:pt x="42630" y="281379"/>
                </a:lnTo>
                <a:lnTo>
                  <a:pt x="33782" y="272288"/>
                </a:lnTo>
                <a:lnTo>
                  <a:pt x="26318" y="262624"/>
                </a:lnTo>
                <a:lnTo>
                  <a:pt x="19783" y="252013"/>
                </a:lnTo>
                <a:lnTo>
                  <a:pt x="14165" y="240444"/>
                </a:lnTo>
                <a:lnTo>
                  <a:pt x="9455" y="227907"/>
                </a:lnTo>
                <a:lnTo>
                  <a:pt x="5469" y="213630"/>
                </a:lnTo>
                <a:lnTo>
                  <a:pt x="3105" y="201698"/>
                </a:lnTo>
                <a:lnTo>
                  <a:pt x="1409" y="189127"/>
                </a:lnTo>
                <a:lnTo>
                  <a:pt x="376" y="175922"/>
                </a:lnTo>
                <a:lnTo>
                  <a:pt x="1" y="162090"/>
                </a:lnTo>
                <a:lnTo>
                  <a:pt x="0" y="161036"/>
                </a:lnTo>
                <a:lnTo>
                  <a:pt x="315" y="146851"/>
                </a:lnTo>
                <a:lnTo>
                  <a:pt x="1263" y="133346"/>
                </a:lnTo>
                <a:lnTo>
                  <a:pt x="2848" y="120525"/>
                </a:lnTo>
                <a:lnTo>
                  <a:pt x="5075" y="108392"/>
                </a:lnTo>
                <a:lnTo>
                  <a:pt x="7947" y="96951"/>
                </a:lnTo>
                <a:lnTo>
                  <a:pt x="15338" y="76410"/>
                </a:lnTo>
                <a:lnTo>
                  <a:pt x="21071" y="64639"/>
                </a:lnTo>
                <a:lnTo>
                  <a:pt x="27613" y="53856"/>
                </a:lnTo>
                <a:lnTo>
                  <a:pt x="34964" y="44078"/>
                </a:lnTo>
                <a:lnTo>
                  <a:pt x="48690" y="30142"/>
                </a:lnTo>
                <a:lnTo>
                  <a:pt x="58775" y="22383"/>
                </a:lnTo>
                <a:lnTo>
                  <a:pt x="69645" y="15827"/>
                </a:lnTo>
                <a:lnTo>
                  <a:pt x="81321" y="10464"/>
                </a:lnTo>
                <a:lnTo>
                  <a:pt x="95053" y="5795"/>
                </a:lnTo>
                <a:lnTo>
                  <a:pt x="107194" y="2924"/>
                </a:lnTo>
                <a:lnTo>
                  <a:pt x="119853" y="1030"/>
                </a:lnTo>
                <a:lnTo>
                  <a:pt x="133022" y="103"/>
                </a:lnTo>
                <a:lnTo>
                  <a:pt x="13931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19959" y="728979"/>
            <a:ext cx="226187" cy="311531"/>
          </a:xfrm>
          <a:custGeom>
            <a:avLst/>
            <a:gdLst/>
            <a:ahLst/>
            <a:cxnLst/>
            <a:rect l="l" t="t" r="r" b="b"/>
            <a:pathLst>
              <a:path w="226187" h="311531">
                <a:moveTo>
                  <a:pt x="139319" y="0"/>
                </a:moveTo>
                <a:lnTo>
                  <a:pt x="147574" y="0"/>
                </a:lnTo>
                <a:lnTo>
                  <a:pt x="155702" y="762"/>
                </a:lnTo>
                <a:lnTo>
                  <a:pt x="163703" y="2159"/>
                </a:lnTo>
                <a:lnTo>
                  <a:pt x="171577" y="3556"/>
                </a:lnTo>
                <a:lnTo>
                  <a:pt x="179070" y="5587"/>
                </a:lnTo>
                <a:lnTo>
                  <a:pt x="185928" y="8000"/>
                </a:lnTo>
                <a:lnTo>
                  <a:pt x="192913" y="10541"/>
                </a:lnTo>
                <a:lnTo>
                  <a:pt x="199136" y="13335"/>
                </a:lnTo>
                <a:lnTo>
                  <a:pt x="204597" y="16383"/>
                </a:lnTo>
                <a:lnTo>
                  <a:pt x="210058" y="19558"/>
                </a:lnTo>
                <a:lnTo>
                  <a:pt x="213995" y="22225"/>
                </a:lnTo>
                <a:lnTo>
                  <a:pt x="216281" y="24511"/>
                </a:lnTo>
                <a:lnTo>
                  <a:pt x="218567" y="26797"/>
                </a:lnTo>
                <a:lnTo>
                  <a:pt x="220091" y="28702"/>
                </a:lnTo>
                <a:lnTo>
                  <a:pt x="221107" y="30225"/>
                </a:lnTo>
                <a:lnTo>
                  <a:pt x="221996" y="31750"/>
                </a:lnTo>
                <a:lnTo>
                  <a:pt x="222758" y="33782"/>
                </a:lnTo>
                <a:lnTo>
                  <a:pt x="223266" y="36322"/>
                </a:lnTo>
                <a:lnTo>
                  <a:pt x="223774" y="38735"/>
                </a:lnTo>
                <a:lnTo>
                  <a:pt x="224155" y="41783"/>
                </a:lnTo>
                <a:lnTo>
                  <a:pt x="224409" y="45466"/>
                </a:lnTo>
                <a:lnTo>
                  <a:pt x="224790" y="49022"/>
                </a:lnTo>
                <a:lnTo>
                  <a:pt x="224917" y="53467"/>
                </a:lnTo>
                <a:lnTo>
                  <a:pt x="224917" y="58674"/>
                </a:lnTo>
                <a:lnTo>
                  <a:pt x="224158" y="73949"/>
                </a:lnTo>
                <a:lnTo>
                  <a:pt x="221869" y="83947"/>
                </a:lnTo>
                <a:lnTo>
                  <a:pt x="219710" y="88773"/>
                </a:lnTo>
                <a:lnTo>
                  <a:pt x="217043" y="91186"/>
                </a:lnTo>
                <a:lnTo>
                  <a:pt x="213741" y="91186"/>
                </a:lnTo>
                <a:lnTo>
                  <a:pt x="210185" y="91186"/>
                </a:lnTo>
                <a:lnTo>
                  <a:pt x="206502" y="89789"/>
                </a:lnTo>
                <a:lnTo>
                  <a:pt x="202565" y="86868"/>
                </a:lnTo>
                <a:lnTo>
                  <a:pt x="198628" y="83947"/>
                </a:lnTo>
                <a:lnTo>
                  <a:pt x="188595" y="77216"/>
                </a:lnTo>
                <a:lnTo>
                  <a:pt x="183261" y="73787"/>
                </a:lnTo>
                <a:lnTo>
                  <a:pt x="176784" y="70485"/>
                </a:lnTo>
                <a:lnTo>
                  <a:pt x="169418" y="67691"/>
                </a:lnTo>
                <a:lnTo>
                  <a:pt x="157934" y="64512"/>
                </a:lnTo>
                <a:lnTo>
                  <a:pt x="144602" y="63262"/>
                </a:lnTo>
                <a:lnTo>
                  <a:pt x="142748" y="63246"/>
                </a:lnTo>
                <a:lnTo>
                  <a:pt x="128770" y="64642"/>
                </a:lnTo>
                <a:lnTo>
                  <a:pt x="116497" y="68825"/>
                </a:lnTo>
                <a:lnTo>
                  <a:pt x="105915" y="75782"/>
                </a:lnTo>
                <a:lnTo>
                  <a:pt x="97015" y="85504"/>
                </a:lnTo>
                <a:lnTo>
                  <a:pt x="90841" y="95878"/>
                </a:lnTo>
                <a:lnTo>
                  <a:pt x="86599" y="106426"/>
                </a:lnTo>
                <a:lnTo>
                  <a:pt x="83410" y="118389"/>
                </a:lnTo>
                <a:lnTo>
                  <a:pt x="81269" y="131772"/>
                </a:lnTo>
                <a:lnTo>
                  <a:pt x="80170" y="146579"/>
                </a:lnTo>
                <a:lnTo>
                  <a:pt x="80010" y="155448"/>
                </a:lnTo>
                <a:lnTo>
                  <a:pt x="80437" y="169233"/>
                </a:lnTo>
                <a:lnTo>
                  <a:pt x="81702" y="181948"/>
                </a:lnTo>
                <a:lnTo>
                  <a:pt x="83780" y="193542"/>
                </a:lnTo>
                <a:lnTo>
                  <a:pt x="88004" y="207919"/>
                </a:lnTo>
                <a:lnTo>
                  <a:pt x="93269" y="219097"/>
                </a:lnTo>
                <a:lnTo>
                  <a:pt x="104584" y="233164"/>
                </a:lnTo>
                <a:lnTo>
                  <a:pt x="115033" y="240273"/>
                </a:lnTo>
                <a:lnTo>
                  <a:pt x="127322" y="244634"/>
                </a:lnTo>
                <a:lnTo>
                  <a:pt x="140344" y="246316"/>
                </a:lnTo>
                <a:lnTo>
                  <a:pt x="143637" y="246380"/>
                </a:lnTo>
                <a:lnTo>
                  <a:pt x="157281" y="245389"/>
                </a:lnTo>
                <a:lnTo>
                  <a:pt x="169075" y="242462"/>
                </a:lnTo>
                <a:lnTo>
                  <a:pt x="179197" y="238379"/>
                </a:lnTo>
                <a:lnTo>
                  <a:pt x="185928" y="234823"/>
                </a:lnTo>
                <a:lnTo>
                  <a:pt x="191770" y="230886"/>
                </a:lnTo>
                <a:lnTo>
                  <a:pt x="197485" y="226949"/>
                </a:lnTo>
                <a:lnTo>
                  <a:pt x="206375" y="220091"/>
                </a:lnTo>
                <a:lnTo>
                  <a:pt x="210185" y="216916"/>
                </a:lnTo>
                <a:lnTo>
                  <a:pt x="213614" y="215392"/>
                </a:lnTo>
                <a:lnTo>
                  <a:pt x="216281" y="215392"/>
                </a:lnTo>
                <a:lnTo>
                  <a:pt x="218059" y="215392"/>
                </a:lnTo>
                <a:lnTo>
                  <a:pt x="219710" y="215900"/>
                </a:lnTo>
                <a:lnTo>
                  <a:pt x="220853" y="216916"/>
                </a:lnTo>
                <a:lnTo>
                  <a:pt x="222123" y="217932"/>
                </a:lnTo>
                <a:lnTo>
                  <a:pt x="223139" y="219837"/>
                </a:lnTo>
                <a:lnTo>
                  <a:pt x="223901" y="222631"/>
                </a:lnTo>
                <a:lnTo>
                  <a:pt x="224536" y="225425"/>
                </a:lnTo>
                <a:lnTo>
                  <a:pt x="225171" y="228981"/>
                </a:lnTo>
                <a:lnTo>
                  <a:pt x="225552" y="233299"/>
                </a:lnTo>
                <a:lnTo>
                  <a:pt x="225933" y="237617"/>
                </a:lnTo>
                <a:lnTo>
                  <a:pt x="226187" y="243205"/>
                </a:lnTo>
                <a:lnTo>
                  <a:pt x="226187" y="250062"/>
                </a:lnTo>
                <a:lnTo>
                  <a:pt x="226187" y="255524"/>
                </a:lnTo>
                <a:lnTo>
                  <a:pt x="226060" y="259969"/>
                </a:lnTo>
                <a:lnTo>
                  <a:pt x="225679" y="263525"/>
                </a:lnTo>
                <a:lnTo>
                  <a:pt x="225425" y="267208"/>
                </a:lnTo>
                <a:lnTo>
                  <a:pt x="225044" y="270256"/>
                </a:lnTo>
                <a:lnTo>
                  <a:pt x="224409" y="272796"/>
                </a:lnTo>
                <a:lnTo>
                  <a:pt x="223901" y="275209"/>
                </a:lnTo>
                <a:lnTo>
                  <a:pt x="217805" y="284734"/>
                </a:lnTo>
                <a:lnTo>
                  <a:pt x="205105" y="293370"/>
                </a:lnTo>
                <a:lnTo>
                  <a:pt x="192278" y="299847"/>
                </a:lnTo>
                <a:lnTo>
                  <a:pt x="172763" y="306093"/>
                </a:lnTo>
                <a:lnTo>
                  <a:pt x="159976" y="308928"/>
                </a:lnTo>
                <a:lnTo>
                  <a:pt x="147180" y="310758"/>
                </a:lnTo>
                <a:lnTo>
                  <a:pt x="134407" y="311509"/>
                </a:lnTo>
                <a:lnTo>
                  <a:pt x="131826" y="311531"/>
                </a:lnTo>
                <a:lnTo>
                  <a:pt x="118057" y="311047"/>
                </a:lnTo>
                <a:lnTo>
                  <a:pt x="105016" y="309598"/>
                </a:lnTo>
                <a:lnTo>
                  <a:pt x="92686" y="307182"/>
                </a:lnTo>
                <a:lnTo>
                  <a:pt x="81050" y="303799"/>
                </a:lnTo>
                <a:lnTo>
                  <a:pt x="63362" y="296069"/>
                </a:lnTo>
                <a:lnTo>
                  <a:pt x="52506" y="289321"/>
                </a:lnTo>
                <a:lnTo>
                  <a:pt x="42630" y="281379"/>
                </a:lnTo>
                <a:lnTo>
                  <a:pt x="33782" y="272288"/>
                </a:lnTo>
                <a:lnTo>
                  <a:pt x="26318" y="262624"/>
                </a:lnTo>
                <a:lnTo>
                  <a:pt x="19783" y="252013"/>
                </a:lnTo>
                <a:lnTo>
                  <a:pt x="14165" y="240444"/>
                </a:lnTo>
                <a:lnTo>
                  <a:pt x="9455" y="227907"/>
                </a:lnTo>
                <a:lnTo>
                  <a:pt x="5469" y="213630"/>
                </a:lnTo>
                <a:lnTo>
                  <a:pt x="3105" y="201698"/>
                </a:lnTo>
                <a:lnTo>
                  <a:pt x="1409" y="189127"/>
                </a:lnTo>
                <a:lnTo>
                  <a:pt x="376" y="175922"/>
                </a:lnTo>
                <a:lnTo>
                  <a:pt x="1" y="162090"/>
                </a:lnTo>
                <a:lnTo>
                  <a:pt x="0" y="161036"/>
                </a:lnTo>
                <a:lnTo>
                  <a:pt x="315" y="146851"/>
                </a:lnTo>
                <a:lnTo>
                  <a:pt x="1263" y="133346"/>
                </a:lnTo>
                <a:lnTo>
                  <a:pt x="2848" y="120525"/>
                </a:lnTo>
                <a:lnTo>
                  <a:pt x="5075" y="108392"/>
                </a:lnTo>
                <a:lnTo>
                  <a:pt x="7947" y="96951"/>
                </a:lnTo>
                <a:lnTo>
                  <a:pt x="15338" y="76410"/>
                </a:lnTo>
                <a:lnTo>
                  <a:pt x="21071" y="64639"/>
                </a:lnTo>
                <a:lnTo>
                  <a:pt x="27613" y="53856"/>
                </a:lnTo>
                <a:lnTo>
                  <a:pt x="34964" y="44078"/>
                </a:lnTo>
                <a:lnTo>
                  <a:pt x="48690" y="30142"/>
                </a:lnTo>
                <a:lnTo>
                  <a:pt x="58775" y="22383"/>
                </a:lnTo>
                <a:lnTo>
                  <a:pt x="69645" y="15827"/>
                </a:lnTo>
                <a:lnTo>
                  <a:pt x="81321" y="10464"/>
                </a:lnTo>
                <a:lnTo>
                  <a:pt x="95105" y="5795"/>
                </a:lnTo>
                <a:lnTo>
                  <a:pt x="107246" y="2924"/>
                </a:lnTo>
                <a:lnTo>
                  <a:pt x="119881" y="1030"/>
                </a:lnTo>
                <a:lnTo>
                  <a:pt x="133026" y="103"/>
                </a:lnTo>
                <a:lnTo>
                  <a:pt x="13931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504051" y="728599"/>
            <a:ext cx="440308" cy="306959"/>
          </a:xfrm>
          <a:custGeom>
            <a:avLst/>
            <a:gdLst/>
            <a:ahLst/>
            <a:cxnLst/>
            <a:rect l="l" t="t" r="r" b="b"/>
            <a:pathLst>
              <a:path w="440308" h="306959">
                <a:moveTo>
                  <a:pt x="160020" y="0"/>
                </a:moveTo>
                <a:lnTo>
                  <a:pt x="173502" y="632"/>
                </a:lnTo>
                <a:lnTo>
                  <a:pt x="185778" y="2495"/>
                </a:lnTo>
                <a:lnTo>
                  <a:pt x="190753" y="3683"/>
                </a:lnTo>
                <a:lnTo>
                  <a:pt x="203237" y="7758"/>
                </a:lnTo>
                <a:lnTo>
                  <a:pt x="214312" y="13334"/>
                </a:lnTo>
                <a:lnTo>
                  <a:pt x="222250" y="18287"/>
                </a:lnTo>
                <a:lnTo>
                  <a:pt x="228473" y="23622"/>
                </a:lnTo>
                <a:lnTo>
                  <a:pt x="233552" y="29845"/>
                </a:lnTo>
                <a:lnTo>
                  <a:pt x="238759" y="36067"/>
                </a:lnTo>
                <a:lnTo>
                  <a:pt x="243077" y="42925"/>
                </a:lnTo>
                <a:lnTo>
                  <a:pt x="246633" y="50673"/>
                </a:lnTo>
                <a:lnTo>
                  <a:pt x="255964" y="41071"/>
                </a:lnTo>
                <a:lnTo>
                  <a:pt x="265186" y="32538"/>
                </a:lnTo>
                <a:lnTo>
                  <a:pt x="271018" y="27686"/>
                </a:lnTo>
                <a:lnTo>
                  <a:pt x="281637" y="19744"/>
                </a:lnTo>
                <a:lnTo>
                  <a:pt x="292155" y="13260"/>
                </a:lnTo>
                <a:lnTo>
                  <a:pt x="294640" y="11937"/>
                </a:lnTo>
                <a:lnTo>
                  <a:pt x="302387" y="8000"/>
                </a:lnTo>
                <a:lnTo>
                  <a:pt x="310133" y="4952"/>
                </a:lnTo>
                <a:lnTo>
                  <a:pt x="317880" y="3048"/>
                </a:lnTo>
                <a:lnTo>
                  <a:pt x="325627" y="1015"/>
                </a:lnTo>
                <a:lnTo>
                  <a:pt x="333501" y="0"/>
                </a:lnTo>
                <a:lnTo>
                  <a:pt x="341629" y="0"/>
                </a:lnTo>
                <a:lnTo>
                  <a:pt x="355796" y="680"/>
                </a:lnTo>
                <a:lnTo>
                  <a:pt x="368705" y="2713"/>
                </a:lnTo>
                <a:lnTo>
                  <a:pt x="380358" y="6082"/>
                </a:lnTo>
                <a:lnTo>
                  <a:pt x="399526" y="16038"/>
                </a:lnTo>
                <a:lnTo>
                  <a:pt x="409405" y="24030"/>
                </a:lnTo>
                <a:lnTo>
                  <a:pt x="417774" y="33397"/>
                </a:lnTo>
                <a:lnTo>
                  <a:pt x="425310" y="45129"/>
                </a:lnTo>
                <a:lnTo>
                  <a:pt x="430629" y="56617"/>
                </a:lnTo>
                <a:lnTo>
                  <a:pt x="434651" y="69134"/>
                </a:lnTo>
                <a:lnTo>
                  <a:pt x="437730" y="84174"/>
                </a:lnTo>
                <a:lnTo>
                  <a:pt x="439336" y="96694"/>
                </a:lnTo>
                <a:lnTo>
                  <a:pt x="440174" y="109569"/>
                </a:lnTo>
                <a:lnTo>
                  <a:pt x="440308" y="117348"/>
                </a:lnTo>
                <a:lnTo>
                  <a:pt x="440308" y="294513"/>
                </a:lnTo>
                <a:lnTo>
                  <a:pt x="440308" y="296545"/>
                </a:lnTo>
                <a:lnTo>
                  <a:pt x="439674" y="298450"/>
                </a:lnTo>
                <a:lnTo>
                  <a:pt x="438403" y="299974"/>
                </a:lnTo>
                <a:lnTo>
                  <a:pt x="437133" y="301498"/>
                </a:lnTo>
                <a:lnTo>
                  <a:pt x="435101" y="302767"/>
                </a:lnTo>
                <a:lnTo>
                  <a:pt x="432180" y="303784"/>
                </a:lnTo>
                <a:lnTo>
                  <a:pt x="429259" y="304926"/>
                </a:lnTo>
                <a:lnTo>
                  <a:pt x="425323" y="305688"/>
                </a:lnTo>
                <a:lnTo>
                  <a:pt x="420370" y="306197"/>
                </a:lnTo>
                <a:lnTo>
                  <a:pt x="415417" y="306704"/>
                </a:lnTo>
                <a:lnTo>
                  <a:pt x="409194" y="306959"/>
                </a:lnTo>
                <a:lnTo>
                  <a:pt x="401447" y="306959"/>
                </a:lnTo>
                <a:lnTo>
                  <a:pt x="393573" y="306959"/>
                </a:lnTo>
                <a:lnTo>
                  <a:pt x="387223" y="306704"/>
                </a:lnTo>
                <a:lnTo>
                  <a:pt x="382270" y="306197"/>
                </a:lnTo>
                <a:lnTo>
                  <a:pt x="377317" y="305688"/>
                </a:lnTo>
                <a:lnTo>
                  <a:pt x="373252" y="304926"/>
                </a:lnTo>
                <a:lnTo>
                  <a:pt x="370331" y="303784"/>
                </a:lnTo>
                <a:lnTo>
                  <a:pt x="367283" y="302767"/>
                </a:lnTo>
                <a:lnTo>
                  <a:pt x="365251" y="301498"/>
                </a:lnTo>
                <a:lnTo>
                  <a:pt x="364108" y="299974"/>
                </a:lnTo>
                <a:lnTo>
                  <a:pt x="362966" y="298450"/>
                </a:lnTo>
                <a:lnTo>
                  <a:pt x="362330" y="296545"/>
                </a:lnTo>
                <a:lnTo>
                  <a:pt x="362330" y="294513"/>
                </a:lnTo>
                <a:lnTo>
                  <a:pt x="362330" y="130428"/>
                </a:lnTo>
                <a:lnTo>
                  <a:pt x="361739" y="117171"/>
                </a:lnTo>
                <a:lnTo>
                  <a:pt x="359843" y="105131"/>
                </a:lnTo>
                <a:lnTo>
                  <a:pt x="358013" y="97281"/>
                </a:lnTo>
                <a:lnTo>
                  <a:pt x="355346" y="90677"/>
                </a:lnTo>
                <a:lnTo>
                  <a:pt x="351663" y="85216"/>
                </a:lnTo>
                <a:lnTo>
                  <a:pt x="348106" y="79755"/>
                </a:lnTo>
                <a:lnTo>
                  <a:pt x="343534" y="75564"/>
                </a:lnTo>
                <a:lnTo>
                  <a:pt x="338074" y="72516"/>
                </a:lnTo>
                <a:lnTo>
                  <a:pt x="332485" y="69468"/>
                </a:lnTo>
                <a:lnTo>
                  <a:pt x="326008" y="68072"/>
                </a:lnTo>
                <a:lnTo>
                  <a:pt x="318262" y="68072"/>
                </a:lnTo>
                <a:lnTo>
                  <a:pt x="306494" y="69969"/>
                </a:lnTo>
                <a:lnTo>
                  <a:pt x="294592" y="75698"/>
                </a:lnTo>
                <a:lnTo>
                  <a:pt x="281680" y="85911"/>
                </a:lnTo>
                <a:lnTo>
                  <a:pt x="272898" y="94586"/>
                </a:lnTo>
                <a:lnTo>
                  <a:pt x="263704" y="104890"/>
                </a:lnTo>
                <a:lnTo>
                  <a:pt x="259079" y="110489"/>
                </a:lnTo>
                <a:lnTo>
                  <a:pt x="259079" y="294513"/>
                </a:lnTo>
                <a:lnTo>
                  <a:pt x="259079" y="296545"/>
                </a:lnTo>
                <a:lnTo>
                  <a:pt x="258445" y="298450"/>
                </a:lnTo>
                <a:lnTo>
                  <a:pt x="257175" y="299974"/>
                </a:lnTo>
                <a:lnTo>
                  <a:pt x="255904" y="301498"/>
                </a:lnTo>
                <a:lnTo>
                  <a:pt x="253873" y="302767"/>
                </a:lnTo>
                <a:lnTo>
                  <a:pt x="250825" y="303784"/>
                </a:lnTo>
                <a:lnTo>
                  <a:pt x="247776" y="304926"/>
                </a:lnTo>
                <a:lnTo>
                  <a:pt x="243840" y="305688"/>
                </a:lnTo>
                <a:lnTo>
                  <a:pt x="238887" y="306197"/>
                </a:lnTo>
                <a:lnTo>
                  <a:pt x="233933" y="306704"/>
                </a:lnTo>
                <a:lnTo>
                  <a:pt x="227710" y="306959"/>
                </a:lnTo>
                <a:lnTo>
                  <a:pt x="220218" y="306959"/>
                </a:lnTo>
                <a:lnTo>
                  <a:pt x="212598" y="306959"/>
                </a:lnTo>
                <a:lnTo>
                  <a:pt x="206248" y="306704"/>
                </a:lnTo>
                <a:lnTo>
                  <a:pt x="201295" y="306197"/>
                </a:lnTo>
                <a:lnTo>
                  <a:pt x="196342" y="305688"/>
                </a:lnTo>
                <a:lnTo>
                  <a:pt x="192404" y="304926"/>
                </a:lnTo>
                <a:lnTo>
                  <a:pt x="189356" y="303784"/>
                </a:lnTo>
                <a:lnTo>
                  <a:pt x="186435" y="302767"/>
                </a:lnTo>
                <a:lnTo>
                  <a:pt x="184276" y="301498"/>
                </a:lnTo>
                <a:lnTo>
                  <a:pt x="183006" y="299974"/>
                </a:lnTo>
                <a:lnTo>
                  <a:pt x="181737" y="298450"/>
                </a:lnTo>
                <a:lnTo>
                  <a:pt x="181228" y="296545"/>
                </a:lnTo>
                <a:lnTo>
                  <a:pt x="181228" y="294513"/>
                </a:lnTo>
                <a:lnTo>
                  <a:pt x="181228" y="130428"/>
                </a:lnTo>
                <a:lnTo>
                  <a:pt x="180575" y="117178"/>
                </a:lnTo>
                <a:lnTo>
                  <a:pt x="178616" y="105143"/>
                </a:lnTo>
                <a:lnTo>
                  <a:pt x="176783" y="97281"/>
                </a:lnTo>
                <a:lnTo>
                  <a:pt x="174117" y="90677"/>
                </a:lnTo>
                <a:lnTo>
                  <a:pt x="170560" y="85216"/>
                </a:lnTo>
                <a:lnTo>
                  <a:pt x="167131" y="79755"/>
                </a:lnTo>
                <a:lnTo>
                  <a:pt x="162559" y="75564"/>
                </a:lnTo>
                <a:lnTo>
                  <a:pt x="156972" y="72516"/>
                </a:lnTo>
                <a:lnTo>
                  <a:pt x="151383" y="69468"/>
                </a:lnTo>
                <a:lnTo>
                  <a:pt x="144906" y="68072"/>
                </a:lnTo>
                <a:lnTo>
                  <a:pt x="137414" y="68072"/>
                </a:lnTo>
                <a:lnTo>
                  <a:pt x="125533" y="69925"/>
                </a:lnTo>
                <a:lnTo>
                  <a:pt x="113653" y="75521"/>
                </a:lnTo>
                <a:lnTo>
                  <a:pt x="100445" y="85943"/>
                </a:lnTo>
                <a:lnTo>
                  <a:pt x="91699" y="94662"/>
                </a:lnTo>
                <a:lnTo>
                  <a:pt x="82564" y="105025"/>
                </a:lnTo>
                <a:lnTo>
                  <a:pt x="78104" y="110489"/>
                </a:lnTo>
                <a:lnTo>
                  <a:pt x="78104" y="294513"/>
                </a:lnTo>
                <a:lnTo>
                  <a:pt x="78104" y="296545"/>
                </a:lnTo>
                <a:lnTo>
                  <a:pt x="77470" y="298450"/>
                </a:lnTo>
                <a:lnTo>
                  <a:pt x="76326" y="299974"/>
                </a:lnTo>
                <a:lnTo>
                  <a:pt x="75056" y="301498"/>
                </a:lnTo>
                <a:lnTo>
                  <a:pt x="72898" y="302767"/>
                </a:lnTo>
                <a:lnTo>
                  <a:pt x="69976" y="303784"/>
                </a:lnTo>
                <a:lnTo>
                  <a:pt x="66928" y="304926"/>
                </a:lnTo>
                <a:lnTo>
                  <a:pt x="62992" y="305688"/>
                </a:lnTo>
                <a:lnTo>
                  <a:pt x="58039" y="306197"/>
                </a:lnTo>
                <a:lnTo>
                  <a:pt x="52958" y="306704"/>
                </a:lnTo>
                <a:lnTo>
                  <a:pt x="46735" y="306959"/>
                </a:lnTo>
                <a:lnTo>
                  <a:pt x="38989" y="306959"/>
                </a:lnTo>
                <a:lnTo>
                  <a:pt x="31369" y="306959"/>
                </a:lnTo>
                <a:lnTo>
                  <a:pt x="25146" y="306704"/>
                </a:lnTo>
                <a:lnTo>
                  <a:pt x="20066" y="306197"/>
                </a:lnTo>
                <a:lnTo>
                  <a:pt x="15113" y="305688"/>
                </a:lnTo>
                <a:lnTo>
                  <a:pt x="11175" y="304926"/>
                </a:lnTo>
                <a:lnTo>
                  <a:pt x="8127" y="303784"/>
                </a:lnTo>
                <a:lnTo>
                  <a:pt x="5206" y="302767"/>
                </a:lnTo>
                <a:lnTo>
                  <a:pt x="3048" y="301498"/>
                </a:lnTo>
                <a:lnTo>
                  <a:pt x="1777" y="299974"/>
                </a:lnTo>
                <a:lnTo>
                  <a:pt x="507" y="298450"/>
                </a:lnTo>
                <a:lnTo>
                  <a:pt x="0" y="296545"/>
                </a:lnTo>
                <a:lnTo>
                  <a:pt x="0" y="294513"/>
                </a:lnTo>
                <a:lnTo>
                  <a:pt x="0" y="17779"/>
                </a:lnTo>
                <a:lnTo>
                  <a:pt x="0" y="15621"/>
                </a:lnTo>
                <a:lnTo>
                  <a:pt x="507" y="13842"/>
                </a:lnTo>
                <a:lnTo>
                  <a:pt x="1524" y="12318"/>
                </a:lnTo>
                <a:lnTo>
                  <a:pt x="2540" y="10795"/>
                </a:lnTo>
                <a:lnTo>
                  <a:pt x="4445" y="9525"/>
                </a:lnTo>
                <a:lnTo>
                  <a:pt x="7112" y="8381"/>
                </a:lnTo>
                <a:lnTo>
                  <a:pt x="9778" y="7365"/>
                </a:lnTo>
                <a:lnTo>
                  <a:pt x="13207" y="6603"/>
                </a:lnTo>
                <a:lnTo>
                  <a:pt x="17525" y="6096"/>
                </a:lnTo>
                <a:lnTo>
                  <a:pt x="21717" y="5587"/>
                </a:lnTo>
                <a:lnTo>
                  <a:pt x="27050" y="5334"/>
                </a:lnTo>
                <a:lnTo>
                  <a:pt x="33400" y="5334"/>
                </a:lnTo>
                <a:lnTo>
                  <a:pt x="40131" y="5334"/>
                </a:lnTo>
                <a:lnTo>
                  <a:pt x="45593" y="5587"/>
                </a:lnTo>
                <a:lnTo>
                  <a:pt x="49910" y="6096"/>
                </a:lnTo>
                <a:lnTo>
                  <a:pt x="54228" y="6603"/>
                </a:lnTo>
                <a:lnTo>
                  <a:pt x="57657" y="7365"/>
                </a:lnTo>
                <a:lnTo>
                  <a:pt x="59944" y="8381"/>
                </a:lnTo>
                <a:lnTo>
                  <a:pt x="62356" y="9525"/>
                </a:lnTo>
                <a:lnTo>
                  <a:pt x="64134" y="10795"/>
                </a:lnTo>
                <a:lnTo>
                  <a:pt x="65150" y="12318"/>
                </a:lnTo>
                <a:lnTo>
                  <a:pt x="66167" y="13842"/>
                </a:lnTo>
                <a:lnTo>
                  <a:pt x="66675" y="15621"/>
                </a:lnTo>
                <a:lnTo>
                  <a:pt x="66675" y="17779"/>
                </a:lnTo>
                <a:lnTo>
                  <a:pt x="66675" y="49656"/>
                </a:lnTo>
                <a:lnTo>
                  <a:pt x="76538" y="39553"/>
                </a:lnTo>
                <a:lnTo>
                  <a:pt x="86415" y="30589"/>
                </a:lnTo>
                <a:lnTo>
                  <a:pt x="96281" y="22771"/>
                </a:lnTo>
                <a:lnTo>
                  <a:pt x="106113" y="16109"/>
                </a:lnTo>
                <a:lnTo>
                  <a:pt x="112395" y="12446"/>
                </a:lnTo>
                <a:lnTo>
                  <a:pt x="124317" y="6870"/>
                </a:lnTo>
                <a:lnTo>
                  <a:pt x="136493" y="2930"/>
                </a:lnTo>
                <a:lnTo>
                  <a:pt x="148923" y="640"/>
                </a:lnTo>
                <a:lnTo>
                  <a:pt x="16002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234557" y="728599"/>
            <a:ext cx="211327" cy="312165"/>
          </a:xfrm>
          <a:custGeom>
            <a:avLst/>
            <a:gdLst/>
            <a:ahLst/>
            <a:cxnLst/>
            <a:rect l="l" t="t" r="r" b="b"/>
            <a:pathLst>
              <a:path w="211327" h="312165">
                <a:moveTo>
                  <a:pt x="114172" y="0"/>
                </a:moveTo>
                <a:lnTo>
                  <a:pt x="122935" y="0"/>
                </a:lnTo>
                <a:lnTo>
                  <a:pt x="131317" y="635"/>
                </a:lnTo>
                <a:lnTo>
                  <a:pt x="139445" y="1904"/>
                </a:lnTo>
                <a:lnTo>
                  <a:pt x="147700" y="3175"/>
                </a:lnTo>
                <a:lnTo>
                  <a:pt x="155066" y="4699"/>
                </a:lnTo>
                <a:lnTo>
                  <a:pt x="161670" y="6603"/>
                </a:lnTo>
                <a:lnTo>
                  <a:pt x="168275" y="8381"/>
                </a:lnTo>
                <a:lnTo>
                  <a:pt x="173862" y="10413"/>
                </a:lnTo>
                <a:lnTo>
                  <a:pt x="178434" y="12573"/>
                </a:lnTo>
                <a:lnTo>
                  <a:pt x="183006" y="14731"/>
                </a:lnTo>
                <a:lnTo>
                  <a:pt x="186308" y="16637"/>
                </a:lnTo>
                <a:lnTo>
                  <a:pt x="188213" y="18161"/>
                </a:lnTo>
                <a:lnTo>
                  <a:pt x="190118" y="19812"/>
                </a:lnTo>
                <a:lnTo>
                  <a:pt x="191515" y="21336"/>
                </a:lnTo>
                <a:lnTo>
                  <a:pt x="192404" y="22860"/>
                </a:lnTo>
                <a:lnTo>
                  <a:pt x="193293" y="24384"/>
                </a:lnTo>
                <a:lnTo>
                  <a:pt x="193801" y="26288"/>
                </a:lnTo>
                <a:lnTo>
                  <a:pt x="194309" y="28448"/>
                </a:lnTo>
                <a:lnTo>
                  <a:pt x="194690" y="30606"/>
                </a:lnTo>
                <a:lnTo>
                  <a:pt x="195071" y="33274"/>
                </a:lnTo>
                <a:lnTo>
                  <a:pt x="195325" y="36575"/>
                </a:lnTo>
                <a:lnTo>
                  <a:pt x="195706" y="39750"/>
                </a:lnTo>
                <a:lnTo>
                  <a:pt x="195833" y="43687"/>
                </a:lnTo>
                <a:lnTo>
                  <a:pt x="195833" y="48513"/>
                </a:lnTo>
                <a:lnTo>
                  <a:pt x="195833" y="54101"/>
                </a:lnTo>
                <a:lnTo>
                  <a:pt x="195706" y="58547"/>
                </a:lnTo>
                <a:lnTo>
                  <a:pt x="195325" y="62102"/>
                </a:lnTo>
                <a:lnTo>
                  <a:pt x="195071" y="65659"/>
                </a:lnTo>
                <a:lnTo>
                  <a:pt x="194563" y="68452"/>
                </a:lnTo>
                <a:lnTo>
                  <a:pt x="193801" y="70485"/>
                </a:lnTo>
                <a:lnTo>
                  <a:pt x="193039" y="72516"/>
                </a:lnTo>
                <a:lnTo>
                  <a:pt x="192150" y="73913"/>
                </a:lnTo>
                <a:lnTo>
                  <a:pt x="190880" y="74675"/>
                </a:lnTo>
                <a:lnTo>
                  <a:pt x="189610" y="75437"/>
                </a:lnTo>
                <a:lnTo>
                  <a:pt x="188213" y="75818"/>
                </a:lnTo>
                <a:lnTo>
                  <a:pt x="186562" y="75818"/>
                </a:lnTo>
                <a:lnTo>
                  <a:pt x="184657" y="75818"/>
                </a:lnTo>
                <a:lnTo>
                  <a:pt x="181737" y="74675"/>
                </a:lnTo>
                <a:lnTo>
                  <a:pt x="177800" y="72516"/>
                </a:lnTo>
                <a:lnTo>
                  <a:pt x="173862" y="70358"/>
                </a:lnTo>
                <a:lnTo>
                  <a:pt x="169037" y="68072"/>
                </a:lnTo>
                <a:lnTo>
                  <a:pt x="163067" y="65531"/>
                </a:lnTo>
                <a:lnTo>
                  <a:pt x="157225" y="62991"/>
                </a:lnTo>
                <a:lnTo>
                  <a:pt x="150367" y="60705"/>
                </a:lnTo>
                <a:lnTo>
                  <a:pt x="142620" y="58547"/>
                </a:lnTo>
                <a:lnTo>
                  <a:pt x="130826" y="56172"/>
                </a:lnTo>
                <a:lnTo>
                  <a:pt x="117567" y="55253"/>
                </a:lnTo>
                <a:lnTo>
                  <a:pt x="116077" y="55245"/>
                </a:lnTo>
                <a:lnTo>
                  <a:pt x="109092" y="55245"/>
                </a:lnTo>
                <a:lnTo>
                  <a:pt x="102869" y="56006"/>
                </a:lnTo>
                <a:lnTo>
                  <a:pt x="97789" y="57403"/>
                </a:lnTo>
                <a:lnTo>
                  <a:pt x="92582" y="58927"/>
                </a:lnTo>
                <a:lnTo>
                  <a:pt x="88391" y="60960"/>
                </a:lnTo>
                <a:lnTo>
                  <a:pt x="85089" y="63626"/>
                </a:lnTo>
                <a:lnTo>
                  <a:pt x="81787" y="66293"/>
                </a:lnTo>
                <a:lnTo>
                  <a:pt x="79247" y="69468"/>
                </a:lnTo>
                <a:lnTo>
                  <a:pt x="77596" y="73151"/>
                </a:lnTo>
                <a:lnTo>
                  <a:pt x="75945" y="76708"/>
                </a:lnTo>
                <a:lnTo>
                  <a:pt x="75056" y="80645"/>
                </a:lnTo>
                <a:lnTo>
                  <a:pt x="75056" y="84709"/>
                </a:lnTo>
                <a:lnTo>
                  <a:pt x="75056" y="91186"/>
                </a:lnTo>
                <a:lnTo>
                  <a:pt x="77088" y="96520"/>
                </a:lnTo>
                <a:lnTo>
                  <a:pt x="81025" y="100964"/>
                </a:lnTo>
                <a:lnTo>
                  <a:pt x="84962" y="105283"/>
                </a:lnTo>
                <a:lnTo>
                  <a:pt x="90169" y="109092"/>
                </a:lnTo>
                <a:lnTo>
                  <a:pt x="96519" y="112395"/>
                </a:lnTo>
                <a:lnTo>
                  <a:pt x="102869" y="115697"/>
                </a:lnTo>
                <a:lnTo>
                  <a:pt x="110235" y="118745"/>
                </a:lnTo>
                <a:lnTo>
                  <a:pt x="118363" y="121665"/>
                </a:lnTo>
                <a:lnTo>
                  <a:pt x="130178" y="126014"/>
                </a:lnTo>
                <a:lnTo>
                  <a:pt x="142075" y="130709"/>
                </a:lnTo>
                <a:lnTo>
                  <a:pt x="154790" y="136280"/>
                </a:lnTo>
                <a:lnTo>
                  <a:pt x="166163" y="142096"/>
                </a:lnTo>
                <a:lnTo>
                  <a:pt x="178807" y="150103"/>
                </a:lnTo>
                <a:lnTo>
                  <a:pt x="188371" y="158374"/>
                </a:lnTo>
                <a:lnTo>
                  <a:pt x="197785" y="169516"/>
                </a:lnTo>
                <a:lnTo>
                  <a:pt x="204185" y="180728"/>
                </a:lnTo>
                <a:lnTo>
                  <a:pt x="209122" y="194924"/>
                </a:lnTo>
                <a:lnTo>
                  <a:pt x="211013" y="207728"/>
                </a:lnTo>
                <a:lnTo>
                  <a:pt x="211327" y="216280"/>
                </a:lnTo>
                <a:lnTo>
                  <a:pt x="210545" y="229862"/>
                </a:lnTo>
                <a:lnTo>
                  <a:pt x="208184" y="242448"/>
                </a:lnTo>
                <a:lnTo>
                  <a:pt x="204225" y="254058"/>
                </a:lnTo>
                <a:lnTo>
                  <a:pt x="195942" y="268977"/>
                </a:lnTo>
                <a:lnTo>
                  <a:pt x="187888" y="278810"/>
                </a:lnTo>
                <a:lnTo>
                  <a:pt x="178327" y="287434"/>
                </a:lnTo>
                <a:lnTo>
                  <a:pt x="167309" y="294720"/>
                </a:lnTo>
                <a:lnTo>
                  <a:pt x="156023" y="300355"/>
                </a:lnTo>
                <a:lnTo>
                  <a:pt x="143667" y="304920"/>
                </a:lnTo>
                <a:lnTo>
                  <a:pt x="127468" y="308968"/>
                </a:lnTo>
                <a:lnTo>
                  <a:pt x="115062" y="310865"/>
                </a:lnTo>
                <a:lnTo>
                  <a:pt x="102129" y="311915"/>
                </a:lnTo>
                <a:lnTo>
                  <a:pt x="91566" y="312165"/>
                </a:lnTo>
                <a:lnTo>
                  <a:pt x="78527" y="311747"/>
                </a:lnTo>
                <a:lnTo>
                  <a:pt x="66065" y="310491"/>
                </a:lnTo>
                <a:lnTo>
                  <a:pt x="48836" y="307319"/>
                </a:lnTo>
                <a:lnTo>
                  <a:pt x="37149" y="304212"/>
                </a:lnTo>
                <a:lnTo>
                  <a:pt x="29209" y="301625"/>
                </a:lnTo>
                <a:lnTo>
                  <a:pt x="22987" y="299212"/>
                </a:lnTo>
                <a:lnTo>
                  <a:pt x="18033" y="296672"/>
                </a:lnTo>
                <a:lnTo>
                  <a:pt x="13080" y="294259"/>
                </a:lnTo>
                <a:lnTo>
                  <a:pt x="9397" y="291846"/>
                </a:lnTo>
                <a:lnTo>
                  <a:pt x="7112" y="289687"/>
                </a:lnTo>
                <a:lnTo>
                  <a:pt x="4825" y="287527"/>
                </a:lnTo>
                <a:lnTo>
                  <a:pt x="3175" y="284099"/>
                </a:lnTo>
                <a:lnTo>
                  <a:pt x="1904" y="279526"/>
                </a:lnTo>
                <a:lnTo>
                  <a:pt x="634" y="274827"/>
                </a:lnTo>
                <a:lnTo>
                  <a:pt x="0" y="267970"/>
                </a:lnTo>
                <a:lnTo>
                  <a:pt x="0" y="258825"/>
                </a:lnTo>
                <a:lnTo>
                  <a:pt x="0" y="252856"/>
                </a:lnTo>
                <a:lnTo>
                  <a:pt x="253" y="248030"/>
                </a:lnTo>
                <a:lnTo>
                  <a:pt x="634" y="244475"/>
                </a:lnTo>
                <a:lnTo>
                  <a:pt x="1015" y="240791"/>
                </a:lnTo>
                <a:lnTo>
                  <a:pt x="1650" y="237871"/>
                </a:lnTo>
                <a:lnTo>
                  <a:pt x="2539" y="235712"/>
                </a:lnTo>
                <a:lnTo>
                  <a:pt x="3301" y="233552"/>
                </a:lnTo>
                <a:lnTo>
                  <a:pt x="4317" y="232155"/>
                </a:lnTo>
                <a:lnTo>
                  <a:pt x="5587" y="231393"/>
                </a:lnTo>
                <a:lnTo>
                  <a:pt x="6857" y="230631"/>
                </a:lnTo>
                <a:lnTo>
                  <a:pt x="8381" y="230250"/>
                </a:lnTo>
                <a:lnTo>
                  <a:pt x="10287" y="230250"/>
                </a:lnTo>
                <a:lnTo>
                  <a:pt x="12572" y="230250"/>
                </a:lnTo>
                <a:lnTo>
                  <a:pt x="15875" y="231648"/>
                </a:lnTo>
                <a:lnTo>
                  <a:pt x="20319" y="234187"/>
                </a:lnTo>
                <a:lnTo>
                  <a:pt x="24764" y="236727"/>
                </a:lnTo>
                <a:lnTo>
                  <a:pt x="30352" y="239649"/>
                </a:lnTo>
                <a:lnTo>
                  <a:pt x="36956" y="242697"/>
                </a:lnTo>
                <a:lnTo>
                  <a:pt x="43560" y="245872"/>
                </a:lnTo>
                <a:lnTo>
                  <a:pt x="51307" y="248665"/>
                </a:lnTo>
                <a:lnTo>
                  <a:pt x="60070" y="251460"/>
                </a:lnTo>
                <a:lnTo>
                  <a:pt x="71778" y="254091"/>
                </a:lnTo>
                <a:lnTo>
                  <a:pt x="84774" y="255299"/>
                </a:lnTo>
                <a:lnTo>
                  <a:pt x="90042" y="255397"/>
                </a:lnTo>
                <a:lnTo>
                  <a:pt x="97027" y="255397"/>
                </a:lnTo>
                <a:lnTo>
                  <a:pt x="103250" y="254762"/>
                </a:lnTo>
                <a:lnTo>
                  <a:pt x="108838" y="253237"/>
                </a:lnTo>
                <a:lnTo>
                  <a:pt x="114300" y="251840"/>
                </a:lnTo>
                <a:lnTo>
                  <a:pt x="118998" y="249809"/>
                </a:lnTo>
                <a:lnTo>
                  <a:pt x="123062" y="247014"/>
                </a:lnTo>
                <a:lnTo>
                  <a:pt x="127126" y="244348"/>
                </a:lnTo>
                <a:lnTo>
                  <a:pt x="130175" y="240918"/>
                </a:lnTo>
                <a:lnTo>
                  <a:pt x="132206" y="236854"/>
                </a:lnTo>
                <a:lnTo>
                  <a:pt x="134238" y="232663"/>
                </a:lnTo>
                <a:lnTo>
                  <a:pt x="135254" y="227964"/>
                </a:lnTo>
                <a:lnTo>
                  <a:pt x="135254" y="222503"/>
                </a:lnTo>
                <a:lnTo>
                  <a:pt x="135254" y="216280"/>
                </a:lnTo>
                <a:lnTo>
                  <a:pt x="133350" y="210947"/>
                </a:lnTo>
                <a:lnTo>
                  <a:pt x="129539" y="206501"/>
                </a:lnTo>
                <a:lnTo>
                  <a:pt x="125729" y="202056"/>
                </a:lnTo>
                <a:lnTo>
                  <a:pt x="120650" y="198247"/>
                </a:lnTo>
                <a:lnTo>
                  <a:pt x="114300" y="194945"/>
                </a:lnTo>
                <a:lnTo>
                  <a:pt x="108076" y="191642"/>
                </a:lnTo>
                <a:lnTo>
                  <a:pt x="100964" y="188467"/>
                </a:lnTo>
                <a:lnTo>
                  <a:pt x="92963" y="185674"/>
                </a:lnTo>
                <a:lnTo>
                  <a:pt x="81289" y="181212"/>
                </a:lnTo>
                <a:lnTo>
                  <a:pt x="69352" y="176389"/>
                </a:lnTo>
                <a:lnTo>
                  <a:pt x="56915" y="170746"/>
                </a:lnTo>
                <a:lnTo>
                  <a:pt x="45630" y="164888"/>
                </a:lnTo>
                <a:lnTo>
                  <a:pt x="33315" y="156898"/>
                </a:lnTo>
                <a:lnTo>
                  <a:pt x="23772" y="148513"/>
                </a:lnTo>
                <a:lnTo>
                  <a:pt x="14818" y="137430"/>
                </a:lnTo>
                <a:lnTo>
                  <a:pt x="8602" y="126087"/>
                </a:lnTo>
                <a:lnTo>
                  <a:pt x="3790" y="111977"/>
                </a:lnTo>
                <a:lnTo>
                  <a:pt x="1885" y="99202"/>
                </a:lnTo>
                <a:lnTo>
                  <a:pt x="1523" y="89788"/>
                </a:lnTo>
                <a:lnTo>
                  <a:pt x="2437" y="76624"/>
                </a:lnTo>
                <a:lnTo>
                  <a:pt x="5137" y="64249"/>
                </a:lnTo>
                <a:lnTo>
                  <a:pt x="9270" y="53212"/>
                </a:lnTo>
                <a:lnTo>
                  <a:pt x="15613" y="42153"/>
                </a:lnTo>
                <a:lnTo>
                  <a:pt x="23623" y="32287"/>
                </a:lnTo>
                <a:lnTo>
                  <a:pt x="31622" y="24891"/>
                </a:lnTo>
                <a:lnTo>
                  <a:pt x="41559" y="17927"/>
                </a:lnTo>
                <a:lnTo>
                  <a:pt x="52750" y="12039"/>
                </a:lnTo>
                <a:lnTo>
                  <a:pt x="65219" y="7227"/>
                </a:lnTo>
                <a:lnTo>
                  <a:pt x="78757" y="3578"/>
                </a:lnTo>
                <a:lnTo>
                  <a:pt x="91055" y="1455"/>
                </a:lnTo>
                <a:lnTo>
                  <a:pt x="104092" y="264"/>
                </a:lnTo>
                <a:lnTo>
                  <a:pt x="11417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071491" y="728599"/>
            <a:ext cx="177800" cy="306959"/>
          </a:xfrm>
          <a:custGeom>
            <a:avLst/>
            <a:gdLst/>
            <a:ahLst/>
            <a:cxnLst/>
            <a:rect l="l" t="t" r="r" b="b"/>
            <a:pathLst>
              <a:path w="177800" h="306959">
                <a:moveTo>
                  <a:pt x="140208" y="0"/>
                </a:moveTo>
                <a:lnTo>
                  <a:pt x="142875" y="0"/>
                </a:lnTo>
                <a:lnTo>
                  <a:pt x="145796" y="253"/>
                </a:lnTo>
                <a:lnTo>
                  <a:pt x="148844" y="508"/>
                </a:lnTo>
                <a:lnTo>
                  <a:pt x="152019" y="888"/>
                </a:lnTo>
                <a:lnTo>
                  <a:pt x="155194" y="1397"/>
                </a:lnTo>
                <a:lnTo>
                  <a:pt x="158496" y="2031"/>
                </a:lnTo>
                <a:lnTo>
                  <a:pt x="161798" y="2793"/>
                </a:lnTo>
                <a:lnTo>
                  <a:pt x="164719" y="3683"/>
                </a:lnTo>
                <a:lnTo>
                  <a:pt x="167259" y="4572"/>
                </a:lnTo>
                <a:lnTo>
                  <a:pt x="169672" y="5461"/>
                </a:lnTo>
                <a:lnTo>
                  <a:pt x="171450" y="6476"/>
                </a:lnTo>
                <a:lnTo>
                  <a:pt x="172593" y="7492"/>
                </a:lnTo>
                <a:lnTo>
                  <a:pt x="173736" y="8509"/>
                </a:lnTo>
                <a:lnTo>
                  <a:pt x="174625" y="9651"/>
                </a:lnTo>
                <a:lnTo>
                  <a:pt x="175133" y="10922"/>
                </a:lnTo>
                <a:lnTo>
                  <a:pt x="175641" y="12191"/>
                </a:lnTo>
                <a:lnTo>
                  <a:pt x="176149" y="13842"/>
                </a:lnTo>
                <a:lnTo>
                  <a:pt x="176530" y="16001"/>
                </a:lnTo>
                <a:lnTo>
                  <a:pt x="176911" y="18161"/>
                </a:lnTo>
                <a:lnTo>
                  <a:pt x="177292" y="21462"/>
                </a:lnTo>
                <a:lnTo>
                  <a:pt x="177419" y="25780"/>
                </a:lnTo>
                <a:lnTo>
                  <a:pt x="177673" y="30099"/>
                </a:lnTo>
                <a:lnTo>
                  <a:pt x="177800" y="36067"/>
                </a:lnTo>
                <a:lnTo>
                  <a:pt x="177800" y="43434"/>
                </a:lnTo>
                <a:lnTo>
                  <a:pt x="177800" y="50926"/>
                </a:lnTo>
                <a:lnTo>
                  <a:pt x="177546" y="57023"/>
                </a:lnTo>
                <a:lnTo>
                  <a:pt x="177164" y="61849"/>
                </a:lnTo>
                <a:lnTo>
                  <a:pt x="176784" y="66548"/>
                </a:lnTo>
                <a:lnTo>
                  <a:pt x="176149" y="70230"/>
                </a:lnTo>
                <a:lnTo>
                  <a:pt x="175260" y="73025"/>
                </a:lnTo>
                <a:lnTo>
                  <a:pt x="174498" y="75691"/>
                </a:lnTo>
                <a:lnTo>
                  <a:pt x="173355" y="77470"/>
                </a:lnTo>
                <a:lnTo>
                  <a:pt x="171958" y="78612"/>
                </a:lnTo>
                <a:lnTo>
                  <a:pt x="170687" y="79628"/>
                </a:lnTo>
                <a:lnTo>
                  <a:pt x="168910" y="80137"/>
                </a:lnTo>
                <a:lnTo>
                  <a:pt x="166878" y="80137"/>
                </a:lnTo>
                <a:lnTo>
                  <a:pt x="165226" y="80137"/>
                </a:lnTo>
                <a:lnTo>
                  <a:pt x="163322" y="79755"/>
                </a:lnTo>
                <a:lnTo>
                  <a:pt x="161289" y="78993"/>
                </a:lnTo>
                <a:lnTo>
                  <a:pt x="159258" y="78359"/>
                </a:lnTo>
                <a:lnTo>
                  <a:pt x="156972" y="77470"/>
                </a:lnTo>
                <a:lnTo>
                  <a:pt x="154305" y="76708"/>
                </a:lnTo>
                <a:lnTo>
                  <a:pt x="151764" y="75818"/>
                </a:lnTo>
                <a:lnTo>
                  <a:pt x="148844" y="75056"/>
                </a:lnTo>
                <a:lnTo>
                  <a:pt x="145796" y="74422"/>
                </a:lnTo>
                <a:lnTo>
                  <a:pt x="142748" y="73660"/>
                </a:lnTo>
                <a:lnTo>
                  <a:pt x="139319" y="73278"/>
                </a:lnTo>
                <a:lnTo>
                  <a:pt x="135509" y="73278"/>
                </a:lnTo>
                <a:lnTo>
                  <a:pt x="131191" y="73278"/>
                </a:lnTo>
                <a:lnTo>
                  <a:pt x="126873" y="74167"/>
                </a:lnTo>
                <a:lnTo>
                  <a:pt x="122555" y="75946"/>
                </a:lnTo>
                <a:lnTo>
                  <a:pt x="118237" y="77724"/>
                </a:lnTo>
                <a:lnTo>
                  <a:pt x="113664" y="80390"/>
                </a:lnTo>
                <a:lnTo>
                  <a:pt x="108966" y="84200"/>
                </a:lnTo>
                <a:lnTo>
                  <a:pt x="104394" y="87884"/>
                </a:lnTo>
                <a:lnTo>
                  <a:pt x="99568" y="92837"/>
                </a:lnTo>
                <a:lnTo>
                  <a:pt x="94487" y="99060"/>
                </a:lnTo>
                <a:lnTo>
                  <a:pt x="87399" y="108319"/>
                </a:lnTo>
                <a:lnTo>
                  <a:pt x="79849" y="119344"/>
                </a:lnTo>
                <a:lnTo>
                  <a:pt x="78105" y="122047"/>
                </a:lnTo>
                <a:lnTo>
                  <a:pt x="78105" y="294513"/>
                </a:lnTo>
                <a:lnTo>
                  <a:pt x="78105" y="296545"/>
                </a:lnTo>
                <a:lnTo>
                  <a:pt x="77470" y="298450"/>
                </a:lnTo>
                <a:lnTo>
                  <a:pt x="76326" y="299974"/>
                </a:lnTo>
                <a:lnTo>
                  <a:pt x="75057" y="301498"/>
                </a:lnTo>
                <a:lnTo>
                  <a:pt x="72898" y="302767"/>
                </a:lnTo>
                <a:lnTo>
                  <a:pt x="69976" y="303784"/>
                </a:lnTo>
                <a:lnTo>
                  <a:pt x="66929" y="304926"/>
                </a:lnTo>
                <a:lnTo>
                  <a:pt x="62992" y="305688"/>
                </a:lnTo>
                <a:lnTo>
                  <a:pt x="58038" y="306197"/>
                </a:lnTo>
                <a:lnTo>
                  <a:pt x="52959" y="306704"/>
                </a:lnTo>
                <a:lnTo>
                  <a:pt x="46736" y="306959"/>
                </a:lnTo>
                <a:lnTo>
                  <a:pt x="38988" y="306959"/>
                </a:lnTo>
                <a:lnTo>
                  <a:pt x="31369" y="306959"/>
                </a:lnTo>
                <a:lnTo>
                  <a:pt x="25146" y="306704"/>
                </a:lnTo>
                <a:lnTo>
                  <a:pt x="20066" y="306197"/>
                </a:lnTo>
                <a:lnTo>
                  <a:pt x="15112" y="305688"/>
                </a:lnTo>
                <a:lnTo>
                  <a:pt x="11175" y="304926"/>
                </a:lnTo>
                <a:lnTo>
                  <a:pt x="8128" y="303784"/>
                </a:lnTo>
                <a:lnTo>
                  <a:pt x="5207" y="302767"/>
                </a:lnTo>
                <a:lnTo>
                  <a:pt x="3048" y="301498"/>
                </a:lnTo>
                <a:lnTo>
                  <a:pt x="1778" y="299974"/>
                </a:lnTo>
                <a:lnTo>
                  <a:pt x="508" y="298450"/>
                </a:lnTo>
                <a:lnTo>
                  <a:pt x="0" y="296545"/>
                </a:lnTo>
                <a:lnTo>
                  <a:pt x="0" y="294513"/>
                </a:lnTo>
                <a:lnTo>
                  <a:pt x="0" y="17779"/>
                </a:lnTo>
                <a:lnTo>
                  <a:pt x="0" y="15621"/>
                </a:lnTo>
                <a:lnTo>
                  <a:pt x="508" y="13842"/>
                </a:lnTo>
                <a:lnTo>
                  <a:pt x="1524" y="12318"/>
                </a:lnTo>
                <a:lnTo>
                  <a:pt x="2539" y="10795"/>
                </a:lnTo>
                <a:lnTo>
                  <a:pt x="4445" y="9525"/>
                </a:lnTo>
                <a:lnTo>
                  <a:pt x="7112" y="8381"/>
                </a:lnTo>
                <a:lnTo>
                  <a:pt x="9779" y="7365"/>
                </a:lnTo>
                <a:lnTo>
                  <a:pt x="13208" y="6603"/>
                </a:lnTo>
                <a:lnTo>
                  <a:pt x="17525" y="6096"/>
                </a:lnTo>
                <a:lnTo>
                  <a:pt x="21717" y="5587"/>
                </a:lnTo>
                <a:lnTo>
                  <a:pt x="27050" y="5334"/>
                </a:lnTo>
                <a:lnTo>
                  <a:pt x="33400" y="5334"/>
                </a:lnTo>
                <a:lnTo>
                  <a:pt x="40132" y="5334"/>
                </a:lnTo>
                <a:lnTo>
                  <a:pt x="45593" y="5587"/>
                </a:lnTo>
                <a:lnTo>
                  <a:pt x="49911" y="6096"/>
                </a:lnTo>
                <a:lnTo>
                  <a:pt x="54229" y="6603"/>
                </a:lnTo>
                <a:lnTo>
                  <a:pt x="57658" y="7365"/>
                </a:lnTo>
                <a:lnTo>
                  <a:pt x="59944" y="8381"/>
                </a:lnTo>
                <a:lnTo>
                  <a:pt x="62357" y="9525"/>
                </a:lnTo>
                <a:lnTo>
                  <a:pt x="64135" y="10795"/>
                </a:lnTo>
                <a:lnTo>
                  <a:pt x="65150" y="12318"/>
                </a:lnTo>
                <a:lnTo>
                  <a:pt x="66167" y="13842"/>
                </a:lnTo>
                <a:lnTo>
                  <a:pt x="66675" y="15621"/>
                </a:lnTo>
                <a:lnTo>
                  <a:pt x="66675" y="17779"/>
                </a:lnTo>
                <a:lnTo>
                  <a:pt x="66675" y="52197"/>
                </a:lnTo>
                <a:lnTo>
                  <a:pt x="74903" y="40951"/>
                </a:lnTo>
                <a:lnTo>
                  <a:pt x="82745" y="31374"/>
                </a:lnTo>
                <a:lnTo>
                  <a:pt x="87122" y="26542"/>
                </a:lnTo>
                <a:lnTo>
                  <a:pt x="93599" y="19812"/>
                </a:lnTo>
                <a:lnTo>
                  <a:pt x="99695" y="14477"/>
                </a:lnTo>
                <a:lnTo>
                  <a:pt x="105410" y="10540"/>
                </a:lnTo>
                <a:lnTo>
                  <a:pt x="111251" y="6730"/>
                </a:lnTo>
                <a:lnTo>
                  <a:pt x="117094" y="3937"/>
                </a:lnTo>
                <a:lnTo>
                  <a:pt x="122809" y="2412"/>
                </a:lnTo>
                <a:lnTo>
                  <a:pt x="128650" y="888"/>
                </a:lnTo>
                <a:lnTo>
                  <a:pt x="134366" y="0"/>
                </a:lnTo>
                <a:lnTo>
                  <a:pt x="14020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254627" y="728599"/>
            <a:ext cx="264287" cy="306959"/>
          </a:xfrm>
          <a:custGeom>
            <a:avLst/>
            <a:gdLst/>
            <a:ahLst/>
            <a:cxnLst/>
            <a:rect l="l" t="t" r="r" b="b"/>
            <a:pathLst>
              <a:path w="264287" h="306959">
                <a:moveTo>
                  <a:pt x="162813" y="0"/>
                </a:moveTo>
                <a:lnTo>
                  <a:pt x="177040" y="649"/>
                </a:lnTo>
                <a:lnTo>
                  <a:pt x="190014" y="2589"/>
                </a:lnTo>
                <a:lnTo>
                  <a:pt x="201737" y="5806"/>
                </a:lnTo>
                <a:lnTo>
                  <a:pt x="221937" y="15931"/>
                </a:lnTo>
                <a:lnTo>
                  <a:pt x="231945" y="23776"/>
                </a:lnTo>
                <a:lnTo>
                  <a:pt x="240485" y="32956"/>
                </a:lnTo>
                <a:lnTo>
                  <a:pt x="248568" y="45059"/>
                </a:lnTo>
                <a:lnTo>
                  <a:pt x="254043" y="56464"/>
                </a:lnTo>
                <a:lnTo>
                  <a:pt x="258256" y="68885"/>
                </a:lnTo>
                <a:lnTo>
                  <a:pt x="261354" y="83064"/>
                </a:lnTo>
                <a:lnTo>
                  <a:pt x="262965" y="95138"/>
                </a:lnTo>
                <a:lnTo>
                  <a:pt x="263934" y="108241"/>
                </a:lnTo>
                <a:lnTo>
                  <a:pt x="264285" y="122384"/>
                </a:lnTo>
                <a:lnTo>
                  <a:pt x="264287" y="123571"/>
                </a:lnTo>
                <a:lnTo>
                  <a:pt x="264287" y="294513"/>
                </a:lnTo>
                <a:lnTo>
                  <a:pt x="264287" y="296545"/>
                </a:lnTo>
                <a:lnTo>
                  <a:pt x="263651" y="298450"/>
                </a:lnTo>
                <a:lnTo>
                  <a:pt x="262509" y="299974"/>
                </a:lnTo>
                <a:lnTo>
                  <a:pt x="261238" y="301498"/>
                </a:lnTo>
                <a:lnTo>
                  <a:pt x="259207" y="302767"/>
                </a:lnTo>
                <a:lnTo>
                  <a:pt x="256286" y="303784"/>
                </a:lnTo>
                <a:lnTo>
                  <a:pt x="253364" y="304926"/>
                </a:lnTo>
                <a:lnTo>
                  <a:pt x="249427" y="305688"/>
                </a:lnTo>
                <a:lnTo>
                  <a:pt x="244348" y="306197"/>
                </a:lnTo>
                <a:lnTo>
                  <a:pt x="239268" y="306704"/>
                </a:lnTo>
                <a:lnTo>
                  <a:pt x="233045" y="306959"/>
                </a:lnTo>
                <a:lnTo>
                  <a:pt x="225551" y="306959"/>
                </a:lnTo>
                <a:lnTo>
                  <a:pt x="217932" y="306959"/>
                </a:lnTo>
                <a:lnTo>
                  <a:pt x="211582" y="306704"/>
                </a:lnTo>
                <a:lnTo>
                  <a:pt x="206501" y="306197"/>
                </a:lnTo>
                <a:lnTo>
                  <a:pt x="201422" y="305688"/>
                </a:lnTo>
                <a:lnTo>
                  <a:pt x="197358" y="304926"/>
                </a:lnTo>
                <a:lnTo>
                  <a:pt x="194563" y="303784"/>
                </a:lnTo>
                <a:lnTo>
                  <a:pt x="191643" y="302767"/>
                </a:lnTo>
                <a:lnTo>
                  <a:pt x="189611" y="301498"/>
                </a:lnTo>
                <a:lnTo>
                  <a:pt x="188340" y="299974"/>
                </a:lnTo>
                <a:lnTo>
                  <a:pt x="187071" y="298450"/>
                </a:lnTo>
                <a:lnTo>
                  <a:pt x="186436" y="296545"/>
                </a:lnTo>
                <a:lnTo>
                  <a:pt x="186436" y="294513"/>
                </a:lnTo>
                <a:lnTo>
                  <a:pt x="186436" y="136525"/>
                </a:lnTo>
                <a:lnTo>
                  <a:pt x="185956" y="121867"/>
                </a:lnTo>
                <a:lnTo>
                  <a:pt x="184551" y="109890"/>
                </a:lnTo>
                <a:lnTo>
                  <a:pt x="183514" y="104901"/>
                </a:lnTo>
                <a:lnTo>
                  <a:pt x="181483" y="97281"/>
                </a:lnTo>
                <a:lnTo>
                  <a:pt x="178688" y="90677"/>
                </a:lnTo>
                <a:lnTo>
                  <a:pt x="175006" y="85216"/>
                </a:lnTo>
                <a:lnTo>
                  <a:pt x="171196" y="79755"/>
                </a:lnTo>
                <a:lnTo>
                  <a:pt x="166370" y="75564"/>
                </a:lnTo>
                <a:lnTo>
                  <a:pt x="160527" y="72516"/>
                </a:lnTo>
                <a:lnTo>
                  <a:pt x="154686" y="69468"/>
                </a:lnTo>
                <a:lnTo>
                  <a:pt x="147700" y="68072"/>
                </a:lnTo>
                <a:lnTo>
                  <a:pt x="139953" y="68072"/>
                </a:lnTo>
                <a:lnTo>
                  <a:pt x="127999" y="69762"/>
                </a:lnTo>
                <a:lnTo>
                  <a:pt x="116045" y="74866"/>
                </a:lnTo>
                <a:lnTo>
                  <a:pt x="101121" y="85817"/>
                </a:lnTo>
                <a:lnTo>
                  <a:pt x="92188" y="94359"/>
                </a:lnTo>
                <a:lnTo>
                  <a:pt x="83035" y="104492"/>
                </a:lnTo>
                <a:lnTo>
                  <a:pt x="78105" y="110489"/>
                </a:lnTo>
                <a:lnTo>
                  <a:pt x="78105" y="294513"/>
                </a:lnTo>
                <a:lnTo>
                  <a:pt x="78105" y="296545"/>
                </a:lnTo>
                <a:lnTo>
                  <a:pt x="77470" y="298450"/>
                </a:lnTo>
                <a:lnTo>
                  <a:pt x="76326" y="299974"/>
                </a:lnTo>
                <a:lnTo>
                  <a:pt x="75057" y="301498"/>
                </a:lnTo>
                <a:lnTo>
                  <a:pt x="72898" y="302767"/>
                </a:lnTo>
                <a:lnTo>
                  <a:pt x="69976" y="303784"/>
                </a:lnTo>
                <a:lnTo>
                  <a:pt x="66928" y="304926"/>
                </a:lnTo>
                <a:lnTo>
                  <a:pt x="62992" y="305688"/>
                </a:lnTo>
                <a:lnTo>
                  <a:pt x="58038" y="306197"/>
                </a:lnTo>
                <a:lnTo>
                  <a:pt x="52959" y="306704"/>
                </a:lnTo>
                <a:lnTo>
                  <a:pt x="46736" y="306959"/>
                </a:lnTo>
                <a:lnTo>
                  <a:pt x="38988" y="306959"/>
                </a:lnTo>
                <a:lnTo>
                  <a:pt x="31369" y="306959"/>
                </a:lnTo>
                <a:lnTo>
                  <a:pt x="25146" y="306704"/>
                </a:lnTo>
                <a:lnTo>
                  <a:pt x="20065" y="306197"/>
                </a:lnTo>
                <a:lnTo>
                  <a:pt x="15112" y="305688"/>
                </a:lnTo>
                <a:lnTo>
                  <a:pt x="11175" y="304926"/>
                </a:lnTo>
                <a:lnTo>
                  <a:pt x="8127" y="303784"/>
                </a:lnTo>
                <a:lnTo>
                  <a:pt x="5207" y="302767"/>
                </a:lnTo>
                <a:lnTo>
                  <a:pt x="3048" y="301498"/>
                </a:lnTo>
                <a:lnTo>
                  <a:pt x="1777" y="299974"/>
                </a:lnTo>
                <a:lnTo>
                  <a:pt x="508" y="298450"/>
                </a:lnTo>
                <a:lnTo>
                  <a:pt x="0" y="296545"/>
                </a:lnTo>
                <a:lnTo>
                  <a:pt x="0" y="294513"/>
                </a:lnTo>
                <a:lnTo>
                  <a:pt x="0" y="17779"/>
                </a:lnTo>
                <a:lnTo>
                  <a:pt x="0" y="15621"/>
                </a:lnTo>
                <a:lnTo>
                  <a:pt x="508" y="13842"/>
                </a:lnTo>
                <a:lnTo>
                  <a:pt x="1524" y="12318"/>
                </a:lnTo>
                <a:lnTo>
                  <a:pt x="2539" y="10795"/>
                </a:lnTo>
                <a:lnTo>
                  <a:pt x="4445" y="9525"/>
                </a:lnTo>
                <a:lnTo>
                  <a:pt x="7112" y="8381"/>
                </a:lnTo>
                <a:lnTo>
                  <a:pt x="9778" y="7365"/>
                </a:lnTo>
                <a:lnTo>
                  <a:pt x="13208" y="6603"/>
                </a:lnTo>
                <a:lnTo>
                  <a:pt x="17525" y="6096"/>
                </a:lnTo>
                <a:lnTo>
                  <a:pt x="21717" y="5587"/>
                </a:lnTo>
                <a:lnTo>
                  <a:pt x="27050" y="5334"/>
                </a:lnTo>
                <a:lnTo>
                  <a:pt x="33400" y="5334"/>
                </a:lnTo>
                <a:lnTo>
                  <a:pt x="40132" y="5334"/>
                </a:lnTo>
                <a:lnTo>
                  <a:pt x="45593" y="5587"/>
                </a:lnTo>
                <a:lnTo>
                  <a:pt x="49911" y="6096"/>
                </a:lnTo>
                <a:lnTo>
                  <a:pt x="54228" y="6603"/>
                </a:lnTo>
                <a:lnTo>
                  <a:pt x="57658" y="7365"/>
                </a:lnTo>
                <a:lnTo>
                  <a:pt x="59944" y="8381"/>
                </a:lnTo>
                <a:lnTo>
                  <a:pt x="62357" y="9525"/>
                </a:lnTo>
                <a:lnTo>
                  <a:pt x="64135" y="10795"/>
                </a:lnTo>
                <a:lnTo>
                  <a:pt x="65150" y="12318"/>
                </a:lnTo>
                <a:lnTo>
                  <a:pt x="66167" y="13842"/>
                </a:lnTo>
                <a:lnTo>
                  <a:pt x="66675" y="15621"/>
                </a:lnTo>
                <a:lnTo>
                  <a:pt x="66675" y="17779"/>
                </a:lnTo>
                <a:lnTo>
                  <a:pt x="66675" y="49656"/>
                </a:lnTo>
                <a:lnTo>
                  <a:pt x="76444" y="39679"/>
                </a:lnTo>
                <a:lnTo>
                  <a:pt x="86310" y="30811"/>
                </a:lnTo>
                <a:lnTo>
                  <a:pt x="96265" y="23060"/>
                </a:lnTo>
                <a:lnTo>
                  <a:pt x="106301" y="16433"/>
                </a:lnTo>
                <a:lnTo>
                  <a:pt x="113411" y="12446"/>
                </a:lnTo>
                <a:lnTo>
                  <a:pt x="125328" y="7032"/>
                </a:lnTo>
                <a:lnTo>
                  <a:pt x="137517" y="3145"/>
                </a:lnTo>
                <a:lnTo>
                  <a:pt x="149967" y="797"/>
                </a:lnTo>
                <a:lnTo>
                  <a:pt x="162665" y="0"/>
                </a:lnTo>
                <a:lnTo>
                  <a:pt x="16281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923538" y="728599"/>
            <a:ext cx="252984" cy="312165"/>
          </a:xfrm>
          <a:custGeom>
            <a:avLst/>
            <a:gdLst/>
            <a:ahLst/>
            <a:cxnLst/>
            <a:rect l="l" t="t" r="r" b="b"/>
            <a:pathLst>
              <a:path w="252984" h="312165">
                <a:moveTo>
                  <a:pt x="130683" y="0"/>
                </a:moveTo>
                <a:lnTo>
                  <a:pt x="144967" y="333"/>
                </a:lnTo>
                <a:lnTo>
                  <a:pt x="158273" y="1332"/>
                </a:lnTo>
                <a:lnTo>
                  <a:pt x="170598" y="2997"/>
                </a:lnTo>
                <a:lnTo>
                  <a:pt x="181944" y="5329"/>
                </a:lnTo>
                <a:lnTo>
                  <a:pt x="199372" y="10815"/>
                </a:lnTo>
                <a:lnTo>
                  <a:pt x="210957" y="16362"/>
                </a:lnTo>
                <a:lnTo>
                  <a:pt x="221064" y="23119"/>
                </a:lnTo>
                <a:lnTo>
                  <a:pt x="232965" y="35017"/>
                </a:lnTo>
                <a:lnTo>
                  <a:pt x="239938" y="45583"/>
                </a:lnTo>
                <a:lnTo>
                  <a:pt x="245328" y="57628"/>
                </a:lnTo>
                <a:lnTo>
                  <a:pt x="249180" y="71062"/>
                </a:lnTo>
                <a:lnTo>
                  <a:pt x="251341" y="83198"/>
                </a:lnTo>
                <a:lnTo>
                  <a:pt x="252607" y="96325"/>
                </a:lnTo>
                <a:lnTo>
                  <a:pt x="252984" y="109220"/>
                </a:lnTo>
                <a:lnTo>
                  <a:pt x="252984" y="295528"/>
                </a:lnTo>
                <a:lnTo>
                  <a:pt x="252984" y="298323"/>
                </a:lnTo>
                <a:lnTo>
                  <a:pt x="251840" y="300609"/>
                </a:lnTo>
                <a:lnTo>
                  <a:pt x="249809" y="302260"/>
                </a:lnTo>
                <a:lnTo>
                  <a:pt x="247776" y="303911"/>
                </a:lnTo>
                <a:lnTo>
                  <a:pt x="244475" y="305180"/>
                </a:lnTo>
                <a:lnTo>
                  <a:pt x="240029" y="305815"/>
                </a:lnTo>
                <a:lnTo>
                  <a:pt x="235585" y="306577"/>
                </a:lnTo>
                <a:lnTo>
                  <a:pt x="228981" y="306959"/>
                </a:lnTo>
                <a:lnTo>
                  <a:pt x="220345" y="306959"/>
                </a:lnTo>
                <a:lnTo>
                  <a:pt x="211074" y="306959"/>
                </a:lnTo>
                <a:lnTo>
                  <a:pt x="204215" y="306577"/>
                </a:lnTo>
                <a:lnTo>
                  <a:pt x="200025" y="305815"/>
                </a:lnTo>
                <a:lnTo>
                  <a:pt x="195834" y="305180"/>
                </a:lnTo>
                <a:lnTo>
                  <a:pt x="192786" y="303911"/>
                </a:lnTo>
                <a:lnTo>
                  <a:pt x="191008" y="302260"/>
                </a:lnTo>
                <a:lnTo>
                  <a:pt x="189229" y="300609"/>
                </a:lnTo>
                <a:lnTo>
                  <a:pt x="188340" y="298323"/>
                </a:lnTo>
                <a:lnTo>
                  <a:pt x="188340" y="295528"/>
                </a:lnTo>
                <a:lnTo>
                  <a:pt x="188340" y="273430"/>
                </a:lnTo>
                <a:lnTo>
                  <a:pt x="179069" y="282506"/>
                </a:lnTo>
                <a:lnTo>
                  <a:pt x="169112" y="290472"/>
                </a:lnTo>
                <a:lnTo>
                  <a:pt x="158467" y="297329"/>
                </a:lnTo>
                <a:lnTo>
                  <a:pt x="149478" y="302005"/>
                </a:lnTo>
                <a:lnTo>
                  <a:pt x="137959" y="306571"/>
                </a:lnTo>
                <a:lnTo>
                  <a:pt x="125805" y="309769"/>
                </a:lnTo>
                <a:lnTo>
                  <a:pt x="113029" y="311623"/>
                </a:lnTo>
                <a:lnTo>
                  <a:pt x="100837" y="312165"/>
                </a:lnTo>
                <a:lnTo>
                  <a:pt x="87538" y="311615"/>
                </a:lnTo>
                <a:lnTo>
                  <a:pt x="74872" y="309963"/>
                </a:lnTo>
                <a:lnTo>
                  <a:pt x="62884" y="307210"/>
                </a:lnTo>
                <a:lnTo>
                  <a:pt x="48040" y="301733"/>
                </a:lnTo>
                <a:lnTo>
                  <a:pt x="36918" y="295637"/>
                </a:lnTo>
                <a:lnTo>
                  <a:pt x="28448" y="289433"/>
                </a:lnTo>
                <a:lnTo>
                  <a:pt x="19441" y="280481"/>
                </a:lnTo>
                <a:lnTo>
                  <a:pt x="12037" y="270154"/>
                </a:lnTo>
                <a:lnTo>
                  <a:pt x="7492" y="261365"/>
                </a:lnTo>
                <a:lnTo>
                  <a:pt x="3494" y="250097"/>
                </a:lnTo>
                <a:lnTo>
                  <a:pt x="993" y="237691"/>
                </a:lnTo>
                <a:lnTo>
                  <a:pt x="14" y="224173"/>
                </a:lnTo>
                <a:lnTo>
                  <a:pt x="0" y="222250"/>
                </a:lnTo>
                <a:lnTo>
                  <a:pt x="826" y="208528"/>
                </a:lnTo>
                <a:lnTo>
                  <a:pt x="3307" y="195904"/>
                </a:lnTo>
                <a:lnTo>
                  <a:pt x="7442" y="184417"/>
                </a:lnTo>
                <a:lnTo>
                  <a:pt x="16288" y="169683"/>
                </a:lnTo>
                <a:lnTo>
                  <a:pt x="24903" y="160388"/>
                </a:lnTo>
                <a:lnTo>
                  <a:pt x="35302" y="152302"/>
                </a:lnTo>
                <a:lnTo>
                  <a:pt x="47906" y="145200"/>
                </a:lnTo>
                <a:lnTo>
                  <a:pt x="59258" y="140420"/>
                </a:lnTo>
                <a:lnTo>
                  <a:pt x="71799" y="136432"/>
                </a:lnTo>
                <a:lnTo>
                  <a:pt x="84454" y="133476"/>
                </a:lnTo>
                <a:lnTo>
                  <a:pt x="95682" y="131523"/>
                </a:lnTo>
                <a:lnTo>
                  <a:pt x="107619" y="129981"/>
                </a:lnTo>
                <a:lnTo>
                  <a:pt x="120249" y="128859"/>
                </a:lnTo>
                <a:lnTo>
                  <a:pt x="133555" y="128160"/>
                </a:lnTo>
                <a:lnTo>
                  <a:pt x="147520" y="127892"/>
                </a:lnTo>
                <a:lnTo>
                  <a:pt x="149225" y="127888"/>
                </a:lnTo>
                <a:lnTo>
                  <a:pt x="176275" y="127888"/>
                </a:lnTo>
                <a:lnTo>
                  <a:pt x="176275" y="111125"/>
                </a:lnTo>
                <a:lnTo>
                  <a:pt x="176275" y="102488"/>
                </a:lnTo>
                <a:lnTo>
                  <a:pt x="175387" y="94868"/>
                </a:lnTo>
                <a:lnTo>
                  <a:pt x="173609" y="88391"/>
                </a:lnTo>
                <a:lnTo>
                  <a:pt x="171831" y="81787"/>
                </a:lnTo>
                <a:lnTo>
                  <a:pt x="169037" y="76326"/>
                </a:lnTo>
                <a:lnTo>
                  <a:pt x="164973" y="72009"/>
                </a:lnTo>
                <a:lnTo>
                  <a:pt x="160909" y="67690"/>
                </a:lnTo>
                <a:lnTo>
                  <a:pt x="155575" y="64515"/>
                </a:lnTo>
                <a:lnTo>
                  <a:pt x="148844" y="62484"/>
                </a:lnTo>
                <a:lnTo>
                  <a:pt x="142112" y="60325"/>
                </a:lnTo>
                <a:lnTo>
                  <a:pt x="133731" y="59309"/>
                </a:lnTo>
                <a:lnTo>
                  <a:pt x="123825" y="59309"/>
                </a:lnTo>
                <a:lnTo>
                  <a:pt x="110302" y="59892"/>
                </a:lnTo>
                <a:lnTo>
                  <a:pt x="97807" y="61595"/>
                </a:lnTo>
                <a:lnTo>
                  <a:pt x="88900" y="63626"/>
                </a:lnTo>
                <a:lnTo>
                  <a:pt x="76090" y="67644"/>
                </a:lnTo>
                <a:lnTo>
                  <a:pt x="64594" y="72022"/>
                </a:lnTo>
                <a:lnTo>
                  <a:pt x="53975" y="76835"/>
                </a:lnTo>
                <a:lnTo>
                  <a:pt x="47371" y="80010"/>
                </a:lnTo>
                <a:lnTo>
                  <a:pt x="42037" y="82930"/>
                </a:lnTo>
                <a:lnTo>
                  <a:pt x="36829" y="85851"/>
                </a:lnTo>
                <a:lnTo>
                  <a:pt x="32512" y="87249"/>
                </a:lnTo>
                <a:lnTo>
                  <a:pt x="29210" y="87249"/>
                </a:lnTo>
                <a:lnTo>
                  <a:pt x="26924" y="87249"/>
                </a:lnTo>
                <a:lnTo>
                  <a:pt x="24891" y="86487"/>
                </a:lnTo>
                <a:lnTo>
                  <a:pt x="23113" y="85089"/>
                </a:lnTo>
                <a:lnTo>
                  <a:pt x="21336" y="83692"/>
                </a:lnTo>
                <a:lnTo>
                  <a:pt x="19938" y="81534"/>
                </a:lnTo>
                <a:lnTo>
                  <a:pt x="18796" y="78866"/>
                </a:lnTo>
                <a:lnTo>
                  <a:pt x="17652" y="76200"/>
                </a:lnTo>
                <a:lnTo>
                  <a:pt x="16763" y="72898"/>
                </a:lnTo>
                <a:lnTo>
                  <a:pt x="16128" y="68961"/>
                </a:lnTo>
                <a:lnTo>
                  <a:pt x="15494" y="65024"/>
                </a:lnTo>
                <a:lnTo>
                  <a:pt x="15239" y="60705"/>
                </a:lnTo>
                <a:lnTo>
                  <a:pt x="15239" y="55879"/>
                </a:lnTo>
                <a:lnTo>
                  <a:pt x="15239" y="49529"/>
                </a:lnTo>
                <a:lnTo>
                  <a:pt x="15748" y="44450"/>
                </a:lnTo>
                <a:lnTo>
                  <a:pt x="16763" y="40766"/>
                </a:lnTo>
                <a:lnTo>
                  <a:pt x="17779" y="36956"/>
                </a:lnTo>
                <a:lnTo>
                  <a:pt x="19812" y="33654"/>
                </a:lnTo>
                <a:lnTo>
                  <a:pt x="22733" y="30606"/>
                </a:lnTo>
                <a:lnTo>
                  <a:pt x="25526" y="27559"/>
                </a:lnTo>
                <a:lnTo>
                  <a:pt x="30607" y="24256"/>
                </a:lnTo>
                <a:lnTo>
                  <a:pt x="37846" y="20700"/>
                </a:lnTo>
                <a:lnTo>
                  <a:pt x="48698" y="15812"/>
                </a:lnTo>
                <a:lnTo>
                  <a:pt x="61179" y="11262"/>
                </a:lnTo>
                <a:lnTo>
                  <a:pt x="75092" y="7219"/>
                </a:lnTo>
                <a:lnTo>
                  <a:pt x="87646" y="4405"/>
                </a:lnTo>
                <a:lnTo>
                  <a:pt x="95123" y="3048"/>
                </a:lnTo>
                <a:lnTo>
                  <a:pt x="107562" y="1264"/>
                </a:lnTo>
                <a:lnTo>
                  <a:pt x="120229" y="253"/>
                </a:lnTo>
                <a:lnTo>
                  <a:pt x="13068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559683" y="728599"/>
            <a:ext cx="177800" cy="306959"/>
          </a:xfrm>
          <a:custGeom>
            <a:avLst/>
            <a:gdLst/>
            <a:ahLst/>
            <a:cxnLst/>
            <a:rect l="l" t="t" r="r" b="b"/>
            <a:pathLst>
              <a:path w="177800" h="306959">
                <a:moveTo>
                  <a:pt x="140207" y="0"/>
                </a:moveTo>
                <a:lnTo>
                  <a:pt x="142875" y="0"/>
                </a:lnTo>
                <a:lnTo>
                  <a:pt x="145795" y="253"/>
                </a:lnTo>
                <a:lnTo>
                  <a:pt x="148843" y="508"/>
                </a:lnTo>
                <a:lnTo>
                  <a:pt x="152018" y="888"/>
                </a:lnTo>
                <a:lnTo>
                  <a:pt x="155193" y="1397"/>
                </a:lnTo>
                <a:lnTo>
                  <a:pt x="158495" y="2031"/>
                </a:lnTo>
                <a:lnTo>
                  <a:pt x="161797" y="2793"/>
                </a:lnTo>
                <a:lnTo>
                  <a:pt x="164718" y="3683"/>
                </a:lnTo>
                <a:lnTo>
                  <a:pt x="167258" y="4572"/>
                </a:lnTo>
                <a:lnTo>
                  <a:pt x="169671" y="5461"/>
                </a:lnTo>
                <a:lnTo>
                  <a:pt x="171450" y="6476"/>
                </a:lnTo>
                <a:lnTo>
                  <a:pt x="172592" y="7492"/>
                </a:lnTo>
                <a:lnTo>
                  <a:pt x="173736" y="8509"/>
                </a:lnTo>
                <a:lnTo>
                  <a:pt x="174625" y="9651"/>
                </a:lnTo>
                <a:lnTo>
                  <a:pt x="175132" y="10922"/>
                </a:lnTo>
                <a:lnTo>
                  <a:pt x="175640" y="12191"/>
                </a:lnTo>
                <a:lnTo>
                  <a:pt x="176149" y="13842"/>
                </a:lnTo>
                <a:lnTo>
                  <a:pt x="176529" y="16001"/>
                </a:lnTo>
                <a:lnTo>
                  <a:pt x="176911" y="18161"/>
                </a:lnTo>
                <a:lnTo>
                  <a:pt x="177291" y="21462"/>
                </a:lnTo>
                <a:lnTo>
                  <a:pt x="177418" y="25780"/>
                </a:lnTo>
                <a:lnTo>
                  <a:pt x="177672" y="30099"/>
                </a:lnTo>
                <a:lnTo>
                  <a:pt x="177800" y="36067"/>
                </a:lnTo>
                <a:lnTo>
                  <a:pt x="177800" y="43434"/>
                </a:lnTo>
                <a:lnTo>
                  <a:pt x="177800" y="50926"/>
                </a:lnTo>
                <a:lnTo>
                  <a:pt x="177545" y="57023"/>
                </a:lnTo>
                <a:lnTo>
                  <a:pt x="177164" y="61849"/>
                </a:lnTo>
                <a:lnTo>
                  <a:pt x="176783" y="66548"/>
                </a:lnTo>
                <a:lnTo>
                  <a:pt x="176149" y="70230"/>
                </a:lnTo>
                <a:lnTo>
                  <a:pt x="175259" y="73025"/>
                </a:lnTo>
                <a:lnTo>
                  <a:pt x="174497" y="75691"/>
                </a:lnTo>
                <a:lnTo>
                  <a:pt x="173354" y="77470"/>
                </a:lnTo>
                <a:lnTo>
                  <a:pt x="171957" y="78612"/>
                </a:lnTo>
                <a:lnTo>
                  <a:pt x="170687" y="79628"/>
                </a:lnTo>
                <a:lnTo>
                  <a:pt x="168909" y="80137"/>
                </a:lnTo>
                <a:lnTo>
                  <a:pt x="166877" y="80137"/>
                </a:lnTo>
                <a:lnTo>
                  <a:pt x="165226" y="80137"/>
                </a:lnTo>
                <a:lnTo>
                  <a:pt x="163321" y="79755"/>
                </a:lnTo>
                <a:lnTo>
                  <a:pt x="161289" y="78993"/>
                </a:lnTo>
                <a:lnTo>
                  <a:pt x="159257" y="78359"/>
                </a:lnTo>
                <a:lnTo>
                  <a:pt x="156971" y="77470"/>
                </a:lnTo>
                <a:lnTo>
                  <a:pt x="154304" y="76708"/>
                </a:lnTo>
                <a:lnTo>
                  <a:pt x="151764" y="75818"/>
                </a:lnTo>
                <a:lnTo>
                  <a:pt x="148843" y="75056"/>
                </a:lnTo>
                <a:lnTo>
                  <a:pt x="145795" y="74422"/>
                </a:lnTo>
                <a:lnTo>
                  <a:pt x="142747" y="73660"/>
                </a:lnTo>
                <a:lnTo>
                  <a:pt x="139318" y="73278"/>
                </a:lnTo>
                <a:lnTo>
                  <a:pt x="135508" y="73278"/>
                </a:lnTo>
                <a:lnTo>
                  <a:pt x="131190" y="73278"/>
                </a:lnTo>
                <a:lnTo>
                  <a:pt x="126872" y="74167"/>
                </a:lnTo>
                <a:lnTo>
                  <a:pt x="122554" y="75946"/>
                </a:lnTo>
                <a:lnTo>
                  <a:pt x="118237" y="77724"/>
                </a:lnTo>
                <a:lnTo>
                  <a:pt x="113664" y="80390"/>
                </a:lnTo>
                <a:lnTo>
                  <a:pt x="108965" y="84200"/>
                </a:lnTo>
                <a:lnTo>
                  <a:pt x="104393" y="87884"/>
                </a:lnTo>
                <a:lnTo>
                  <a:pt x="99567" y="92837"/>
                </a:lnTo>
                <a:lnTo>
                  <a:pt x="94487" y="99060"/>
                </a:lnTo>
                <a:lnTo>
                  <a:pt x="87399" y="108319"/>
                </a:lnTo>
                <a:lnTo>
                  <a:pt x="79849" y="119344"/>
                </a:lnTo>
                <a:lnTo>
                  <a:pt x="78104" y="122047"/>
                </a:lnTo>
                <a:lnTo>
                  <a:pt x="78104" y="294513"/>
                </a:lnTo>
                <a:lnTo>
                  <a:pt x="78104" y="296545"/>
                </a:lnTo>
                <a:lnTo>
                  <a:pt x="77469" y="298450"/>
                </a:lnTo>
                <a:lnTo>
                  <a:pt x="76326" y="299974"/>
                </a:lnTo>
                <a:lnTo>
                  <a:pt x="75056" y="301498"/>
                </a:lnTo>
                <a:lnTo>
                  <a:pt x="72897" y="302767"/>
                </a:lnTo>
                <a:lnTo>
                  <a:pt x="69976" y="303784"/>
                </a:lnTo>
                <a:lnTo>
                  <a:pt x="66928" y="304926"/>
                </a:lnTo>
                <a:lnTo>
                  <a:pt x="62991" y="305688"/>
                </a:lnTo>
                <a:lnTo>
                  <a:pt x="58038" y="306197"/>
                </a:lnTo>
                <a:lnTo>
                  <a:pt x="52958" y="306704"/>
                </a:lnTo>
                <a:lnTo>
                  <a:pt x="46736" y="306959"/>
                </a:lnTo>
                <a:lnTo>
                  <a:pt x="38988" y="306959"/>
                </a:lnTo>
                <a:lnTo>
                  <a:pt x="31368" y="306959"/>
                </a:lnTo>
                <a:lnTo>
                  <a:pt x="25145" y="306704"/>
                </a:lnTo>
                <a:lnTo>
                  <a:pt x="20065" y="306197"/>
                </a:lnTo>
                <a:lnTo>
                  <a:pt x="15112" y="305688"/>
                </a:lnTo>
                <a:lnTo>
                  <a:pt x="11175" y="304926"/>
                </a:lnTo>
                <a:lnTo>
                  <a:pt x="8127" y="303784"/>
                </a:lnTo>
                <a:lnTo>
                  <a:pt x="5206" y="302767"/>
                </a:lnTo>
                <a:lnTo>
                  <a:pt x="3047" y="301498"/>
                </a:lnTo>
                <a:lnTo>
                  <a:pt x="1777" y="299974"/>
                </a:lnTo>
                <a:lnTo>
                  <a:pt x="507" y="298450"/>
                </a:lnTo>
                <a:lnTo>
                  <a:pt x="0" y="296545"/>
                </a:lnTo>
                <a:lnTo>
                  <a:pt x="0" y="294513"/>
                </a:lnTo>
                <a:lnTo>
                  <a:pt x="0" y="17779"/>
                </a:lnTo>
                <a:lnTo>
                  <a:pt x="0" y="15621"/>
                </a:lnTo>
                <a:lnTo>
                  <a:pt x="507" y="13842"/>
                </a:lnTo>
                <a:lnTo>
                  <a:pt x="1524" y="12318"/>
                </a:lnTo>
                <a:lnTo>
                  <a:pt x="2539" y="10795"/>
                </a:lnTo>
                <a:lnTo>
                  <a:pt x="4444" y="9525"/>
                </a:lnTo>
                <a:lnTo>
                  <a:pt x="7112" y="8381"/>
                </a:lnTo>
                <a:lnTo>
                  <a:pt x="9778" y="7365"/>
                </a:lnTo>
                <a:lnTo>
                  <a:pt x="13207" y="6603"/>
                </a:lnTo>
                <a:lnTo>
                  <a:pt x="17525" y="6096"/>
                </a:lnTo>
                <a:lnTo>
                  <a:pt x="21716" y="5587"/>
                </a:lnTo>
                <a:lnTo>
                  <a:pt x="27050" y="5334"/>
                </a:lnTo>
                <a:lnTo>
                  <a:pt x="33400" y="5334"/>
                </a:lnTo>
                <a:lnTo>
                  <a:pt x="40131" y="5334"/>
                </a:lnTo>
                <a:lnTo>
                  <a:pt x="45592" y="5587"/>
                </a:lnTo>
                <a:lnTo>
                  <a:pt x="49911" y="6096"/>
                </a:lnTo>
                <a:lnTo>
                  <a:pt x="54228" y="6603"/>
                </a:lnTo>
                <a:lnTo>
                  <a:pt x="57657" y="7365"/>
                </a:lnTo>
                <a:lnTo>
                  <a:pt x="59943" y="8381"/>
                </a:lnTo>
                <a:lnTo>
                  <a:pt x="62356" y="9525"/>
                </a:lnTo>
                <a:lnTo>
                  <a:pt x="64134" y="10795"/>
                </a:lnTo>
                <a:lnTo>
                  <a:pt x="65150" y="12318"/>
                </a:lnTo>
                <a:lnTo>
                  <a:pt x="66166" y="13842"/>
                </a:lnTo>
                <a:lnTo>
                  <a:pt x="66675" y="15621"/>
                </a:lnTo>
                <a:lnTo>
                  <a:pt x="66675" y="17779"/>
                </a:lnTo>
                <a:lnTo>
                  <a:pt x="66675" y="52197"/>
                </a:lnTo>
                <a:lnTo>
                  <a:pt x="74903" y="40951"/>
                </a:lnTo>
                <a:lnTo>
                  <a:pt x="82745" y="31374"/>
                </a:lnTo>
                <a:lnTo>
                  <a:pt x="87121" y="26542"/>
                </a:lnTo>
                <a:lnTo>
                  <a:pt x="93599" y="19812"/>
                </a:lnTo>
                <a:lnTo>
                  <a:pt x="99694" y="14477"/>
                </a:lnTo>
                <a:lnTo>
                  <a:pt x="105409" y="10540"/>
                </a:lnTo>
                <a:lnTo>
                  <a:pt x="111251" y="6730"/>
                </a:lnTo>
                <a:lnTo>
                  <a:pt x="117093" y="3937"/>
                </a:lnTo>
                <a:lnTo>
                  <a:pt x="122808" y="2412"/>
                </a:lnTo>
                <a:lnTo>
                  <a:pt x="128650" y="888"/>
                </a:lnTo>
                <a:lnTo>
                  <a:pt x="134365" y="0"/>
                </a:lnTo>
                <a:lnTo>
                  <a:pt x="14020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01543" y="728599"/>
            <a:ext cx="296671" cy="312165"/>
          </a:xfrm>
          <a:custGeom>
            <a:avLst/>
            <a:gdLst/>
            <a:ahLst/>
            <a:cxnLst/>
            <a:rect l="l" t="t" r="r" b="b"/>
            <a:pathLst>
              <a:path w="296671" h="312165">
                <a:moveTo>
                  <a:pt x="151637" y="0"/>
                </a:moveTo>
                <a:lnTo>
                  <a:pt x="165745" y="386"/>
                </a:lnTo>
                <a:lnTo>
                  <a:pt x="179089" y="1542"/>
                </a:lnTo>
                <a:lnTo>
                  <a:pt x="191680" y="3462"/>
                </a:lnTo>
                <a:lnTo>
                  <a:pt x="203529" y="6140"/>
                </a:lnTo>
                <a:lnTo>
                  <a:pt x="214648" y="9571"/>
                </a:lnTo>
                <a:lnTo>
                  <a:pt x="228601" y="15441"/>
                </a:lnTo>
                <a:lnTo>
                  <a:pt x="239887" y="21770"/>
                </a:lnTo>
                <a:lnTo>
                  <a:pt x="250119" y="29135"/>
                </a:lnTo>
                <a:lnTo>
                  <a:pt x="259277" y="37527"/>
                </a:lnTo>
                <a:lnTo>
                  <a:pt x="269135" y="49287"/>
                </a:lnTo>
                <a:lnTo>
                  <a:pt x="275906" y="59768"/>
                </a:lnTo>
                <a:lnTo>
                  <a:pt x="281698" y="71204"/>
                </a:lnTo>
                <a:lnTo>
                  <a:pt x="286530" y="83604"/>
                </a:lnTo>
                <a:lnTo>
                  <a:pt x="290957" y="99192"/>
                </a:lnTo>
                <a:lnTo>
                  <a:pt x="293356" y="111116"/>
                </a:lnTo>
                <a:lnTo>
                  <a:pt x="295106" y="123650"/>
                </a:lnTo>
                <a:lnTo>
                  <a:pt x="296207" y="136788"/>
                </a:lnTo>
                <a:lnTo>
                  <a:pt x="296659" y="150526"/>
                </a:lnTo>
                <a:lnTo>
                  <a:pt x="296671" y="153288"/>
                </a:lnTo>
                <a:lnTo>
                  <a:pt x="296312" y="166835"/>
                </a:lnTo>
                <a:lnTo>
                  <a:pt x="295239" y="179915"/>
                </a:lnTo>
                <a:lnTo>
                  <a:pt x="293456" y="192523"/>
                </a:lnTo>
                <a:lnTo>
                  <a:pt x="290971" y="204653"/>
                </a:lnTo>
                <a:lnTo>
                  <a:pt x="287787" y="216300"/>
                </a:lnTo>
                <a:lnTo>
                  <a:pt x="282689" y="230406"/>
                </a:lnTo>
                <a:lnTo>
                  <a:pt x="277177" y="242092"/>
                </a:lnTo>
                <a:lnTo>
                  <a:pt x="270738" y="252983"/>
                </a:lnTo>
                <a:lnTo>
                  <a:pt x="263370" y="263069"/>
                </a:lnTo>
                <a:lnTo>
                  <a:pt x="250288" y="276952"/>
                </a:lnTo>
                <a:lnTo>
                  <a:pt x="240542" y="284874"/>
                </a:lnTo>
                <a:lnTo>
                  <a:pt x="229851" y="291855"/>
                </a:lnTo>
                <a:lnTo>
                  <a:pt x="218222" y="297887"/>
                </a:lnTo>
                <a:lnTo>
                  <a:pt x="200517" y="304624"/>
                </a:lnTo>
                <a:lnTo>
                  <a:pt x="188780" y="307707"/>
                </a:lnTo>
                <a:lnTo>
                  <a:pt x="176372" y="309985"/>
                </a:lnTo>
                <a:lnTo>
                  <a:pt x="163293" y="311457"/>
                </a:lnTo>
                <a:lnTo>
                  <a:pt x="149543" y="312123"/>
                </a:lnTo>
                <a:lnTo>
                  <a:pt x="144906" y="312165"/>
                </a:lnTo>
                <a:lnTo>
                  <a:pt x="130842" y="311786"/>
                </a:lnTo>
                <a:lnTo>
                  <a:pt x="117509" y="310641"/>
                </a:lnTo>
                <a:lnTo>
                  <a:pt x="104914" y="308717"/>
                </a:lnTo>
                <a:lnTo>
                  <a:pt x="93061" y="306005"/>
                </a:lnTo>
                <a:lnTo>
                  <a:pt x="81957" y="302493"/>
                </a:lnTo>
                <a:lnTo>
                  <a:pt x="68398" y="296690"/>
                </a:lnTo>
                <a:lnTo>
                  <a:pt x="57152" y="290363"/>
                </a:lnTo>
                <a:lnTo>
                  <a:pt x="46907" y="283015"/>
                </a:lnTo>
                <a:lnTo>
                  <a:pt x="37664" y="274638"/>
                </a:lnTo>
                <a:lnTo>
                  <a:pt x="27512" y="262669"/>
                </a:lnTo>
                <a:lnTo>
                  <a:pt x="20697" y="252186"/>
                </a:lnTo>
                <a:lnTo>
                  <a:pt x="14860" y="240742"/>
                </a:lnTo>
                <a:lnTo>
                  <a:pt x="10001" y="228363"/>
                </a:lnTo>
                <a:lnTo>
                  <a:pt x="5594" y="212833"/>
                </a:lnTo>
                <a:lnTo>
                  <a:pt x="3221" y="200911"/>
                </a:lnTo>
                <a:lnTo>
                  <a:pt x="1507" y="188383"/>
                </a:lnTo>
                <a:lnTo>
                  <a:pt x="440" y="175243"/>
                </a:lnTo>
                <a:lnTo>
                  <a:pt x="10" y="161487"/>
                </a:lnTo>
                <a:lnTo>
                  <a:pt x="0" y="158876"/>
                </a:lnTo>
                <a:lnTo>
                  <a:pt x="359" y="145390"/>
                </a:lnTo>
                <a:lnTo>
                  <a:pt x="1432" y="132341"/>
                </a:lnTo>
                <a:lnTo>
                  <a:pt x="3215" y="119735"/>
                </a:lnTo>
                <a:lnTo>
                  <a:pt x="5700" y="107578"/>
                </a:lnTo>
                <a:lnTo>
                  <a:pt x="8884" y="95875"/>
                </a:lnTo>
                <a:lnTo>
                  <a:pt x="14029" y="81742"/>
                </a:lnTo>
                <a:lnTo>
                  <a:pt x="19560" y="70060"/>
                </a:lnTo>
                <a:lnTo>
                  <a:pt x="26008" y="59189"/>
                </a:lnTo>
                <a:lnTo>
                  <a:pt x="33387" y="49127"/>
                </a:lnTo>
                <a:lnTo>
                  <a:pt x="46677" y="35117"/>
                </a:lnTo>
                <a:lnTo>
                  <a:pt x="56445" y="27230"/>
                </a:lnTo>
                <a:lnTo>
                  <a:pt x="67150" y="20278"/>
                </a:lnTo>
                <a:lnTo>
                  <a:pt x="78791" y="14264"/>
                </a:lnTo>
                <a:lnTo>
                  <a:pt x="96113" y="7651"/>
                </a:lnTo>
                <a:lnTo>
                  <a:pt x="107832" y="4536"/>
                </a:lnTo>
                <a:lnTo>
                  <a:pt x="120241" y="2223"/>
                </a:lnTo>
                <a:lnTo>
                  <a:pt x="133335" y="721"/>
                </a:lnTo>
                <a:lnTo>
                  <a:pt x="147109" y="42"/>
                </a:lnTo>
                <a:lnTo>
                  <a:pt x="15163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420487" y="661035"/>
            <a:ext cx="195834" cy="378840"/>
          </a:xfrm>
          <a:custGeom>
            <a:avLst/>
            <a:gdLst/>
            <a:ahLst/>
            <a:cxnLst/>
            <a:rect l="l" t="t" r="r" b="b"/>
            <a:pathLst>
              <a:path w="195834" h="378840">
                <a:moveTo>
                  <a:pt x="84074" y="0"/>
                </a:moveTo>
                <a:lnTo>
                  <a:pt x="91693" y="0"/>
                </a:lnTo>
                <a:lnTo>
                  <a:pt x="98043" y="253"/>
                </a:lnTo>
                <a:lnTo>
                  <a:pt x="103124" y="762"/>
                </a:lnTo>
                <a:lnTo>
                  <a:pt x="108203" y="1269"/>
                </a:lnTo>
                <a:lnTo>
                  <a:pt x="112267" y="2031"/>
                </a:lnTo>
                <a:lnTo>
                  <a:pt x="115062" y="3175"/>
                </a:lnTo>
                <a:lnTo>
                  <a:pt x="117983" y="4317"/>
                </a:lnTo>
                <a:lnTo>
                  <a:pt x="120141" y="5714"/>
                </a:lnTo>
                <a:lnTo>
                  <a:pt x="121285" y="7365"/>
                </a:lnTo>
                <a:lnTo>
                  <a:pt x="122554" y="9016"/>
                </a:lnTo>
                <a:lnTo>
                  <a:pt x="123189" y="10922"/>
                </a:lnTo>
                <a:lnTo>
                  <a:pt x="123189" y="12953"/>
                </a:lnTo>
                <a:lnTo>
                  <a:pt x="123189" y="74802"/>
                </a:lnTo>
                <a:lnTo>
                  <a:pt x="183387" y="74802"/>
                </a:lnTo>
                <a:lnTo>
                  <a:pt x="185420" y="74802"/>
                </a:lnTo>
                <a:lnTo>
                  <a:pt x="187325" y="75311"/>
                </a:lnTo>
                <a:lnTo>
                  <a:pt x="188849" y="76326"/>
                </a:lnTo>
                <a:lnTo>
                  <a:pt x="190373" y="77342"/>
                </a:lnTo>
                <a:lnTo>
                  <a:pt x="191642" y="78993"/>
                </a:lnTo>
                <a:lnTo>
                  <a:pt x="192659" y="81406"/>
                </a:lnTo>
                <a:lnTo>
                  <a:pt x="193675" y="83819"/>
                </a:lnTo>
                <a:lnTo>
                  <a:pt x="194563" y="87122"/>
                </a:lnTo>
                <a:lnTo>
                  <a:pt x="195072" y="91186"/>
                </a:lnTo>
                <a:lnTo>
                  <a:pt x="195579" y="95376"/>
                </a:lnTo>
                <a:lnTo>
                  <a:pt x="195834" y="100456"/>
                </a:lnTo>
                <a:lnTo>
                  <a:pt x="195834" y="106425"/>
                </a:lnTo>
                <a:lnTo>
                  <a:pt x="195834" y="117728"/>
                </a:lnTo>
                <a:lnTo>
                  <a:pt x="194817" y="125856"/>
                </a:lnTo>
                <a:lnTo>
                  <a:pt x="192659" y="130810"/>
                </a:lnTo>
                <a:lnTo>
                  <a:pt x="190626" y="135636"/>
                </a:lnTo>
                <a:lnTo>
                  <a:pt x="187578" y="138049"/>
                </a:lnTo>
                <a:lnTo>
                  <a:pt x="183641" y="138049"/>
                </a:lnTo>
                <a:lnTo>
                  <a:pt x="123189" y="138049"/>
                </a:lnTo>
                <a:lnTo>
                  <a:pt x="123189" y="268097"/>
                </a:lnTo>
                <a:lnTo>
                  <a:pt x="124156" y="283180"/>
                </a:lnTo>
                <a:lnTo>
                  <a:pt x="127030" y="295192"/>
                </a:lnTo>
                <a:lnTo>
                  <a:pt x="130301" y="302005"/>
                </a:lnTo>
                <a:lnTo>
                  <a:pt x="139111" y="310029"/>
                </a:lnTo>
                <a:lnTo>
                  <a:pt x="152533" y="313339"/>
                </a:lnTo>
                <a:lnTo>
                  <a:pt x="155828" y="313436"/>
                </a:lnTo>
                <a:lnTo>
                  <a:pt x="159892" y="313436"/>
                </a:lnTo>
                <a:lnTo>
                  <a:pt x="163575" y="313054"/>
                </a:lnTo>
                <a:lnTo>
                  <a:pt x="166877" y="312292"/>
                </a:lnTo>
                <a:lnTo>
                  <a:pt x="170307" y="311530"/>
                </a:lnTo>
                <a:lnTo>
                  <a:pt x="173227" y="310768"/>
                </a:lnTo>
                <a:lnTo>
                  <a:pt x="175767" y="309752"/>
                </a:lnTo>
                <a:lnTo>
                  <a:pt x="178308" y="308863"/>
                </a:lnTo>
                <a:lnTo>
                  <a:pt x="180593" y="308101"/>
                </a:lnTo>
                <a:lnTo>
                  <a:pt x="182245" y="307339"/>
                </a:lnTo>
                <a:lnTo>
                  <a:pt x="184023" y="306577"/>
                </a:lnTo>
                <a:lnTo>
                  <a:pt x="185674" y="306197"/>
                </a:lnTo>
                <a:lnTo>
                  <a:pt x="187071" y="306197"/>
                </a:lnTo>
                <a:lnTo>
                  <a:pt x="188340" y="306197"/>
                </a:lnTo>
                <a:lnTo>
                  <a:pt x="189484" y="306577"/>
                </a:lnTo>
                <a:lnTo>
                  <a:pt x="190626" y="307339"/>
                </a:lnTo>
                <a:lnTo>
                  <a:pt x="191770" y="308101"/>
                </a:lnTo>
                <a:lnTo>
                  <a:pt x="192659" y="309499"/>
                </a:lnTo>
                <a:lnTo>
                  <a:pt x="193293" y="311657"/>
                </a:lnTo>
                <a:lnTo>
                  <a:pt x="193928" y="313816"/>
                </a:lnTo>
                <a:lnTo>
                  <a:pt x="194563" y="316738"/>
                </a:lnTo>
                <a:lnTo>
                  <a:pt x="195072" y="320548"/>
                </a:lnTo>
                <a:lnTo>
                  <a:pt x="195579" y="324230"/>
                </a:lnTo>
                <a:lnTo>
                  <a:pt x="195834" y="329056"/>
                </a:lnTo>
                <a:lnTo>
                  <a:pt x="195834" y="334772"/>
                </a:lnTo>
                <a:lnTo>
                  <a:pt x="195834" y="343915"/>
                </a:lnTo>
                <a:lnTo>
                  <a:pt x="195199" y="350900"/>
                </a:lnTo>
                <a:lnTo>
                  <a:pt x="194055" y="355726"/>
                </a:lnTo>
                <a:lnTo>
                  <a:pt x="192912" y="360552"/>
                </a:lnTo>
                <a:lnTo>
                  <a:pt x="191388" y="363981"/>
                </a:lnTo>
                <a:lnTo>
                  <a:pt x="189611" y="366013"/>
                </a:lnTo>
                <a:lnTo>
                  <a:pt x="187705" y="367918"/>
                </a:lnTo>
                <a:lnTo>
                  <a:pt x="185038" y="369697"/>
                </a:lnTo>
                <a:lnTo>
                  <a:pt x="181355" y="371220"/>
                </a:lnTo>
                <a:lnTo>
                  <a:pt x="177800" y="372744"/>
                </a:lnTo>
                <a:lnTo>
                  <a:pt x="173482" y="374141"/>
                </a:lnTo>
                <a:lnTo>
                  <a:pt x="168655" y="375285"/>
                </a:lnTo>
                <a:lnTo>
                  <a:pt x="163829" y="376427"/>
                </a:lnTo>
                <a:lnTo>
                  <a:pt x="158496" y="377316"/>
                </a:lnTo>
                <a:lnTo>
                  <a:pt x="152780" y="377951"/>
                </a:lnTo>
                <a:lnTo>
                  <a:pt x="147192" y="378587"/>
                </a:lnTo>
                <a:lnTo>
                  <a:pt x="141350" y="378840"/>
                </a:lnTo>
                <a:lnTo>
                  <a:pt x="135636" y="378840"/>
                </a:lnTo>
                <a:lnTo>
                  <a:pt x="121760" y="378283"/>
                </a:lnTo>
                <a:lnTo>
                  <a:pt x="109065" y="376596"/>
                </a:lnTo>
                <a:lnTo>
                  <a:pt x="97550" y="373755"/>
                </a:lnTo>
                <a:lnTo>
                  <a:pt x="83139" y="367604"/>
                </a:lnTo>
                <a:lnTo>
                  <a:pt x="72776" y="360393"/>
                </a:lnTo>
                <a:lnTo>
                  <a:pt x="59695" y="345049"/>
                </a:lnTo>
                <a:lnTo>
                  <a:pt x="53904" y="333654"/>
                </a:lnTo>
                <a:lnTo>
                  <a:pt x="50546" y="323976"/>
                </a:lnTo>
                <a:lnTo>
                  <a:pt x="48010" y="312732"/>
                </a:lnTo>
                <a:lnTo>
                  <a:pt x="46304" y="300382"/>
                </a:lnTo>
                <a:lnTo>
                  <a:pt x="45445" y="286944"/>
                </a:lnTo>
                <a:lnTo>
                  <a:pt x="45338" y="279907"/>
                </a:lnTo>
                <a:lnTo>
                  <a:pt x="45338" y="138049"/>
                </a:lnTo>
                <a:lnTo>
                  <a:pt x="12064" y="138049"/>
                </a:lnTo>
                <a:lnTo>
                  <a:pt x="8127" y="138049"/>
                </a:lnTo>
                <a:lnTo>
                  <a:pt x="5207" y="135636"/>
                </a:lnTo>
                <a:lnTo>
                  <a:pt x="3048" y="130810"/>
                </a:lnTo>
                <a:lnTo>
                  <a:pt x="1015" y="125856"/>
                </a:lnTo>
                <a:lnTo>
                  <a:pt x="0" y="117728"/>
                </a:lnTo>
                <a:lnTo>
                  <a:pt x="0" y="106425"/>
                </a:lnTo>
                <a:lnTo>
                  <a:pt x="0" y="100456"/>
                </a:lnTo>
                <a:lnTo>
                  <a:pt x="253" y="95376"/>
                </a:lnTo>
                <a:lnTo>
                  <a:pt x="762" y="91186"/>
                </a:lnTo>
                <a:lnTo>
                  <a:pt x="1270" y="87122"/>
                </a:lnTo>
                <a:lnTo>
                  <a:pt x="2032" y="83819"/>
                </a:lnTo>
                <a:lnTo>
                  <a:pt x="3048" y="81406"/>
                </a:lnTo>
                <a:lnTo>
                  <a:pt x="4190" y="78993"/>
                </a:lnTo>
                <a:lnTo>
                  <a:pt x="5461" y="77342"/>
                </a:lnTo>
                <a:lnTo>
                  <a:pt x="6985" y="76326"/>
                </a:lnTo>
                <a:lnTo>
                  <a:pt x="8509" y="75311"/>
                </a:lnTo>
                <a:lnTo>
                  <a:pt x="10287" y="74802"/>
                </a:lnTo>
                <a:lnTo>
                  <a:pt x="12446" y="74802"/>
                </a:lnTo>
                <a:lnTo>
                  <a:pt x="45338" y="74802"/>
                </a:lnTo>
                <a:lnTo>
                  <a:pt x="45338" y="12953"/>
                </a:lnTo>
                <a:lnTo>
                  <a:pt x="45338" y="10922"/>
                </a:lnTo>
                <a:lnTo>
                  <a:pt x="45847" y="9016"/>
                </a:lnTo>
                <a:lnTo>
                  <a:pt x="46989" y="7365"/>
                </a:lnTo>
                <a:lnTo>
                  <a:pt x="48133" y="5714"/>
                </a:lnTo>
                <a:lnTo>
                  <a:pt x="50164" y="4317"/>
                </a:lnTo>
                <a:lnTo>
                  <a:pt x="53212" y="3175"/>
                </a:lnTo>
                <a:lnTo>
                  <a:pt x="56261" y="2031"/>
                </a:lnTo>
                <a:lnTo>
                  <a:pt x="60198" y="1269"/>
                </a:lnTo>
                <a:lnTo>
                  <a:pt x="65277" y="762"/>
                </a:lnTo>
                <a:lnTo>
                  <a:pt x="70358" y="253"/>
                </a:lnTo>
                <a:lnTo>
                  <a:pt x="76580" y="0"/>
                </a:lnTo>
                <a:lnTo>
                  <a:pt x="8407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971419" y="661035"/>
            <a:ext cx="195833" cy="378840"/>
          </a:xfrm>
          <a:custGeom>
            <a:avLst/>
            <a:gdLst/>
            <a:ahLst/>
            <a:cxnLst/>
            <a:rect l="l" t="t" r="r" b="b"/>
            <a:pathLst>
              <a:path w="195833" h="378840">
                <a:moveTo>
                  <a:pt x="84074" y="0"/>
                </a:moveTo>
                <a:lnTo>
                  <a:pt x="91693" y="0"/>
                </a:lnTo>
                <a:lnTo>
                  <a:pt x="98043" y="253"/>
                </a:lnTo>
                <a:lnTo>
                  <a:pt x="103124" y="762"/>
                </a:lnTo>
                <a:lnTo>
                  <a:pt x="108204" y="1269"/>
                </a:lnTo>
                <a:lnTo>
                  <a:pt x="112268" y="2031"/>
                </a:lnTo>
                <a:lnTo>
                  <a:pt x="115062" y="3175"/>
                </a:lnTo>
                <a:lnTo>
                  <a:pt x="117982" y="4317"/>
                </a:lnTo>
                <a:lnTo>
                  <a:pt x="120142" y="5714"/>
                </a:lnTo>
                <a:lnTo>
                  <a:pt x="121285" y="7365"/>
                </a:lnTo>
                <a:lnTo>
                  <a:pt x="122555" y="9016"/>
                </a:lnTo>
                <a:lnTo>
                  <a:pt x="123189" y="10922"/>
                </a:lnTo>
                <a:lnTo>
                  <a:pt x="123189" y="12953"/>
                </a:lnTo>
                <a:lnTo>
                  <a:pt x="123189" y="74802"/>
                </a:lnTo>
                <a:lnTo>
                  <a:pt x="183387" y="74802"/>
                </a:lnTo>
                <a:lnTo>
                  <a:pt x="185419" y="74802"/>
                </a:lnTo>
                <a:lnTo>
                  <a:pt x="187325" y="75311"/>
                </a:lnTo>
                <a:lnTo>
                  <a:pt x="188849" y="76326"/>
                </a:lnTo>
                <a:lnTo>
                  <a:pt x="190373" y="77342"/>
                </a:lnTo>
                <a:lnTo>
                  <a:pt x="191643" y="78993"/>
                </a:lnTo>
                <a:lnTo>
                  <a:pt x="192658" y="81406"/>
                </a:lnTo>
                <a:lnTo>
                  <a:pt x="193675" y="83819"/>
                </a:lnTo>
                <a:lnTo>
                  <a:pt x="194563" y="87122"/>
                </a:lnTo>
                <a:lnTo>
                  <a:pt x="195072" y="91186"/>
                </a:lnTo>
                <a:lnTo>
                  <a:pt x="195580" y="95376"/>
                </a:lnTo>
                <a:lnTo>
                  <a:pt x="195833" y="100456"/>
                </a:lnTo>
                <a:lnTo>
                  <a:pt x="195833" y="106425"/>
                </a:lnTo>
                <a:lnTo>
                  <a:pt x="195833" y="117728"/>
                </a:lnTo>
                <a:lnTo>
                  <a:pt x="194818" y="125856"/>
                </a:lnTo>
                <a:lnTo>
                  <a:pt x="192658" y="130810"/>
                </a:lnTo>
                <a:lnTo>
                  <a:pt x="190626" y="135636"/>
                </a:lnTo>
                <a:lnTo>
                  <a:pt x="187579" y="138049"/>
                </a:lnTo>
                <a:lnTo>
                  <a:pt x="183642" y="138049"/>
                </a:lnTo>
                <a:lnTo>
                  <a:pt x="123189" y="138049"/>
                </a:lnTo>
                <a:lnTo>
                  <a:pt x="123189" y="268097"/>
                </a:lnTo>
                <a:lnTo>
                  <a:pt x="124156" y="283180"/>
                </a:lnTo>
                <a:lnTo>
                  <a:pt x="127030" y="295192"/>
                </a:lnTo>
                <a:lnTo>
                  <a:pt x="130301" y="302005"/>
                </a:lnTo>
                <a:lnTo>
                  <a:pt x="139111" y="310029"/>
                </a:lnTo>
                <a:lnTo>
                  <a:pt x="152533" y="313339"/>
                </a:lnTo>
                <a:lnTo>
                  <a:pt x="155829" y="313436"/>
                </a:lnTo>
                <a:lnTo>
                  <a:pt x="159893" y="313436"/>
                </a:lnTo>
                <a:lnTo>
                  <a:pt x="163575" y="313054"/>
                </a:lnTo>
                <a:lnTo>
                  <a:pt x="166878" y="312292"/>
                </a:lnTo>
                <a:lnTo>
                  <a:pt x="170306" y="311530"/>
                </a:lnTo>
                <a:lnTo>
                  <a:pt x="173228" y="310768"/>
                </a:lnTo>
                <a:lnTo>
                  <a:pt x="175768" y="309752"/>
                </a:lnTo>
                <a:lnTo>
                  <a:pt x="178307" y="308863"/>
                </a:lnTo>
                <a:lnTo>
                  <a:pt x="180594" y="308101"/>
                </a:lnTo>
                <a:lnTo>
                  <a:pt x="182244" y="307339"/>
                </a:lnTo>
                <a:lnTo>
                  <a:pt x="184023" y="306577"/>
                </a:lnTo>
                <a:lnTo>
                  <a:pt x="185674" y="306197"/>
                </a:lnTo>
                <a:lnTo>
                  <a:pt x="187070" y="306197"/>
                </a:lnTo>
                <a:lnTo>
                  <a:pt x="188341" y="306197"/>
                </a:lnTo>
                <a:lnTo>
                  <a:pt x="189483" y="306577"/>
                </a:lnTo>
                <a:lnTo>
                  <a:pt x="190626" y="307339"/>
                </a:lnTo>
                <a:lnTo>
                  <a:pt x="191769" y="308101"/>
                </a:lnTo>
                <a:lnTo>
                  <a:pt x="192658" y="309499"/>
                </a:lnTo>
                <a:lnTo>
                  <a:pt x="193294" y="311657"/>
                </a:lnTo>
                <a:lnTo>
                  <a:pt x="193929" y="313816"/>
                </a:lnTo>
                <a:lnTo>
                  <a:pt x="194563" y="316738"/>
                </a:lnTo>
                <a:lnTo>
                  <a:pt x="195072" y="320548"/>
                </a:lnTo>
                <a:lnTo>
                  <a:pt x="195580" y="324230"/>
                </a:lnTo>
                <a:lnTo>
                  <a:pt x="195833" y="329056"/>
                </a:lnTo>
                <a:lnTo>
                  <a:pt x="195833" y="334772"/>
                </a:lnTo>
                <a:lnTo>
                  <a:pt x="195833" y="343915"/>
                </a:lnTo>
                <a:lnTo>
                  <a:pt x="195199" y="350900"/>
                </a:lnTo>
                <a:lnTo>
                  <a:pt x="194056" y="355726"/>
                </a:lnTo>
                <a:lnTo>
                  <a:pt x="192912" y="360552"/>
                </a:lnTo>
                <a:lnTo>
                  <a:pt x="191388" y="363981"/>
                </a:lnTo>
                <a:lnTo>
                  <a:pt x="189611" y="366013"/>
                </a:lnTo>
                <a:lnTo>
                  <a:pt x="187706" y="367918"/>
                </a:lnTo>
                <a:lnTo>
                  <a:pt x="185038" y="369697"/>
                </a:lnTo>
                <a:lnTo>
                  <a:pt x="181356" y="371220"/>
                </a:lnTo>
                <a:lnTo>
                  <a:pt x="177800" y="372744"/>
                </a:lnTo>
                <a:lnTo>
                  <a:pt x="173481" y="374141"/>
                </a:lnTo>
                <a:lnTo>
                  <a:pt x="168656" y="375285"/>
                </a:lnTo>
                <a:lnTo>
                  <a:pt x="163830" y="376427"/>
                </a:lnTo>
                <a:lnTo>
                  <a:pt x="158495" y="377316"/>
                </a:lnTo>
                <a:lnTo>
                  <a:pt x="152781" y="377951"/>
                </a:lnTo>
                <a:lnTo>
                  <a:pt x="147193" y="378587"/>
                </a:lnTo>
                <a:lnTo>
                  <a:pt x="141350" y="378840"/>
                </a:lnTo>
                <a:lnTo>
                  <a:pt x="135636" y="378840"/>
                </a:lnTo>
                <a:lnTo>
                  <a:pt x="121760" y="378283"/>
                </a:lnTo>
                <a:lnTo>
                  <a:pt x="109065" y="376596"/>
                </a:lnTo>
                <a:lnTo>
                  <a:pt x="97550" y="373755"/>
                </a:lnTo>
                <a:lnTo>
                  <a:pt x="83139" y="367604"/>
                </a:lnTo>
                <a:lnTo>
                  <a:pt x="72776" y="360393"/>
                </a:lnTo>
                <a:lnTo>
                  <a:pt x="59695" y="345049"/>
                </a:lnTo>
                <a:lnTo>
                  <a:pt x="53904" y="333654"/>
                </a:lnTo>
                <a:lnTo>
                  <a:pt x="50545" y="323976"/>
                </a:lnTo>
                <a:lnTo>
                  <a:pt x="48010" y="312732"/>
                </a:lnTo>
                <a:lnTo>
                  <a:pt x="46304" y="300382"/>
                </a:lnTo>
                <a:lnTo>
                  <a:pt x="45445" y="286944"/>
                </a:lnTo>
                <a:lnTo>
                  <a:pt x="45338" y="279907"/>
                </a:lnTo>
                <a:lnTo>
                  <a:pt x="45338" y="138049"/>
                </a:lnTo>
                <a:lnTo>
                  <a:pt x="12064" y="138049"/>
                </a:lnTo>
                <a:lnTo>
                  <a:pt x="8128" y="138049"/>
                </a:lnTo>
                <a:lnTo>
                  <a:pt x="5206" y="135636"/>
                </a:lnTo>
                <a:lnTo>
                  <a:pt x="3048" y="130810"/>
                </a:lnTo>
                <a:lnTo>
                  <a:pt x="1016" y="125856"/>
                </a:lnTo>
                <a:lnTo>
                  <a:pt x="0" y="117728"/>
                </a:lnTo>
                <a:lnTo>
                  <a:pt x="0" y="106425"/>
                </a:lnTo>
                <a:lnTo>
                  <a:pt x="0" y="100456"/>
                </a:lnTo>
                <a:lnTo>
                  <a:pt x="254" y="95376"/>
                </a:lnTo>
                <a:lnTo>
                  <a:pt x="762" y="91186"/>
                </a:lnTo>
                <a:lnTo>
                  <a:pt x="1269" y="87122"/>
                </a:lnTo>
                <a:lnTo>
                  <a:pt x="2031" y="83819"/>
                </a:lnTo>
                <a:lnTo>
                  <a:pt x="3048" y="81406"/>
                </a:lnTo>
                <a:lnTo>
                  <a:pt x="4191" y="78993"/>
                </a:lnTo>
                <a:lnTo>
                  <a:pt x="5461" y="77342"/>
                </a:lnTo>
                <a:lnTo>
                  <a:pt x="6985" y="76326"/>
                </a:lnTo>
                <a:lnTo>
                  <a:pt x="8508" y="75311"/>
                </a:lnTo>
                <a:lnTo>
                  <a:pt x="10287" y="74802"/>
                </a:lnTo>
                <a:lnTo>
                  <a:pt x="12445" y="74802"/>
                </a:lnTo>
                <a:lnTo>
                  <a:pt x="45338" y="74802"/>
                </a:lnTo>
                <a:lnTo>
                  <a:pt x="45338" y="12953"/>
                </a:lnTo>
                <a:lnTo>
                  <a:pt x="45338" y="10922"/>
                </a:lnTo>
                <a:lnTo>
                  <a:pt x="45847" y="9016"/>
                </a:lnTo>
                <a:lnTo>
                  <a:pt x="46989" y="7365"/>
                </a:lnTo>
                <a:lnTo>
                  <a:pt x="48132" y="5714"/>
                </a:lnTo>
                <a:lnTo>
                  <a:pt x="50164" y="4317"/>
                </a:lnTo>
                <a:lnTo>
                  <a:pt x="53212" y="3175"/>
                </a:lnTo>
                <a:lnTo>
                  <a:pt x="56261" y="2031"/>
                </a:lnTo>
                <a:lnTo>
                  <a:pt x="60198" y="1269"/>
                </a:lnTo>
                <a:lnTo>
                  <a:pt x="65278" y="762"/>
                </a:lnTo>
                <a:lnTo>
                  <a:pt x="70357" y="253"/>
                </a:lnTo>
                <a:lnTo>
                  <a:pt x="76581" y="0"/>
                </a:lnTo>
                <a:lnTo>
                  <a:pt x="84074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172843" y="630301"/>
            <a:ext cx="361695" cy="405257"/>
          </a:xfrm>
          <a:custGeom>
            <a:avLst/>
            <a:gdLst/>
            <a:ahLst/>
            <a:cxnLst/>
            <a:rect l="l" t="t" r="r" b="b"/>
            <a:pathLst>
              <a:path w="361695" h="405257">
                <a:moveTo>
                  <a:pt x="42799" y="0"/>
                </a:moveTo>
                <a:lnTo>
                  <a:pt x="52324" y="0"/>
                </a:lnTo>
                <a:lnTo>
                  <a:pt x="59817" y="253"/>
                </a:lnTo>
                <a:lnTo>
                  <a:pt x="65150" y="635"/>
                </a:lnTo>
                <a:lnTo>
                  <a:pt x="70484" y="1015"/>
                </a:lnTo>
                <a:lnTo>
                  <a:pt x="74675" y="1777"/>
                </a:lnTo>
                <a:lnTo>
                  <a:pt x="77596" y="2794"/>
                </a:lnTo>
                <a:lnTo>
                  <a:pt x="80518" y="3810"/>
                </a:lnTo>
                <a:lnTo>
                  <a:pt x="82423" y="5334"/>
                </a:lnTo>
                <a:lnTo>
                  <a:pt x="83565" y="7493"/>
                </a:lnTo>
                <a:lnTo>
                  <a:pt x="84708" y="9525"/>
                </a:lnTo>
                <a:lnTo>
                  <a:pt x="85851" y="12064"/>
                </a:lnTo>
                <a:lnTo>
                  <a:pt x="86868" y="15239"/>
                </a:lnTo>
                <a:lnTo>
                  <a:pt x="184657" y="324865"/>
                </a:lnTo>
                <a:lnTo>
                  <a:pt x="184912" y="324865"/>
                </a:lnTo>
                <a:lnTo>
                  <a:pt x="280796" y="16763"/>
                </a:lnTo>
                <a:lnTo>
                  <a:pt x="281686" y="13208"/>
                </a:lnTo>
                <a:lnTo>
                  <a:pt x="282701" y="10413"/>
                </a:lnTo>
                <a:lnTo>
                  <a:pt x="283971" y="8254"/>
                </a:lnTo>
                <a:lnTo>
                  <a:pt x="285114" y="6096"/>
                </a:lnTo>
                <a:lnTo>
                  <a:pt x="287274" y="4318"/>
                </a:lnTo>
                <a:lnTo>
                  <a:pt x="290321" y="3048"/>
                </a:lnTo>
                <a:lnTo>
                  <a:pt x="293243" y="1904"/>
                </a:lnTo>
                <a:lnTo>
                  <a:pt x="297561" y="1015"/>
                </a:lnTo>
                <a:lnTo>
                  <a:pt x="303149" y="635"/>
                </a:lnTo>
                <a:lnTo>
                  <a:pt x="308737" y="253"/>
                </a:lnTo>
                <a:lnTo>
                  <a:pt x="316356" y="0"/>
                </a:lnTo>
                <a:lnTo>
                  <a:pt x="326136" y="0"/>
                </a:lnTo>
                <a:lnTo>
                  <a:pt x="335661" y="0"/>
                </a:lnTo>
                <a:lnTo>
                  <a:pt x="343026" y="253"/>
                </a:lnTo>
                <a:lnTo>
                  <a:pt x="348361" y="888"/>
                </a:lnTo>
                <a:lnTo>
                  <a:pt x="353568" y="1524"/>
                </a:lnTo>
                <a:lnTo>
                  <a:pt x="357250" y="3048"/>
                </a:lnTo>
                <a:lnTo>
                  <a:pt x="359156" y="5461"/>
                </a:lnTo>
                <a:lnTo>
                  <a:pt x="361188" y="7747"/>
                </a:lnTo>
                <a:lnTo>
                  <a:pt x="358648" y="25653"/>
                </a:lnTo>
                <a:lnTo>
                  <a:pt x="236474" y="389127"/>
                </a:lnTo>
                <a:lnTo>
                  <a:pt x="235457" y="392684"/>
                </a:lnTo>
                <a:lnTo>
                  <a:pt x="234061" y="395477"/>
                </a:lnTo>
                <a:lnTo>
                  <a:pt x="232409" y="397637"/>
                </a:lnTo>
                <a:lnTo>
                  <a:pt x="230758" y="399796"/>
                </a:lnTo>
                <a:lnTo>
                  <a:pt x="228092" y="401447"/>
                </a:lnTo>
                <a:lnTo>
                  <a:pt x="224281" y="402589"/>
                </a:lnTo>
                <a:lnTo>
                  <a:pt x="220599" y="403733"/>
                </a:lnTo>
                <a:lnTo>
                  <a:pt x="215519" y="404495"/>
                </a:lnTo>
                <a:lnTo>
                  <a:pt x="209169" y="404749"/>
                </a:lnTo>
                <a:lnTo>
                  <a:pt x="202692" y="405129"/>
                </a:lnTo>
                <a:lnTo>
                  <a:pt x="194309" y="405257"/>
                </a:lnTo>
                <a:lnTo>
                  <a:pt x="184023" y="405257"/>
                </a:lnTo>
                <a:lnTo>
                  <a:pt x="175768" y="405257"/>
                </a:lnTo>
                <a:lnTo>
                  <a:pt x="168656" y="405129"/>
                </a:lnTo>
                <a:lnTo>
                  <a:pt x="162687" y="405129"/>
                </a:lnTo>
                <a:lnTo>
                  <a:pt x="156844" y="405002"/>
                </a:lnTo>
                <a:lnTo>
                  <a:pt x="151892" y="404749"/>
                </a:lnTo>
                <a:lnTo>
                  <a:pt x="147700" y="404368"/>
                </a:lnTo>
                <a:lnTo>
                  <a:pt x="143509" y="403860"/>
                </a:lnTo>
                <a:lnTo>
                  <a:pt x="140207" y="403225"/>
                </a:lnTo>
                <a:lnTo>
                  <a:pt x="137668" y="402463"/>
                </a:lnTo>
                <a:lnTo>
                  <a:pt x="135000" y="401574"/>
                </a:lnTo>
                <a:lnTo>
                  <a:pt x="132842" y="400558"/>
                </a:lnTo>
                <a:lnTo>
                  <a:pt x="131063" y="399288"/>
                </a:lnTo>
                <a:lnTo>
                  <a:pt x="129286" y="398145"/>
                </a:lnTo>
                <a:lnTo>
                  <a:pt x="128015" y="396621"/>
                </a:lnTo>
                <a:lnTo>
                  <a:pt x="127126" y="394843"/>
                </a:lnTo>
                <a:lnTo>
                  <a:pt x="126111" y="393064"/>
                </a:lnTo>
                <a:lnTo>
                  <a:pt x="125221" y="390906"/>
                </a:lnTo>
                <a:lnTo>
                  <a:pt x="124459" y="388238"/>
                </a:lnTo>
                <a:lnTo>
                  <a:pt x="4952" y="32258"/>
                </a:lnTo>
                <a:lnTo>
                  <a:pt x="2412" y="24764"/>
                </a:lnTo>
                <a:lnTo>
                  <a:pt x="1015" y="18923"/>
                </a:lnTo>
                <a:lnTo>
                  <a:pt x="507" y="14604"/>
                </a:lnTo>
                <a:lnTo>
                  <a:pt x="0" y="10287"/>
                </a:lnTo>
                <a:lnTo>
                  <a:pt x="1015" y="6985"/>
                </a:lnTo>
                <a:lnTo>
                  <a:pt x="3556" y="4825"/>
                </a:lnTo>
                <a:lnTo>
                  <a:pt x="6095" y="2666"/>
                </a:lnTo>
                <a:lnTo>
                  <a:pt x="10540" y="1270"/>
                </a:lnTo>
                <a:lnTo>
                  <a:pt x="16763" y="762"/>
                </a:lnTo>
                <a:lnTo>
                  <a:pt x="27602" y="200"/>
                </a:lnTo>
                <a:lnTo>
                  <a:pt x="41971" y="0"/>
                </a:lnTo>
                <a:lnTo>
                  <a:pt x="4279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720082" y="625601"/>
            <a:ext cx="296925" cy="414655"/>
          </a:xfrm>
          <a:custGeom>
            <a:avLst/>
            <a:gdLst/>
            <a:ahLst/>
            <a:cxnLst/>
            <a:rect l="l" t="t" r="r" b="b"/>
            <a:pathLst>
              <a:path w="296925" h="414655">
                <a:moveTo>
                  <a:pt x="186181" y="0"/>
                </a:moveTo>
                <a:lnTo>
                  <a:pt x="199113" y="453"/>
                </a:lnTo>
                <a:lnTo>
                  <a:pt x="211668" y="1753"/>
                </a:lnTo>
                <a:lnTo>
                  <a:pt x="218439" y="2794"/>
                </a:lnTo>
                <a:lnTo>
                  <a:pt x="231296" y="5533"/>
                </a:lnTo>
                <a:lnTo>
                  <a:pt x="243333" y="8892"/>
                </a:lnTo>
                <a:lnTo>
                  <a:pt x="247141" y="10160"/>
                </a:lnTo>
                <a:lnTo>
                  <a:pt x="259414" y="14873"/>
                </a:lnTo>
                <a:lnTo>
                  <a:pt x="270493" y="20234"/>
                </a:lnTo>
                <a:lnTo>
                  <a:pt x="277875" y="24384"/>
                </a:lnTo>
                <a:lnTo>
                  <a:pt x="282828" y="27812"/>
                </a:lnTo>
                <a:lnTo>
                  <a:pt x="285622" y="30607"/>
                </a:lnTo>
                <a:lnTo>
                  <a:pt x="288416" y="33400"/>
                </a:lnTo>
                <a:lnTo>
                  <a:pt x="290321" y="35687"/>
                </a:lnTo>
                <a:lnTo>
                  <a:pt x="291338" y="37592"/>
                </a:lnTo>
                <a:lnTo>
                  <a:pt x="292353" y="39497"/>
                </a:lnTo>
                <a:lnTo>
                  <a:pt x="293242" y="41783"/>
                </a:lnTo>
                <a:lnTo>
                  <a:pt x="293877" y="44703"/>
                </a:lnTo>
                <a:lnTo>
                  <a:pt x="294513" y="47625"/>
                </a:lnTo>
                <a:lnTo>
                  <a:pt x="294893" y="51053"/>
                </a:lnTo>
                <a:lnTo>
                  <a:pt x="295275" y="54990"/>
                </a:lnTo>
                <a:lnTo>
                  <a:pt x="295528" y="58927"/>
                </a:lnTo>
                <a:lnTo>
                  <a:pt x="295655" y="63753"/>
                </a:lnTo>
                <a:lnTo>
                  <a:pt x="295655" y="69596"/>
                </a:lnTo>
                <a:lnTo>
                  <a:pt x="295655" y="75692"/>
                </a:lnTo>
                <a:lnTo>
                  <a:pt x="295528" y="81025"/>
                </a:lnTo>
                <a:lnTo>
                  <a:pt x="295020" y="85344"/>
                </a:lnTo>
                <a:lnTo>
                  <a:pt x="294639" y="89662"/>
                </a:lnTo>
                <a:lnTo>
                  <a:pt x="293877" y="93218"/>
                </a:lnTo>
                <a:lnTo>
                  <a:pt x="292862" y="95885"/>
                </a:lnTo>
                <a:lnTo>
                  <a:pt x="291845" y="98551"/>
                </a:lnTo>
                <a:lnTo>
                  <a:pt x="290575" y="100584"/>
                </a:lnTo>
                <a:lnTo>
                  <a:pt x="289178" y="101853"/>
                </a:lnTo>
                <a:lnTo>
                  <a:pt x="287781" y="102997"/>
                </a:lnTo>
                <a:lnTo>
                  <a:pt x="286130" y="103632"/>
                </a:lnTo>
                <a:lnTo>
                  <a:pt x="284225" y="103632"/>
                </a:lnTo>
                <a:lnTo>
                  <a:pt x="281050" y="103632"/>
                </a:lnTo>
                <a:lnTo>
                  <a:pt x="277240" y="101853"/>
                </a:lnTo>
                <a:lnTo>
                  <a:pt x="272414" y="98298"/>
                </a:lnTo>
                <a:lnTo>
                  <a:pt x="267715" y="94614"/>
                </a:lnTo>
                <a:lnTo>
                  <a:pt x="261492" y="90550"/>
                </a:lnTo>
                <a:lnTo>
                  <a:pt x="243427" y="80608"/>
                </a:lnTo>
                <a:lnTo>
                  <a:pt x="231314" y="75591"/>
                </a:lnTo>
                <a:lnTo>
                  <a:pt x="215743" y="70964"/>
                </a:lnTo>
                <a:lnTo>
                  <a:pt x="203157" y="69154"/>
                </a:lnTo>
                <a:lnTo>
                  <a:pt x="189610" y="68580"/>
                </a:lnTo>
                <a:lnTo>
                  <a:pt x="176133" y="69410"/>
                </a:lnTo>
                <a:lnTo>
                  <a:pt x="163553" y="71889"/>
                </a:lnTo>
                <a:lnTo>
                  <a:pt x="151871" y="75999"/>
                </a:lnTo>
                <a:lnTo>
                  <a:pt x="136174" y="84943"/>
                </a:lnTo>
                <a:lnTo>
                  <a:pt x="126430" y="93054"/>
                </a:lnTo>
                <a:lnTo>
                  <a:pt x="117708" y="102649"/>
                </a:lnTo>
                <a:lnTo>
                  <a:pt x="108447" y="116363"/>
                </a:lnTo>
                <a:lnTo>
                  <a:pt x="102815" y="127505"/>
                </a:lnTo>
                <a:lnTo>
                  <a:pt x="98055" y="139698"/>
                </a:lnTo>
                <a:lnTo>
                  <a:pt x="94868" y="150240"/>
                </a:lnTo>
                <a:lnTo>
                  <a:pt x="92277" y="161728"/>
                </a:lnTo>
                <a:lnTo>
                  <a:pt x="90306" y="173835"/>
                </a:lnTo>
                <a:lnTo>
                  <a:pt x="88962" y="186570"/>
                </a:lnTo>
                <a:lnTo>
                  <a:pt x="88254" y="199940"/>
                </a:lnTo>
                <a:lnTo>
                  <a:pt x="88137" y="208280"/>
                </a:lnTo>
                <a:lnTo>
                  <a:pt x="88445" y="222412"/>
                </a:lnTo>
                <a:lnTo>
                  <a:pt x="89367" y="235762"/>
                </a:lnTo>
                <a:lnTo>
                  <a:pt x="90903" y="248323"/>
                </a:lnTo>
                <a:lnTo>
                  <a:pt x="93054" y="260087"/>
                </a:lnTo>
                <a:lnTo>
                  <a:pt x="95376" y="269494"/>
                </a:lnTo>
                <a:lnTo>
                  <a:pt x="99710" y="282698"/>
                </a:lnTo>
                <a:lnTo>
                  <a:pt x="104955" y="294594"/>
                </a:lnTo>
                <a:lnTo>
                  <a:pt x="111098" y="305183"/>
                </a:lnTo>
                <a:lnTo>
                  <a:pt x="125094" y="321738"/>
                </a:lnTo>
                <a:lnTo>
                  <a:pt x="135028" y="329681"/>
                </a:lnTo>
                <a:lnTo>
                  <a:pt x="146030" y="335972"/>
                </a:lnTo>
                <a:lnTo>
                  <a:pt x="160226" y="341256"/>
                </a:lnTo>
                <a:lnTo>
                  <a:pt x="172494" y="343966"/>
                </a:lnTo>
                <a:lnTo>
                  <a:pt x="185577" y="345296"/>
                </a:lnTo>
                <a:lnTo>
                  <a:pt x="191769" y="345439"/>
                </a:lnTo>
                <a:lnTo>
                  <a:pt x="205670" y="344843"/>
                </a:lnTo>
                <a:lnTo>
                  <a:pt x="218226" y="343073"/>
                </a:lnTo>
                <a:lnTo>
                  <a:pt x="229234" y="340233"/>
                </a:lnTo>
                <a:lnTo>
                  <a:pt x="242078" y="335632"/>
                </a:lnTo>
                <a:lnTo>
                  <a:pt x="253239" y="330625"/>
                </a:lnTo>
                <a:lnTo>
                  <a:pt x="256412" y="328930"/>
                </a:lnTo>
                <a:lnTo>
                  <a:pt x="264032" y="324865"/>
                </a:lnTo>
                <a:lnTo>
                  <a:pt x="270255" y="321056"/>
                </a:lnTo>
                <a:lnTo>
                  <a:pt x="275081" y="317753"/>
                </a:lnTo>
                <a:lnTo>
                  <a:pt x="279907" y="314451"/>
                </a:lnTo>
                <a:lnTo>
                  <a:pt x="283717" y="312800"/>
                </a:lnTo>
                <a:lnTo>
                  <a:pt x="286384" y="312800"/>
                </a:lnTo>
                <a:lnTo>
                  <a:pt x="288416" y="312800"/>
                </a:lnTo>
                <a:lnTo>
                  <a:pt x="290067" y="313182"/>
                </a:lnTo>
                <a:lnTo>
                  <a:pt x="291338" y="314071"/>
                </a:lnTo>
                <a:lnTo>
                  <a:pt x="292607" y="314833"/>
                </a:lnTo>
                <a:lnTo>
                  <a:pt x="293623" y="316484"/>
                </a:lnTo>
                <a:lnTo>
                  <a:pt x="294513" y="319024"/>
                </a:lnTo>
                <a:lnTo>
                  <a:pt x="295275" y="321563"/>
                </a:lnTo>
                <a:lnTo>
                  <a:pt x="295909" y="324993"/>
                </a:lnTo>
                <a:lnTo>
                  <a:pt x="296290" y="329438"/>
                </a:lnTo>
                <a:lnTo>
                  <a:pt x="296671" y="333883"/>
                </a:lnTo>
                <a:lnTo>
                  <a:pt x="296925" y="339851"/>
                </a:lnTo>
                <a:lnTo>
                  <a:pt x="296925" y="347218"/>
                </a:lnTo>
                <a:lnTo>
                  <a:pt x="296925" y="352425"/>
                </a:lnTo>
                <a:lnTo>
                  <a:pt x="296798" y="356870"/>
                </a:lnTo>
                <a:lnTo>
                  <a:pt x="296417" y="360425"/>
                </a:lnTo>
                <a:lnTo>
                  <a:pt x="296163" y="364109"/>
                </a:lnTo>
                <a:lnTo>
                  <a:pt x="295655" y="367157"/>
                </a:lnTo>
                <a:lnTo>
                  <a:pt x="295020" y="369697"/>
                </a:lnTo>
                <a:lnTo>
                  <a:pt x="294513" y="372363"/>
                </a:lnTo>
                <a:lnTo>
                  <a:pt x="293623" y="374523"/>
                </a:lnTo>
                <a:lnTo>
                  <a:pt x="292607" y="376427"/>
                </a:lnTo>
                <a:lnTo>
                  <a:pt x="291591" y="378333"/>
                </a:lnTo>
                <a:lnTo>
                  <a:pt x="289940" y="380364"/>
                </a:lnTo>
                <a:lnTo>
                  <a:pt x="287654" y="382777"/>
                </a:lnTo>
                <a:lnTo>
                  <a:pt x="285368" y="385190"/>
                </a:lnTo>
                <a:lnTo>
                  <a:pt x="263946" y="397293"/>
                </a:lnTo>
                <a:lnTo>
                  <a:pt x="250570" y="402589"/>
                </a:lnTo>
                <a:lnTo>
                  <a:pt x="226757" y="409476"/>
                </a:lnTo>
                <a:lnTo>
                  <a:pt x="206243" y="413080"/>
                </a:lnTo>
                <a:lnTo>
                  <a:pt x="180442" y="414651"/>
                </a:lnTo>
                <a:lnTo>
                  <a:pt x="179069" y="414655"/>
                </a:lnTo>
                <a:lnTo>
                  <a:pt x="165415" y="414290"/>
                </a:lnTo>
                <a:lnTo>
                  <a:pt x="139473" y="411384"/>
                </a:lnTo>
                <a:lnTo>
                  <a:pt x="115379" y="405601"/>
                </a:lnTo>
                <a:lnTo>
                  <a:pt x="92499" y="396687"/>
                </a:lnTo>
                <a:lnTo>
                  <a:pt x="70504" y="383722"/>
                </a:lnTo>
                <a:lnTo>
                  <a:pt x="51206" y="367211"/>
                </a:lnTo>
                <a:lnTo>
                  <a:pt x="40196" y="354595"/>
                </a:lnTo>
                <a:lnTo>
                  <a:pt x="26598" y="333796"/>
                </a:lnTo>
                <a:lnTo>
                  <a:pt x="15667" y="309902"/>
                </a:lnTo>
                <a:lnTo>
                  <a:pt x="9121" y="289669"/>
                </a:lnTo>
                <a:lnTo>
                  <a:pt x="4036" y="266039"/>
                </a:lnTo>
                <a:lnTo>
                  <a:pt x="1007" y="240397"/>
                </a:lnTo>
                <a:lnTo>
                  <a:pt x="0" y="212725"/>
                </a:lnTo>
                <a:lnTo>
                  <a:pt x="0" y="212598"/>
                </a:lnTo>
                <a:lnTo>
                  <a:pt x="261" y="198665"/>
                </a:lnTo>
                <a:lnTo>
                  <a:pt x="2346" y="172137"/>
                </a:lnTo>
                <a:lnTo>
                  <a:pt x="6500" y="147363"/>
                </a:lnTo>
                <a:lnTo>
                  <a:pt x="12708" y="124312"/>
                </a:lnTo>
                <a:lnTo>
                  <a:pt x="18413" y="108905"/>
                </a:lnTo>
                <a:lnTo>
                  <a:pt x="29825" y="85422"/>
                </a:lnTo>
                <a:lnTo>
                  <a:pt x="43607" y="64727"/>
                </a:lnTo>
                <a:lnTo>
                  <a:pt x="60776" y="45814"/>
                </a:lnTo>
                <a:lnTo>
                  <a:pt x="80598" y="29917"/>
                </a:lnTo>
                <a:lnTo>
                  <a:pt x="102902" y="17323"/>
                </a:lnTo>
                <a:lnTo>
                  <a:pt x="122138" y="9748"/>
                </a:lnTo>
                <a:lnTo>
                  <a:pt x="146320" y="3567"/>
                </a:lnTo>
                <a:lnTo>
                  <a:pt x="172041" y="424"/>
                </a:lnTo>
                <a:lnTo>
                  <a:pt x="185488" y="0"/>
                </a:lnTo>
                <a:lnTo>
                  <a:pt x="18618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089650" y="612266"/>
            <a:ext cx="90042" cy="81915"/>
          </a:xfrm>
          <a:custGeom>
            <a:avLst/>
            <a:gdLst/>
            <a:ahLst/>
            <a:cxnLst/>
            <a:rect l="l" t="t" r="r" b="b"/>
            <a:pathLst>
              <a:path w="90042" h="81915">
                <a:moveTo>
                  <a:pt x="45338" y="0"/>
                </a:moveTo>
                <a:lnTo>
                  <a:pt x="61501" y="1071"/>
                </a:lnTo>
                <a:lnTo>
                  <a:pt x="73551" y="4308"/>
                </a:lnTo>
                <a:lnTo>
                  <a:pt x="80645" y="8890"/>
                </a:lnTo>
                <a:lnTo>
                  <a:pt x="86486" y="17759"/>
                </a:lnTo>
                <a:lnTo>
                  <a:pt x="89552" y="30793"/>
                </a:lnTo>
                <a:lnTo>
                  <a:pt x="90042" y="40386"/>
                </a:lnTo>
                <a:lnTo>
                  <a:pt x="88700" y="56000"/>
                </a:lnTo>
                <a:lnTo>
                  <a:pt x="84646" y="67487"/>
                </a:lnTo>
                <a:lnTo>
                  <a:pt x="80390" y="72898"/>
                </a:lnTo>
                <a:lnTo>
                  <a:pt x="71827" y="78084"/>
                </a:lnTo>
                <a:lnTo>
                  <a:pt x="59304" y="81065"/>
                </a:lnTo>
                <a:lnTo>
                  <a:pt x="44703" y="81915"/>
                </a:lnTo>
                <a:lnTo>
                  <a:pt x="28486" y="80864"/>
                </a:lnTo>
                <a:lnTo>
                  <a:pt x="16370" y="77735"/>
                </a:lnTo>
                <a:lnTo>
                  <a:pt x="9144" y="73279"/>
                </a:lnTo>
                <a:lnTo>
                  <a:pt x="3417" y="64387"/>
                </a:lnTo>
                <a:lnTo>
                  <a:pt x="453" y="51306"/>
                </a:lnTo>
                <a:lnTo>
                  <a:pt x="0" y="41910"/>
                </a:lnTo>
                <a:lnTo>
                  <a:pt x="1319" y="26331"/>
                </a:lnTo>
                <a:lnTo>
                  <a:pt x="5277" y="14764"/>
                </a:lnTo>
                <a:lnTo>
                  <a:pt x="9525" y="9144"/>
                </a:lnTo>
                <a:lnTo>
                  <a:pt x="17963" y="3939"/>
                </a:lnTo>
                <a:lnTo>
                  <a:pt x="30449" y="894"/>
                </a:lnTo>
                <a:lnTo>
                  <a:pt x="4533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67502" y="612266"/>
            <a:ext cx="90043" cy="81915"/>
          </a:xfrm>
          <a:custGeom>
            <a:avLst/>
            <a:gdLst/>
            <a:ahLst/>
            <a:cxnLst/>
            <a:rect l="l" t="t" r="r" b="b"/>
            <a:pathLst>
              <a:path w="90043" h="81915">
                <a:moveTo>
                  <a:pt x="45338" y="0"/>
                </a:moveTo>
                <a:lnTo>
                  <a:pt x="61501" y="1071"/>
                </a:lnTo>
                <a:lnTo>
                  <a:pt x="73551" y="4308"/>
                </a:lnTo>
                <a:lnTo>
                  <a:pt x="80645" y="8890"/>
                </a:lnTo>
                <a:lnTo>
                  <a:pt x="86486" y="17759"/>
                </a:lnTo>
                <a:lnTo>
                  <a:pt x="89552" y="30793"/>
                </a:lnTo>
                <a:lnTo>
                  <a:pt x="90043" y="40386"/>
                </a:lnTo>
                <a:lnTo>
                  <a:pt x="88700" y="56000"/>
                </a:lnTo>
                <a:lnTo>
                  <a:pt x="84646" y="67487"/>
                </a:lnTo>
                <a:lnTo>
                  <a:pt x="80390" y="72898"/>
                </a:lnTo>
                <a:lnTo>
                  <a:pt x="71827" y="78084"/>
                </a:lnTo>
                <a:lnTo>
                  <a:pt x="59304" y="81065"/>
                </a:lnTo>
                <a:lnTo>
                  <a:pt x="44703" y="81915"/>
                </a:lnTo>
                <a:lnTo>
                  <a:pt x="28486" y="80864"/>
                </a:lnTo>
                <a:lnTo>
                  <a:pt x="16370" y="77735"/>
                </a:lnTo>
                <a:lnTo>
                  <a:pt x="9144" y="73279"/>
                </a:lnTo>
                <a:lnTo>
                  <a:pt x="3417" y="64387"/>
                </a:lnTo>
                <a:lnTo>
                  <a:pt x="453" y="51306"/>
                </a:lnTo>
                <a:lnTo>
                  <a:pt x="0" y="41910"/>
                </a:lnTo>
                <a:lnTo>
                  <a:pt x="1319" y="26331"/>
                </a:lnTo>
                <a:lnTo>
                  <a:pt x="5277" y="14764"/>
                </a:lnTo>
                <a:lnTo>
                  <a:pt x="9525" y="9144"/>
                </a:lnTo>
                <a:lnTo>
                  <a:pt x="17963" y="3939"/>
                </a:lnTo>
                <a:lnTo>
                  <a:pt x="30449" y="894"/>
                </a:lnTo>
                <a:lnTo>
                  <a:pt x="4533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291074" y="612266"/>
            <a:ext cx="90042" cy="81915"/>
          </a:xfrm>
          <a:custGeom>
            <a:avLst/>
            <a:gdLst/>
            <a:ahLst/>
            <a:cxnLst/>
            <a:rect l="l" t="t" r="r" b="b"/>
            <a:pathLst>
              <a:path w="90042" h="81915">
                <a:moveTo>
                  <a:pt x="45338" y="0"/>
                </a:moveTo>
                <a:lnTo>
                  <a:pt x="61501" y="1071"/>
                </a:lnTo>
                <a:lnTo>
                  <a:pt x="73551" y="4308"/>
                </a:lnTo>
                <a:lnTo>
                  <a:pt x="80645" y="8890"/>
                </a:lnTo>
                <a:lnTo>
                  <a:pt x="86486" y="17759"/>
                </a:lnTo>
                <a:lnTo>
                  <a:pt x="89552" y="30793"/>
                </a:lnTo>
                <a:lnTo>
                  <a:pt x="90042" y="40386"/>
                </a:lnTo>
                <a:lnTo>
                  <a:pt x="88700" y="56000"/>
                </a:lnTo>
                <a:lnTo>
                  <a:pt x="84646" y="67487"/>
                </a:lnTo>
                <a:lnTo>
                  <a:pt x="80390" y="72898"/>
                </a:lnTo>
                <a:lnTo>
                  <a:pt x="71827" y="78084"/>
                </a:lnTo>
                <a:lnTo>
                  <a:pt x="59304" y="81065"/>
                </a:lnTo>
                <a:lnTo>
                  <a:pt x="44703" y="81915"/>
                </a:lnTo>
                <a:lnTo>
                  <a:pt x="28486" y="80864"/>
                </a:lnTo>
                <a:lnTo>
                  <a:pt x="16370" y="77735"/>
                </a:lnTo>
                <a:lnTo>
                  <a:pt x="9143" y="73279"/>
                </a:lnTo>
                <a:lnTo>
                  <a:pt x="3417" y="64387"/>
                </a:lnTo>
                <a:lnTo>
                  <a:pt x="453" y="51306"/>
                </a:lnTo>
                <a:lnTo>
                  <a:pt x="0" y="41910"/>
                </a:lnTo>
                <a:lnTo>
                  <a:pt x="1319" y="26331"/>
                </a:lnTo>
                <a:lnTo>
                  <a:pt x="5277" y="14764"/>
                </a:lnTo>
                <a:lnTo>
                  <a:pt x="9525" y="9144"/>
                </a:lnTo>
                <a:lnTo>
                  <a:pt x="17963" y="3939"/>
                </a:lnTo>
                <a:lnTo>
                  <a:pt x="30449" y="894"/>
                </a:lnTo>
                <a:lnTo>
                  <a:pt x="4533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779266" y="612266"/>
            <a:ext cx="90043" cy="81915"/>
          </a:xfrm>
          <a:custGeom>
            <a:avLst/>
            <a:gdLst/>
            <a:ahLst/>
            <a:cxnLst/>
            <a:rect l="l" t="t" r="r" b="b"/>
            <a:pathLst>
              <a:path w="90043" h="81915">
                <a:moveTo>
                  <a:pt x="45338" y="0"/>
                </a:moveTo>
                <a:lnTo>
                  <a:pt x="61501" y="1071"/>
                </a:lnTo>
                <a:lnTo>
                  <a:pt x="73551" y="4308"/>
                </a:lnTo>
                <a:lnTo>
                  <a:pt x="80645" y="8890"/>
                </a:lnTo>
                <a:lnTo>
                  <a:pt x="86486" y="17759"/>
                </a:lnTo>
                <a:lnTo>
                  <a:pt x="89552" y="30793"/>
                </a:lnTo>
                <a:lnTo>
                  <a:pt x="90043" y="40386"/>
                </a:lnTo>
                <a:lnTo>
                  <a:pt x="88700" y="56000"/>
                </a:lnTo>
                <a:lnTo>
                  <a:pt x="84646" y="67487"/>
                </a:lnTo>
                <a:lnTo>
                  <a:pt x="80391" y="72898"/>
                </a:lnTo>
                <a:lnTo>
                  <a:pt x="71827" y="78084"/>
                </a:lnTo>
                <a:lnTo>
                  <a:pt x="59304" y="81065"/>
                </a:lnTo>
                <a:lnTo>
                  <a:pt x="44704" y="81915"/>
                </a:lnTo>
                <a:lnTo>
                  <a:pt x="28486" y="80864"/>
                </a:lnTo>
                <a:lnTo>
                  <a:pt x="16370" y="77735"/>
                </a:lnTo>
                <a:lnTo>
                  <a:pt x="9144" y="73279"/>
                </a:lnTo>
                <a:lnTo>
                  <a:pt x="3417" y="64387"/>
                </a:lnTo>
                <a:lnTo>
                  <a:pt x="453" y="51306"/>
                </a:lnTo>
                <a:lnTo>
                  <a:pt x="0" y="41910"/>
                </a:lnTo>
                <a:lnTo>
                  <a:pt x="1319" y="26331"/>
                </a:lnTo>
                <a:lnTo>
                  <a:pt x="5277" y="14764"/>
                </a:lnTo>
                <a:lnTo>
                  <a:pt x="9525" y="9144"/>
                </a:lnTo>
                <a:lnTo>
                  <a:pt x="17963" y="3939"/>
                </a:lnTo>
                <a:lnTo>
                  <a:pt x="30449" y="894"/>
                </a:lnTo>
                <a:lnTo>
                  <a:pt x="4533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575306" y="612266"/>
            <a:ext cx="90043" cy="81915"/>
          </a:xfrm>
          <a:custGeom>
            <a:avLst/>
            <a:gdLst/>
            <a:ahLst/>
            <a:cxnLst/>
            <a:rect l="l" t="t" r="r" b="b"/>
            <a:pathLst>
              <a:path w="90043" h="81915">
                <a:moveTo>
                  <a:pt x="45338" y="0"/>
                </a:moveTo>
                <a:lnTo>
                  <a:pt x="61501" y="1071"/>
                </a:lnTo>
                <a:lnTo>
                  <a:pt x="73551" y="4308"/>
                </a:lnTo>
                <a:lnTo>
                  <a:pt x="80644" y="8890"/>
                </a:lnTo>
                <a:lnTo>
                  <a:pt x="86486" y="17759"/>
                </a:lnTo>
                <a:lnTo>
                  <a:pt x="89552" y="30793"/>
                </a:lnTo>
                <a:lnTo>
                  <a:pt x="90043" y="40386"/>
                </a:lnTo>
                <a:lnTo>
                  <a:pt x="88700" y="56000"/>
                </a:lnTo>
                <a:lnTo>
                  <a:pt x="84646" y="67487"/>
                </a:lnTo>
                <a:lnTo>
                  <a:pt x="80391" y="72898"/>
                </a:lnTo>
                <a:lnTo>
                  <a:pt x="71827" y="78084"/>
                </a:lnTo>
                <a:lnTo>
                  <a:pt x="59304" y="81065"/>
                </a:lnTo>
                <a:lnTo>
                  <a:pt x="44704" y="81915"/>
                </a:lnTo>
                <a:lnTo>
                  <a:pt x="28486" y="80864"/>
                </a:lnTo>
                <a:lnTo>
                  <a:pt x="16370" y="77735"/>
                </a:lnTo>
                <a:lnTo>
                  <a:pt x="9143" y="73279"/>
                </a:lnTo>
                <a:lnTo>
                  <a:pt x="3417" y="64387"/>
                </a:lnTo>
                <a:lnTo>
                  <a:pt x="453" y="51306"/>
                </a:lnTo>
                <a:lnTo>
                  <a:pt x="0" y="41910"/>
                </a:lnTo>
                <a:lnTo>
                  <a:pt x="1319" y="26331"/>
                </a:lnTo>
                <a:lnTo>
                  <a:pt x="5277" y="14764"/>
                </a:lnTo>
                <a:lnTo>
                  <a:pt x="9525" y="9144"/>
                </a:lnTo>
                <a:lnTo>
                  <a:pt x="17963" y="3939"/>
                </a:lnTo>
                <a:lnTo>
                  <a:pt x="30449" y="894"/>
                </a:lnTo>
                <a:lnTo>
                  <a:pt x="4533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20268" y="1060703"/>
            <a:ext cx="2351532" cy="4754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17804" y="1339596"/>
            <a:ext cx="2156460" cy="2225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0260" y="1221745"/>
            <a:ext cx="3527186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3000" b="1" u="heavy" spc="-14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M</a:t>
            </a:r>
            <a:r>
              <a:rPr sz="3000" b="1" u="heavy" spc="-4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a</a:t>
            </a:r>
            <a:r>
              <a:rPr sz="3000" b="1" u="heavy" spc="-34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000" b="1" u="heavy" spc="0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000" b="1" u="heavy" spc="-4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h</a:t>
            </a:r>
            <a:r>
              <a:rPr sz="3000" b="1" u="heavy" spc="0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ew</a:t>
            </a:r>
            <a:r>
              <a:rPr sz="3000" b="1" u="heavy" spc="-84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000" b="1" u="heavy" spc="0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Arnold</a:t>
            </a:r>
            <a:r>
              <a:rPr sz="3000" b="1" spc="9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000" spc="4" baseline="2730" dirty="0" smtClean="0">
                <a:latin typeface="Constantia"/>
                <a:cs typeface="Constantia"/>
              </a:rPr>
              <a:t>(</a:t>
            </a:r>
            <a:r>
              <a:rPr sz="3000" spc="0" baseline="2730" dirty="0" smtClean="0">
                <a:latin typeface="Constantia"/>
                <a:cs typeface="Constantia"/>
              </a:rPr>
              <a:t>1</a:t>
            </a:r>
            <a:r>
              <a:rPr sz="3000" spc="-25" baseline="2730" dirty="0" smtClean="0">
                <a:latin typeface="Constantia"/>
                <a:cs typeface="Constantia"/>
              </a:rPr>
              <a:t>8</a:t>
            </a:r>
            <a:r>
              <a:rPr sz="3000" spc="0" baseline="2730" dirty="0" smtClean="0">
                <a:latin typeface="Constantia"/>
                <a:cs typeface="Constantia"/>
              </a:rPr>
              <a:t>22</a:t>
            </a:r>
            <a:r>
              <a:rPr sz="3000" spc="-14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– 188</a:t>
            </a:r>
            <a:r>
              <a:rPr sz="3000" spc="9" baseline="2730" dirty="0" smtClean="0">
                <a:latin typeface="Constantia"/>
                <a:cs typeface="Constantia"/>
              </a:rPr>
              <a:t>8</a:t>
            </a:r>
            <a:r>
              <a:rPr sz="3000" spc="0" baseline="2730" dirty="0" smtClean="0">
                <a:latin typeface="Constantia"/>
                <a:cs typeface="Constantia"/>
              </a:rPr>
              <a:t>):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10260" y="1526545"/>
            <a:ext cx="7811268" cy="46089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2507" indent="640334">
              <a:lnSpc>
                <a:spcPts val="2441"/>
              </a:lnSpc>
              <a:spcBef>
                <a:spcPts val="105"/>
              </a:spcBef>
            </a:pPr>
            <a:r>
              <a:rPr sz="2000" spc="0" dirty="0" smtClean="0">
                <a:latin typeface="Constantia"/>
                <a:cs typeface="Constantia"/>
              </a:rPr>
              <a:t>Arnold's</a:t>
            </a:r>
            <a:r>
              <a:rPr sz="2000" spc="-5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most</a:t>
            </a:r>
            <a:r>
              <a:rPr sz="2000" spc="-10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signi</a:t>
            </a:r>
            <a:r>
              <a:rPr sz="2000" spc="44" dirty="0" smtClean="0">
                <a:latin typeface="Constantia"/>
                <a:cs typeface="Constantia"/>
              </a:rPr>
              <a:t>f</a:t>
            </a:r>
            <a:r>
              <a:rPr sz="2000" spc="0" dirty="0" smtClean="0">
                <a:latin typeface="Constantia"/>
                <a:cs typeface="Constantia"/>
              </a:rPr>
              <a:t>ica</a:t>
            </a:r>
            <a:r>
              <a:rPr sz="2000" spc="-9" dirty="0" smtClean="0">
                <a:latin typeface="Constantia"/>
                <a:cs typeface="Constantia"/>
              </a:rPr>
              <a:t>n</a:t>
            </a:r>
            <a:r>
              <a:rPr sz="2000" spc="0" dirty="0" smtClean="0">
                <a:latin typeface="Constantia"/>
                <a:cs typeface="Constantia"/>
              </a:rPr>
              <a:t>t</a:t>
            </a:r>
            <a:r>
              <a:rPr sz="2000" spc="-6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li</a:t>
            </a:r>
            <a:r>
              <a:rPr sz="2000" spc="-25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34" dirty="0" smtClean="0">
                <a:latin typeface="Constantia"/>
                <a:cs typeface="Constantia"/>
              </a:rPr>
              <a:t>r</a:t>
            </a:r>
            <a:r>
              <a:rPr sz="2000" spc="0" dirty="0" smtClean="0">
                <a:latin typeface="Constantia"/>
                <a:cs typeface="Constantia"/>
              </a:rPr>
              <a:t>a</a:t>
            </a:r>
            <a:r>
              <a:rPr sz="2000" spc="19" dirty="0" smtClean="0">
                <a:latin typeface="Constantia"/>
                <a:cs typeface="Constantia"/>
              </a:rPr>
              <a:t>r</a:t>
            </a:r>
            <a:r>
              <a:rPr sz="2000" spc="0" dirty="0" smtClean="0">
                <a:latin typeface="Constantia"/>
                <a:cs typeface="Constantia"/>
              </a:rPr>
              <a:t>y</a:t>
            </a:r>
            <a:r>
              <a:rPr sz="2000" spc="-8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thin</a:t>
            </a:r>
            <a:r>
              <a:rPr sz="2000" spc="-4" dirty="0" smtClean="0">
                <a:latin typeface="Constantia"/>
                <a:cs typeface="Constantia"/>
              </a:rPr>
              <a:t>k</a:t>
            </a:r>
            <a:r>
              <a:rPr sz="2000" spc="0" dirty="0" smtClean="0">
                <a:latin typeface="Constantia"/>
                <a:cs typeface="Constantia"/>
              </a:rPr>
              <a:t>ing</a:t>
            </a:r>
            <a:r>
              <a:rPr sz="2000" spc="-25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is</a:t>
            </a:r>
            <a:r>
              <a:rPr sz="2000" spc="-89" dirty="0" smtClean="0">
                <a:latin typeface="Constantia"/>
                <a:cs typeface="Constantia"/>
              </a:rPr>
              <a:t> </a:t>
            </a:r>
            <a:r>
              <a:rPr sz="2000" spc="-34" dirty="0" smtClean="0">
                <a:latin typeface="Constantia"/>
                <a:cs typeface="Constantia"/>
              </a:rPr>
              <a:t>c</a:t>
            </a:r>
            <a:r>
              <a:rPr sz="2000" spc="0" dirty="0" smtClean="0">
                <a:latin typeface="Constantia"/>
                <a:cs typeface="Constantia"/>
              </a:rPr>
              <a:t>o</a:t>
            </a:r>
            <a:r>
              <a:rPr sz="2000" spc="-4" dirty="0" smtClean="0">
                <a:latin typeface="Constantia"/>
                <a:cs typeface="Constantia"/>
              </a:rPr>
              <a:t>n</a:t>
            </a:r>
            <a:r>
              <a:rPr sz="2000" spc="0" dirty="0" smtClean="0">
                <a:latin typeface="Constantia"/>
                <a:cs typeface="Constantia"/>
              </a:rPr>
              <a:t>tai</a:t>
            </a:r>
            <a:r>
              <a:rPr sz="2000" spc="-4" dirty="0" smtClean="0">
                <a:latin typeface="Constantia"/>
                <a:cs typeface="Constantia"/>
              </a:rPr>
              <a:t>n</a:t>
            </a:r>
            <a:r>
              <a:rPr sz="2000" spc="0" dirty="0" smtClean="0">
                <a:latin typeface="Constantia"/>
                <a:cs typeface="Constantia"/>
              </a:rPr>
              <a:t>ed</a:t>
            </a:r>
            <a:r>
              <a:rPr sz="2000" spc="-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in</a:t>
            </a:r>
            <a:r>
              <a:rPr sz="2000" spc="-5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the </a:t>
            </a:r>
            <a:endParaRPr sz="2000">
              <a:latin typeface="Constantia"/>
              <a:cs typeface="Constantia"/>
            </a:endParaRPr>
          </a:p>
          <a:p>
            <a:pPr marL="12700" marR="52507">
              <a:lnSpc>
                <a:spcPts val="2444"/>
              </a:lnSpc>
            </a:pPr>
            <a:r>
              <a:rPr sz="2000" spc="0" dirty="0" smtClean="0">
                <a:latin typeface="Constantia"/>
                <a:cs typeface="Constantia"/>
              </a:rPr>
              <a:t>es</a:t>
            </a:r>
            <a:r>
              <a:rPr sz="2000" spc="4" dirty="0" smtClean="0">
                <a:latin typeface="Constantia"/>
                <a:cs typeface="Constantia"/>
              </a:rPr>
              <a:t>s</a:t>
            </a:r>
            <a:r>
              <a:rPr sz="2000" spc="-39" dirty="0" smtClean="0">
                <a:latin typeface="Constantia"/>
                <a:cs typeface="Constantia"/>
              </a:rPr>
              <a:t>a</a:t>
            </a:r>
            <a:r>
              <a:rPr sz="2000" spc="-29" dirty="0" smtClean="0">
                <a:latin typeface="Constantia"/>
                <a:cs typeface="Constantia"/>
              </a:rPr>
              <a:t>y</a:t>
            </a:r>
            <a:r>
              <a:rPr sz="2000" spc="0" dirty="0" smtClean="0">
                <a:latin typeface="Constantia"/>
                <a:cs typeface="Constantia"/>
              </a:rPr>
              <a:t>s</a:t>
            </a:r>
            <a:r>
              <a:rPr sz="2000" spc="-44" dirty="0" smtClean="0">
                <a:latin typeface="Constantia"/>
                <a:cs typeface="Constantia"/>
              </a:rPr>
              <a:t> </a:t>
            </a:r>
            <a:r>
              <a:rPr sz="2000" i="1" spc="-4" dirty="0" smtClean="0">
                <a:latin typeface="Constantia"/>
                <a:cs typeface="Constantia"/>
              </a:rPr>
              <a:t>T</a:t>
            </a:r>
            <a:r>
              <a:rPr sz="2000" i="1" spc="0" dirty="0" smtClean="0">
                <a:latin typeface="Constantia"/>
                <a:cs typeface="Constantia"/>
              </a:rPr>
              <a:t>he</a:t>
            </a:r>
            <a:r>
              <a:rPr sz="2000" i="1" spc="9" dirty="0" smtClean="0">
                <a:latin typeface="Constantia"/>
                <a:cs typeface="Constantia"/>
              </a:rPr>
              <a:t> </a:t>
            </a:r>
            <a:r>
              <a:rPr sz="2000" i="1" spc="-39" dirty="0" smtClean="0">
                <a:latin typeface="Constantia"/>
                <a:cs typeface="Constantia"/>
              </a:rPr>
              <a:t>F</a:t>
            </a:r>
            <a:r>
              <a:rPr sz="2000" i="1" spc="0" dirty="0" smtClean="0">
                <a:latin typeface="Constantia"/>
                <a:cs typeface="Constantia"/>
              </a:rPr>
              <a:t>unct</a:t>
            </a:r>
            <a:r>
              <a:rPr sz="2000" i="1" spc="-9" dirty="0" smtClean="0">
                <a:latin typeface="Constantia"/>
                <a:cs typeface="Constantia"/>
              </a:rPr>
              <a:t>i</a:t>
            </a:r>
            <a:r>
              <a:rPr sz="2000" i="1" spc="0" dirty="0" smtClean="0">
                <a:latin typeface="Constantia"/>
                <a:cs typeface="Constantia"/>
              </a:rPr>
              <a:t>on</a:t>
            </a:r>
            <a:r>
              <a:rPr sz="2000" i="1" spc="14" dirty="0" smtClean="0">
                <a:latin typeface="Constantia"/>
                <a:cs typeface="Constantia"/>
              </a:rPr>
              <a:t> </a:t>
            </a:r>
            <a:r>
              <a:rPr sz="2000" i="1" spc="0" dirty="0" smtClean="0">
                <a:latin typeface="Constantia"/>
                <a:cs typeface="Constantia"/>
              </a:rPr>
              <a:t>of C</a:t>
            </a:r>
            <a:r>
              <a:rPr sz="2000" i="1" spc="9" dirty="0" smtClean="0">
                <a:latin typeface="Constantia"/>
                <a:cs typeface="Constantia"/>
              </a:rPr>
              <a:t>r</a:t>
            </a:r>
            <a:r>
              <a:rPr sz="2000" i="1" spc="0" dirty="0" smtClean="0">
                <a:latin typeface="Constantia"/>
                <a:cs typeface="Constantia"/>
              </a:rPr>
              <a:t>i</a:t>
            </a:r>
            <a:r>
              <a:rPr sz="2000" i="1" spc="-4" dirty="0" smtClean="0">
                <a:latin typeface="Constantia"/>
                <a:cs typeface="Constantia"/>
              </a:rPr>
              <a:t>t</a:t>
            </a:r>
            <a:r>
              <a:rPr sz="2000" i="1" spc="0" dirty="0" smtClean="0">
                <a:latin typeface="Constantia"/>
                <a:cs typeface="Constantia"/>
              </a:rPr>
              <a:t>i</a:t>
            </a:r>
            <a:r>
              <a:rPr sz="2000" i="1" spc="-9" dirty="0" smtClean="0">
                <a:latin typeface="Constantia"/>
                <a:cs typeface="Constantia"/>
              </a:rPr>
              <a:t>c</a:t>
            </a:r>
            <a:r>
              <a:rPr sz="2000" i="1" spc="0" dirty="0" smtClean="0">
                <a:latin typeface="Constantia"/>
                <a:cs typeface="Constantia"/>
              </a:rPr>
              <a:t>ism</a:t>
            </a:r>
            <a:r>
              <a:rPr sz="2000" i="1" spc="24" dirty="0" smtClean="0">
                <a:latin typeface="Constantia"/>
                <a:cs typeface="Constantia"/>
              </a:rPr>
              <a:t> </a:t>
            </a:r>
            <a:r>
              <a:rPr sz="2000" i="1" spc="0" dirty="0" smtClean="0">
                <a:latin typeface="Constantia"/>
                <a:cs typeface="Constantia"/>
              </a:rPr>
              <a:t>at </a:t>
            </a:r>
            <a:r>
              <a:rPr sz="2000" i="1" spc="-44" dirty="0" smtClean="0">
                <a:latin typeface="Constantia"/>
                <a:cs typeface="Constantia"/>
              </a:rPr>
              <a:t>t</a:t>
            </a:r>
            <a:r>
              <a:rPr sz="2000" i="1" spc="0" dirty="0" smtClean="0">
                <a:latin typeface="Constantia"/>
                <a:cs typeface="Constantia"/>
              </a:rPr>
              <a:t>he</a:t>
            </a:r>
            <a:r>
              <a:rPr sz="2000" i="1" spc="24" dirty="0" smtClean="0">
                <a:latin typeface="Constantia"/>
                <a:cs typeface="Constantia"/>
              </a:rPr>
              <a:t> </a:t>
            </a:r>
            <a:r>
              <a:rPr sz="2000" i="1" spc="0" dirty="0" smtClean="0">
                <a:latin typeface="Constantia"/>
                <a:cs typeface="Constantia"/>
              </a:rPr>
              <a:t>P</a:t>
            </a:r>
            <a:r>
              <a:rPr sz="2000" i="1" spc="-19" dirty="0" smtClean="0">
                <a:latin typeface="Constantia"/>
                <a:cs typeface="Constantia"/>
              </a:rPr>
              <a:t>r</a:t>
            </a:r>
            <a:r>
              <a:rPr sz="2000" i="1" spc="0" dirty="0" smtClean="0">
                <a:latin typeface="Constantia"/>
                <a:cs typeface="Constantia"/>
              </a:rPr>
              <a:t>e</a:t>
            </a:r>
            <a:r>
              <a:rPr sz="2000" i="1" spc="4" dirty="0" smtClean="0">
                <a:latin typeface="Constantia"/>
                <a:cs typeface="Constantia"/>
              </a:rPr>
              <a:t>s</a:t>
            </a:r>
            <a:r>
              <a:rPr sz="2000" i="1" spc="0" dirty="0" smtClean="0">
                <a:latin typeface="Constantia"/>
                <a:cs typeface="Constantia"/>
              </a:rPr>
              <a:t>ent</a:t>
            </a:r>
            <a:r>
              <a:rPr sz="2000" i="1" spc="-50" dirty="0" smtClean="0">
                <a:latin typeface="Constantia"/>
                <a:cs typeface="Constantia"/>
              </a:rPr>
              <a:t> </a:t>
            </a:r>
            <a:r>
              <a:rPr sz="2000" i="1" spc="-4" dirty="0" smtClean="0">
                <a:latin typeface="Constantia"/>
                <a:cs typeface="Constantia"/>
              </a:rPr>
              <a:t>T</a:t>
            </a:r>
            <a:r>
              <a:rPr sz="2000" i="1" spc="0" dirty="0" smtClean="0">
                <a:latin typeface="Constantia"/>
                <a:cs typeface="Constantia"/>
              </a:rPr>
              <a:t>i</a:t>
            </a:r>
            <a:r>
              <a:rPr sz="2000" i="1" spc="-9" dirty="0" smtClean="0">
                <a:latin typeface="Constantia"/>
                <a:cs typeface="Constantia"/>
              </a:rPr>
              <a:t>m</a:t>
            </a:r>
            <a:r>
              <a:rPr sz="2000" i="1" spc="0" dirty="0" smtClean="0">
                <a:latin typeface="Constantia"/>
                <a:cs typeface="Constantia"/>
              </a:rPr>
              <a:t>e</a:t>
            </a:r>
            <a:r>
              <a:rPr sz="2000" i="1" spc="1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and </a:t>
            </a:r>
            <a:r>
              <a:rPr sz="2000" i="1" spc="-4" dirty="0" smtClean="0">
                <a:latin typeface="Constantia"/>
                <a:cs typeface="Constantia"/>
              </a:rPr>
              <a:t>T</a:t>
            </a:r>
            <a:r>
              <a:rPr sz="2000" i="1" spc="0" dirty="0" smtClean="0">
                <a:latin typeface="Constantia"/>
                <a:cs typeface="Constantia"/>
              </a:rPr>
              <a:t>he</a:t>
            </a:r>
            <a:r>
              <a:rPr sz="2000" i="1" spc="4" dirty="0" smtClean="0">
                <a:latin typeface="Constantia"/>
                <a:cs typeface="Constantia"/>
              </a:rPr>
              <a:t> </a:t>
            </a:r>
            <a:r>
              <a:rPr sz="2000" i="1" spc="0" dirty="0" smtClean="0">
                <a:latin typeface="Constantia"/>
                <a:cs typeface="Constantia"/>
              </a:rPr>
              <a:t>S</a:t>
            </a:r>
            <a:r>
              <a:rPr sz="2000" i="1" spc="-4" dirty="0" smtClean="0">
                <a:latin typeface="Constantia"/>
                <a:cs typeface="Constantia"/>
              </a:rPr>
              <a:t>t</a:t>
            </a:r>
            <a:r>
              <a:rPr sz="2000" i="1" spc="0" dirty="0" smtClean="0">
                <a:latin typeface="Constantia"/>
                <a:cs typeface="Constantia"/>
              </a:rPr>
              <a:t>udy of </a:t>
            </a:r>
            <a:endParaRPr sz="2000">
              <a:latin typeface="Constantia"/>
              <a:cs typeface="Constantia"/>
            </a:endParaRPr>
          </a:p>
          <a:p>
            <a:pPr marL="12700" marR="52507">
              <a:lnSpc>
                <a:spcPts val="2444"/>
              </a:lnSpc>
            </a:pPr>
            <a:r>
              <a:rPr sz="2000" i="1" spc="-59" dirty="0" smtClean="0">
                <a:latin typeface="Constantia"/>
                <a:cs typeface="Constantia"/>
              </a:rPr>
              <a:t>P</a:t>
            </a:r>
            <a:r>
              <a:rPr sz="2000" i="1" spc="0" dirty="0" smtClean="0">
                <a:latin typeface="Constantia"/>
                <a:cs typeface="Constantia"/>
              </a:rPr>
              <a:t>oet</a:t>
            </a:r>
            <a:r>
              <a:rPr sz="2000" i="1" spc="34" dirty="0" smtClean="0">
                <a:latin typeface="Constantia"/>
                <a:cs typeface="Constantia"/>
              </a:rPr>
              <a:t>r</a:t>
            </a:r>
            <a:r>
              <a:rPr sz="2000" i="1" spc="0" dirty="0" smtClean="0">
                <a:latin typeface="Constantia"/>
                <a:cs typeface="Constantia"/>
              </a:rPr>
              <a:t>y</a:t>
            </a:r>
            <a:r>
              <a:rPr sz="2000" spc="0" dirty="0" smtClean="0">
                <a:latin typeface="Constantia"/>
                <a:cs typeface="Constantia"/>
              </a:rPr>
              <a:t>.</a:t>
            </a:r>
            <a:r>
              <a:rPr sz="2000" spc="47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Arnold</a:t>
            </a:r>
            <a:r>
              <a:rPr sz="2000" spc="-6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s</a:t>
            </a:r>
            <a:r>
              <a:rPr sz="2000" spc="-34" dirty="0" smtClean="0">
                <a:latin typeface="Constantia"/>
                <a:cs typeface="Constantia"/>
              </a:rPr>
              <a:t>a</a:t>
            </a:r>
            <a:r>
              <a:rPr sz="2000" spc="-29" dirty="0" smtClean="0">
                <a:latin typeface="Constantia"/>
                <a:cs typeface="Constantia"/>
              </a:rPr>
              <a:t>y</a:t>
            </a:r>
            <a:r>
              <a:rPr sz="2000" spc="0" dirty="0" smtClean="0">
                <a:latin typeface="Constantia"/>
                <a:cs typeface="Constantia"/>
              </a:rPr>
              <a:t>s</a:t>
            </a:r>
            <a:r>
              <a:rPr sz="2000" spc="-50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that</a:t>
            </a:r>
            <a:r>
              <a:rPr sz="2000" spc="-10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critic</a:t>
            </a:r>
            <a:r>
              <a:rPr sz="2000" spc="-9" dirty="0" smtClean="0">
                <a:latin typeface="Constantia"/>
                <a:cs typeface="Constantia"/>
              </a:rPr>
              <a:t>i</a:t>
            </a:r>
            <a:r>
              <a:rPr sz="2000" spc="0" dirty="0" smtClean="0">
                <a:latin typeface="Constantia"/>
                <a:cs typeface="Constantia"/>
              </a:rPr>
              <a:t>sm</a:t>
            </a:r>
            <a:r>
              <a:rPr sz="2000" spc="-8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s</a:t>
            </a:r>
            <a:r>
              <a:rPr sz="2000" spc="4" dirty="0" smtClean="0">
                <a:latin typeface="Constantia"/>
                <a:cs typeface="Constantia"/>
              </a:rPr>
              <a:t>h</a:t>
            </a:r>
            <a:r>
              <a:rPr sz="2000" spc="0" dirty="0" smtClean="0">
                <a:latin typeface="Constantia"/>
                <a:cs typeface="Constantia"/>
              </a:rPr>
              <a:t>ould</a:t>
            </a:r>
            <a:r>
              <a:rPr sz="2000" spc="-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be</a:t>
            </a:r>
            <a:r>
              <a:rPr sz="2000" spc="-10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</a:t>
            </a:r>
            <a:r>
              <a:rPr sz="2000" spc="-4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means</a:t>
            </a:r>
            <a:r>
              <a:rPr sz="2000" spc="-8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of</a:t>
            </a:r>
            <a:r>
              <a:rPr sz="2000" spc="39" dirty="0" smtClean="0">
                <a:latin typeface="Constantia"/>
                <a:cs typeface="Constantia"/>
              </a:rPr>
              <a:t> </a:t>
            </a:r>
            <a:r>
              <a:rPr sz="2000" b="1" spc="0" dirty="0" smtClean="0">
                <a:latin typeface="Constantia"/>
                <a:cs typeface="Constantia"/>
              </a:rPr>
              <a:t>lea</a:t>
            </a:r>
            <a:r>
              <a:rPr sz="2000" b="1" spc="-9" dirty="0" smtClean="0">
                <a:latin typeface="Constantia"/>
                <a:cs typeface="Constantia"/>
              </a:rPr>
              <a:t>r</a:t>
            </a:r>
            <a:r>
              <a:rPr sz="2000" b="1" spc="0" dirty="0" smtClean="0">
                <a:latin typeface="Constantia"/>
                <a:cs typeface="Constantia"/>
              </a:rPr>
              <a:t>ning</a:t>
            </a:r>
            <a:r>
              <a:rPr sz="2000" b="1" spc="-34" dirty="0" smtClean="0">
                <a:latin typeface="Constantia"/>
                <a:cs typeface="Constantia"/>
              </a:rPr>
              <a:t> </a:t>
            </a:r>
            <a:r>
              <a:rPr sz="2000" b="1" spc="0" dirty="0" smtClean="0">
                <a:latin typeface="Constantia"/>
                <a:cs typeface="Constantia"/>
              </a:rPr>
              <a:t>t</a:t>
            </a:r>
            <a:r>
              <a:rPr sz="2000" b="1" spc="-4" dirty="0" smtClean="0">
                <a:latin typeface="Constantia"/>
                <a:cs typeface="Constantia"/>
              </a:rPr>
              <a:t>h</a:t>
            </a:r>
            <a:r>
              <a:rPr sz="2000" b="1" spc="0" dirty="0" smtClean="0">
                <a:latin typeface="Constantia"/>
                <a:cs typeface="Constantia"/>
              </a:rPr>
              <a:t>e </a:t>
            </a:r>
            <a:endParaRPr sz="2000">
              <a:latin typeface="Constantia"/>
              <a:cs typeface="Constantia"/>
            </a:endParaRPr>
          </a:p>
          <a:p>
            <a:pPr marL="12700" marR="52507">
              <a:lnSpc>
                <a:spcPts val="2443"/>
              </a:lnSpc>
            </a:pPr>
            <a:r>
              <a:rPr sz="2000" b="1" spc="0" dirty="0" smtClean="0">
                <a:latin typeface="Constantia"/>
                <a:cs typeface="Constantia"/>
              </a:rPr>
              <a:t>g</a:t>
            </a:r>
            <a:r>
              <a:rPr sz="2000" b="1" spc="-44" dirty="0" smtClean="0">
                <a:latin typeface="Constantia"/>
                <a:cs typeface="Constantia"/>
              </a:rPr>
              <a:t>r</a:t>
            </a:r>
            <a:r>
              <a:rPr sz="2000" b="1" spc="0" dirty="0" smtClean="0">
                <a:latin typeface="Constantia"/>
                <a:cs typeface="Constantia"/>
              </a:rPr>
              <a:t>eat</a:t>
            </a:r>
            <a:r>
              <a:rPr sz="2000" b="1" spc="-134" dirty="0" smtClean="0">
                <a:latin typeface="Constantia"/>
                <a:cs typeface="Constantia"/>
              </a:rPr>
              <a:t> </a:t>
            </a:r>
            <a:r>
              <a:rPr sz="2000" b="1" spc="-19" dirty="0" smtClean="0">
                <a:latin typeface="Constantia"/>
                <a:cs typeface="Constantia"/>
              </a:rPr>
              <a:t>v</a:t>
            </a:r>
            <a:r>
              <a:rPr sz="2000" b="1" spc="-4" dirty="0" smtClean="0">
                <a:latin typeface="Constantia"/>
                <a:cs typeface="Constantia"/>
              </a:rPr>
              <a:t>a</a:t>
            </a:r>
            <a:r>
              <a:rPr sz="2000" b="1" spc="0" dirty="0" smtClean="0">
                <a:latin typeface="Constantia"/>
                <a:cs typeface="Constantia"/>
              </a:rPr>
              <a:t>lu</a:t>
            </a:r>
            <a:r>
              <a:rPr sz="2000" b="1" spc="4" dirty="0" smtClean="0">
                <a:latin typeface="Constantia"/>
                <a:cs typeface="Constantia"/>
              </a:rPr>
              <a:t>e</a:t>
            </a:r>
            <a:r>
              <a:rPr sz="2000" b="1" spc="0" dirty="0" smtClean="0">
                <a:latin typeface="Constantia"/>
                <a:cs typeface="Constantia"/>
              </a:rPr>
              <a:t>s</a:t>
            </a:r>
            <a:r>
              <a:rPr sz="2000" spc="0" dirty="0" smtClean="0">
                <a:latin typeface="Constantia"/>
                <a:cs typeface="Constantia"/>
              </a:rPr>
              <a:t>,</a:t>
            </a:r>
            <a:r>
              <a:rPr sz="2000" spc="-5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or</a:t>
            </a:r>
            <a:r>
              <a:rPr sz="2000" spc="-9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the</a:t>
            </a:r>
            <a:r>
              <a:rPr sz="2000" spc="-54" dirty="0" smtClean="0">
                <a:latin typeface="Constantia"/>
                <a:cs typeface="Constantia"/>
              </a:rPr>
              <a:t> </a:t>
            </a:r>
            <a:r>
              <a:rPr sz="2000" spc="-69" dirty="0" smtClean="0">
                <a:latin typeface="Constantia"/>
                <a:cs typeface="Constantia"/>
              </a:rPr>
              <a:t>“</a:t>
            </a:r>
            <a:r>
              <a:rPr sz="2000" spc="0" dirty="0" smtClean="0">
                <a:latin typeface="Constantia"/>
                <a:cs typeface="Constantia"/>
              </a:rPr>
              <a:t>dis</a:t>
            </a:r>
            <a:r>
              <a:rPr sz="2000" spc="9" dirty="0" smtClean="0">
                <a:latin typeface="Constantia"/>
                <a:cs typeface="Constantia"/>
              </a:rPr>
              <a:t>s</a:t>
            </a:r>
            <a:r>
              <a:rPr sz="2000" spc="0" dirty="0" smtClean="0">
                <a:latin typeface="Constantia"/>
                <a:cs typeface="Constantia"/>
              </a:rPr>
              <a:t>eminati</a:t>
            </a:r>
            <a:r>
              <a:rPr sz="2000" spc="-9" dirty="0" smtClean="0">
                <a:latin typeface="Constantia"/>
                <a:cs typeface="Constantia"/>
              </a:rPr>
              <a:t>o</a:t>
            </a:r>
            <a:r>
              <a:rPr sz="2000" spc="0" dirty="0" smtClean="0">
                <a:latin typeface="Constantia"/>
                <a:cs typeface="Constantia"/>
              </a:rPr>
              <a:t>n</a:t>
            </a:r>
            <a:r>
              <a:rPr sz="2000" spc="-12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of</a:t>
            </a:r>
            <a:r>
              <a:rPr sz="2000" spc="4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idea</a:t>
            </a:r>
            <a:r>
              <a:rPr sz="2000" spc="-19" dirty="0" smtClean="0">
                <a:latin typeface="Constantia"/>
                <a:cs typeface="Constantia"/>
              </a:rPr>
              <a:t>s</a:t>
            </a:r>
            <a:r>
              <a:rPr sz="2000" spc="0" dirty="0" smtClean="0">
                <a:latin typeface="Constantia"/>
                <a:cs typeface="Constantia"/>
              </a:rPr>
              <a:t>,</a:t>
            </a:r>
            <a:r>
              <a:rPr sz="2000" spc="-5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</a:t>
            </a:r>
            <a:r>
              <a:rPr sz="2000" spc="-9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disin</a:t>
            </a:r>
            <a:r>
              <a:rPr sz="2000" spc="-25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25" dirty="0" smtClean="0">
                <a:latin typeface="Constantia"/>
                <a:cs typeface="Constantia"/>
              </a:rPr>
              <a:t>r</a:t>
            </a:r>
            <a:r>
              <a:rPr sz="2000" spc="0" dirty="0" smtClean="0">
                <a:latin typeface="Constantia"/>
                <a:cs typeface="Constantia"/>
              </a:rPr>
              <a:t>es</a:t>
            </a:r>
            <a:r>
              <a:rPr sz="2000" spc="-19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ed</a:t>
            </a:r>
            <a:r>
              <a:rPr sz="2000" spc="-7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ende</a:t>
            </a:r>
            <a:r>
              <a:rPr sz="2000" spc="-50" dirty="0" smtClean="0">
                <a:latin typeface="Constantia"/>
                <a:cs typeface="Constantia"/>
              </a:rPr>
              <a:t>a</a:t>
            </a:r>
            <a:r>
              <a:rPr sz="2000" spc="-44" dirty="0" smtClean="0">
                <a:latin typeface="Constantia"/>
                <a:cs typeface="Constantia"/>
              </a:rPr>
              <a:t>v</a:t>
            </a:r>
            <a:r>
              <a:rPr sz="2000" spc="0" dirty="0" smtClean="0">
                <a:latin typeface="Constantia"/>
                <a:cs typeface="Constantia"/>
              </a:rPr>
              <a:t>our </a:t>
            </a:r>
            <a:endParaRPr sz="2000">
              <a:latin typeface="Constantia"/>
              <a:cs typeface="Constantia"/>
            </a:endParaRPr>
          </a:p>
          <a:p>
            <a:pPr marL="12700" marR="52507">
              <a:lnSpc>
                <a:spcPts val="2441"/>
              </a:lnSpc>
            </a:pPr>
            <a:r>
              <a:rPr sz="2000" spc="-25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o</a:t>
            </a:r>
            <a:r>
              <a:rPr sz="2000" spc="-7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learn</a:t>
            </a:r>
            <a:r>
              <a:rPr sz="2000" spc="-7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and</a:t>
            </a:r>
            <a:r>
              <a:rPr sz="2000" spc="-34" dirty="0" smtClean="0">
                <a:latin typeface="Constantia"/>
                <a:cs typeface="Constantia"/>
              </a:rPr>
              <a:t> </a:t>
            </a:r>
            <a:r>
              <a:rPr sz="2000" spc="-4" dirty="0" smtClean="0">
                <a:latin typeface="Constantia"/>
                <a:cs typeface="Constantia"/>
              </a:rPr>
              <a:t>p</a:t>
            </a:r>
            <a:r>
              <a:rPr sz="2000" spc="-25" dirty="0" smtClean="0">
                <a:latin typeface="Constantia"/>
                <a:cs typeface="Constantia"/>
              </a:rPr>
              <a:t>r</a:t>
            </a:r>
            <a:r>
              <a:rPr sz="2000" spc="0" dirty="0" smtClean="0">
                <a:latin typeface="Constantia"/>
                <a:cs typeface="Constantia"/>
              </a:rPr>
              <a:t>o</a:t>
            </a:r>
            <a:r>
              <a:rPr sz="2000" spc="-9" dirty="0" smtClean="0">
                <a:latin typeface="Constantia"/>
                <a:cs typeface="Constantia"/>
              </a:rPr>
              <a:t>p</a:t>
            </a:r>
            <a:r>
              <a:rPr sz="2000" spc="0" dirty="0" smtClean="0">
                <a:latin typeface="Constantia"/>
                <a:cs typeface="Constantia"/>
              </a:rPr>
              <a:t>aga</a:t>
            </a:r>
            <a:r>
              <a:rPr sz="2000" spc="-25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7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the</a:t>
            </a:r>
            <a:r>
              <a:rPr sz="2000" spc="-50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best</a:t>
            </a:r>
            <a:r>
              <a:rPr sz="2000" spc="-75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that</a:t>
            </a:r>
            <a:r>
              <a:rPr sz="2000" spc="-6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is</a:t>
            </a:r>
            <a:r>
              <a:rPr sz="2000" spc="-3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k</a:t>
            </a:r>
            <a:r>
              <a:rPr sz="2000" spc="-4" dirty="0" smtClean="0">
                <a:latin typeface="Constantia"/>
                <a:cs typeface="Constantia"/>
              </a:rPr>
              <a:t>n</a:t>
            </a:r>
            <a:r>
              <a:rPr sz="2000" spc="-39" dirty="0" smtClean="0">
                <a:latin typeface="Constantia"/>
                <a:cs typeface="Constantia"/>
              </a:rPr>
              <a:t>o</a:t>
            </a:r>
            <a:r>
              <a:rPr sz="2000" spc="0" dirty="0" smtClean="0">
                <a:latin typeface="Constantia"/>
                <a:cs typeface="Constantia"/>
              </a:rPr>
              <a:t>wn</a:t>
            </a:r>
            <a:r>
              <a:rPr sz="2000" spc="-8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and</a:t>
            </a:r>
            <a:r>
              <a:rPr sz="2000" spc="-1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thou</a:t>
            </a:r>
            <a:r>
              <a:rPr sz="2000" spc="-25" dirty="0" smtClean="0">
                <a:latin typeface="Constantia"/>
                <a:cs typeface="Constantia"/>
              </a:rPr>
              <a:t>g</a:t>
            </a:r>
            <a:r>
              <a:rPr sz="2000" spc="0" dirty="0" smtClean="0">
                <a:latin typeface="Constantia"/>
                <a:cs typeface="Constantia"/>
              </a:rPr>
              <a:t>ht</a:t>
            </a:r>
            <a:r>
              <a:rPr sz="2000" spc="-75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in</a:t>
            </a:r>
            <a:r>
              <a:rPr sz="2000" spc="-5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the</a:t>
            </a:r>
            <a:endParaRPr sz="2000">
              <a:latin typeface="Constantia"/>
              <a:cs typeface="Constantia"/>
            </a:endParaRPr>
          </a:p>
          <a:p>
            <a:pPr marL="12700" marR="343332">
              <a:lnSpc>
                <a:spcPts val="2441"/>
              </a:lnSpc>
            </a:pPr>
            <a:r>
              <a:rPr sz="2000" spc="-50" dirty="0" smtClean="0">
                <a:latin typeface="Constantia"/>
                <a:cs typeface="Constantia"/>
              </a:rPr>
              <a:t>w</a:t>
            </a:r>
            <a:r>
              <a:rPr sz="2000" spc="0" dirty="0" smtClean="0">
                <a:latin typeface="Constantia"/>
                <a:cs typeface="Constantia"/>
              </a:rPr>
              <a:t>o</a:t>
            </a:r>
            <a:r>
              <a:rPr sz="2000" spc="-29" dirty="0" smtClean="0">
                <a:latin typeface="Constantia"/>
                <a:cs typeface="Constantia"/>
              </a:rPr>
              <a:t>r</a:t>
            </a:r>
            <a:r>
              <a:rPr sz="2000" spc="0" dirty="0" smtClean="0">
                <a:latin typeface="Constantia"/>
                <a:cs typeface="Constantia"/>
              </a:rPr>
              <a:t>ld</a:t>
            </a:r>
            <a:r>
              <a:rPr sz="2000" spc="-184" dirty="0" smtClean="0">
                <a:latin typeface="Constantia"/>
                <a:cs typeface="Constantia"/>
              </a:rPr>
              <a:t>.</a:t>
            </a:r>
            <a:r>
              <a:rPr sz="2000" spc="0" dirty="0" smtClean="0">
                <a:latin typeface="Constantia"/>
                <a:cs typeface="Constantia"/>
              </a:rPr>
              <a:t>”</a:t>
            </a:r>
            <a:r>
              <a:rPr sz="2000" spc="465" dirty="0" smtClean="0">
                <a:latin typeface="Constantia"/>
                <a:cs typeface="Constantia"/>
              </a:rPr>
              <a:t> </a:t>
            </a:r>
            <a:r>
              <a:rPr sz="2000" spc="-34" dirty="0" smtClean="0">
                <a:latin typeface="Constantia"/>
                <a:cs typeface="Constantia"/>
              </a:rPr>
              <a:t>H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89" dirty="0" smtClean="0">
                <a:latin typeface="Constantia"/>
                <a:cs typeface="Constantia"/>
              </a:rPr>
              <a:t> </a:t>
            </a:r>
            <a:r>
              <a:rPr sz="2000" spc="-34" dirty="0" smtClean="0">
                <a:latin typeface="Constantia"/>
                <a:cs typeface="Constantia"/>
              </a:rPr>
              <a:t>c</a:t>
            </a:r>
            <a:r>
              <a:rPr sz="2000" spc="0" dirty="0" smtClean="0">
                <a:latin typeface="Constantia"/>
                <a:cs typeface="Constantia"/>
              </a:rPr>
              <a:t>o</a:t>
            </a:r>
            <a:r>
              <a:rPr sz="2000" spc="-4" dirty="0" smtClean="0">
                <a:latin typeface="Constantia"/>
                <a:cs typeface="Constantia"/>
              </a:rPr>
              <a:t>n</a:t>
            </a:r>
            <a:r>
              <a:rPr sz="2000" spc="0" dirty="0" smtClean="0">
                <a:latin typeface="Constantia"/>
                <a:cs typeface="Constantia"/>
              </a:rPr>
              <a:t>side</a:t>
            </a:r>
            <a:r>
              <a:rPr sz="2000" spc="-19" dirty="0" smtClean="0">
                <a:latin typeface="Constantia"/>
                <a:cs typeface="Constantia"/>
              </a:rPr>
              <a:t>r</a:t>
            </a:r>
            <a:r>
              <a:rPr sz="2000" spc="0" dirty="0" smtClean="0">
                <a:latin typeface="Constantia"/>
                <a:cs typeface="Constantia"/>
              </a:rPr>
              <a:t>ed</a:t>
            </a:r>
            <a:r>
              <a:rPr sz="2000" spc="-3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the</a:t>
            </a:r>
            <a:r>
              <a:rPr sz="2000" spc="-5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most</a:t>
            </a:r>
            <a:r>
              <a:rPr sz="2000" spc="-5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imp</a:t>
            </a:r>
            <a:r>
              <a:rPr sz="2000" spc="-9" dirty="0" smtClean="0">
                <a:latin typeface="Constantia"/>
                <a:cs typeface="Constantia"/>
              </a:rPr>
              <a:t>o</a:t>
            </a:r>
            <a:r>
              <a:rPr sz="2000" spc="0" dirty="0" smtClean="0">
                <a:latin typeface="Constantia"/>
                <a:cs typeface="Constantia"/>
              </a:rPr>
              <a:t>rtant</a:t>
            </a:r>
            <a:r>
              <a:rPr sz="2000" spc="-11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cri</a:t>
            </a:r>
            <a:r>
              <a:rPr sz="2000" spc="-25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eria</a:t>
            </a:r>
            <a:r>
              <a:rPr sz="2000" spc="-10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used</a:t>
            </a:r>
            <a:r>
              <a:rPr sz="2000" spc="-14" dirty="0" smtClean="0">
                <a:latin typeface="Constantia"/>
                <a:cs typeface="Constantia"/>
              </a:rPr>
              <a:t> </a:t>
            </a:r>
            <a:r>
              <a:rPr sz="2000" spc="-25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o</a:t>
            </a:r>
            <a:r>
              <a:rPr sz="2000" spc="-6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jud</a:t>
            </a:r>
            <a:r>
              <a:rPr sz="2000" spc="-44" dirty="0" smtClean="0">
                <a:latin typeface="Constantia"/>
                <a:cs typeface="Constantia"/>
              </a:rPr>
              <a:t>g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8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the </a:t>
            </a:r>
            <a:endParaRPr sz="2000">
              <a:latin typeface="Constantia"/>
              <a:cs typeface="Constantia"/>
            </a:endParaRPr>
          </a:p>
          <a:p>
            <a:pPr marL="12700" marR="343332">
              <a:lnSpc>
                <a:spcPts val="2441"/>
              </a:lnSpc>
            </a:pPr>
            <a:r>
              <a:rPr sz="2000" spc="-19" dirty="0" smtClean="0">
                <a:latin typeface="Constantia"/>
                <a:cs typeface="Constantia"/>
              </a:rPr>
              <a:t>v</a:t>
            </a:r>
            <a:r>
              <a:rPr sz="2000" spc="0" dirty="0" smtClean="0">
                <a:latin typeface="Constantia"/>
                <a:cs typeface="Constantia"/>
              </a:rPr>
              <a:t>alue</a:t>
            </a:r>
            <a:r>
              <a:rPr sz="2000" spc="-11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of</a:t>
            </a:r>
            <a:r>
              <a:rPr sz="2000" spc="-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</a:t>
            </a:r>
            <a:r>
              <a:rPr sz="2000" spc="-69" dirty="0" smtClean="0">
                <a:latin typeface="Constantia"/>
                <a:cs typeface="Constantia"/>
              </a:rPr>
              <a:t> </a:t>
            </a:r>
            <a:r>
              <a:rPr sz="2000" spc="-4" dirty="0" smtClean="0">
                <a:latin typeface="Constantia"/>
                <a:cs typeface="Constantia"/>
              </a:rPr>
              <a:t>p</a:t>
            </a:r>
            <a:r>
              <a:rPr sz="2000" spc="0" dirty="0" smtClean="0">
                <a:latin typeface="Constantia"/>
                <a:cs typeface="Constantia"/>
              </a:rPr>
              <a:t>oem</a:t>
            </a:r>
            <a:r>
              <a:rPr sz="2000" spc="-79" dirty="0" smtClean="0">
                <a:latin typeface="Constantia"/>
                <a:cs typeface="Constantia"/>
              </a:rPr>
              <a:t> </a:t>
            </a:r>
            <a:r>
              <a:rPr sz="2000" spc="-50" dirty="0" smtClean="0">
                <a:latin typeface="Constantia"/>
                <a:cs typeface="Constantia"/>
              </a:rPr>
              <a:t>w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25" dirty="0" smtClean="0">
                <a:latin typeface="Constantia"/>
                <a:cs typeface="Constantia"/>
              </a:rPr>
              <a:t>r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5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“</a:t>
            </a:r>
            <a:r>
              <a:rPr sz="2000" spc="4" dirty="0" smtClean="0">
                <a:latin typeface="Constantia"/>
                <a:cs typeface="Constantia"/>
              </a:rPr>
              <a:t>h</a:t>
            </a:r>
            <a:r>
              <a:rPr sz="2000" spc="0" dirty="0" smtClean="0">
                <a:latin typeface="Constantia"/>
                <a:cs typeface="Constantia"/>
              </a:rPr>
              <a:t>i</a:t>
            </a:r>
            <a:r>
              <a:rPr sz="2000" spc="-25" dirty="0" smtClean="0">
                <a:latin typeface="Constantia"/>
                <a:cs typeface="Constantia"/>
              </a:rPr>
              <a:t>g</a:t>
            </a:r>
            <a:r>
              <a:rPr sz="2000" spc="0" dirty="0" smtClean="0">
                <a:latin typeface="Constantia"/>
                <a:cs typeface="Constantia"/>
              </a:rPr>
              <a:t>h</a:t>
            </a:r>
            <a:r>
              <a:rPr sz="2000" spc="-5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trut</a:t>
            </a:r>
            <a:r>
              <a:rPr sz="2000" spc="-69" dirty="0" smtClean="0">
                <a:latin typeface="Constantia"/>
                <a:cs typeface="Constantia"/>
              </a:rPr>
              <a:t>h</a:t>
            </a:r>
            <a:r>
              <a:rPr sz="2000" spc="0" dirty="0" smtClean="0">
                <a:latin typeface="Constantia"/>
                <a:cs typeface="Constantia"/>
              </a:rPr>
              <a:t>”</a:t>
            </a:r>
            <a:r>
              <a:rPr sz="2000" spc="-75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and</a:t>
            </a:r>
            <a:r>
              <a:rPr sz="2000" spc="-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“</a:t>
            </a:r>
            <a:r>
              <a:rPr sz="2000" spc="4" dirty="0" smtClean="0">
                <a:latin typeface="Constantia"/>
                <a:cs typeface="Constantia"/>
              </a:rPr>
              <a:t>h</a:t>
            </a:r>
            <a:r>
              <a:rPr sz="2000" spc="0" dirty="0" smtClean="0">
                <a:latin typeface="Constantia"/>
                <a:cs typeface="Constantia"/>
              </a:rPr>
              <a:t>i</a:t>
            </a:r>
            <a:r>
              <a:rPr sz="2000" spc="-25" dirty="0" smtClean="0">
                <a:latin typeface="Constantia"/>
                <a:cs typeface="Constantia"/>
              </a:rPr>
              <a:t>g</a:t>
            </a:r>
            <a:r>
              <a:rPr sz="2000" spc="0" dirty="0" smtClean="0">
                <a:latin typeface="Constantia"/>
                <a:cs typeface="Constantia"/>
              </a:rPr>
              <a:t>h</a:t>
            </a:r>
            <a:r>
              <a:rPr sz="2000" spc="-75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seriousnes</a:t>
            </a:r>
            <a:r>
              <a:rPr sz="2000" spc="4" dirty="0" smtClean="0">
                <a:latin typeface="Constantia"/>
                <a:cs typeface="Constantia"/>
              </a:rPr>
              <a:t>s</a:t>
            </a:r>
            <a:r>
              <a:rPr sz="2000" spc="-269" dirty="0" smtClean="0">
                <a:latin typeface="Constantia"/>
                <a:cs typeface="Constantia"/>
              </a:rPr>
              <a:t>”</a:t>
            </a:r>
            <a:r>
              <a:rPr sz="2000" spc="0" dirty="0" smtClean="0">
                <a:latin typeface="Constantia"/>
                <a:cs typeface="Constantia"/>
              </a:rPr>
              <a:t>.</a:t>
            </a:r>
            <a:endParaRPr sz="2000">
              <a:latin typeface="Constantia"/>
              <a:cs typeface="Constantia"/>
            </a:endParaRPr>
          </a:p>
          <a:p>
            <a:pPr marL="621245" marR="1092216" algn="ctr">
              <a:lnSpc>
                <a:spcPts val="2380"/>
              </a:lnSpc>
            </a:pPr>
            <a:r>
              <a:rPr sz="2000" spc="0" dirty="0" smtClean="0">
                <a:latin typeface="Constantia"/>
                <a:cs typeface="Constantia"/>
              </a:rPr>
              <a:t>Arnold</a:t>
            </a:r>
            <a:r>
              <a:rPr sz="2000" spc="-75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</a:t>
            </a:r>
            <a:r>
              <a:rPr sz="2000" spc="-25" dirty="0" smtClean="0">
                <a:latin typeface="Constantia"/>
                <a:cs typeface="Constantia"/>
              </a:rPr>
              <a:t>d</a:t>
            </a:r>
            <a:r>
              <a:rPr sz="2000" spc="-44" dirty="0" smtClean="0">
                <a:latin typeface="Constantia"/>
                <a:cs typeface="Constantia"/>
              </a:rPr>
              <a:t>v</a:t>
            </a:r>
            <a:r>
              <a:rPr sz="2000" spc="0" dirty="0" smtClean="0">
                <a:latin typeface="Constantia"/>
                <a:cs typeface="Constantia"/>
              </a:rPr>
              <a:t>oca</a:t>
            </a:r>
            <a:r>
              <a:rPr sz="2000" spc="-29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ed</a:t>
            </a:r>
            <a:r>
              <a:rPr sz="2000" spc="-14" dirty="0" smtClean="0">
                <a:latin typeface="Constantia"/>
                <a:cs typeface="Constantia"/>
              </a:rPr>
              <a:t> </a:t>
            </a:r>
            <a:r>
              <a:rPr sz="2000" b="1" spc="0" dirty="0" smtClean="0">
                <a:latin typeface="Constantia"/>
                <a:cs typeface="Constantia"/>
              </a:rPr>
              <a:t>sc</a:t>
            </a:r>
            <a:r>
              <a:rPr sz="2000" b="1" spc="-4" dirty="0" smtClean="0">
                <a:latin typeface="Constantia"/>
                <a:cs typeface="Constantia"/>
              </a:rPr>
              <a:t>i</a:t>
            </a:r>
            <a:r>
              <a:rPr sz="2000" b="1" spc="0" dirty="0" smtClean="0">
                <a:latin typeface="Constantia"/>
                <a:cs typeface="Constantia"/>
              </a:rPr>
              <a:t>enti</a:t>
            </a:r>
            <a:r>
              <a:rPr sz="2000" b="1" spc="44" dirty="0" smtClean="0">
                <a:latin typeface="Constantia"/>
                <a:cs typeface="Constantia"/>
              </a:rPr>
              <a:t>f</a:t>
            </a:r>
            <a:r>
              <a:rPr sz="2000" b="1" spc="0" dirty="0" smtClean="0">
                <a:latin typeface="Constantia"/>
                <a:cs typeface="Constantia"/>
              </a:rPr>
              <a:t>ic</a:t>
            </a:r>
            <a:r>
              <a:rPr sz="2000" b="1" spc="-109" dirty="0" smtClean="0">
                <a:latin typeface="Constantia"/>
                <a:cs typeface="Constantia"/>
              </a:rPr>
              <a:t> </a:t>
            </a:r>
            <a:r>
              <a:rPr sz="2000" b="1" spc="0" dirty="0" smtClean="0">
                <a:latin typeface="Constantia"/>
                <a:cs typeface="Constantia"/>
              </a:rPr>
              <a:t>ob</a:t>
            </a:r>
            <a:r>
              <a:rPr sz="2000" b="1" spc="9" dirty="0" smtClean="0">
                <a:latin typeface="Constantia"/>
                <a:cs typeface="Constantia"/>
              </a:rPr>
              <a:t>j</a:t>
            </a:r>
            <a:r>
              <a:rPr sz="2000" b="1" spc="0" dirty="0" smtClean="0">
                <a:latin typeface="Constantia"/>
                <a:cs typeface="Constantia"/>
              </a:rPr>
              <a:t>ect</a:t>
            </a:r>
            <a:r>
              <a:rPr sz="2000" b="1" spc="-25" dirty="0" smtClean="0">
                <a:latin typeface="Constantia"/>
                <a:cs typeface="Constantia"/>
              </a:rPr>
              <a:t>i</a:t>
            </a:r>
            <a:r>
              <a:rPr sz="2000" b="1" spc="0" dirty="0" smtClean="0">
                <a:latin typeface="Constantia"/>
                <a:cs typeface="Constantia"/>
              </a:rPr>
              <a:t>vity</a:t>
            </a:r>
            <a:r>
              <a:rPr sz="2000" b="1" spc="-6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in</a:t>
            </a:r>
            <a:r>
              <a:rPr sz="2000" spc="-5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the</a:t>
            </a:r>
            <a:r>
              <a:rPr sz="2000" spc="-8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stu</a:t>
            </a:r>
            <a:r>
              <a:rPr sz="2000" spc="-14" dirty="0" smtClean="0">
                <a:latin typeface="Constantia"/>
                <a:cs typeface="Constantia"/>
              </a:rPr>
              <a:t>d</a:t>
            </a:r>
            <a:r>
              <a:rPr sz="2000" spc="0" dirty="0" smtClean="0">
                <a:latin typeface="Constantia"/>
                <a:cs typeface="Constantia"/>
              </a:rPr>
              <a:t>y</a:t>
            </a:r>
            <a:r>
              <a:rPr sz="2000" spc="-11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of</a:t>
            </a:r>
            <a:endParaRPr sz="2000">
              <a:latin typeface="Constantia"/>
              <a:cs typeface="Constantia"/>
            </a:endParaRPr>
          </a:p>
          <a:p>
            <a:pPr marL="12700" marR="35291" algn="just">
              <a:lnSpc>
                <a:spcPts val="1920"/>
              </a:lnSpc>
            </a:pPr>
            <a:r>
              <a:rPr sz="3000" spc="0" baseline="2730" dirty="0" smtClean="0">
                <a:latin typeface="Constantia"/>
                <a:cs typeface="Constantia"/>
              </a:rPr>
              <a:t>li</a:t>
            </a:r>
            <a:r>
              <a:rPr sz="3000" spc="-25" baseline="2730" dirty="0" smtClean="0">
                <a:latin typeface="Constantia"/>
                <a:cs typeface="Constantia"/>
              </a:rPr>
              <a:t>t</a:t>
            </a:r>
            <a:r>
              <a:rPr sz="3000" spc="0" baseline="2730" dirty="0" smtClean="0">
                <a:latin typeface="Constantia"/>
                <a:cs typeface="Constantia"/>
              </a:rPr>
              <a:t>e</a:t>
            </a:r>
            <a:r>
              <a:rPr sz="3000" spc="-34" baseline="2730" dirty="0" smtClean="0">
                <a:latin typeface="Constantia"/>
                <a:cs typeface="Constantia"/>
              </a:rPr>
              <a:t>r</a:t>
            </a:r>
            <a:r>
              <a:rPr sz="3000" spc="0" baseline="2730" dirty="0" smtClean="0">
                <a:latin typeface="Constantia"/>
                <a:cs typeface="Constantia"/>
              </a:rPr>
              <a:t>atu</a:t>
            </a:r>
            <a:r>
              <a:rPr sz="3000" spc="-25" baseline="2730" dirty="0" smtClean="0">
                <a:latin typeface="Constantia"/>
                <a:cs typeface="Constantia"/>
              </a:rPr>
              <a:t>r</a:t>
            </a:r>
            <a:r>
              <a:rPr sz="3000" spc="0" baseline="2730" dirty="0" smtClean="0">
                <a:latin typeface="Constantia"/>
                <a:cs typeface="Constantia"/>
              </a:rPr>
              <a:t>e.</a:t>
            </a:r>
            <a:r>
              <a:rPr sz="3000" spc="-39" baseline="2730" dirty="0" smtClean="0">
                <a:latin typeface="Constantia"/>
                <a:cs typeface="Constantia"/>
              </a:rPr>
              <a:t> H</a:t>
            </a:r>
            <a:r>
              <a:rPr sz="3000" spc="0" baseline="2730" dirty="0" smtClean="0">
                <a:latin typeface="Constantia"/>
                <a:cs typeface="Constantia"/>
              </a:rPr>
              <a:t>e</a:t>
            </a:r>
            <a:r>
              <a:rPr sz="3000" spc="-89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sou</a:t>
            </a:r>
            <a:r>
              <a:rPr sz="3000" spc="-19" baseline="2730" dirty="0" smtClean="0">
                <a:latin typeface="Constantia"/>
                <a:cs typeface="Constantia"/>
              </a:rPr>
              <a:t>g</a:t>
            </a:r>
            <a:r>
              <a:rPr sz="3000" spc="0" baseline="2730" dirty="0" smtClean="0">
                <a:latin typeface="Constantia"/>
                <a:cs typeface="Constantia"/>
              </a:rPr>
              <a:t>ht</a:t>
            </a:r>
            <a:r>
              <a:rPr sz="3000" spc="-75" baseline="2730" dirty="0" smtClean="0">
                <a:latin typeface="Constantia"/>
                <a:cs typeface="Constantia"/>
              </a:rPr>
              <a:t> </a:t>
            </a:r>
            <a:r>
              <a:rPr sz="3000" spc="-9" baseline="2730" dirty="0" smtClean="0">
                <a:latin typeface="Constantia"/>
                <a:cs typeface="Constantia"/>
              </a:rPr>
              <a:t>f</a:t>
            </a:r>
            <a:r>
              <a:rPr sz="3000" spc="0" baseline="2730" dirty="0" smtClean="0">
                <a:latin typeface="Constantia"/>
                <a:cs typeface="Constantia"/>
              </a:rPr>
              <a:t>or</a:t>
            </a:r>
            <a:r>
              <a:rPr sz="3000" spc="-84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li</a:t>
            </a:r>
            <a:r>
              <a:rPr sz="3000" spc="-25" baseline="2730" dirty="0" smtClean="0">
                <a:latin typeface="Constantia"/>
                <a:cs typeface="Constantia"/>
              </a:rPr>
              <a:t>t</a:t>
            </a:r>
            <a:r>
              <a:rPr sz="3000" spc="0" baseline="2730" dirty="0" smtClean="0">
                <a:latin typeface="Constantia"/>
                <a:cs typeface="Constantia"/>
              </a:rPr>
              <a:t>e</a:t>
            </a:r>
            <a:r>
              <a:rPr sz="3000" spc="-34" baseline="2730" dirty="0" smtClean="0">
                <a:latin typeface="Constantia"/>
                <a:cs typeface="Constantia"/>
              </a:rPr>
              <a:t>r</a:t>
            </a:r>
            <a:r>
              <a:rPr sz="3000" spc="0" baseline="2730" dirty="0" smtClean="0">
                <a:latin typeface="Constantia"/>
                <a:cs typeface="Constantia"/>
              </a:rPr>
              <a:t>a</a:t>
            </a:r>
            <a:r>
              <a:rPr sz="3000" spc="19" baseline="2730" dirty="0" smtClean="0">
                <a:latin typeface="Constantia"/>
                <a:cs typeface="Constantia"/>
              </a:rPr>
              <a:t>r</a:t>
            </a:r>
            <a:r>
              <a:rPr sz="3000" spc="0" baseline="2730" dirty="0" smtClean="0">
                <a:latin typeface="Constantia"/>
                <a:cs typeface="Constantia"/>
              </a:rPr>
              <a:t>y</a:t>
            </a:r>
            <a:r>
              <a:rPr sz="3000" spc="-119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critic</a:t>
            </a:r>
            <a:r>
              <a:rPr sz="3000" spc="-9" baseline="2730" dirty="0" smtClean="0">
                <a:latin typeface="Constantia"/>
                <a:cs typeface="Constantia"/>
              </a:rPr>
              <a:t>i</a:t>
            </a:r>
            <a:r>
              <a:rPr sz="3000" spc="0" baseline="2730" dirty="0" smtClean="0">
                <a:latin typeface="Constantia"/>
                <a:cs typeface="Constantia"/>
              </a:rPr>
              <a:t>sm</a:t>
            </a:r>
            <a:r>
              <a:rPr sz="3000" spc="-59" baseline="2730" dirty="0" smtClean="0">
                <a:latin typeface="Constantia"/>
                <a:cs typeface="Constantia"/>
              </a:rPr>
              <a:t> </a:t>
            </a:r>
            <a:r>
              <a:rPr sz="3000" spc="-25" baseline="2730" dirty="0" smtClean="0">
                <a:latin typeface="Constantia"/>
                <a:cs typeface="Constantia"/>
              </a:rPr>
              <a:t>t</a:t>
            </a:r>
            <a:r>
              <a:rPr sz="3000" spc="0" baseline="2730" dirty="0" smtClean="0">
                <a:latin typeface="Constantia"/>
                <a:cs typeface="Constantia"/>
              </a:rPr>
              <a:t>o</a:t>
            </a:r>
            <a:r>
              <a:rPr sz="3000" spc="-94" baseline="2730" dirty="0" smtClean="0">
                <a:latin typeface="Constantia"/>
                <a:cs typeface="Constantia"/>
              </a:rPr>
              <a:t> </a:t>
            </a:r>
            <a:r>
              <a:rPr sz="3000" spc="-25" baseline="2730" dirty="0" smtClean="0">
                <a:latin typeface="Constantia"/>
                <a:cs typeface="Constantia"/>
              </a:rPr>
              <a:t>r</a:t>
            </a:r>
            <a:r>
              <a:rPr sz="3000" spc="0" baseline="2730" dirty="0" smtClean="0">
                <a:latin typeface="Constantia"/>
                <a:cs typeface="Constantia"/>
              </a:rPr>
              <a:t>emain</a:t>
            </a:r>
            <a:r>
              <a:rPr sz="3000" spc="-59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f</a:t>
            </a:r>
            <a:r>
              <a:rPr sz="3000" spc="-19" baseline="2730" dirty="0" smtClean="0">
                <a:latin typeface="Constantia"/>
                <a:cs typeface="Constantia"/>
              </a:rPr>
              <a:t>r</a:t>
            </a:r>
            <a:r>
              <a:rPr sz="3000" spc="0" baseline="2730" dirty="0" smtClean="0">
                <a:latin typeface="Constantia"/>
                <a:cs typeface="Constantia"/>
              </a:rPr>
              <a:t>ee</a:t>
            </a:r>
            <a:r>
              <a:rPr sz="3000" spc="-104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of a</a:t>
            </a:r>
            <a:r>
              <a:rPr sz="3000" spc="-29" baseline="2730" dirty="0" smtClean="0">
                <a:latin typeface="Constantia"/>
                <a:cs typeface="Constantia"/>
              </a:rPr>
              <a:t>n</a:t>
            </a:r>
            <a:r>
              <a:rPr sz="3000" spc="0" baseline="2730" dirty="0" smtClean="0">
                <a:latin typeface="Constantia"/>
                <a:cs typeface="Constantia"/>
              </a:rPr>
              <a:t>y</a:t>
            </a:r>
            <a:r>
              <a:rPr sz="3000" spc="-109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ex</a:t>
            </a:r>
            <a:r>
              <a:rPr sz="3000" spc="-25" baseline="2730" dirty="0" smtClean="0">
                <a:latin typeface="Constantia"/>
                <a:cs typeface="Constantia"/>
              </a:rPr>
              <a:t>t</a:t>
            </a:r>
            <a:r>
              <a:rPr sz="3000" spc="0" baseline="2730" dirty="0" smtClean="0">
                <a:latin typeface="Constantia"/>
                <a:cs typeface="Constantia"/>
              </a:rPr>
              <a:t>ernal</a:t>
            </a:r>
            <a:endParaRPr sz="2000">
              <a:latin typeface="Constantia"/>
              <a:cs typeface="Constantia"/>
            </a:endParaRPr>
          </a:p>
          <a:p>
            <a:pPr marL="12700" marR="348242" algn="just">
              <a:lnSpc>
                <a:spcPts val="1920"/>
              </a:lnSpc>
            </a:pPr>
            <a:r>
              <a:rPr sz="3000" spc="-34" baseline="2730" dirty="0" smtClean="0">
                <a:latin typeface="Constantia"/>
                <a:cs typeface="Constantia"/>
              </a:rPr>
              <a:t>c</a:t>
            </a:r>
            <a:r>
              <a:rPr sz="3000" spc="0" baseline="2730" dirty="0" smtClean="0">
                <a:latin typeface="Constantia"/>
                <a:cs typeface="Constantia"/>
              </a:rPr>
              <a:t>o</a:t>
            </a:r>
            <a:r>
              <a:rPr sz="3000" spc="-4" baseline="2730" dirty="0" smtClean="0">
                <a:latin typeface="Constantia"/>
                <a:cs typeface="Constantia"/>
              </a:rPr>
              <a:t>n</a:t>
            </a:r>
            <a:r>
              <a:rPr sz="3000" spc="0" baseline="2730" dirty="0" smtClean="0">
                <a:latin typeface="Constantia"/>
                <a:cs typeface="Constantia"/>
              </a:rPr>
              <a:t>side</a:t>
            </a:r>
            <a:r>
              <a:rPr sz="3000" spc="-29" baseline="2730" dirty="0" smtClean="0">
                <a:latin typeface="Constantia"/>
                <a:cs typeface="Constantia"/>
              </a:rPr>
              <a:t>r</a:t>
            </a:r>
            <a:r>
              <a:rPr sz="3000" spc="0" baseline="2730" dirty="0" smtClean="0">
                <a:latin typeface="Constantia"/>
                <a:cs typeface="Constantia"/>
              </a:rPr>
              <a:t>ati</a:t>
            </a:r>
            <a:r>
              <a:rPr sz="3000" spc="-4" baseline="2730" dirty="0" smtClean="0">
                <a:latin typeface="Constantia"/>
                <a:cs typeface="Constantia"/>
              </a:rPr>
              <a:t>o</a:t>
            </a:r>
            <a:r>
              <a:rPr sz="3000" spc="0" baseline="2730" dirty="0" smtClean="0">
                <a:latin typeface="Constantia"/>
                <a:cs typeface="Constantia"/>
              </a:rPr>
              <a:t>ns</a:t>
            </a:r>
            <a:r>
              <a:rPr sz="3000" spc="-125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outside</a:t>
            </a:r>
            <a:r>
              <a:rPr sz="3000" spc="-89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the</a:t>
            </a:r>
            <a:r>
              <a:rPr sz="3000" spc="-100" baseline="2730" dirty="0" smtClean="0">
                <a:latin typeface="Constantia"/>
                <a:cs typeface="Constantia"/>
              </a:rPr>
              <a:t> </a:t>
            </a:r>
            <a:r>
              <a:rPr sz="3000" spc="-50" baseline="2730" dirty="0" smtClean="0">
                <a:latin typeface="Constantia"/>
                <a:cs typeface="Constantia"/>
              </a:rPr>
              <a:t>w</a:t>
            </a:r>
            <a:r>
              <a:rPr sz="3000" spc="0" baseline="2730" dirty="0" smtClean="0">
                <a:latin typeface="Constantia"/>
                <a:cs typeface="Constantia"/>
              </a:rPr>
              <a:t>o</a:t>
            </a:r>
            <a:r>
              <a:rPr sz="3000" spc="-29" baseline="2730" dirty="0" smtClean="0">
                <a:latin typeface="Constantia"/>
                <a:cs typeface="Constantia"/>
              </a:rPr>
              <a:t>r</a:t>
            </a:r>
            <a:r>
              <a:rPr sz="3000" spc="0" baseline="2730" dirty="0" smtClean="0">
                <a:latin typeface="Constantia"/>
                <a:cs typeface="Constantia"/>
              </a:rPr>
              <a:t>k</a:t>
            </a:r>
            <a:r>
              <a:rPr sz="3000" spc="-25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itsel</a:t>
            </a:r>
            <a:r>
              <a:rPr sz="3000" spc="-29" baseline="2730" dirty="0" smtClean="0">
                <a:latin typeface="Constantia"/>
                <a:cs typeface="Constantia"/>
              </a:rPr>
              <a:t>f</a:t>
            </a:r>
            <a:r>
              <a:rPr sz="3000" spc="0" baseline="2730" dirty="0" smtClean="0">
                <a:latin typeface="Constantia"/>
                <a:cs typeface="Constantia"/>
              </a:rPr>
              <a:t>.</a:t>
            </a:r>
            <a:r>
              <a:rPr sz="3000" spc="450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The</a:t>
            </a:r>
            <a:r>
              <a:rPr sz="3000" spc="-104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a</a:t>
            </a:r>
            <a:r>
              <a:rPr sz="3000" spc="-4" baseline="2730" dirty="0" smtClean="0">
                <a:latin typeface="Constantia"/>
                <a:cs typeface="Constantia"/>
              </a:rPr>
              <a:t>pp</a:t>
            </a:r>
            <a:r>
              <a:rPr sz="3000" spc="-25" baseline="2730" dirty="0" smtClean="0">
                <a:latin typeface="Constantia"/>
                <a:cs typeface="Constantia"/>
              </a:rPr>
              <a:t>r</a:t>
            </a:r>
            <a:r>
              <a:rPr sz="3000" spc="0" baseline="2730" dirty="0" smtClean="0">
                <a:latin typeface="Constantia"/>
                <a:cs typeface="Constantia"/>
              </a:rPr>
              <a:t>eciat</a:t>
            </a:r>
            <a:r>
              <a:rPr sz="3000" spc="-9" baseline="2730" dirty="0" smtClean="0">
                <a:latin typeface="Constantia"/>
                <a:cs typeface="Constantia"/>
              </a:rPr>
              <a:t>i</a:t>
            </a:r>
            <a:r>
              <a:rPr sz="3000" spc="0" baseline="2730" dirty="0" smtClean="0">
                <a:latin typeface="Constantia"/>
                <a:cs typeface="Constantia"/>
              </a:rPr>
              <a:t>on</a:t>
            </a:r>
            <a:r>
              <a:rPr sz="3000" spc="-84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of</a:t>
            </a:r>
            <a:r>
              <a:rPr sz="3000" spc="-9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a</a:t>
            </a:r>
            <a:r>
              <a:rPr sz="3000" spc="-44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li</a:t>
            </a:r>
            <a:r>
              <a:rPr sz="3000" spc="-25" baseline="2730" dirty="0" smtClean="0">
                <a:latin typeface="Constantia"/>
                <a:cs typeface="Constantia"/>
              </a:rPr>
              <a:t>t</a:t>
            </a:r>
            <a:r>
              <a:rPr sz="3000" spc="0" baseline="2730" dirty="0" smtClean="0">
                <a:latin typeface="Constantia"/>
                <a:cs typeface="Constantia"/>
              </a:rPr>
              <a:t>e</a:t>
            </a:r>
            <a:r>
              <a:rPr sz="3000" spc="-34" baseline="2730" dirty="0" smtClean="0">
                <a:latin typeface="Constantia"/>
                <a:cs typeface="Constantia"/>
              </a:rPr>
              <a:t>r</a:t>
            </a:r>
            <a:r>
              <a:rPr sz="3000" spc="0" baseline="2730" dirty="0" smtClean="0">
                <a:latin typeface="Constantia"/>
                <a:cs typeface="Constantia"/>
              </a:rPr>
              <a:t>a</a:t>
            </a:r>
            <a:r>
              <a:rPr sz="3000" spc="19" baseline="2730" dirty="0" smtClean="0">
                <a:latin typeface="Constantia"/>
                <a:cs typeface="Constantia"/>
              </a:rPr>
              <a:t>r</a:t>
            </a:r>
            <a:r>
              <a:rPr sz="3000" spc="0" baseline="2730" dirty="0" smtClean="0">
                <a:latin typeface="Constantia"/>
                <a:cs typeface="Constantia"/>
              </a:rPr>
              <a:t>y</a:t>
            </a:r>
            <a:endParaRPr sz="2000">
              <a:latin typeface="Constantia"/>
              <a:cs typeface="Constantia"/>
            </a:endParaRPr>
          </a:p>
          <a:p>
            <a:pPr marL="12700" marR="2152563" algn="just">
              <a:lnSpc>
                <a:spcPts val="1920"/>
              </a:lnSpc>
            </a:pPr>
            <a:r>
              <a:rPr sz="3000" spc="-50" baseline="2730" dirty="0" smtClean="0">
                <a:latin typeface="Constantia"/>
                <a:cs typeface="Constantia"/>
              </a:rPr>
              <a:t>w</a:t>
            </a:r>
            <a:r>
              <a:rPr sz="3000" spc="0" baseline="2730" dirty="0" smtClean="0">
                <a:latin typeface="Constantia"/>
                <a:cs typeface="Constantia"/>
              </a:rPr>
              <a:t>o</a:t>
            </a:r>
            <a:r>
              <a:rPr sz="3000" spc="-29" baseline="2730" dirty="0" smtClean="0">
                <a:latin typeface="Constantia"/>
                <a:cs typeface="Constantia"/>
              </a:rPr>
              <a:t>r</a:t>
            </a:r>
            <a:r>
              <a:rPr sz="3000" spc="0" baseline="2730" dirty="0" smtClean="0">
                <a:latin typeface="Constantia"/>
                <a:cs typeface="Constantia"/>
              </a:rPr>
              <a:t>k</a:t>
            </a:r>
            <a:r>
              <a:rPr sz="3000" spc="-69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s</a:t>
            </a:r>
            <a:r>
              <a:rPr sz="3000" spc="4" baseline="2730" dirty="0" smtClean="0">
                <a:latin typeface="Constantia"/>
                <a:cs typeface="Constantia"/>
              </a:rPr>
              <a:t>h</a:t>
            </a:r>
            <a:r>
              <a:rPr sz="3000" spc="0" baseline="2730" dirty="0" smtClean="0">
                <a:latin typeface="Constantia"/>
                <a:cs typeface="Constantia"/>
              </a:rPr>
              <a:t>ould</a:t>
            </a:r>
            <a:r>
              <a:rPr sz="3000" spc="-19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be</a:t>
            </a:r>
            <a:r>
              <a:rPr sz="3000" spc="-104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of</a:t>
            </a:r>
            <a:r>
              <a:rPr sz="3000" spc="44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“</a:t>
            </a:r>
            <a:r>
              <a:rPr sz="3000" spc="4" baseline="2730" dirty="0" smtClean="0">
                <a:latin typeface="Constantia"/>
                <a:cs typeface="Constantia"/>
              </a:rPr>
              <a:t>t</a:t>
            </a:r>
            <a:r>
              <a:rPr sz="3000" spc="0" baseline="2730" dirty="0" smtClean="0">
                <a:latin typeface="Constantia"/>
                <a:cs typeface="Constantia"/>
              </a:rPr>
              <a:t>he</a:t>
            </a:r>
            <a:r>
              <a:rPr sz="3000" spc="-114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ob</a:t>
            </a:r>
            <a:r>
              <a:rPr sz="3000" spc="-9" baseline="2730" dirty="0" smtClean="0">
                <a:latin typeface="Constantia"/>
                <a:cs typeface="Constantia"/>
              </a:rPr>
              <a:t>j</a:t>
            </a:r>
            <a:r>
              <a:rPr sz="3000" spc="0" baseline="2730" dirty="0" smtClean="0">
                <a:latin typeface="Constantia"/>
                <a:cs typeface="Constantia"/>
              </a:rPr>
              <a:t>ect</a:t>
            </a:r>
            <a:r>
              <a:rPr sz="3000" spc="-114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as</a:t>
            </a:r>
            <a:r>
              <a:rPr sz="3000" spc="-29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in</a:t>
            </a:r>
            <a:r>
              <a:rPr sz="3000" spc="-34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itself</a:t>
            </a:r>
            <a:r>
              <a:rPr sz="3000" spc="34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it</a:t>
            </a:r>
            <a:r>
              <a:rPr sz="3000" spc="-79" baseline="2730" dirty="0" smtClean="0">
                <a:latin typeface="Constantia"/>
                <a:cs typeface="Constantia"/>
              </a:rPr>
              <a:t> </a:t>
            </a:r>
            <a:r>
              <a:rPr sz="3000" spc="-25" baseline="2730" dirty="0" smtClean="0">
                <a:latin typeface="Constantia"/>
                <a:cs typeface="Constantia"/>
              </a:rPr>
              <a:t>r</a:t>
            </a:r>
            <a:r>
              <a:rPr sz="3000" spc="0" baseline="2730" dirty="0" smtClean="0">
                <a:latin typeface="Constantia"/>
                <a:cs typeface="Constantia"/>
              </a:rPr>
              <a:t>eal</a:t>
            </a:r>
            <a:r>
              <a:rPr sz="3000" spc="-25" baseline="2730" dirty="0" smtClean="0">
                <a:latin typeface="Constantia"/>
                <a:cs typeface="Constantia"/>
              </a:rPr>
              <a:t>l</a:t>
            </a:r>
            <a:r>
              <a:rPr sz="3000" spc="0" baseline="2730" dirty="0" smtClean="0">
                <a:latin typeface="Constantia"/>
                <a:cs typeface="Constantia"/>
              </a:rPr>
              <a:t>y</a:t>
            </a:r>
            <a:r>
              <a:rPr sz="3000" spc="-59" baseline="2730" dirty="0" smtClean="0">
                <a:latin typeface="Constantia"/>
                <a:cs typeface="Constantia"/>
              </a:rPr>
              <a:t> </a:t>
            </a:r>
            <a:r>
              <a:rPr sz="3000" spc="0" baseline="2730" dirty="0" smtClean="0">
                <a:latin typeface="Constantia"/>
                <a:cs typeface="Constantia"/>
              </a:rPr>
              <a:t>i</a:t>
            </a:r>
            <a:r>
              <a:rPr sz="3000" spc="-19" baseline="2730" dirty="0" smtClean="0">
                <a:latin typeface="Constantia"/>
                <a:cs typeface="Constantia"/>
              </a:rPr>
              <a:t>s</a:t>
            </a:r>
            <a:r>
              <a:rPr sz="3000" spc="0" baseline="2730" dirty="0" smtClean="0">
                <a:latin typeface="Constantia"/>
                <a:cs typeface="Constantia"/>
              </a:rPr>
              <a:t>."</a:t>
            </a:r>
            <a:endParaRPr sz="2000">
              <a:latin typeface="Constantia"/>
              <a:cs typeface="Constantia"/>
            </a:endParaRPr>
          </a:p>
          <a:p>
            <a:pPr marL="12700" marR="357798" algn="just">
              <a:lnSpc>
                <a:spcPts val="1980"/>
              </a:lnSpc>
              <a:spcBef>
                <a:spcPts val="3"/>
              </a:spcBef>
            </a:pPr>
            <a:r>
              <a:rPr sz="3000" spc="-25" baseline="4096" dirty="0" smtClean="0">
                <a:latin typeface="Constantia"/>
                <a:cs typeface="Constantia"/>
              </a:rPr>
              <a:t>P</a:t>
            </a:r>
            <a:r>
              <a:rPr sz="3000" spc="0" baseline="4096" dirty="0" smtClean="0">
                <a:latin typeface="Constantia"/>
                <a:cs typeface="Constantia"/>
              </a:rPr>
              <a:t>s</a:t>
            </a:r>
            <a:r>
              <a:rPr sz="3000" spc="-50" baseline="4096" dirty="0" smtClean="0">
                <a:latin typeface="Constantia"/>
                <a:cs typeface="Constantia"/>
              </a:rPr>
              <a:t>y</a:t>
            </a:r>
            <a:r>
              <a:rPr sz="3000" spc="0" baseline="4096" dirty="0" smtClean="0">
                <a:latin typeface="Constantia"/>
                <a:cs typeface="Constantia"/>
              </a:rPr>
              <a:t>cholog</a:t>
            </a:r>
            <a:r>
              <a:rPr sz="3000" spc="-4" baseline="4096" dirty="0" smtClean="0">
                <a:latin typeface="Constantia"/>
                <a:cs typeface="Constantia"/>
              </a:rPr>
              <a:t>i</a:t>
            </a:r>
            <a:r>
              <a:rPr sz="3000" spc="0" baseline="4096" dirty="0" smtClean="0">
                <a:latin typeface="Constantia"/>
                <a:cs typeface="Constantia"/>
              </a:rPr>
              <a:t>cal,</a:t>
            </a:r>
            <a:r>
              <a:rPr sz="3000" spc="-39" baseline="4096" dirty="0" smtClean="0">
                <a:latin typeface="Constantia"/>
                <a:cs typeface="Constantia"/>
              </a:rPr>
              <a:t> </a:t>
            </a:r>
            <a:r>
              <a:rPr sz="3000" spc="0" baseline="4096" dirty="0" smtClean="0">
                <a:latin typeface="Constantia"/>
                <a:cs typeface="Constantia"/>
              </a:rPr>
              <a:t>his</a:t>
            </a:r>
            <a:r>
              <a:rPr sz="3000" spc="-19" baseline="4096" dirty="0" smtClean="0">
                <a:latin typeface="Constantia"/>
                <a:cs typeface="Constantia"/>
              </a:rPr>
              <a:t>t</a:t>
            </a:r>
            <a:r>
              <a:rPr sz="3000" spc="0" baseline="4096" dirty="0" smtClean="0">
                <a:latin typeface="Constantia"/>
                <a:cs typeface="Constantia"/>
              </a:rPr>
              <a:t>or</a:t>
            </a:r>
            <a:r>
              <a:rPr sz="3000" spc="-4" baseline="4096" dirty="0" smtClean="0">
                <a:latin typeface="Constantia"/>
                <a:cs typeface="Constantia"/>
              </a:rPr>
              <a:t>i</a:t>
            </a:r>
            <a:r>
              <a:rPr sz="3000" spc="0" baseline="4096" dirty="0" smtClean="0">
                <a:latin typeface="Constantia"/>
                <a:cs typeface="Constantia"/>
              </a:rPr>
              <a:t>cal</a:t>
            </a:r>
            <a:r>
              <a:rPr sz="3000" spc="-69" baseline="4096" dirty="0" smtClean="0">
                <a:latin typeface="Constantia"/>
                <a:cs typeface="Constantia"/>
              </a:rPr>
              <a:t> </a:t>
            </a:r>
            <a:r>
              <a:rPr sz="3000" spc="0" baseline="4096" dirty="0" smtClean="0">
                <a:latin typeface="Constantia"/>
                <a:cs typeface="Constantia"/>
              </a:rPr>
              <a:t>and</a:t>
            </a:r>
            <a:r>
              <a:rPr sz="3000" spc="-44" baseline="4096" dirty="0" smtClean="0">
                <a:latin typeface="Constantia"/>
                <a:cs typeface="Constantia"/>
              </a:rPr>
              <a:t> </a:t>
            </a:r>
            <a:r>
              <a:rPr sz="3000" spc="0" baseline="4096" dirty="0" smtClean="0">
                <a:latin typeface="Constantia"/>
                <a:cs typeface="Constantia"/>
              </a:rPr>
              <a:t>soci</a:t>
            </a:r>
            <a:r>
              <a:rPr sz="3000" spc="-4" baseline="4096" dirty="0" smtClean="0">
                <a:latin typeface="Constantia"/>
                <a:cs typeface="Constantia"/>
              </a:rPr>
              <a:t>o</a:t>
            </a:r>
            <a:r>
              <a:rPr sz="3000" spc="0" baseline="4096" dirty="0" smtClean="0">
                <a:latin typeface="Constantia"/>
                <a:cs typeface="Constantia"/>
              </a:rPr>
              <a:t>logic</a:t>
            </a:r>
            <a:r>
              <a:rPr sz="3000" spc="-4" baseline="4096" dirty="0" smtClean="0">
                <a:latin typeface="Constantia"/>
                <a:cs typeface="Constantia"/>
              </a:rPr>
              <a:t>a</a:t>
            </a:r>
            <a:r>
              <a:rPr sz="3000" spc="0" baseline="4096" dirty="0" smtClean="0">
                <a:latin typeface="Constantia"/>
                <a:cs typeface="Constantia"/>
              </a:rPr>
              <a:t>l</a:t>
            </a:r>
            <a:r>
              <a:rPr sz="3000" spc="-29" baseline="4096" dirty="0" smtClean="0">
                <a:latin typeface="Constantia"/>
                <a:cs typeface="Constantia"/>
              </a:rPr>
              <a:t> </a:t>
            </a:r>
            <a:r>
              <a:rPr sz="3000" spc="0" baseline="4096" dirty="0" smtClean="0">
                <a:latin typeface="Constantia"/>
                <a:cs typeface="Constantia"/>
              </a:rPr>
              <a:t>bac</a:t>
            </a:r>
            <a:r>
              <a:rPr sz="3000" spc="-4" baseline="4096" dirty="0" smtClean="0">
                <a:latin typeface="Constantia"/>
                <a:cs typeface="Constantia"/>
              </a:rPr>
              <a:t>k</a:t>
            </a:r>
            <a:r>
              <a:rPr sz="3000" spc="0" baseline="4096" dirty="0" smtClean="0">
                <a:latin typeface="Constantia"/>
                <a:cs typeface="Constantia"/>
              </a:rPr>
              <a:t>g</a:t>
            </a:r>
            <a:r>
              <a:rPr sz="3000" spc="-19" baseline="4096" dirty="0" smtClean="0">
                <a:latin typeface="Constantia"/>
                <a:cs typeface="Constantia"/>
              </a:rPr>
              <a:t>r</a:t>
            </a:r>
            <a:r>
              <a:rPr sz="3000" spc="0" baseline="4096" dirty="0" smtClean="0">
                <a:latin typeface="Constantia"/>
                <a:cs typeface="Constantia"/>
              </a:rPr>
              <a:t>ou</a:t>
            </a:r>
            <a:r>
              <a:rPr sz="3000" spc="-4" baseline="4096" dirty="0" smtClean="0">
                <a:latin typeface="Constantia"/>
                <a:cs typeface="Constantia"/>
              </a:rPr>
              <a:t>n</a:t>
            </a:r>
            <a:r>
              <a:rPr sz="3000" spc="0" baseline="4096" dirty="0" smtClean="0">
                <a:latin typeface="Constantia"/>
                <a:cs typeface="Constantia"/>
              </a:rPr>
              <a:t>d</a:t>
            </a:r>
            <a:r>
              <a:rPr sz="3000" spc="-64" baseline="4096" dirty="0" smtClean="0">
                <a:latin typeface="Constantia"/>
                <a:cs typeface="Constantia"/>
              </a:rPr>
              <a:t> </a:t>
            </a:r>
            <a:r>
              <a:rPr sz="3000" spc="0" baseline="4096" dirty="0" smtClean="0">
                <a:latin typeface="Constantia"/>
                <a:cs typeface="Constantia"/>
              </a:rPr>
              <a:t>a</a:t>
            </a:r>
            <a:r>
              <a:rPr sz="3000" spc="-25" baseline="4096" dirty="0" smtClean="0">
                <a:latin typeface="Constantia"/>
                <a:cs typeface="Constantia"/>
              </a:rPr>
              <a:t>r</a:t>
            </a:r>
            <a:r>
              <a:rPr sz="3000" spc="0" baseline="4096" dirty="0" smtClean="0">
                <a:latin typeface="Constantia"/>
                <a:cs typeface="Constantia"/>
              </a:rPr>
              <a:t>e</a:t>
            </a:r>
            <a:r>
              <a:rPr sz="3000" spc="-54" baseline="4096" dirty="0" smtClean="0">
                <a:latin typeface="Constantia"/>
                <a:cs typeface="Constantia"/>
              </a:rPr>
              <a:t> </a:t>
            </a:r>
            <a:r>
              <a:rPr sz="3000" spc="0" baseline="4096" dirty="0" smtClean="0">
                <a:latin typeface="Constantia"/>
                <a:cs typeface="Constantia"/>
              </a:rPr>
              <a:t>ir</a:t>
            </a:r>
            <a:r>
              <a:rPr sz="3000" spc="-29" baseline="4096" dirty="0" smtClean="0">
                <a:latin typeface="Constantia"/>
                <a:cs typeface="Constantia"/>
              </a:rPr>
              <a:t>r</a:t>
            </a:r>
            <a:r>
              <a:rPr sz="3000" spc="0" baseline="4096" dirty="0" smtClean="0">
                <a:latin typeface="Constantia"/>
                <a:cs typeface="Constantia"/>
              </a:rPr>
              <a:t>ele</a:t>
            </a:r>
            <a:r>
              <a:rPr sz="3000" spc="-14" baseline="4096" dirty="0" smtClean="0">
                <a:latin typeface="Constantia"/>
                <a:cs typeface="Constantia"/>
              </a:rPr>
              <a:t>v</a:t>
            </a:r>
            <a:r>
              <a:rPr sz="3000" spc="0" baseline="4096" dirty="0" smtClean="0">
                <a:latin typeface="Constantia"/>
                <a:cs typeface="Constantia"/>
              </a:rPr>
              <a:t>ant.</a:t>
            </a:r>
            <a:endParaRPr sz="2000">
              <a:latin typeface="Constantia"/>
              <a:cs typeface="Constantia"/>
            </a:endParaRPr>
          </a:p>
          <a:p>
            <a:pPr marL="12700" indent="640334">
              <a:lnSpc>
                <a:spcPts val="2443"/>
              </a:lnSpc>
              <a:spcBef>
                <a:spcPts val="265"/>
              </a:spcBef>
            </a:pPr>
            <a:r>
              <a:rPr sz="2000" spc="0" dirty="0" smtClean="0">
                <a:latin typeface="Constantia"/>
                <a:cs typeface="Constantia"/>
              </a:rPr>
              <a:t>Kn</a:t>
            </a:r>
            <a:r>
              <a:rPr sz="2000" spc="-44" dirty="0" smtClean="0">
                <a:latin typeface="Constantia"/>
                <a:cs typeface="Constantia"/>
              </a:rPr>
              <a:t>o</a:t>
            </a:r>
            <a:r>
              <a:rPr sz="2000" spc="-25" dirty="0" smtClean="0">
                <a:latin typeface="Constantia"/>
                <a:cs typeface="Constantia"/>
              </a:rPr>
              <a:t>w</a:t>
            </a:r>
            <a:r>
              <a:rPr sz="2000" spc="0" dirty="0" smtClean="0">
                <a:latin typeface="Constantia"/>
                <a:cs typeface="Constantia"/>
              </a:rPr>
              <a:t>led</a:t>
            </a:r>
            <a:r>
              <a:rPr sz="2000" spc="-39" dirty="0" smtClean="0">
                <a:latin typeface="Constantia"/>
                <a:cs typeface="Constantia"/>
              </a:rPr>
              <a:t>g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125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of</a:t>
            </a:r>
            <a:r>
              <a:rPr sz="2000" spc="1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the</a:t>
            </a:r>
            <a:r>
              <a:rPr sz="2000" spc="-34" dirty="0" smtClean="0">
                <a:latin typeface="Constantia"/>
                <a:cs typeface="Constantia"/>
              </a:rPr>
              <a:t> </a:t>
            </a:r>
            <a:r>
              <a:rPr sz="2000" b="1" spc="0" dirty="0" smtClean="0">
                <a:latin typeface="Constantia"/>
                <a:cs typeface="Constantia"/>
              </a:rPr>
              <a:t>li</a:t>
            </a:r>
            <a:r>
              <a:rPr sz="2000" b="1" spc="-39" dirty="0" smtClean="0">
                <a:latin typeface="Constantia"/>
                <a:cs typeface="Constantia"/>
              </a:rPr>
              <a:t>t</a:t>
            </a:r>
            <a:r>
              <a:rPr sz="2000" b="1" spc="0" dirty="0" smtClean="0">
                <a:latin typeface="Constantia"/>
                <a:cs typeface="Constantia"/>
              </a:rPr>
              <a:t>e</a:t>
            </a:r>
            <a:r>
              <a:rPr sz="2000" b="1" spc="-39" dirty="0" smtClean="0">
                <a:latin typeface="Constantia"/>
                <a:cs typeface="Constantia"/>
              </a:rPr>
              <a:t>r</a:t>
            </a:r>
            <a:r>
              <a:rPr sz="2000" b="1" spc="-4" dirty="0" smtClean="0">
                <a:latin typeface="Constantia"/>
                <a:cs typeface="Constantia"/>
              </a:rPr>
              <a:t>a</a:t>
            </a:r>
            <a:r>
              <a:rPr sz="2000" b="1" spc="0" dirty="0" smtClean="0">
                <a:latin typeface="Constantia"/>
                <a:cs typeface="Constantia"/>
              </a:rPr>
              <a:t>tu</a:t>
            </a:r>
            <a:r>
              <a:rPr sz="2000" b="1" spc="-39" dirty="0" smtClean="0">
                <a:latin typeface="Constantia"/>
                <a:cs typeface="Constantia"/>
              </a:rPr>
              <a:t>r</a:t>
            </a:r>
            <a:r>
              <a:rPr sz="2000" b="1" spc="0" dirty="0" smtClean="0">
                <a:latin typeface="Constantia"/>
                <a:cs typeface="Constantia"/>
              </a:rPr>
              <a:t>e</a:t>
            </a:r>
            <a:r>
              <a:rPr sz="2000" b="1" spc="-114" dirty="0" smtClean="0">
                <a:latin typeface="Constantia"/>
                <a:cs typeface="Constantia"/>
              </a:rPr>
              <a:t> </a:t>
            </a:r>
            <a:r>
              <a:rPr sz="2000" b="1" spc="0" dirty="0" smtClean="0">
                <a:latin typeface="Constantia"/>
                <a:cs typeface="Constantia"/>
              </a:rPr>
              <a:t>of</a:t>
            </a:r>
            <a:r>
              <a:rPr sz="2000" b="1" spc="34" dirty="0" smtClean="0">
                <a:latin typeface="Constantia"/>
                <a:cs typeface="Constantia"/>
              </a:rPr>
              <a:t> </a:t>
            </a:r>
            <a:r>
              <a:rPr sz="2000" b="1" spc="0" dirty="0" smtClean="0">
                <a:latin typeface="Constantia"/>
                <a:cs typeface="Constantia"/>
              </a:rPr>
              <a:t>t</a:t>
            </a:r>
            <a:r>
              <a:rPr sz="2000" b="1" spc="-4" dirty="0" smtClean="0">
                <a:latin typeface="Constantia"/>
                <a:cs typeface="Constantia"/>
              </a:rPr>
              <a:t>h</a:t>
            </a:r>
            <a:r>
              <a:rPr sz="2000" b="1" spc="0" dirty="0" smtClean="0">
                <a:latin typeface="Constantia"/>
                <a:cs typeface="Constantia"/>
              </a:rPr>
              <a:t>e</a:t>
            </a:r>
            <a:r>
              <a:rPr sz="2000" b="1" spc="-89" dirty="0" smtClean="0">
                <a:latin typeface="Constantia"/>
                <a:cs typeface="Constantia"/>
              </a:rPr>
              <a:t> </a:t>
            </a:r>
            <a:r>
              <a:rPr sz="2000" b="1" spc="0" dirty="0" smtClean="0">
                <a:latin typeface="Constantia"/>
                <a:cs typeface="Constantia"/>
              </a:rPr>
              <a:t>p</a:t>
            </a:r>
            <a:r>
              <a:rPr sz="2000" b="1" spc="-4" dirty="0" smtClean="0">
                <a:latin typeface="Constantia"/>
                <a:cs typeface="Constantia"/>
              </a:rPr>
              <a:t>a</a:t>
            </a:r>
            <a:r>
              <a:rPr sz="2000" b="1" spc="0" dirty="0" smtClean="0">
                <a:latin typeface="Constantia"/>
                <a:cs typeface="Constantia"/>
              </a:rPr>
              <a:t>st</a:t>
            </a:r>
            <a:r>
              <a:rPr sz="2000" b="1" spc="-50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is</a:t>
            </a:r>
            <a:r>
              <a:rPr sz="2000" spc="-8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</a:t>
            </a:r>
            <a:r>
              <a:rPr sz="2000" spc="-104" dirty="0" smtClean="0">
                <a:latin typeface="Constantia"/>
                <a:cs typeface="Constantia"/>
              </a:rPr>
              <a:t> </a:t>
            </a:r>
            <a:r>
              <a:rPr sz="2000" spc="-19" dirty="0" smtClean="0">
                <a:latin typeface="Constantia"/>
                <a:cs typeface="Constantia"/>
              </a:rPr>
              <a:t>v</a:t>
            </a:r>
            <a:r>
              <a:rPr sz="2000" spc="0" dirty="0" smtClean="0">
                <a:latin typeface="Constantia"/>
                <a:cs typeface="Constantia"/>
              </a:rPr>
              <a:t>aluable</a:t>
            </a:r>
            <a:r>
              <a:rPr sz="2000" spc="-5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means</a:t>
            </a:r>
            <a:r>
              <a:rPr sz="2000" spc="-8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of </a:t>
            </a:r>
            <a:endParaRPr sz="2000">
              <a:latin typeface="Constantia"/>
              <a:cs typeface="Constantia"/>
            </a:endParaRPr>
          </a:p>
          <a:p>
            <a:pPr marL="12700">
              <a:lnSpc>
                <a:spcPts val="2441"/>
              </a:lnSpc>
            </a:pPr>
            <a:r>
              <a:rPr sz="2000" spc="0" dirty="0" smtClean="0">
                <a:latin typeface="Constantia"/>
                <a:cs typeface="Constantia"/>
              </a:rPr>
              <a:t>mea</a:t>
            </a:r>
            <a:r>
              <a:rPr sz="2000" spc="4" dirty="0" smtClean="0">
                <a:latin typeface="Constantia"/>
                <a:cs typeface="Constantia"/>
              </a:rPr>
              <a:t>s</a:t>
            </a:r>
            <a:r>
              <a:rPr sz="2000" spc="0" dirty="0" smtClean="0">
                <a:latin typeface="Constantia"/>
                <a:cs typeface="Constantia"/>
              </a:rPr>
              <a:t>uring</a:t>
            </a:r>
            <a:r>
              <a:rPr sz="2000" spc="-8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and</a:t>
            </a:r>
            <a:r>
              <a:rPr sz="2000" spc="-5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as</a:t>
            </a:r>
            <a:r>
              <a:rPr sz="2000" spc="4" dirty="0" smtClean="0">
                <a:latin typeface="Constantia"/>
                <a:cs typeface="Constantia"/>
              </a:rPr>
              <a:t>s</a:t>
            </a:r>
            <a:r>
              <a:rPr sz="2000" spc="0" dirty="0" smtClean="0">
                <a:latin typeface="Constantia"/>
                <a:cs typeface="Constantia"/>
              </a:rPr>
              <a:t>es</a:t>
            </a:r>
            <a:r>
              <a:rPr sz="2000" spc="4" dirty="0" smtClean="0">
                <a:latin typeface="Constantia"/>
                <a:cs typeface="Constantia"/>
              </a:rPr>
              <a:t>s</a:t>
            </a:r>
            <a:r>
              <a:rPr sz="2000" spc="0" dirty="0" smtClean="0">
                <a:latin typeface="Constantia"/>
                <a:cs typeface="Constantia"/>
              </a:rPr>
              <a:t>ing</a:t>
            </a:r>
            <a:r>
              <a:rPr sz="2000" spc="-3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the</a:t>
            </a:r>
            <a:r>
              <a:rPr sz="2000" spc="-50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li</a:t>
            </a:r>
            <a:r>
              <a:rPr sz="2000" spc="-25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34" dirty="0" smtClean="0">
                <a:latin typeface="Constantia"/>
                <a:cs typeface="Constantia"/>
              </a:rPr>
              <a:t>r</a:t>
            </a:r>
            <a:r>
              <a:rPr sz="2000" spc="0" dirty="0" smtClean="0">
                <a:latin typeface="Constantia"/>
                <a:cs typeface="Constantia"/>
              </a:rPr>
              <a:t>atu</a:t>
            </a:r>
            <a:r>
              <a:rPr sz="2000" spc="-25" dirty="0" smtClean="0">
                <a:latin typeface="Constantia"/>
                <a:cs typeface="Constantia"/>
              </a:rPr>
              <a:t>r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125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of</a:t>
            </a:r>
            <a:r>
              <a:rPr sz="2000" spc="14" dirty="0" smtClean="0">
                <a:latin typeface="Constantia"/>
                <a:cs typeface="Constantia"/>
              </a:rPr>
              <a:t> </a:t>
            </a:r>
            <a:r>
              <a:rPr sz="2000" spc="-25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od</a:t>
            </a:r>
            <a:r>
              <a:rPr sz="2000" spc="-39" dirty="0" smtClean="0">
                <a:latin typeface="Constantia"/>
                <a:cs typeface="Constantia"/>
              </a:rPr>
              <a:t>a</a:t>
            </a:r>
            <a:r>
              <a:rPr sz="2000" spc="-194" dirty="0" smtClean="0">
                <a:latin typeface="Constantia"/>
                <a:cs typeface="Constantia"/>
              </a:rPr>
              <a:t>y</a:t>
            </a:r>
            <a:r>
              <a:rPr sz="2000" spc="0" dirty="0" smtClean="0">
                <a:latin typeface="Constantia"/>
                <a:cs typeface="Constantia"/>
              </a:rPr>
              <a:t>.</a:t>
            </a:r>
            <a:r>
              <a:rPr sz="2000" spc="465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Arnold</a:t>
            </a:r>
            <a:r>
              <a:rPr sz="2000" spc="-75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</a:t>
            </a:r>
            <a:r>
              <a:rPr sz="2000" spc="-25" dirty="0" smtClean="0">
                <a:latin typeface="Constantia"/>
                <a:cs typeface="Constantia"/>
              </a:rPr>
              <a:t>d</a:t>
            </a:r>
            <a:r>
              <a:rPr sz="2000" spc="0" dirty="0" smtClean="0">
                <a:latin typeface="Constantia"/>
                <a:cs typeface="Constantia"/>
              </a:rPr>
              <a:t>vises</a:t>
            </a:r>
            <a:r>
              <a:rPr sz="2000" spc="-5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that</a:t>
            </a:r>
            <a:r>
              <a:rPr sz="2000" spc="-109" dirty="0" smtClean="0">
                <a:latin typeface="Constantia"/>
                <a:cs typeface="Constantia"/>
              </a:rPr>
              <a:t> </a:t>
            </a:r>
            <a:r>
              <a:rPr sz="2000" spc="-50" dirty="0" smtClean="0">
                <a:latin typeface="Constantia"/>
                <a:cs typeface="Constantia"/>
              </a:rPr>
              <a:t>w</a:t>
            </a:r>
            <a:r>
              <a:rPr sz="2000" spc="0" dirty="0" smtClean="0">
                <a:latin typeface="Constantia"/>
                <a:cs typeface="Constantia"/>
              </a:rPr>
              <a:t>e </a:t>
            </a:r>
            <a:endParaRPr sz="2000">
              <a:latin typeface="Constantia"/>
              <a:cs typeface="Constantia"/>
            </a:endParaRPr>
          </a:p>
          <a:p>
            <a:pPr marL="12700">
              <a:lnSpc>
                <a:spcPts val="2441"/>
              </a:lnSpc>
            </a:pPr>
            <a:r>
              <a:rPr sz="2000" spc="0" dirty="0" smtClean="0">
                <a:latin typeface="Constantia"/>
                <a:cs typeface="Constantia"/>
              </a:rPr>
              <a:t>s</a:t>
            </a:r>
            <a:r>
              <a:rPr sz="2000" spc="4" dirty="0" smtClean="0">
                <a:latin typeface="Constantia"/>
                <a:cs typeface="Constantia"/>
              </a:rPr>
              <a:t>h</a:t>
            </a:r>
            <a:r>
              <a:rPr sz="2000" spc="0" dirty="0" smtClean="0">
                <a:latin typeface="Constantia"/>
                <a:cs typeface="Constantia"/>
              </a:rPr>
              <a:t>ould</a:t>
            </a:r>
            <a:r>
              <a:rPr sz="2000" spc="-2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'h</a:t>
            </a:r>
            <a:r>
              <a:rPr sz="2000" spc="-50" dirty="0" smtClean="0">
                <a:latin typeface="Constantia"/>
                <a:cs typeface="Constantia"/>
              </a:rPr>
              <a:t>a</a:t>
            </a:r>
            <a:r>
              <a:rPr sz="2000" spc="-44" dirty="0" smtClean="0">
                <a:latin typeface="Constantia"/>
                <a:cs typeface="Constantia"/>
              </a:rPr>
              <a:t>v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10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</a:t>
            </a:r>
            <a:r>
              <a:rPr sz="2000" spc="-25" dirty="0" smtClean="0">
                <a:latin typeface="Constantia"/>
                <a:cs typeface="Constantia"/>
              </a:rPr>
              <a:t>lw</a:t>
            </a:r>
            <a:r>
              <a:rPr sz="2000" spc="-39" dirty="0" smtClean="0">
                <a:latin typeface="Constantia"/>
                <a:cs typeface="Constantia"/>
              </a:rPr>
              <a:t>a</a:t>
            </a:r>
            <a:r>
              <a:rPr sz="2000" spc="-29" dirty="0" smtClean="0">
                <a:latin typeface="Constantia"/>
                <a:cs typeface="Constantia"/>
              </a:rPr>
              <a:t>y</a:t>
            </a:r>
            <a:r>
              <a:rPr sz="2000" spc="0" dirty="0" smtClean="0">
                <a:latin typeface="Constantia"/>
                <a:cs typeface="Constantia"/>
              </a:rPr>
              <a:t>s</a:t>
            </a:r>
            <a:r>
              <a:rPr sz="2000" spc="-1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in</a:t>
            </a:r>
            <a:r>
              <a:rPr sz="2000" spc="-3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mind</a:t>
            </a:r>
            <a:r>
              <a:rPr sz="2000" spc="-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lines</a:t>
            </a:r>
            <a:r>
              <a:rPr sz="2000" spc="-8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and</a:t>
            </a:r>
            <a:r>
              <a:rPr sz="2000" spc="-5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25" dirty="0" smtClean="0">
                <a:latin typeface="Constantia"/>
                <a:cs typeface="Constantia"/>
              </a:rPr>
              <a:t>x</a:t>
            </a:r>
            <a:r>
              <a:rPr sz="2000" spc="-4" dirty="0" smtClean="0">
                <a:latin typeface="Constantia"/>
                <a:cs typeface="Constantia"/>
              </a:rPr>
              <a:t>p</a:t>
            </a:r>
            <a:r>
              <a:rPr sz="2000" spc="-25" dirty="0" smtClean="0">
                <a:latin typeface="Constantia"/>
                <a:cs typeface="Constantia"/>
              </a:rPr>
              <a:t>r</a:t>
            </a:r>
            <a:r>
              <a:rPr sz="2000" spc="0" dirty="0" smtClean="0">
                <a:latin typeface="Constantia"/>
                <a:cs typeface="Constantia"/>
              </a:rPr>
              <a:t>es</a:t>
            </a:r>
            <a:r>
              <a:rPr sz="2000" spc="4" dirty="0" smtClean="0">
                <a:latin typeface="Constantia"/>
                <a:cs typeface="Constantia"/>
              </a:rPr>
              <a:t>s</a:t>
            </a:r>
            <a:r>
              <a:rPr sz="2000" spc="0" dirty="0" smtClean="0">
                <a:latin typeface="Constantia"/>
                <a:cs typeface="Constantia"/>
              </a:rPr>
              <a:t>i</a:t>
            </a:r>
            <a:r>
              <a:rPr sz="2000" spc="-4" dirty="0" smtClean="0">
                <a:latin typeface="Constantia"/>
                <a:cs typeface="Constantia"/>
              </a:rPr>
              <a:t>o</a:t>
            </a:r>
            <a:r>
              <a:rPr sz="2000" spc="0" dirty="0" smtClean="0">
                <a:latin typeface="Constantia"/>
                <a:cs typeface="Constantia"/>
              </a:rPr>
              <a:t>ns</a:t>
            </a:r>
            <a:r>
              <a:rPr sz="2000" spc="-8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of</a:t>
            </a:r>
            <a:r>
              <a:rPr sz="2000" spc="25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the</a:t>
            </a:r>
            <a:r>
              <a:rPr sz="2000" spc="-10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g</a:t>
            </a:r>
            <a:r>
              <a:rPr sz="2000" spc="-19" dirty="0" smtClean="0">
                <a:latin typeface="Constantia"/>
                <a:cs typeface="Constantia"/>
              </a:rPr>
              <a:t>r</a:t>
            </a:r>
            <a:r>
              <a:rPr sz="2000" spc="0" dirty="0" smtClean="0">
                <a:latin typeface="Constantia"/>
                <a:cs typeface="Constantia"/>
              </a:rPr>
              <a:t>eat</a:t>
            </a:r>
            <a:endParaRPr sz="2000">
              <a:latin typeface="Constantia"/>
              <a:cs typeface="Constantia"/>
            </a:endParaRPr>
          </a:p>
          <a:p>
            <a:pPr marL="12700" marR="181235" algn="just">
              <a:lnSpc>
                <a:spcPts val="2441"/>
              </a:lnSpc>
            </a:pPr>
            <a:r>
              <a:rPr sz="2000" spc="0" dirty="0" smtClean="0">
                <a:latin typeface="Constantia"/>
                <a:cs typeface="Constantia"/>
              </a:rPr>
              <a:t>ma</a:t>
            </a:r>
            <a:r>
              <a:rPr sz="2000" spc="4" dirty="0" smtClean="0">
                <a:latin typeface="Constantia"/>
                <a:cs typeface="Constantia"/>
              </a:rPr>
              <a:t>s</a:t>
            </a:r>
            <a:r>
              <a:rPr sz="2000" spc="-25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er</a:t>
            </a:r>
            <a:r>
              <a:rPr sz="2000" spc="-19" dirty="0" smtClean="0">
                <a:latin typeface="Constantia"/>
                <a:cs typeface="Constantia"/>
              </a:rPr>
              <a:t>s</a:t>
            </a:r>
            <a:r>
              <a:rPr sz="2000" spc="0" dirty="0" smtClean="0">
                <a:latin typeface="Constantia"/>
                <a:cs typeface="Constantia"/>
              </a:rPr>
              <a:t>,</a:t>
            </a:r>
            <a:r>
              <a:rPr sz="2000" spc="-75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and</a:t>
            </a:r>
            <a:r>
              <a:rPr sz="2000" spc="-5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</a:t>
            </a:r>
            <a:r>
              <a:rPr sz="2000" spc="-4" dirty="0" smtClean="0">
                <a:latin typeface="Constantia"/>
                <a:cs typeface="Constantia"/>
              </a:rPr>
              <a:t>pp</a:t>
            </a:r>
            <a:r>
              <a:rPr sz="2000" spc="-25" dirty="0" smtClean="0">
                <a:latin typeface="Constantia"/>
                <a:cs typeface="Constantia"/>
              </a:rPr>
              <a:t>l</a:t>
            </a:r>
            <a:r>
              <a:rPr sz="2000" spc="0" dirty="0" smtClean="0">
                <a:latin typeface="Constantia"/>
                <a:cs typeface="Constantia"/>
              </a:rPr>
              <a:t>y</a:t>
            </a:r>
            <a:r>
              <a:rPr sz="2000" spc="-50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them</a:t>
            </a:r>
            <a:r>
              <a:rPr sz="2000" spc="-6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as</a:t>
            </a:r>
            <a:r>
              <a:rPr sz="2000" spc="-8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</a:t>
            </a:r>
            <a:r>
              <a:rPr sz="2000" spc="-69" dirty="0" smtClean="0">
                <a:latin typeface="Constantia"/>
                <a:cs typeface="Constantia"/>
              </a:rPr>
              <a:t> </a:t>
            </a:r>
            <a:r>
              <a:rPr sz="2000" spc="-25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ouchs</a:t>
            </a:r>
            <a:r>
              <a:rPr sz="2000" spc="-19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o</a:t>
            </a:r>
            <a:r>
              <a:rPr sz="2000" spc="-4" dirty="0" smtClean="0">
                <a:latin typeface="Constantia"/>
                <a:cs typeface="Constantia"/>
              </a:rPr>
              <a:t>n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114" dirty="0" smtClean="0">
                <a:latin typeface="Constantia"/>
                <a:cs typeface="Constantia"/>
              </a:rPr>
              <a:t> </a:t>
            </a:r>
            <a:r>
              <a:rPr sz="2000" spc="-25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o</a:t>
            </a:r>
            <a:r>
              <a:rPr sz="2000" spc="-11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other</a:t>
            </a:r>
            <a:r>
              <a:rPr sz="2000" spc="-114" dirty="0" smtClean="0">
                <a:latin typeface="Constantia"/>
                <a:cs typeface="Constantia"/>
              </a:rPr>
              <a:t> </a:t>
            </a:r>
            <a:r>
              <a:rPr sz="2000" spc="-4" dirty="0" smtClean="0">
                <a:latin typeface="Constantia"/>
                <a:cs typeface="Constantia"/>
              </a:rPr>
              <a:t>p</a:t>
            </a:r>
            <a:r>
              <a:rPr sz="2000" spc="0" dirty="0" smtClean="0">
                <a:latin typeface="Constantia"/>
                <a:cs typeface="Constantia"/>
              </a:rPr>
              <a:t>oet</a:t>
            </a:r>
            <a:r>
              <a:rPr sz="2000" spc="19" dirty="0" smtClean="0">
                <a:latin typeface="Constantia"/>
                <a:cs typeface="Constantia"/>
              </a:rPr>
              <a:t>r</a:t>
            </a:r>
            <a:r>
              <a:rPr sz="2000" spc="0" dirty="0" smtClean="0">
                <a:latin typeface="Constantia"/>
                <a:cs typeface="Constantia"/>
              </a:rPr>
              <a:t>y'. </a:t>
            </a:r>
            <a:r>
              <a:rPr sz="2000" spc="-39" dirty="0" smtClean="0">
                <a:latin typeface="Constantia"/>
                <a:cs typeface="Constantia"/>
              </a:rPr>
              <a:t>H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7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su</a:t>
            </a:r>
            <a:r>
              <a:rPr sz="2000" spc="4" dirty="0" smtClean="0">
                <a:latin typeface="Constantia"/>
                <a:cs typeface="Constantia"/>
              </a:rPr>
              <a:t>g</a:t>
            </a:r>
            <a:r>
              <a:rPr sz="2000" spc="-44" dirty="0" smtClean="0">
                <a:latin typeface="Constantia"/>
                <a:cs typeface="Constantia"/>
              </a:rPr>
              <a:t>g</a:t>
            </a:r>
            <a:r>
              <a:rPr sz="2000" spc="0" dirty="0" smtClean="0">
                <a:latin typeface="Constantia"/>
                <a:cs typeface="Constantia"/>
              </a:rPr>
              <a:t>ests </a:t>
            </a:r>
            <a:endParaRPr sz="2000">
              <a:latin typeface="Constantia"/>
              <a:cs typeface="Constantia"/>
            </a:endParaRPr>
          </a:p>
          <a:p>
            <a:pPr marL="12700" marR="181235" algn="just">
              <a:lnSpc>
                <a:spcPts val="2441"/>
              </a:lnSpc>
            </a:pPr>
            <a:r>
              <a:rPr sz="2000" spc="0" dirty="0" smtClean="0">
                <a:latin typeface="Constantia"/>
                <a:cs typeface="Constantia"/>
              </a:rPr>
              <a:t>that</a:t>
            </a:r>
            <a:r>
              <a:rPr sz="2000" spc="-75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his</a:t>
            </a:r>
            <a:r>
              <a:rPr sz="2000" spc="-50" dirty="0" smtClean="0">
                <a:latin typeface="Constantia"/>
                <a:cs typeface="Constantia"/>
              </a:rPr>
              <a:t> </a:t>
            </a:r>
            <a:r>
              <a:rPr sz="2000" spc="-25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ouchs</a:t>
            </a:r>
            <a:r>
              <a:rPr sz="2000" spc="-19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o</a:t>
            </a:r>
            <a:r>
              <a:rPr sz="2000" spc="-4" dirty="0" smtClean="0">
                <a:latin typeface="Constantia"/>
                <a:cs typeface="Constantia"/>
              </a:rPr>
              <a:t>n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8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met</a:t>
            </a:r>
            <a:r>
              <a:rPr sz="2000" spc="4" dirty="0" smtClean="0">
                <a:latin typeface="Constantia"/>
                <a:cs typeface="Constantia"/>
              </a:rPr>
              <a:t>h</a:t>
            </a:r>
            <a:r>
              <a:rPr sz="2000" spc="0" dirty="0" smtClean="0">
                <a:latin typeface="Constantia"/>
                <a:cs typeface="Constantia"/>
              </a:rPr>
              <a:t>od</a:t>
            </a:r>
            <a:r>
              <a:rPr sz="2000" spc="-5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s</a:t>
            </a:r>
            <a:r>
              <a:rPr sz="2000" spc="4" dirty="0" smtClean="0">
                <a:latin typeface="Constantia"/>
                <a:cs typeface="Constantia"/>
              </a:rPr>
              <a:t>h</a:t>
            </a:r>
            <a:r>
              <a:rPr sz="2000" spc="0" dirty="0" smtClean="0">
                <a:latin typeface="Constantia"/>
                <a:cs typeface="Constantia"/>
              </a:rPr>
              <a:t>ould</a:t>
            </a:r>
            <a:r>
              <a:rPr sz="2000" spc="-54" dirty="0" smtClean="0">
                <a:latin typeface="Constantia"/>
                <a:cs typeface="Constantia"/>
              </a:rPr>
              <a:t> </a:t>
            </a:r>
            <a:r>
              <a:rPr sz="2000" spc="-4" dirty="0" smtClean="0">
                <a:latin typeface="Constantia"/>
                <a:cs typeface="Constantia"/>
              </a:rPr>
              <a:t>p</a:t>
            </a:r>
            <a:r>
              <a:rPr sz="2000" spc="-25" dirty="0" smtClean="0">
                <a:latin typeface="Constantia"/>
                <a:cs typeface="Constantia"/>
              </a:rPr>
              <a:t>ro</a:t>
            </a:r>
            <a:r>
              <a:rPr sz="2000" spc="0" dirty="0" smtClean="0">
                <a:latin typeface="Constantia"/>
                <a:cs typeface="Constantia"/>
              </a:rPr>
              <a:t>vide</a:t>
            </a:r>
            <a:r>
              <a:rPr sz="2000" spc="-8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the</a:t>
            </a:r>
            <a:r>
              <a:rPr sz="2000" spc="-50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basis</a:t>
            </a:r>
            <a:r>
              <a:rPr sz="2000" spc="-50" dirty="0" smtClean="0">
                <a:latin typeface="Constantia"/>
                <a:cs typeface="Constantia"/>
              </a:rPr>
              <a:t> </a:t>
            </a:r>
            <a:r>
              <a:rPr sz="2000" spc="-9" dirty="0" smtClean="0">
                <a:latin typeface="Constantia"/>
                <a:cs typeface="Constantia"/>
              </a:rPr>
              <a:t>f</a:t>
            </a:r>
            <a:r>
              <a:rPr sz="2000" spc="0" dirty="0" smtClean="0">
                <a:latin typeface="Constantia"/>
                <a:cs typeface="Constantia"/>
              </a:rPr>
              <a:t>or</a:t>
            </a:r>
            <a:r>
              <a:rPr sz="2000" spc="-129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</a:t>
            </a:r>
            <a:r>
              <a:rPr sz="2000" spc="-4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'</a:t>
            </a:r>
            <a:r>
              <a:rPr sz="2000" spc="-25" dirty="0" smtClean="0">
                <a:latin typeface="Constantia"/>
                <a:cs typeface="Constantia"/>
              </a:rPr>
              <a:t>r</a:t>
            </a:r>
            <a:r>
              <a:rPr sz="2000" spc="0" dirty="0" smtClean="0">
                <a:latin typeface="Constantia"/>
                <a:cs typeface="Constantia"/>
              </a:rPr>
              <a:t>eal'</a:t>
            </a:r>
            <a:r>
              <a:rPr sz="2000" spc="-34" dirty="0" smtClean="0">
                <a:latin typeface="Constantia"/>
                <a:cs typeface="Constantia"/>
              </a:rPr>
              <a:t> r</a:t>
            </a:r>
            <a:r>
              <a:rPr sz="2000" spc="0" dirty="0" smtClean="0">
                <a:latin typeface="Constantia"/>
                <a:cs typeface="Constantia"/>
              </a:rPr>
              <a:t>ather </a:t>
            </a:r>
            <a:endParaRPr sz="2000">
              <a:latin typeface="Constantia"/>
              <a:cs typeface="Constantia"/>
            </a:endParaRPr>
          </a:p>
          <a:p>
            <a:pPr marL="12700" marR="181235" algn="just">
              <a:lnSpc>
                <a:spcPts val="2441"/>
              </a:lnSpc>
            </a:pPr>
            <a:r>
              <a:rPr sz="2000" spc="0" dirty="0" smtClean="0">
                <a:latin typeface="Constantia"/>
                <a:cs typeface="Constantia"/>
              </a:rPr>
              <a:t>than</a:t>
            </a:r>
            <a:r>
              <a:rPr sz="2000" spc="-10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an</a:t>
            </a:r>
            <a:r>
              <a:rPr sz="2000" spc="-25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'his</a:t>
            </a:r>
            <a:r>
              <a:rPr sz="2000" spc="-19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or</a:t>
            </a:r>
            <a:r>
              <a:rPr sz="2000" spc="-4" dirty="0" smtClean="0">
                <a:latin typeface="Constantia"/>
                <a:cs typeface="Constantia"/>
              </a:rPr>
              <a:t>i</a:t>
            </a:r>
            <a:r>
              <a:rPr sz="2000" spc="0" dirty="0" smtClean="0">
                <a:latin typeface="Constantia"/>
                <a:cs typeface="Constantia"/>
              </a:rPr>
              <a:t>c'</a:t>
            </a:r>
            <a:r>
              <a:rPr sz="2000" spc="-8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or</a:t>
            </a:r>
            <a:r>
              <a:rPr sz="2000" spc="-8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'</a:t>
            </a:r>
            <a:r>
              <a:rPr sz="2000" spc="-9" dirty="0" smtClean="0">
                <a:latin typeface="Constantia"/>
                <a:cs typeface="Constantia"/>
              </a:rPr>
              <a:t>p</a:t>
            </a:r>
            <a:r>
              <a:rPr sz="2000" spc="0" dirty="0" smtClean="0">
                <a:latin typeface="Constantia"/>
                <a:cs typeface="Constantia"/>
              </a:rPr>
              <a:t>ersonal'</a:t>
            </a:r>
            <a:r>
              <a:rPr sz="2000" spc="-4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esti</a:t>
            </a:r>
            <a:r>
              <a:rPr sz="2000" spc="4" dirty="0" smtClean="0">
                <a:latin typeface="Constantia"/>
                <a:cs typeface="Constantia"/>
              </a:rPr>
              <a:t>m</a:t>
            </a:r>
            <a:r>
              <a:rPr sz="2000" spc="0" dirty="0" smtClean="0">
                <a:latin typeface="Constantia"/>
                <a:cs typeface="Constantia"/>
              </a:rPr>
              <a:t>a</a:t>
            </a:r>
            <a:r>
              <a:rPr sz="2000" spc="-25" dirty="0" smtClean="0">
                <a:latin typeface="Constantia"/>
                <a:cs typeface="Constantia"/>
              </a:rPr>
              <a:t>t</a:t>
            </a:r>
            <a:r>
              <a:rPr sz="2000" spc="0" dirty="0" smtClean="0">
                <a:latin typeface="Constantia"/>
                <a:cs typeface="Constantia"/>
              </a:rPr>
              <a:t>e</a:t>
            </a:r>
            <a:r>
              <a:rPr sz="2000" spc="-114" dirty="0" smtClean="0">
                <a:latin typeface="Constantia"/>
                <a:cs typeface="Constantia"/>
              </a:rPr>
              <a:t> </a:t>
            </a:r>
            <a:r>
              <a:rPr sz="2000" spc="0" dirty="0" smtClean="0">
                <a:latin typeface="Constantia"/>
                <a:cs typeface="Constantia"/>
              </a:rPr>
              <a:t>of</a:t>
            </a:r>
            <a:r>
              <a:rPr sz="2000" spc="14" dirty="0" smtClean="0">
                <a:latin typeface="Constantia"/>
                <a:cs typeface="Constantia"/>
              </a:rPr>
              <a:t> </a:t>
            </a:r>
            <a:r>
              <a:rPr sz="2000" spc="-4" dirty="0" smtClean="0">
                <a:latin typeface="Constantia"/>
                <a:cs typeface="Constantia"/>
              </a:rPr>
              <a:t>p</a:t>
            </a:r>
            <a:r>
              <a:rPr sz="2000" spc="0" dirty="0" smtClean="0">
                <a:latin typeface="Constantia"/>
                <a:cs typeface="Constantia"/>
              </a:rPr>
              <a:t>oet</a:t>
            </a:r>
            <a:r>
              <a:rPr sz="2000" spc="19" dirty="0" smtClean="0">
                <a:latin typeface="Constantia"/>
                <a:cs typeface="Constantia"/>
              </a:rPr>
              <a:t>r</a:t>
            </a:r>
            <a:r>
              <a:rPr sz="2000" spc="-194" dirty="0" smtClean="0">
                <a:latin typeface="Constantia"/>
                <a:cs typeface="Constantia"/>
              </a:rPr>
              <a:t>y</a:t>
            </a:r>
            <a:r>
              <a:rPr sz="2000" spc="0" dirty="0" smtClean="0">
                <a:latin typeface="Constantia"/>
                <a:cs typeface="Constantia"/>
              </a:rPr>
              <a:t>.</a:t>
            </a:r>
            <a:endParaRPr sz="2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338707" y="843407"/>
            <a:ext cx="6482588" cy="5876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055360" y="1040002"/>
            <a:ext cx="125856" cy="75946"/>
          </a:xfrm>
          <a:custGeom>
            <a:avLst/>
            <a:gdLst/>
            <a:ahLst/>
            <a:cxnLst/>
            <a:rect l="l" t="t" r="r" b="b"/>
            <a:pathLst>
              <a:path w="125856" h="75946">
                <a:moveTo>
                  <a:pt x="64642" y="0"/>
                </a:moveTo>
                <a:lnTo>
                  <a:pt x="51139" y="1151"/>
                </a:lnTo>
                <a:lnTo>
                  <a:pt x="39376" y="4695"/>
                </a:lnTo>
                <a:lnTo>
                  <a:pt x="25837" y="12977"/>
                </a:lnTo>
                <a:lnTo>
                  <a:pt x="17030" y="22042"/>
                </a:lnTo>
                <a:lnTo>
                  <a:pt x="10310" y="32683"/>
                </a:lnTo>
                <a:lnTo>
                  <a:pt x="5329" y="44741"/>
                </a:lnTo>
                <a:lnTo>
                  <a:pt x="1900" y="58468"/>
                </a:lnTo>
                <a:lnTo>
                  <a:pt x="263" y="71207"/>
                </a:lnTo>
                <a:lnTo>
                  <a:pt x="0" y="75946"/>
                </a:lnTo>
                <a:lnTo>
                  <a:pt x="125856" y="75946"/>
                </a:lnTo>
                <a:lnTo>
                  <a:pt x="125502" y="61125"/>
                </a:lnTo>
                <a:lnTo>
                  <a:pt x="123599" y="47765"/>
                </a:lnTo>
                <a:lnTo>
                  <a:pt x="120137" y="35857"/>
                </a:lnTo>
                <a:lnTo>
                  <a:pt x="115110" y="25392"/>
                </a:lnTo>
                <a:lnTo>
                  <a:pt x="111632" y="20193"/>
                </a:lnTo>
                <a:lnTo>
                  <a:pt x="103052" y="11409"/>
                </a:lnTo>
                <a:lnTo>
                  <a:pt x="92439" y="5116"/>
                </a:lnTo>
                <a:lnTo>
                  <a:pt x="79783" y="1313"/>
                </a:lnTo>
                <a:lnTo>
                  <a:pt x="65071" y="0"/>
                </a:lnTo>
                <a:lnTo>
                  <a:pt x="6464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592320" y="1040002"/>
            <a:ext cx="125856" cy="75946"/>
          </a:xfrm>
          <a:custGeom>
            <a:avLst/>
            <a:gdLst/>
            <a:ahLst/>
            <a:cxnLst/>
            <a:rect l="l" t="t" r="r" b="b"/>
            <a:pathLst>
              <a:path w="125856" h="75946">
                <a:moveTo>
                  <a:pt x="64642" y="0"/>
                </a:moveTo>
                <a:lnTo>
                  <a:pt x="51139" y="1151"/>
                </a:lnTo>
                <a:lnTo>
                  <a:pt x="39376" y="4695"/>
                </a:lnTo>
                <a:lnTo>
                  <a:pt x="25837" y="12977"/>
                </a:lnTo>
                <a:lnTo>
                  <a:pt x="17030" y="22042"/>
                </a:lnTo>
                <a:lnTo>
                  <a:pt x="10310" y="32683"/>
                </a:lnTo>
                <a:lnTo>
                  <a:pt x="5329" y="44741"/>
                </a:lnTo>
                <a:lnTo>
                  <a:pt x="1900" y="58468"/>
                </a:lnTo>
                <a:lnTo>
                  <a:pt x="263" y="71207"/>
                </a:lnTo>
                <a:lnTo>
                  <a:pt x="0" y="75946"/>
                </a:lnTo>
                <a:lnTo>
                  <a:pt x="125856" y="75946"/>
                </a:lnTo>
                <a:lnTo>
                  <a:pt x="125502" y="61125"/>
                </a:lnTo>
                <a:lnTo>
                  <a:pt x="123599" y="47765"/>
                </a:lnTo>
                <a:lnTo>
                  <a:pt x="120137" y="35857"/>
                </a:lnTo>
                <a:lnTo>
                  <a:pt x="115110" y="25392"/>
                </a:lnTo>
                <a:lnTo>
                  <a:pt x="111632" y="20193"/>
                </a:lnTo>
                <a:lnTo>
                  <a:pt x="103052" y="11409"/>
                </a:lnTo>
                <a:lnTo>
                  <a:pt x="92439" y="5116"/>
                </a:lnTo>
                <a:lnTo>
                  <a:pt x="79783" y="1313"/>
                </a:lnTo>
                <a:lnTo>
                  <a:pt x="65071" y="0"/>
                </a:lnTo>
                <a:lnTo>
                  <a:pt x="6464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478276" y="1040002"/>
            <a:ext cx="125857" cy="75946"/>
          </a:xfrm>
          <a:custGeom>
            <a:avLst/>
            <a:gdLst/>
            <a:ahLst/>
            <a:cxnLst/>
            <a:rect l="l" t="t" r="r" b="b"/>
            <a:pathLst>
              <a:path w="125857" h="75946">
                <a:moveTo>
                  <a:pt x="64643" y="0"/>
                </a:moveTo>
                <a:lnTo>
                  <a:pt x="51139" y="1151"/>
                </a:lnTo>
                <a:lnTo>
                  <a:pt x="39376" y="4695"/>
                </a:lnTo>
                <a:lnTo>
                  <a:pt x="25837" y="12977"/>
                </a:lnTo>
                <a:lnTo>
                  <a:pt x="17030" y="22042"/>
                </a:lnTo>
                <a:lnTo>
                  <a:pt x="10310" y="32683"/>
                </a:lnTo>
                <a:lnTo>
                  <a:pt x="5329" y="44741"/>
                </a:lnTo>
                <a:lnTo>
                  <a:pt x="1900" y="58468"/>
                </a:lnTo>
                <a:lnTo>
                  <a:pt x="263" y="71207"/>
                </a:lnTo>
                <a:lnTo>
                  <a:pt x="0" y="75946"/>
                </a:lnTo>
                <a:lnTo>
                  <a:pt x="125857" y="75946"/>
                </a:lnTo>
                <a:lnTo>
                  <a:pt x="125502" y="61125"/>
                </a:lnTo>
                <a:lnTo>
                  <a:pt x="123599" y="47765"/>
                </a:lnTo>
                <a:lnTo>
                  <a:pt x="120137" y="35857"/>
                </a:lnTo>
                <a:lnTo>
                  <a:pt x="115110" y="25392"/>
                </a:lnTo>
                <a:lnTo>
                  <a:pt x="111633" y="20193"/>
                </a:lnTo>
                <a:lnTo>
                  <a:pt x="103052" y="11409"/>
                </a:lnTo>
                <a:lnTo>
                  <a:pt x="92439" y="5116"/>
                </a:lnTo>
                <a:lnTo>
                  <a:pt x="79783" y="1313"/>
                </a:lnTo>
                <a:lnTo>
                  <a:pt x="65071" y="0"/>
                </a:lnTo>
                <a:lnTo>
                  <a:pt x="6464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152396" y="1040002"/>
            <a:ext cx="125856" cy="75946"/>
          </a:xfrm>
          <a:custGeom>
            <a:avLst/>
            <a:gdLst/>
            <a:ahLst/>
            <a:cxnLst/>
            <a:rect l="l" t="t" r="r" b="b"/>
            <a:pathLst>
              <a:path w="125856" h="75946">
                <a:moveTo>
                  <a:pt x="64643" y="0"/>
                </a:moveTo>
                <a:lnTo>
                  <a:pt x="51139" y="1151"/>
                </a:lnTo>
                <a:lnTo>
                  <a:pt x="39376" y="4695"/>
                </a:lnTo>
                <a:lnTo>
                  <a:pt x="25837" y="12977"/>
                </a:lnTo>
                <a:lnTo>
                  <a:pt x="17030" y="22042"/>
                </a:lnTo>
                <a:lnTo>
                  <a:pt x="10310" y="32683"/>
                </a:lnTo>
                <a:lnTo>
                  <a:pt x="5329" y="44741"/>
                </a:lnTo>
                <a:lnTo>
                  <a:pt x="1900" y="58468"/>
                </a:lnTo>
                <a:lnTo>
                  <a:pt x="263" y="71207"/>
                </a:lnTo>
                <a:lnTo>
                  <a:pt x="0" y="75946"/>
                </a:lnTo>
                <a:lnTo>
                  <a:pt x="125856" y="75946"/>
                </a:lnTo>
                <a:lnTo>
                  <a:pt x="125502" y="61125"/>
                </a:lnTo>
                <a:lnTo>
                  <a:pt x="123599" y="47765"/>
                </a:lnTo>
                <a:lnTo>
                  <a:pt x="120137" y="35857"/>
                </a:lnTo>
                <a:lnTo>
                  <a:pt x="115110" y="25392"/>
                </a:lnTo>
                <a:lnTo>
                  <a:pt x="111633" y="20193"/>
                </a:lnTo>
                <a:lnTo>
                  <a:pt x="103052" y="11409"/>
                </a:lnTo>
                <a:lnTo>
                  <a:pt x="92439" y="5116"/>
                </a:lnTo>
                <a:lnTo>
                  <a:pt x="79783" y="1313"/>
                </a:lnTo>
                <a:lnTo>
                  <a:pt x="65071" y="0"/>
                </a:lnTo>
                <a:lnTo>
                  <a:pt x="6464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511288" y="986027"/>
            <a:ext cx="310006" cy="445008"/>
          </a:xfrm>
          <a:custGeom>
            <a:avLst/>
            <a:gdLst/>
            <a:ahLst/>
            <a:cxnLst/>
            <a:rect l="l" t="t" r="r" b="b"/>
            <a:pathLst>
              <a:path w="310006" h="445008">
                <a:moveTo>
                  <a:pt x="42798" y="0"/>
                </a:moveTo>
                <a:lnTo>
                  <a:pt x="52450" y="0"/>
                </a:lnTo>
                <a:lnTo>
                  <a:pt x="60070" y="126"/>
                </a:lnTo>
                <a:lnTo>
                  <a:pt x="65531" y="508"/>
                </a:lnTo>
                <a:lnTo>
                  <a:pt x="71119" y="888"/>
                </a:lnTo>
                <a:lnTo>
                  <a:pt x="75564" y="1650"/>
                </a:lnTo>
                <a:lnTo>
                  <a:pt x="78612" y="3048"/>
                </a:lnTo>
                <a:lnTo>
                  <a:pt x="81787" y="4318"/>
                </a:lnTo>
                <a:lnTo>
                  <a:pt x="84073" y="6476"/>
                </a:lnTo>
                <a:lnTo>
                  <a:pt x="85725" y="9271"/>
                </a:lnTo>
                <a:lnTo>
                  <a:pt x="87248" y="12064"/>
                </a:lnTo>
                <a:lnTo>
                  <a:pt x="88772" y="16001"/>
                </a:lnTo>
                <a:lnTo>
                  <a:pt x="90423" y="21082"/>
                </a:lnTo>
                <a:lnTo>
                  <a:pt x="160654" y="220980"/>
                </a:lnTo>
                <a:lnTo>
                  <a:pt x="161670" y="220980"/>
                </a:lnTo>
                <a:lnTo>
                  <a:pt x="225932" y="17145"/>
                </a:lnTo>
                <a:lnTo>
                  <a:pt x="227329" y="11302"/>
                </a:lnTo>
                <a:lnTo>
                  <a:pt x="229107" y="7493"/>
                </a:lnTo>
                <a:lnTo>
                  <a:pt x="231139" y="5587"/>
                </a:lnTo>
                <a:lnTo>
                  <a:pt x="233298" y="3683"/>
                </a:lnTo>
                <a:lnTo>
                  <a:pt x="236854" y="2286"/>
                </a:lnTo>
                <a:lnTo>
                  <a:pt x="241680" y="1397"/>
                </a:lnTo>
                <a:lnTo>
                  <a:pt x="251648" y="376"/>
                </a:lnTo>
                <a:lnTo>
                  <a:pt x="266871" y="0"/>
                </a:lnTo>
                <a:lnTo>
                  <a:pt x="267461" y="0"/>
                </a:lnTo>
                <a:lnTo>
                  <a:pt x="277113" y="0"/>
                </a:lnTo>
                <a:lnTo>
                  <a:pt x="285114" y="508"/>
                </a:lnTo>
                <a:lnTo>
                  <a:pt x="291464" y="1397"/>
                </a:lnTo>
                <a:lnTo>
                  <a:pt x="297814" y="2286"/>
                </a:lnTo>
                <a:lnTo>
                  <a:pt x="302513" y="3937"/>
                </a:lnTo>
                <a:lnTo>
                  <a:pt x="305561" y="6350"/>
                </a:lnTo>
                <a:lnTo>
                  <a:pt x="308482" y="8889"/>
                </a:lnTo>
                <a:lnTo>
                  <a:pt x="310006" y="12192"/>
                </a:lnTo>
                <a:lnTo>
                  <a:pt x="310006" y="16256"/>
                </a:lnTo>
                <a:lnTo>
                  <a:pt x="310006" y="20447"/>
                </a:lnTo>
                <a:lnTo>
                  <a:pt x="309117" y="25273"/>
                </a:lnTo>
                <a:lnTo>
                  <a:pt x="307339" y="30861"/>
                </a:lnTo>
                <a:lnTo>
                  <a:pt x="207898" y="323469"/>
                </a:lnTo>
                <a:lnTo>
                  <a:pt x="171703" y="429260"/>
                </a:lnTo>
                <a:lnTo>
                  <a:pt x="169798" y="434848"/>
                </a:lnTo>
                <a:lnTo>
                  <a:pt x="164210" y="438912"/>
                </a:lnTo>
                <a:lnTo>
                  <a:pt x="155320" y="441325"/>
                </a:lnTo>
                <a:lnTo>
                  <a:pt x="145390" y="443358"/>
                </a:lnTo>
                <a:lnTo>
                  <a:pt x="132858" y="444568"/>
                </a:lnTo>
                <a:lnTo>
                  <a:pt x="117750" y="445004"/>
                </a:lnTo>
                <a:lnTo>
                  <a:pt x="116204" y="445008"/>
                </a:lnTo>
                <a:lnTo>
                  <a:pt x="107187" y="445008"/>
                </a:lnTo>
                <a:lnTo>
                  <a:pt x="100075" y="444626"/>
                </a:lnTo>
                <a:lnTo>
                  <a:pt x="94741" y="443864"/>
                </a:lnTo>
                <a:lnTo>
                  <a:pt x="89407" y="443102"/>
                </a:lnTo>
                <a:lnTo>
                  <a:pt x="85343" y="441833"/>
                </a:lnTo>
                <a:lnTo>
                  <a:pt x="82676" y="440055"/>
                </a:lnTo>
                <a:lnTo>
                  <a:pt x="80009" y="438276"/>
                </a:lnTo>
                <a:lnTo>
                  <a:pt x="78485" y="435991"/>
                </a:lnTo>
                <a:lnTo>
                  <a:pt x="78358" y="433324"/>
                </a:lnTo>
                <a:lnTo>
                  <a:pt x="78104" y="430657"/>
                </a:lnTo>
                <a:lnTo>
                  <a:pt x="78739" y="427355"/>
                </a:lnTo>
                <a:lnTo>
                  <a:pt x="80390" y="423672"/>
                </a:lnTo>
                <a:lnTo>
                  <a:pt x="120141" y="323469"/>
                </a:lnTo>
                <a:lnTo>
                  <a:pt x="112267" y="317246"/>
                </a:lnTo>
                <a:lnTo>
                  <a:pt x="107060" y="308483"/>
                </a:lnTo>
                <a:lnTo>
                  <a:pt x="4317" y="33782"/>
                </a:lnTo>
                <a:lnTo>
                  <a:pt x="1396" y="26035"/>
                </a:lnTo>
                <a:lnTo>
                  <a:pt x="0" y="20066"/>
                </a:lnTo>
                <a:lnTo>
                  <a:pt x="0" y="15875"/>
                </a:lnTo>
                <a:lnTo>
                  <a:pt x="0" y="11811"/>
                </a:lnTo>
                <a:lnTo>
                  <a:pt x="1269" y="8509"/>
                </a:lnTo>
                <a:lnTo>
                  <a:pt x="3936" y="6223"/>
                </a:lnTo>
                <a:lnTo>
                  <a:pt x="6603" y="3810"/>
                </a:lnTo>
                <a:lnTo>
                  <a:pt x="11175" y="2286"/>
                </a:lnTo>
                <a:lnTo>
                  <a:pt x="17525" y="1397"/>
                </a:lnTo>
                <a:lnTo>
                  <a:pt x="23875" y="508"/>
                </a:lnTo>
                <a:lnTo>
                  <a:pt x="32384" y="0"/>
                </a:lnTo>
                <a:lnTo>
                  <a:pt x="4279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930263" y="986027"/>
            <a:ext cx="284987" cy="331216"/>
          </a:xfrm>
          <a:custGeom>
            <a:avLst/>
            <a:gdLst/>
            <a:ahLst/>
            <a:cxnLst/>
            <a:rect l="l" t="t" r="r" b="b"/>
            <a:pathLst>
              <a:path w="284987" h="331216">
                <a:moveTo>
                  <a:pt x="41782" y="0"/>
                </a:moveTo>
                <a:lnTo>
                  <a:pt x="50037" y="0"/>
                </a:lnTo>
                <a:lnTo>
                  <a:pt x="56895" y="254"/>
                </a:lnTo>
                <a:lnTo>
                  <a:pt x="62229" y="888"/>
                </a:lnTo>
                <a:lnTo>
                  <a:pt x="67563" y="1397"/>
                </a:lnTo>
                <a:lnTo>
                  <a:pt x="71881" y="2286"/>
                </a:lnTo>
                <a:lnTo>
                  <a:pt x="75183" y="3429"/>
                </a:lnTo>
                <a:lnTo>
                  <a:pt x="78358" y="4445"/>
                </a:lnTo>
                <a:lnTo>
                  <a:pt x="80644" y="5842"/>
                </a:lnTo>
                <a:lnTo>
                  <a:pt x="82041" y="7493"/>
                </a:lnTo>
                <a:lnTo>
                  <a:pt x="83311" y="9271"/>
                </a:lnTo>
                <a:lnTo>
                  <a:pt x="84073" y="11175"/>
                </a:lnTo>
                <a:lnTo>
                  <a:pt x="84073" y="13462"/>
                </a:lnTo>
                <a:lnTo>
                  <a:pt x="84073" y="182245"/>
                </a:lnTo>
                <a:lnTo>
                  <a:pt x="84418" y="197427"/>
                </a:lnTo>
                <a:lnTo>
                  <a:pt x="85496" y="209850"/>
                </a:lnTo>
                <a:lnTo>
                  <a:pt x="86994" y="218059"/>
                </a:lnTo>
                <a:lnTo>
                  <a:pt x="89026" y="226313"/>
                </a:lnTo>
                <a:lnTo>
                  <a:pt x="92075" y="233299"/>
                </a:lnTo>
                <a:lnTo>
                  <a:pt x="96265" y="239268"/>
                </a:lnTo>
                <a:lnTo>
                  <a:pt x="100329" y="245237"/>
                </a:lnTo>
                <a:lnTo>
                  <a:pt x="105663" y="249809"/>
                </a:lnTo>
                <a:lnTo>
                  <a:pt x="112013" y="252984"/>
                </a:lnTo>
                <a:lnTo>
                  <a:pt x="118363" y="256286"/>
                </a:lnTo>
                <a:lnTo>
                  <a:pt x="125729" y="257810"/>
                </a:lnTo>
                <a:lnTo>
                  <a:pt x="134238" y="257810"/>
                </a:lnTo>
                <a:lnTo>
                  <a:pt x="146096" y="256241"/>
                </a:lnTo>
                <a:lnTo>
                  <a:pt x="158057" y="251486"/>
                </a:lnTo>
                <a:lnTo>
                  <a:pt x="166623" y="246125"/>
                </a:lnTo>
                <a:lnTo>
                  <a:pt x="175243" y="239297"/>
                </a:lnTo>
                <a:lnTo>
                  <a:pt x="184161" y="230973"/>
                </a:lnTo>
                <a:lnTo>
                  <a:pt x="193365" y="221166"/>
                </a:lnTo>
                <a:lnTo>
                  <a:pt x="201167" y="211962"/>
                </a:lnTo>
                <a:lnTo>
                  <a:pt x="201167" y="13462"/>
                </a:lnTo>
                <a:lnTo>
                  <a:pt x="201167" y="11175"/>
                </a:lnTo>
                <a:lnTo>
                  <a:pt x="201802" y="9271"/>
                </a:lnTo>
                <a:lnTo>
                  <a:pt x="203072" y="7493"/>
                </a:lnTo>
                <a:lnTo>
                  <a:pt x="204342" y="5842"/>
                </a:lnTo>
                <a:lnTo>
                  <a:pt x="206501" y="4445"/>
                </a:lnTo>
                <a:lnTo>
                  <a:pt x="209803" y="3429"/>
                </a:lnTo>
                <a:lnTo>
                  <a:pt x="212978" y="2286"/>
                </a:lnTo>
                <a:lnTo>
                  <a:pt x="217296" y="1397"/>
                </a:lnTo>
                <a:lnTo>
                  <a:pt x="222630" y="888"/>
                </a:lnTo>
                <a:lnTo>
                  <a:pt x="227964" y="254"/>
                </a:lnTo>
                <a:lnTo>
                  <a:pt x="234822" y="0"/>
                </a:lnTo>
                <a:lnTo>
                  <a:pt x="243077" y="0"/>
                </a:lnTo>
                <a:lnTo>
                  <a:pt x="251332" y="0"/>
                </a:lnTo>
                <a:lnTo>
                  <a:pt x="258190" y="254"/>
                </a:lnTo>
                <a:lnTo>
                  <a:pt x="263525" y="888"/>
                </a:lnTo>
                <a:lnTo>
                  <a:pt x="268858" y="1397"/>
                </a:lnTo>
                <a:lnTo>
                  <a:pt x="273050" y="2286"/>
                </a:lnTo>
                <a:lnTo>
                  <a:pt x="276225" y="3429"/>
                </a:lnTo>
                <a:lnTo>
                  <a:pt x="279400" y="4445"/>
                </a:lnTo>
                <a:lnTo>
                  <a:pt x="281558" y="5842"/>
                </a:lnTo>
                <a:lnTo>
                  <a:pt x="282955" y="7493"/>
                </a:lnTo>
                <a:lnTo>
                  <a:pt x="284225" y="9271"/>
                </a:lnTo>
                <a:lnTo>
                  <a:pt x="284987" y="11175"/>
                </a:lnTo>
                <a:lnTo>
                  <a:pt x="284987" y="13462"/>
                </a:lnTo>
                <a:lnTo>
                  <a:pt x="284987" y="312166"/>
                </a:lnTo>
                <a:lnTo>
                  <a:pt x="284987" y="314325"/>
                </a:lnTo>
                <a:lnTo>
                  <a:pt x="284352" y="316357"/>
                </a:lnTo>
                <a:lnTo>
                  <a:pt x="283209" y="318008"/>
                </a:lnTo>
                <a:lnTo>
                  <a:pt x="282193" y="319659"/>
                </a:lnTo>
                <a:lnTo>
                  <a:pt x="280161" y="321056"/>
                </a:lnTo>
                <a:lnTo>
                  <a:pt x="277367" y="322199"/>
                </a:lnTo>
                <a:lnTo>
                  <a:pt x="274573" y="323214"/>
                </a:lnTo>
                <a:lnTo>
                  <a:pt x="270890" y="324104"/>
                </a:lnTo>
                <a:lnTo>
                  <a:pt x="266318" y="324612"/>
                </a:lnTo>
                <a:lnTo>
                  <a:pt x="261746" y="325247"/>
                </a:lnTo>
                <a:lnTo>
                  <a:pt x="256031" y="325500"/>
                </a:lnTo>
                <a:lnTo>
                  <a:pt x="249046" y="325500"/>
                </a:lnTo>
                <a:lnTo>
                  <a:pt x="241680" y="325500"/>
                </a:lnTo>
                <a:lnTo>
                  <a:pt x="235711" y="325247"/>
                </a:lnTo>
                <a:lnTo>
                  <a:pt x="231139" y="324612"/>
                </a:lnTo>
                <a:lnTo>
                  <a:pt x="226567" y="324104"/>
                </a:lnTo>
                <a:lnTo>
                  <a:pt x="223011" y="323214"/>
                </a:lnTo>
                <a:lnTo>
                  <a:pt x="220344" y="322199"/>
                </a:lnTo>
                <a:lnTo>
                  <a:pt x="217677" y="321056"/>
                </a:lnTo>
                <a:lnTo>
                  <a:pt x="215772" y="319659"/>
                </a:lnTo>
                <a:lnTo>
                  <a:pt x="214629" y="318008"/>
                </a:lnTo>
                <a:lnTo>
                  <a:pt x="213486" y="316357"/>
                </a:lnTo>
                <a:lnTo>
                  <a:pt x="212978" y="314325"/>
                </a:lnTo>
                <a:lnTo>
                  <a:pt x="212978" y="312166"/>
                </a:lnTo>
                <a:lnTo>
                  <a:pt x="212978" y="277622"/>
                </a:lnTo>
                <a:lnTo>
                  <a:pt x="203175" y="287677"/>
                </a:lnTo>
                <a:lnTo>
                  <a:pt x="193294" y="296673"/>
                </a:lnTo>
                <a:lnTo>
                  <a:pt x="183347" y="304615"/>
                </a:lnTo>
                <a:lnTo>
                  <a:pt x="173347" y="311509"/>
                </a:lnTo>
                <a:lnTo>
                  <a:pt x="163305" y="317361"/>
                </a:lnTo>
                <a:lnTo>
                  <a:pt x="150548" y="323290"/>
                </a:lnTo>
                <a:lnTo>
                  <a:pt x="138364" y="327362"/>
                </a:lnTo>
                <a:lnTo>
                  <a:pt x="125997" y="329977"/>
                </a:lnTo>
                <a:lnTo>
                  <a:pt x="113437" y="331146"/>
                </a:lnTo>
                <a:lnTo>
                  <a:pt x="109473" y="331216"/>
                </a:lnTo>
                <a:lnTo>
                  <a:pt x="95164" y="330621"/>
                </a:lnTo>
                <a:lnTo>
                  <a:pt x="82018" y="328850"/>
                </a:lnTo>
                <a:lnTo>
                  <a:pt x="70047" y="325926"/>
                </a:lnTo>
                <a:lnTo>
                  <a:pt x="59259" y="321868"/>
                </a:lnTo>
                <a:lnTo>
                  <a:pt x="46260" y="314689"/>
                </a:lnTo>
                <a:lnTo>
                  <a:pt x="36091" y="306968"/>
                </a:lnTo>
                <a:lnTo>
                  <a:pt x="27280" y="298019"/>
                </a:lnTo>
                <a:lnTo>
                  <a:pt x="17139" y="283285"/>
                </a:lnTo>
                <a:lnTo>
                  <a:pt x="11561" y="271945"/>
                </a:lnTo>
                <a:lnTo>
                  <a:pt x="7177" y="259733"/>
                </a:lnTo>
                <a:lnTo>
                  <a:pt x="3295" y="242640"/>
                </a:lnTo>
                <a:lnTo>
                  <a:pt x="1680" y="230847"/>
                </a:lnTo>
                <a:lnTo>
                  <a:pt x="608" y="217960"/>
                </a:lnTo>
                <a:lnTo>
                  <a:pt x="70" y="203955"/>
                </a:lnTo>
                <a:lnTo>
                  <a:pt x="0" y="196214"/>
                </a:lnTo>
                <a:lnTo>
                  <a:pt x="0" y="13462"/>
                </a:lnTo>
                <a:lnTo>
                  <a:pt x="0" y="11175"/>
                </a:lnTo>
                <a:lnTo>
                  <a:pt x="634" y="9271"/>
                </a:lnTo>
                <a:lnTo>
                  <a:pt x="1777" y="7493"/>
                </a:lnTo>
                <a:lnTo>
                  <a:pt x="3047" y="5842"/>
                </a:lnTo>
                <a:lnTo>
                  <a:pt x="5206" y="4445"/>
                </a:lnTo>
                <a:lnTo>
                  <a:pt x="8508" y="3429"/>
                </a:lnTo>
                <a:lnTo>
                  <a:pt x="11683" y="2286"/>
                </a:lnTo>
                <a:lnTo>
                  <a:pt x="16128" y="1397"/>
                </a:lnTo>
                <a:lnTo>
                  <a:pt x="21589" y="888"/>
                </a:lnTo>
                <a:lnTo>
                  <a:pt x="27050" y="254"/>
                </a:lnTo>
                <a:lnTo>
                  <a:pt x="33781" y="0"/>
                </a:lnTo>
                <a:lnTo>
                  <a:pt x="4178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354830" y="986027"/>
            <a:ext cx="84328" cy="325500"/>
          </a:xfrm>
          <a:custGeom>
            <a:avLst/>
            <a:gdLst/>
            <a:ahLst/>
            <a:cxnLst/>
            <a:rect l="l" t="t" r="r" b="b"/>
            <a:pathLst>
              <a:path w="84328" h="325500">
                <a:moveTo>
                  <a:pt x="42164" y="0"/>
                </a:moveTo>
                <a:lnTo>
                  <a:pt x="50419" y="0"/>
                </a:lnTo>
                <a:lnTo>
                  <a:pt x="57277" y="381"/>
                </a:lnTo>
                <a:lnTo>
                  <a:pt x="62611" y="1016"/>
                </a:lnTo>
                <a:lnTo>
                  <a:pt x="67945" y="1650"/>
                </a:lnTo>
                <a:lnTo>
                  <a:pt x="72262" y="2667"/>
                </a:lnTo>
                <a:lnTo>
                  <a:pt x="75565" y="3810"/>
                </a:lnTo>
                <a:lnTo>
                  <a:pt x="78740" y="5080"/>
                </a:lnTo>
                <a:lnTo>
                  <a:pt x="81025" y="6604"/>
                </a:lnTo>
                <a:lnTo>
                  <a:pt x="82423" y="8255"/>
                </a:lnTo>
                <a:lnTo>
                  <a:pt x="83693" y="9906"/>
                </a:lnTo>
                <a:lnTo>
                  <a:pt x="84328" y="11811"/>
                </a:lnTo>
                <a:lnTo>
                  <a:pt x="84328" y="14097"/>
                </a:lnTo>
                <a:lnTo>
                  <a:pt x="84328" y="312166"/>
                </a:lnTo>
                <a:lnTo>
                  <a:pt x="84328" y="314325"/>
                </a:lnTo>
                <a:lnTo>
                  <a:pt x="83693" y="316357"/>
                </a:lnTo>
                <a:lnTo>
                  <a:pt x="82423" y="318008"/>
                </a:lnTo>
                <a:lnTo>
                  <a:pt x="81025" y="319659"/>
                </a:lnTo>
                <a:lnTo>
                  <a:pt x="78740" y="321056"/>
                </a:lnTo>
                <a:lnTo>
                  <a:pt x="75565" y="322199"/>
                </a:lnTo>
                <a:lnTo>
                  <a:pt x="72262" y="323214"/>
                </a:lnTo>
                <a:lnTo>
                  <a:pt x="67945" y="324104"/>
                </a:lnTo>
                <a:lnTo>
                  <a:pt x="62611" y="324612"/>
                </a:lnTo>
                <a:lnTo>
                  <a:pt x="57277" y="325247"/>
                </a:lnTo>
                <a:lnTo>
                  <a:pt x="50419" y="325500"/>
                </a:lnTo>
                <a:lnTo>
                  <a:pt x="42164" y="325500"/>
                </a:lnTo>
                <a:lnTo>
                  <a:pt x="33909" y="325500"/>
                </a:lnTo>
                <a:lnTo>
                  <a:pt x="27050" y="325247"/>
                </a:lnTo>
                <a:lnTo>
                  <a:pt x="21717" y="324612"/>
                </a:lnTo>
                <a:lnTo>
                  <a:pt x="16383" y="324104"/>
                </a:lnTo>
                <a:lnTo>
                  <a:pt x="12065" y="323214"/>
                </a:lnTo>
                <a:lnTo>
                  <a:pt x="8890" y="322199"/>
                </a:lnTo>
                <a:lnTo>
                  <a:pt x="5587" y="321056"/>
                </a:lnTo>
                <a:lnTo>
                  <a:pt x="3302" y="319659"/>
                </a:lnTo>
                <a:lnTo>
                  <a:pt x="2032" y="318008"/>
                </a:lnTo>
                <a:lnTo>
                  <a:pt x="635" y="316357"/>
                </a:lnTo>
                <a:lnTo>
                  <a:pt x="0" y="314325"/>
                </a:lnTo>
                <a:lnTo>
                  <a:pt x="0" y="312166"/>
                </a:lnTo>
                <a:lnTo>
                  <a:pt x="0" y="14097"/>
                </a:lnTo>
                <a:lnTo>
                  <a:pt x="0" y="11811"/>
                </a:lnTo>
                <a:lnTo>
                  <a:pt x="635" y="9906"/>
                </a:lnTo>
                <a:lnTo>
                  <a:pt x="2032" y="8255"/>
                </a:lnTo>
                <a:lnTo>
                  <a:pt x="3302" y="6604"/>
                </a:lnTo>
                <a:lnTo>
                  <a:pt x="5587" y="5080"/>
                </a:lnTo>
                <a:lnTo>
                  <a:pt x="8890" y="3810"/>
                </a:lnTo>
                <a:lnTo>
                  <a:pt x="12065" y="2667"/>
                </a:lnTo>
                <a:lnTo>
                  <a:pt x="16383" y="1650"/>
                </a:lnTo>
                <a:lnTo>
                  <a:pt x="21717" y="1016"/>
                </a:lnTo>
                <a:lnTo>
                  <a:pt x="27050" y="381"/>
                </a:lnTo>
                <a:lnTo>
                  <a:pt x="33909" y="0"/>
                </a:lnTo>
                <a:lnTo>
                  <a:pt x="4216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873502" y="986027"/>
            <a:ext cx="487552" cy="325500"/>
          </a:xfrm>
          <a:custGeom>
            <a:avLst/>
            <a:gdLst/>
            <a:ahLst/>
            <a:cxnLst/>
            <a:rect l="l" t="t" r="r" b="b"/>
            <a:pathLst>
              <a:path w="487552" h="325500">
                <a:moveTo>
                  <a:pt x="42164" y="0"/>
                </a:moveTo>
                <a:lnTo>
                  <a:pt x="51181" y="0"/>
                </a:lnTo>
                <a:lnTo>
                  <a:pt x="58420" y="254"/>
                </a:lnTo>
                <a:lnTo>
                  <a:pt x="64008" y="635"/>
                </a:lnTo>
                <a:lnTo>
                  <a:pt x="69596" y="1143"/>
                </a:lnTo>
                <a:lnTo>
                  <a:pt x="73914" y="1905"/>
                </a:lnTo>
                <a:lnTo>
                  <a:pt x="76962" y="3048"/>
                </a:lnTo>
                <a:lnTo>
                  <a:pt x="80137" y="4191"/>
                </a:lnTo>
                <a:lnTo>
                  <a:pt x="82296" y="5714"/>
                </a:lnTo>
                <a:lnTo>
                  <a:pt x="83566" y="7493"/>
                </a:lnTo>
                <a:lnTo>
                  <a:pt x="84836" y="9398"/>
                </a:lnTo>
                <a:lnTo>
                  <a:pt x="85725" y="11684"/>
                </a:lnTo>
                <a:lnTo>
                  <a:pt x="86360" y="14477"/>
                </a:lnTo>
                <a:lnTo>
                  <a:pt x="145669" y="233807"/>
                </a:lnTo>
                <a:lnTo>
                  <a:pt x="146304" y="237744"/>
                </a:lnTo>
                <a:lnTo>
                  <a:pt x="147066" y="233807"/>
                </a:lnTo>
                <a:lnTo>
                  <a:pt x="202565" y="14477"/>
                </a:lnTo>
                <a:lnTo>
                  <a:pt x="203200" y="11684"/>
                </a:lnTo>
                <a:lnTo>
                  <a:pt x="204343" y="9398"/>
                </a:lnTo>
                <a:lnTo>
                  <a:pt x="205740" y="7493"/>
                </a:lnTo>
                <a:lnTo>
                  <a:pt x="207264" y="5714"/>
                </a:lnTo>
                <a:lnTo>
                  <a:pt x="209423" y="4191"/>
                </a:lnTo>
                <a:lnTo>
                  <a:pt x="212344" y="3048"/>
                </a:lnTo>
                <a:lnTo>
                  <a:pt x="215265" y="1905"/>
                </a:lnTo>
                <a:lnTo>
                  <a:pt x="219329" y="1143"/>
                </a:lnTo>
                <a:lnTo>
                  <a:pt x="224536" y="635"/>
                </a:lnTo>
                <a:lnTo>
                  <a:pt x="229743" y="254"/>
                </a:lnTo>
                <a:lnTo>
                  <a:pt x="236474" y="0"/>
                </a:lnTo>
                <a:lnTo>
                  <a:pt x="244729" y="0"/>
                </a:lnTo>
                <a:lnTo>
                  <a:pt x="252984" y="0"/>
                </a:lnTo>
                <a:lnTo>
                  <a:pt x="259715" y="254"/>
                </a:lnTo>
                <a:lnTo>
                  <a:pt x="264922" y="888"/>
                </a:lnTo>
                <a:lnTo>
                  <a:pt x="270002" y="1397"/>
                </a:lnTo>
                <a:lnTo>
                  <a:pt x="280162" y="4191"/>
                </a:lnTo>
                <a:lnTo>
                  <a:pt x="285623" y="10795"/>
                </a:lnTo>
                <a:lnTo>
                  <a:pt x="345948" y="234061"/>
                </a:lnTo>
                <a:lnTo>
                  <a:pt x="346964" y="237744"/>
                </a:lnTo>
                <a:lnTo>
                  <a:pt x="347599" y="233807"/>
                </a:lnTo>
                <a:lnTo>
                  <a:pt x="404495" y="14477"/>
                </a:lnTo>
                <a:lnTo>
                  <a:pt x="405002" y="11684"/>
                </a:lnTo>
                <a:lnTo>
                  <a:pt x="405892" y="9398"/>
                </a:lnTo>
                <a:lnTo>
                  <a:pt x="407162" y="7493"/>
                </a:lnTo>
                <a:lnTo>
                  <a:pt x="408559" y="5714"/>
                </a:lnTo>
                <a:lnTo>
                  <a:pt x="410718" y="4191"/>
                </a:lnTo>
                <a:lnTo>
                  <a:pt x="413893" y="3048"/>
                </a:lnTo>
                <a:lnTo>
                  <a:pt x="417068" y="1905"/>
                </a:lnTo>
                <a:lnTo>
                  <a:pt x="421259" y="1143"/>
                </a:lnTo>
                <a:lnTo>
                  <a:pt x="426593" y="635"/>
                </a:lnTo>
                <a:lnTo>
                  <a:pt x="431926" y="254"/>
                </a:lnTo>
                <a:lnTo>
                  <a:pt x="438785" y="0"/>
                </a:lnTo>
                <a:lnTo>
                  <a:pt x="447039" y="0"/>
                </a:lnTo>
                <a:lnTo>
                  <a:pt x="455295" y="0"/>
                </a:lnTo>
                <a:lnTo>
                  <a:pt x="462025" y="254"/>
                </a:lnTo>
                <a:lnTo>
                  <a:pt x="467360" y="635"/>
                </a:lnTo>
                <a:lnTo>
                  <a:pt x="472567" y="1143"/>
                </a:lnTo>
                <a:lnTo>
                  <a:pt x="476631" y="1905"/>
                </a:lnTo>
                <a:lnTo>
                  <a:pt x="479678" y="2921"/>
                </a:lnTo>
                <a:lnTo>
                  <a:pt x="482726" y="3810"/>
                </a:lnTo>
                <a:lnTo>
                  <a:pt x="484759" y="5207"/>
                </a:lnTo>
                <a:lnTo>
                  <a:pt x="485901" y="6858"/>
                </a:lnTo>
                <a:lnTo>
                  <a:pt x="487045" y="8509"/>
                </a:lnTo>
                <a:lnTo>
                  <a:pt x="487552" y="10541"/>
                </a:lnTo>
                <a:lnTo>
                  <a:pt x="487552" y="12700"/>
                </a:lnTo>
                <a:lnTo>
                  <a:pt x="487552" y="15239"/>
                </a:lnTo>
                <a:lnTo>
                  <a:pt x="485901" y="25400"/>
                </a:lnTo>
                <a:lnTo>
                  <a:pt x="482853" y="37211"/>
                </a:lnTo>
                <a:lnTo>
                  <a:pt x="403225" y="307467"/>
                </a:lnTo>
                <a:lnTo>
                  <a:pt x="398780" y="316611"/>
                </a:lnTo>
                <a:lnTo>
                  <a:pt x="397001" y="319024"/>
                </a:lnTo>
                <a:lnTo>
                  <a:pt x="394335" y="320801"/>
                </a:lnTo>
                <a:lnTo>
                  <a:pt x="390651" y="322199"/>
                </a:lnTo>
                <a:lnTo>
                  <a:pt x="386969" y="323469"/>
                </a:lnTo>
                <a:lnTo>
                  <a:pt x="381635" y="324358"/>
                </a:lnTo>
                <a:lnTo>
                  <a:pt x="374904" y="324866"/>
                </a:lnTo>
                <a:lnTo>
                  <a:pt x="363728" y="325310"/>
                </a:lnTo>
                <a:lnTo>
                  <a:pt x="349789" y="325499"/>
                </a:lnTo>
                <a:lnTo>
                  <a:pt x="348234" y="325500"/>
                </a:lnTo>
                <a:lnTo>
                  <a:pt x="334067" y="325316"/>
                </a:lnTo>
                <a:lnTo>
                  <a:pt x="322556" y="324709"/>
                </a:lnTo>
                <a:lnTo>
                  <a:pt x="321437" y="324612"/>
                </a:lnTo>
                <a:lnTo>
                  <a:pt x="314579" y="324104"/>
                </a:lnTo>
                <a:lnTo>
                  <a:pt x="305181" y="321818"/>
                </a:lnTo>
                <a:lnTo>
                  <a:pt x="298450" y="318643"/>
                </a:lnTo>
                <a:lnTo>
                  <a:pt x="293624" y="311023"/>
                </a:lnTo>
                <a:lnTo>
                  <a:pt x="242443" y="125984"/>
                </a:lnTo>
                <a:lnTo>
                  <a:pt x="241808" y="122936"/>
                </a:lnTo>
                <a:lnTo>
                  <a:pt x="241046" y="125984"/>
                </a:lnTo>
                <a:lnTo>
                  <a:pt x="194945" y="307467"/>
                </a:lnTo>
                <a:lnTo>
                  <a:pt x="194056" y="311276"/>
                </a:lnTo>
                <a:lnTo>
                  <a:pt x="192659" y="314325"/>
                </a:lnTo>
                <a:lnTo>
                  <a:pt x="191008" y="316611"/>
                </a:lnTo>
                <a:lnTo>
                  <a:pt x="189356" y="319024"/>
                </a:lnTo>
                <a:lnTo>
                  <a:pt x="186562" y="320801"/>
                </a:lnTo>
                <a:lnTo>
                  <a:pt x="182499" y="322199"/>
                </a:lnTo>
                <a:lnTo>
                  <a:pt x="178435" y="323469"/>
                </a:lnTo>
                <a:lnTo>
                  <a:pt x="172974" y="324358"/>
                </a:lnTo>
                <a:lnTo>
                  <a:pt x="166116" y="324866"/>
                </a:lnTo>
                <a:lnTo>
                  <a:pt x="154891" y="325308"/>
                </a:lnTo>
                <a:lnTo>
                  <a:pt x="141019" y="325498"/>
                </a:lnTo>
                <a:lnTo>
                  <a:pt x="139319" y="325500"/>
                </a:lnTo>
                <a:lnTo>
                  <a:pt x="124965" y="325318"/>
                </a:lnTo>
                <a:lnTo>
                  <a:pt x="113570" y="324717"/>
                </a:lnTo>
                <a:lnTo>
                  <a:pt x="112395" y="324612"/>
                </a:lnTo>
                <a:lnTo>
                  <a:pt x="105537" y="324104"/>
                </a:lnTo>
                <a:lnTo>
                  <a:pt x="100203" y="323214"/>
                </a:lnTo>
                <a:lnTo>
                  <a:pt x="96266" y="321818"/>
                </a:lnTo>
                <a:lnTo>
                  <a:pt x="92329" y="320421"/>
                </a:lnTo>
                <a:lnTo>
                  <a:pt x="89535" y="318643"/>
                </a:lnTo>
                <a:lnTo>
                  <a:pt x="87756" y="316357"/>
                </a:lnTo>
                <a:lnTo>
                  <a:pt x="85979" y="313944"/>
                </a:lnTo>
                <a:lnTo>
                  <a:pt x="84581" y="311023"/>
                </a:lnTo>
                <a:lnTo>
                  <a:pt x="83693" y="307467"/>
                </a:lnTo>
                <a:lnTo>
                  <a:pt x="4699" y="37211"/>
                </a:lnTo>
                <a:lnTo>
                  <a:pt x="2667" y="30734"/>
                </a:lnTo>
                <a:lnTo>
                  <a:pt x="1397" y="25654"/>
                </a:lnTo>
                <a:lnTo>
                  <a:pt x="889" y="21971"/>
                </a:lnTo>
                <a:lnTo>
                  <a:pt x="254" y="18287"/>
                </a:lnTo>
                <a:lnTo>
                  <a:pt x="0" y="15239"/>
                </a:lnTo>
                <a:lnTo>
                  <a:pt x="0" y="12700"/>
                </a:lnTo>
                <a:lnTo>
                  <a:pt x="0" y="10541"/>
                </a:lnTo>
                <a:lnTo>
                  <a:pt x="635" y="8509"/>
                </a:lnTo>
                <a:lnTo>
                  <a:pt x="1778" y="6858"/>
                </a:lnTo>
                <a:lnTo>
                  <a:pt x="3048" y="5207"/>
                </a:lnTo>
                <a:lnTo>
                  <a:pt x="5334" y="3810"/>
                </a:lnTo>
                <a:lnTo>
                  <a:pt x="8509" y="2921"/>
                </a:lnTo>
                <a:lnTo>
                  <a:pt x="11811" y="1905"/>
                </a:lnTo>
                <a:lnTo>
                  <a:pt x="16129" y="1143"/>
                </a:lnTo>
                <a:lnTo>
                  <a:pt x="21590" y="635"/>
                </a:lnTo>
                <a:lnTo>
                  <a:pt x="27050" y="254"/>
                </a:lnTo>
                <a:lnTo>
                  <a:pt x="33909" y="0"/>
                </a:lnTo>
                <a:lnTo>
                  <a:pt x="4216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299198" y="980313"/>
            <a:ext cx="191897" cy="331215"/>
          </a:xfrm>
          <a:custGeom>
            <a:avLst/>
            <a:gdLst/>
            <a:ahLst/>
            <a:cxnLst/>
            <a:rect l="l" t="t" r="r" b="b"/>
            <a:pathLst>
              <a:path w="191897" h="331215">
                <a:moveTo>
                  <a:pt x="151383" y="0"/>
                </a:moveTo>
                <a:lnTo>
                  <a:pt x="154304" y="0"/>
                </a:lnTo>
                <a:lnTo>
                  <a:pt x="157352" y="253"/>
                </a:lnTo>
                <a:lnTo>
                  <a:pt x="160781" y="508"/>
                </a:lnTo>
                <a:lnTo>
                  <a:pt x="164083" y="888"/>
                </a:lnTo>
                <a:lnTo>
                  <a:pt x="167512" y="1397"/>
                </a:lnTo>
                <a:lnTo>
                  <a:pt x="171069" y="2159"/>
                </a:lnTo>
                <a:lnTo>
                  <a:pt x="174625" y="3048"/>
                </a:lnTo>
                <a:lnTo>
                  <a:pt x="177800" y="3937"/>
                </a:lnTo>
                <a:lnTo>
                  <a:pt x="180467" y="4952"/>
                </a:lnTo>
                <a:lnTo>
                  <a:pt x="183133" y="5841"/>
                </a:lnTo>
                <a:lnTo>
                  <a:pt x="185166" y="6985"/>
                </a:lnTo>
                <a:lnTo>
                  <a:pt x="186308" y="8127"/>
                </a:lnTo>
                <a:lnTo>
                  <a:pt x="187578" y="9144"/>
                </a:lnTo>
                <a:lnTo>
                  <a:pt x="188468" y="10413"/>
                </a:lnTo>
                <a:lnTo>
                  <a:pt x="188975" y="11811"/>
                </a:lnTo>
                <a:lnTo>
                  <a:pt x="189610" y="13081"/>
                </a:lnTo>
                <a:lnTo>
                  <a:pt x="190119" y="14986"/>
                </a:lnTo>
                <a:lnTo>
                  <a:pt x="190500" y="17272"/>
                </a:lnTo>
                <a:lnTo>
                  <a:pt x="191007" y="19685"/>
                </a:lnTo>
                <a:lnTo>
                  <a:pt x="191261" y="23113"/>
                </a:lnTo>
                <a:lnTo>
                  <a:pt x="191516" y="27812"/>
                </a:lnTo>
                <a:lnTo>
                  <a:pt x="191770" y="32512"/>
                </a:lnTo>
                <a:lnTo>
                  <a:pt x="191897" y="38862"/>
                </a:lnTo>
                <a:lnTo>
                  <a:pt x="191897" y="46862"/>
                </a:lnTo>
                <a:lnTo>
                  <a:pt x="191897" y="54990"/>
                </a:lnTo>
                <a:lnTo>
                  <a:pt x="191643" y="61595"/>
                </a:lnTo>
                <a:lnTo>
                  <a:pt x="191134" y="66675"/>
                </a:lnTo>
                <a:lnTo>
                  <a:pt x="190753" y="71754"/>
                </a:lnTo>
                <a:lnTo>
                  <a:pt x="190119" y="75819"/>
                </a:lnTo>
                <a:lnTo>
                  <a:pt x="189229" y="78739"/>
                </a:lnTo>
                <a:lnTo>
                  <a:pt x="188341" y="81661"/>
                </a:lnTo>
                <a:lnTo>
                  <a:pt x="187071" y="83692"/>
                </a:lnTo>
                <a:lnTo>
                  <a:pt x="185674" y="84709"/>
                </a:lnTo>
                <a:lnTo>
                  <a:pt x="184276" y="85851"/>
                </a:lnTo>
                <a:lnTo>
                  <a:pt x="182372" y="86487"/>
                </a:lnTo>
                <a:lnTo>
                  <a:pt x="180085" y="86487"/>
                </a:lnTo>
                <a:lnTo>
                  <a:pt x="178307" y="86487"/>
                </a:lnTo>
                <a:lnTo>
                  <a:pt x="176402" y="86106"/>
                </a:lnTo>
                <a:lnTo>
                  <a:pt x="174117" y="85216"/>
                </a:lnTo>
                <a:lnTo>
                  <a:pt x="171830" y="84454"/>
                </a:lnTo>
                <a:lnTo>
                  <a:pt x="169418" y="83692"/>
                </a:lnTo>
                <a:lnTo>
                  <a:pt x="166624" y="82803"/>
                </a:lnTo>
                <a:lnTo>
                  <a:pt x="163829" y="81914"/>
                </a:lnTo>
                <a:lnTo>
                  <a:pt x="160781" y="81025"/>
                </a:lnTo>
                <a:lnTo>
                  <a:pt x="157352" y="80263"/>
                </a:lnTo>
                <a:lnTo>
                  <a:pt x="154050" y="79501"/>
                </a:lnTo>
                <a:lnTo>
                  <a:pt x="150368" y="79121"/>
                </a:lnTo>
                <a:lnTo>
                  <a:pt x="146303" y="79121"/>
                </a:lnTo>
                <a:lnTo>
                  <a:pt x="141604" y="79121"/>
                </a:lnTo>
                <a:lnTo>
                  <a:pt x="136905" y="80010"/>
                </a:lnTo>
                <a:lnTo>
                  <a:pt x="132206" y="81914"/>
                </a:lnTo>
                <a:lnTo>
                  <a:pt x="127634" y="83820"/>
                </a:lnTo>
                <a:lnTo>
                  <a:pt x="122681" y="86740"/>
                </a:lnTo>
                <a:lnTo>
                  <a:pt x="117728" y="90804"/>
                </a:lnTo>
                <a:lnTo>
                  <a:pt x="112649" y="94869"/>
                </a:lnTo>
                <a:lnTo>
                  <a:pt x="107442" y="100202"/>
                </a:lnTo>
                <a:lnTo>
                  <a:pt x="101980" y="106807"/>
                </a:lnTo>
                <a:lnTo>
                  <a:pt x="94955" y="116011"/>
                </a:lnTo>
                <a:lnTo>
                  <a:pt x="87479" y="126855"/>
                </a:lnTo>
                <a:lnTo>
                  <a:pt x="84327" y="131699"/>
                </a:lnTo>
                <a:lnTo>
                  <a:pt x="84327" y="317881"/>
                </a:lnTo>
                <a:lnTo>
                  <a:pt x="84327" y="320039"/>
                </a:lnTo>
                <a:lnTo>
                  <a:pt x="83693" y="322072"/>
                </a:lnTo>
                <a:lnTo>
                  <a:pt x="82423" y="323723"/>
                </a:lnTo>
                <a:lnTo>
                  <a:pt x="81025" y="325374"/>
                </a:lnTo>
                <a:lnTo>
                  <a:pt x="78740" y="326771"/>
                </a:lnTo>
                <a:lnTo>
                  <a:pt x="75565" y="327913"/>
                </a:lnTo>
                <a:lnTo>
                  <a:pt x="72262" y="328929"/>
                </a:lnTo>
                <a:lnTo>
                  <a:pt x="67945" y="329819"/>
                </a:lnTo>
                <a:lnTo>
                  <a:pt x="62610" y="330326"/>
                </a:lnTo>
                <a:lnTo>
                  <a:pt x="57276" y="330962"/>
                </a:lnTo>
                <a:lnTo>
                  <a:pt x="50419" y="331215"/>
                </a:lnTo>
                <a:lnTo>
                  <a:pt x="42163" y="331215"/>
                </a:lnTo>
                <a:lnTo>
                  <a:pt x="33908" y="331215"/>
                </a:lnTo>
                <a:lnTo>
                  <a:pt x="27050" y="330962"/>
                </a:lnTo>
                <a:lnTo>
                  <a:pt x="21717" y="330326"/>
                </a:lnTo>
                <a:lnTo>
                  <a:pt x="16382" y="329819"/>
                </a:lnTo>
                <a:lnTo>
                  <a:pt x="12065" y="328929"/>
                </a:lnTo>
                <a:lnTo>
                  <a:pt x="8890" y="327913"/>
                </a:lnTo>
                <a:lnTo>
                  <a:pt x="5587" y="326771"/>
                </a:lnTo>
                <a:lnTo>
                  <a:pt x="3301" y="325374"/>
                </a:lnTo>
                <a:lnTo>
                  <a:pt x="2031" y="323723"/>
                </a:lnTo>
                <a:lnTo>
                  <a:pt x="634" y="322072"/>
                </a:lnTo>
                <a:lnTo>
                  <a:pt x="0" y="320039"/>
                </a:lnTo>
                <a:lnTo>
                  <a:pt x="0" y="317881"/>
                </a:lnTo>
                <a:lnTo>
                  <a:pt x="0" y="19176"/>
                </a:lnTo>
                <a:lnTo>
                  <a:pt x="0" y="16890"/>
                </a:lnTo>
                <a:lnTo>
                  <a:pt x="507" y="14986"/>
                </a:lnTo>
                <a:lnTo>
                  <a:pt x="1650" y="13208"/>
                </a:lnTo>
                <a:lnTo>
                  <a:pt x="2794" y="11557"/>
                </a:lnTo>
                <a:lnTo>
                  <a:pt x="4825" y="10160"/>
                </a:lnTo>
                <a:lnTo>
                  <a:pt x="7747" y="9144"/>
                </a:lnTo>
                <a:lnTo>
                  <a:pt x="10541" y="8000"/>
                </a:lnTo>
                <a:lnTo>
                  <a:pt x="14350" y="7112"/>
                </a:lnTo>
                <a:lnTo>
                  <a:pt x="18923" y="6603"/>
                </a:lnTo>
                <a:lnTo>
                  <a:pt x="23495" y="5969"/>
                </a:lnTo>
                <a:lnTo>
                  <a:pt x="29209" y="5714"/>
                </a:lnTo>
                <a:lnTo>
                  <a:pt x="36195" y="5714"/>
                </a:lnTo>
                <a:lnTo>
                  <a:pt x="43306" y="5714"/>
                </a:lnTo>
                <a:lnTo>
                  <a:pt x="49275" y="5969"/>
                </a:lnTo>
                <a:lnTo>
                  <a:pt x="53848" y="6603"/>
                </a:lnTo>
                <a:lnTo>
                  <a:pt x="58547" y="7112"/>
                </a:lnTo>
                <a:lnTo>
                  <a:pt x="62229" y="8000"/>
                </a:lnTo>
                <a:lnTo>
                  <a:pt x="64770" y="9144"/>
                </a:lnTo>
                <a:lnTo>
                  <a:pt x="67309" y="10160"/>
                </a:lnTo>
                <a:lnTo>
                  <a:pt x="69215" y="11557"/>
                </a:lnTo>
                <a:lnTo>
                  <a:pt x="70357" y="13208"/>
                </a:lnTo>
                <a:lnTo>
                  <a:pt x="71374" y="14986"/>
                </a:lnTo>
                <a:lnTo>
                  <a:pt x="72008" y="16890"/>
                </a:lnTo>
                <a:lnTo>
                  <a:pt x="72008" y="19176"/>
                </a:lnTo>
                <a:lnTo>
                  <a:pt x="72008" y="56261"/>
                </a:lnTo>
                <a:lnTo>
                  <a:pt x="80216" y="44988"/>
                </a:lnTo>
                <a:lnTo>
                  <a:pt x="88129" y="35257"/>
                </a:lnTo>
                <a:lnTo>
                  <a:pt x="94106" y="28701"/>
                </a:lnTo>
                <a:lnTo>
                  <a:pt x="103890" y="19184"/>
                </a:lnTo>
                <a:lnTo>
                  <a:pt x="113229" y="11812"/>
                </a:lnTo>
                <a:lnTo>
                  <a:pt x="120142" y="7238"/>
                </a:lnTo>
                <a:lnTo>
                  <a:pt x="126365" y="4190"/>
                </a:lnTo>
                <a:lnTo>
                  <a:pt x="132587" y="2539"/>
                </a:lnTo>
                <a:lnTo>
                  <a:pt x="138810" y="888"/>
                </a:lnTo>
                <a:lnTo>
                  <a:pt x="145033" y="0"/>
                </a:lnTo>
                <a:lnTo>
                  <a:pt x="15138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332982" y="980313"/>
            <a:ext cx="285241" cy="331215"/>
          </a:xfrm>
          <a:custGeom>
            <a:avLst/>
            <a:gdLst/>
            <a:ahLst/>
            <a:cxnLst/>
            <a:rect l="l" t="t" r="r" b="b"/>
            <a:pathLst>
              <a:path w="285241" h="331215">
                <a:moveTo>
                  <a:pt x="175767" y="0"/>
                </a:moveTo>
                <a:lnTo>
                  <a:pt x="189981" y="600"/>
                </a:lnTo>
                <a:lnTo>
                  <a:pt x="203077" y="2387"/>
                </a:lnTo>
                <a:lnTo>
                  <a:pt x="215053" y="5339"/>
                </a:lnTo>
                <a:lnTo>
                  <a:pt x="225910" y="9435"/>
                </a:lnTo>
                <a:lnTo>
                  <a:pt x="238769" y="16552"/>
                </a:lnTo>
                <a:lnTo>
                  <a:pt x="248948" y="24290"/>
                </a:lnTo>
                <a:lnTo>
                  <a:pt x="257722" y="33228"/>
                </a:lnTo>
                <a:lnTo>
                  <a:pt x="267790" y="47700"/>
                </a:lnTo>
                <a:lnTo>
                  <a:pt x="273416" y="58993"/>
                </a:lnTo>
                <a:lnTo>
                  <a:pt x="277862" y="71218"/>
                </a:lnTo>
                <a:lnTo>
                  <a:pt x="281887" y="88688"/>
                </a:lnTo>
                <a:lnTo>
                  <a:pt x="283560" y="100635"/>
                </a:lnTo>
                <a:lnTo>
                  <a:pt x="284666" y="113565"/>
                </a:lnTo>
                <a:lnTo>
                  <a:pt x="285194" y="127479"/>
                </a:lnTo>
                <a:lnTo>
                  <a:pt x="285241" y="133350"/>
                </a:lnTo>
                <a:lnTo>
                  <a:pt x="285241" y="317881"/>
                </a:lnTo>
                <a:lnTo>
                  <a:pt x="285241" y="320039"/>
                </a:lnTo>
                <a:lnTo>
                  <a:pt x="284607" y="322072"/>
                </a:lnTo>
                <a:lnTo>
                  <a:pt x="283337" y="323723"/>
                </a:lnTo>
                <a:lnTo>
                  <a:pt x="281939" y="325374"/>
                </a:lnTo>
                <a:lnTo>
                  <a:pt x="279653" y="326771"/>
                </a:lnTo>
                <a:lnTo>
                  <a:pt x="276606" y="327913"/>
                </a:lnTo>
                <a:lnTo>
                  <a:pt x="273431" y="328929"/>
                </a:lnTo>
                <a:lnTo>
                  <a:pt x="269113" y="329819"/>
                </a:lnTo>
                <a:lnTo>
                  <a:pt x="263651" y="330326"/>
                </a:lnTo>
                <a:lnTo>
                  <a:pt x="258190" y="330962"/>
                </a:lnTo>
                <a:lnTo>
                  <a:pt x="251460" y="331215"/>
                </a:lnTo>
                <a:lnTo>
                  <a:pt x="243459" y="331215"/>
                </a:lnTo>
                <a:lnTo>
                  <a:pt x="235203" y="331215"/>
                </a:lnTo>
                <a:lnTo>
                  <a:pt x="228345" y="330962"/>
                </a:lnTo>
                <a:lnTo>
                  <a:pt x="222885" y="330326"/>
                </a:lnTo>
                <a:lnTo>
                  <a:pt x="217423" y="329819"/>
                </a:lnTo>
                <a:lnTo>
                  <a:pt x="213106" y="328929"/>
                </a:lnTo>
                <a:lnTo>
                  <a:pt x="209931" y="327913"/>
                </a:lnTo>
                <a:lnTo>
                  <a:pt x="206883" y="326771"/>
                </a:lnTo>
                <a:lnTo>
                  <a:pt x="204596" y="325374"/>
                </a:lnTo>
                <a:lnTo>
                  <a:pt x="203199" y="323723"/>
                </a:lnTo>
                <a:lnTo>
                  <a:pt x="201929" y="322072"/>
                </a:lnTo>
                <a:lnTo>
                  <a:pt x="201294" y="320039"/>
                </a:lnTo>
                <a:lnTo>
                  <a:pt x="201294" y="317881"/>
                </a:lnTo>
                <a:lnTo>
                  <a:pt x="201294" y="147320"/>
                </a:lnTo>
                <a:lnTo>
                  <a:pt x="200834" y="132491"/>
                </a:lnTo>
                <a:lnTo>
                  <a:pt x="199506" y="120253"/>
                </a:lnTo>
                <a:lnTo>
                  <a:pt x="198119" y="113284"/>
                </a:lnTo>
                <a:lnTo>
                  <a:pt x="195961" y="104901"/>
                </a:lnTo>
                <a:lnTo>
                  <a:pt x="192912" y="97916"/>
                </a:lnTo>
                <a:lnTo>
                  <a:pt x="188848" y="91948"/>
                </a:lnTo>
                <a:lnTo>
                  <a:pt x="184785" y="86106"/>
                </a:lnTo>
                <a:lnTo>
                  <a:pt x="179704" y="81407"/>
                </a:lnTo>
                <a:lnTo>
                  <a:pt x="173227" y="78232"/>
                </a:lnTo>
                <a:lnTo>
                  <a:pt x="166877" y="75057"/>
                </a:lnTo>
                <a:lnTo>
                  <a:pt x="159512" y="73406"/>
                </a:lnTo>
                <a:lnTo>
                  <a:pt x="151002" y="73406"/>
                </a:lnTo>
                <a:lnTo>
                  <a:pt x="139147" y="74995"/>
                </a:lnTo>
                <a:lnTo>
                  <a:pt x="127162" y="79739"/>
                </a:lnTo>
                <a:lnTo>
                  <a:pt x="118490" y="85089"/>
                </a:lnTo>
                <a:lnTo>
                  <a:pt x="109794" y="92014"/>
                </a:lnTo>
                <a:lnTo>
                  <a:pt x="100912" y="100388"/>
                </a:lnTo>
                <a:lnTo>
                  <a:pt x="91816" y="110240"/>
                </a:lnTo>
                <a:lnTo>
                  <a:pt x="84327" y="119252"/>
                </a:lnTo>
                <a:lnTo>
                  <a:pt x="84327" y="317881"/>
                </a:lnTo>
                <a:lnTo>
                  <a:pt x="84327" y="320039"/>
                </a:lnTo>
                <a:lnTo>
                  <a:pt x="83692" y="322072"/>
                </a:lnTo>
                <a:lnTo>
                  <a:pt x="82422" y="323723"/>
                </a:lnTo>
                <a:lnTo>
                  <a:pt x="81025" y="325374"/>
                </a:lnTo>
                <a:lnTo>
                  <a:pt x="78739" y="326771"/>
                </a:lnTo>
                <a:lnTo>
                  <a:pt x="75437" y="327913"/>
                </a:lnTo>
                <a:lnTo>
                  <a:pt x="72262" y="328929"/>
                </a:lnTo>
                <a:lnTo>
                  <a:pt x="67944" y="329819"/>
                </a:lnTo>
                <a:lnTo>
                  <a:pt x="62610" y="330326"/>
                </a:lnTo>
                <a:lnTo>
                  <a:pt x="57276" y="330962"/>
                </a:lnTo>
                <a:lnTo>
                  <a:pt x="50418" y="331215"/>
                </a:lnTo>
                <a:lnTo>
                  <a:pt x="42163" y="331215"/>
                </a:lnTo>
                <a:lnTo>
                  <a:pt x="33908" y="331215"/>
                </a:lnTo>
                <a:lnTo>
                  <a:pt x="27050" y="330962"/>
                </a:lnTo>
                <a:lnTo>
                  <a:pt x="21716" y="330326"/>
                </a:lnTo>
                <a:lnTo>
                  <a:pt x="16382" y="329819"/>
                </a:lnTo>
                <a:lnTo>
                  <a:pt x="12064" y="328929"/>
                </a:lnTo>
                <a:lnTo>
                  <a:pt x="8889" y="327913"/>
                </a:lnTo>
                <a:lnTo>
                  <a:pt x="5587" y="326771"/>
                </a:lnTo>
                <a:lnTo>
                  <a:pt x="3301" y="325374"/>
                </a:lnTo>
                <a:lnTo>
                  <a:pt x="2031" y="323723"/>
                </a:lnTo>
                <a:lnTo>
                  <a:pt x="634" y="322072"/>
                </a:lnTo>
                <a:lnTo>
                  <a:pt x="0" y="320039"/>
                </a:lnTo>
                <a:lnTo>
                  <a:pt x="0" y="317881"/>
                </a:lnTo>
                <a:lnTo>
                  <a:pt x="0" y="19176"/>
                </a:lnTo>
                <a:lnTo>
                  <a:pt x="0" y="16890"/>
                </a:lnTo>
                <a:lnTo>
                  <a:pt x="507" y="14986"/>
                </a:lnTo>
                <a:lnTo>
                  <a:pt x="1650" y="13208"/>
                </a:lnTo>
                <a:lnTo>
                  <a:pt x="2793" y="11557"/>
                </a:lnTo>
                <a:lnTo>
                  <a:pt x="4825" y="10160"/>
                </a:lnTo>
                <a:lnTo>
                  <a:pt x="7746" y="9144"/>
                </a:lnTo>
                <a:lnTo>
                  <a:pt x="10540" y="8000"/>
                </a:lnTo>
                <a:lnTo>
                  <a:pt x="14350" y="7112"/>
                </a:lnTo>
                <a:lnTo>
                  <a:pt x="18922" y="6603"/>
                </a:lnTo>
                <a:lnTo>
                  <a:pt x="23494" y="5969"/>
                </a:lnTo>
                <a:lnTo>
                  <a:pt x="29209" y="5714"/>
                </a:lnTo>
                <a:lnTo>
                  <a:pt x="36194" y="5714"/>
                </a:lnTo>
                <a:lnTo>
                  <a:pt x="43306" y="5714"/>
                </a:lnTo>
                <a:lnTo>
                  <a:pt x="49275" y="5969"/>
                </a:lnTo>
                <a:lnTo>
                  <a:pt x="53847" y="6603"/>
                </a:lnTo>
                <a:lnTo>
                  <a:pt x="58546" y="7112"/>
                </a:lnTo>
                <a:lnTo>
                  <a:pt x="62229" y="8000"/>
                </a:lnTo>
                <a:lnTo>
                  <a:pt x="64769" y="9144"/>
                </a:lnTo>
                <a:lnTo>
                  <a:pt x="67309" y="10160"/>
                </a:lnTo>
                <a:lnTo>
                  <a:pt x="69214" y="11557"/>
                </a:lnTo>
                <a:lnTo>
                  <a:pt x="70357" y="13208"/>
                </a:lnTo>
                <a:lnTo>
                  <a:pt x="71373" y="14986"/>
                </a:lnTo>
                <a:lnTo>
                  <a:pt x="72008" y="16890"/>
                </a:lnTo>
                <a:lnTo>
                  <a:pt x="72008" y="19176"/>
                </a:lnTo>
                <a:lnTo>
                  <a:pt x="72008" y="53594"/>
                </a:lnTo>
                <a:lnTo>
                  <a:pt x="81800" y="43586"/>
                </a:lnTo>
                <a:lnTo>
                  <a:pt x="91657" y="34597"/>
                </a:lnTo>
                <a:lnTo>
                  <a:pt x="101585" y="26638"/>
                </a:lnTo>
                <a:lnTo>
                  <a:pt x="111590" y="19719"/>
                </a:lnTo>
                <a:lnTo>
                  <a:pt x="121677" y="13854"/>
                </a:lnTo>
                <a:lnTo>
                  <a:pt x="134335" y="7946"/>
                </a:lnTo>
                <a:lnTo>
                  <a:pt x="146487" y="3883"/>
                </a:lnTo>
                <a:lnTo>
                  <a:pt x="158882" y="1264"/>
                </a:lnTo>
                <a:lnTo>
                  <a:pt x="171521" y="78"/>
                </a:lnTo>
                <a:lnTo>
                  <a:pt x="17576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969635" y="980313"/>
            <a:ext cx="293369" cy="336931"/>
          </a:xfrm>
          <a:custGeom>
            <a:avLst/>
            <a:gdLst/>
            <a:ahLst/>
            <a:cxnLst/>
            <a:rect l="l" t="t" r="r" b="b"/>
            <a:pathLst>
              <a:path w="293369" h="336931">
                <a:moveTo>
                  <a:pt x="152400" y="0"/>
                </a:moveTo>
                <a:lnTo>
                  <a:pt x="166604" y="422"/>
                </a:lnTo>
                <a:lnTo>
                  <a:pt x="180005" y="1689"/>
                </a:lnTo>
                <a:lnTo>
                  <a:pt x="192585" y="3801"/>
                </a:lnTo>
                <a:lnTo>
                  <a:pt x="204328" y="6758"/>
                </a:lnTo>
                <a:lnTo>
                  <a:pt x="215216" y="10559"/>
                </a:lnTo>
                <a:lnTo>
                  <a:pt x="228529" y="16784"/>
                </a:lnTo>
                <a:lnTo>
                  <a:pt x="239577" y="23496"/>
                </a:lnTo>
                <a:lnTo>
                  <a:pt x="249553" y="31175"/>
                </a:lnTo>
                <a:lnTo>
                  <a:pt x="258456" y="39810"/>
                </a:lnTo>
                <a:lnTo>
                  <a:pt x="267887" y="51593"/>
                </a:lnTo>
                <a:lnTo>
                  <a:pt x="274522" y="62279"/>
                </a:lnTo>
                <a:lnTo>
                  <a:pt x="280116" y="73829"/>
                </a:lnTo>
                <a:lnTo>
                  <a:pt x="284660" y="86234"/>
                </a:lnTo>
                <a:lnTo>
                  <a:pt x="288337" y="99878"/>
                </a:lnTo>
                <a:lnTo>
                  <a:pt x="290708" y="112079"/>
                </a:lnTo>
                <a:lnTo>
                  <a:pt x="292338" y="124742"/>
                </a:lnTo>
                <a:lnTo>
                  <a:pt x="293213" y="137866"/>
                </a:lnTo>
                <a:lnTo>
                  <a:pt x="293369" y="146431"/>
                </a:lnTo>
                <a:lnTo>
                  <a:pt x="293369" y="159765"/>
                </a:lnTo>
                <a:lnTo>
                  <a:pt x="293369" y="170052"/>
                </a:lnTo>
                <a:lnTo>
                  <a:pt x="291084" y="177673"/>
                </a:lnTo>
                <a:lnTo>
                  <a:pt x="286512" y="182499"/>
                </a:lnTo>
                <a:lnTo>
                  <a:pt x="281813" y="187451"/>
                </a:lnTo>
                <a:lnTo>
                  <a:pt x="275589" y="189864"/>
                </a:lnTo>
                <a:lnTo>
                  <a:pt x="267588" y="189864"/>
                </a:lnTo>
                <a:lnTo>
                  <a:pt x="85725" y="189864"/>
                </a:lnTo>
                <a:lnTo>
                  <a:pt x="86322" y="203311"/>
                </a:lnTo>
                <a:lnTo>
                  <a:pt x="88090" y="215760"/>
                </a:lnTo>
                <a:lnTo>
                  <a:pt x="90169" y="224536"/>
                </a:lnTo>
                <a:lnTo>
                  <a:pt x="94952" y="236803"/>
                </a:lnTo>
                <a:lnTo>
                  <a:pt x="101616" y="247437"/>
                </a:lnTo>
                <a:lnTo>
                  <a:pt x="113909" y="259255"/>
                </a:lnTo>
                <a:lnTo>
                  <a:pt x="125158" y="265612"/>
                </a:lnTo>
                <a:lnTo>
                  <a:pt x="130048" y="267588"/>
                </a:lnTo>
                <a:lnTo>
                  <a:pt x="141241" y="270785"/>
                </a:lnTo>
                <a:lnTo>
                  <a:pt x="153812" y="272690"/>
                </a:lnTo>
                <a:lnTo>
                  <a:pt x="167386" y="273303"/>
                </a:lnTo>
                <a:lnTo>
                  <a:pt x="181215" y="272976"/>
                </a:lnTo>
                <a:lnTo>
                  <a:pt x="193912" y="271975"/>
                </a:lnTo>
                <a:lnTo>
                  <a:pt x="205478" y="270275"/>
                </a:lnTo>
                <a:lnTo>
                  <a:pt x="219699" y="267281"/>
                </a:lnTo>
                <a:lnTo>
                  <a:pt x="231491" y="264177"/>
                </a:lnTo>
                <a:lnTo>
                  <a:pt x="235203" y="263016"/>
                </a:lnTo>
                <a:lnTo>
                  <a:pt x="243331" y="260476"/>
                </a:lnTo>
                <a:lnTo>
                  <a:pt x="250062" y="258190"/>
                </a:lnTo>
                <a:lnTo>
                  <a:pt x="255524" y="256032"/>
                </a:lnTo>
                <a:lnTo>
                  <a:pt x="260857" y="253873"/>
                </a:lnTo>
                <a:lnTo>
                  <a:pt x="265175" y="252857"/>
                </a:lnTo>
                <a:lnTo>
                  <a:pt x="268477" y="252857"/>
                </a:lnTo>
                <a:lnTo>
                  <a:pt x="270510" y="252857"/>
                </a:lnTo>
                <a:lnTo>
                  <a:pt x="272161" y="253237"/>
                </a:lnTo>
                <a:lnTo>
                  <a:pt x="273557" y="254000"/>
                </a:lnTo>
                <a:lnTo>
                  <a:pt x="274954" y="254762"/>
                </a:lnTo>
                <a:lnTo>
                  <a:pt x="275970" y="256159"/>
                </a:lnTo>
                <a:lnTo>
                  <a:pt x="276860" y="258190"/>
                </a:lnTo>
                <a:lnTo>
                  <a:pt x="277749" y="260223"/>
                </a:lnTo>
                <a:lnTo>
                  <a:pt x="278384" y="263016"/>
                </a:lnTo>
                <a:lnTo>
                  <a:pt x="278764" y="266700"/>
                </a:lnTo>
                <a:lnTo>
                  <a:pt x="279145" y="270383"/>
                </a:lnTo>
                <a:lnTo>
                  <a:pt x="279273" y="275082"/>
                </a:lnTo>
                <a:lnTo>
                  <a:pt x="279273" y="280670"/>
                </a:lnTo>
                <a:lnTo>
                  <a:pt x="279273" y="285623"/>
                </a:lnTo>
                <a:lnTo>
                  <a:pt x="279145" y="289813"/>
                </a:lnTo>
                <a:lnTo>
                  <a:pt x="278891" y="293242"/>
                </a:lnTo>
                <a:lnTo>
                  <a:pt x="278638" y="296672"/>
                </a:lnTo>
                <a:lnTo>
                  <a:pt x="278384" y="299592"/>
                </a:lnTo>
                <a:lnTo>
                  <a:pt x="277875" y="302133"/>
                </a:lnTo>
                <a:lnTo>
                  <a:pt x="277494" y="304546"/>
                </a:lnTo>
                <a:lnTo>
                  <a:pt x="276732" y="306577"/>
                </a:lnTo>
                <a:lnTo>
                  <a:pt x="275843" y="308228"/>
                </a:lnTo>
                <a:lnTo>
                  <a:pt x="274954" y="310007"/>
                </a:lnTo>
                <a:lnTo>
                  <a:pt x="260476" y="319532"/>
                </a:lnTo>
                <a:lnTo>
                  <a:pt x="249706" y="323380"/>
                </a:lnTo>
                <a:lnTo>
                  <a:pt x="236388" y="327225"/>
                </a:lnTo>
                <a:lnTo>
                  <a:pt x="224252" y="330046"/>
                </a:lnTo>
                <a:lnTo>
                  <a:pt x="211637" y="332416"/>
                </a:lnTo>
                <a:lnTo>
                  <a:pt x="189111" y="335505"/>
                </a:lnTo>
                <a:lnTo>
                  <a:pt x="176506" y="336479"/>
                </a:lnTo>
                <a:lnTo>
                  <a:pt x="163373" y="336910"/>
                </a:lnTo>
                <a:lnTo>
                  <a:pt x="159765" y="336931"/>
                </a:lnTo>
                <a:lnTo>
                  <a:pt x="145698" y="336599"/>
                </a:lnTo>
                <a:lnTo>
                  <a:pt x="132293" y="335610"/>
                </a:lnTo>
                <a:lnTo>
                  <a:pt x="119546" y="333972"/>
                </a:lnTo>
                <a:lnTo>
                  <a:pt x="107451" y="331694"/>
                </a:lnTo>
                <a:lnTo>
                  <a:pt x="96005" y="328786"/>
                </a:lnTo>
                <a:lnTo>
                  <a:pt x="77349" y="322037"/>
                </a:lnTo>
                <a:lnTo>
                  <a:pt x="65742" y="316210"/>
                </a:lnTo>
                <a:lnTo>
                  <a:pt x="55085" y="309416"/>
                </a:lnTo>
                <a:lnTo>
                  <a:pt x="45372" y="301656"/>
                </a:lnTo>
                <a:lnTo>
                  <a:pt x="31745" y="287238"/>
                </a:lnTo>
                <a:lnTo>
                  <a:pt x="24553" y="277071"/>
                </a:lnTo>
                <a:lnTo>
                  <a:pt x="18309" y="265931"/>
                </a:lnTo>
                <a:lnTo>
                  <a:pt x="13020" y="253834"/>
                </a:lnTo>
                <a:lnTo>
                  <a:pt x="6785" y="233781"/>
                </a:lnTo>
                <a:lnTo>
                  <a:pt x="4254" y="222087"/>
                </a:lnTo>
                <a:lnTo>
                  <a:pt x="2310" y="209766"/>
                </a:lnTo>
                <a:lnTo>
                  <a:pt x="956" y="196811"/>
                </a:lnTo>
                <a:lnTo>
                  <a:pt x="189" y="183214"/>
                </a:lnTo>
                <a:lnTo>
                  <a:pt x="0" y="171831"/>
                </a:lnTo>
                <a:lnTo>
                  <a:pt x="315" y="158141"/>
                </a:lnTo>
                <a:lnTo>
                  <a:pt x="1263" y="144921"/>
                </a:lnTo>
                <a:lnTo>
                  <a:pt x="2848" y="132175"/>
                </a:lnTo>
                <a:lnTo>
                  <a:pt x="5075" y="119908"/>
                </a:lnTo>
                <a:lnTo>
                  <a:pt x="7947" y="108123"/>
                </a:lnTo>
                <a:lnTo>
                  <a:pt x="15026" y="87305"/>
                </a:lnTo>
                <a:lnTo>
                  <a:pt x="20437" y="75442"/>
                </a:lnTo>
                <a:lnTo>
                  <a:pt x="26646" y="64372"/>
                </a:lnTo>
                <a:lnTo>
                  <a:pt x="33655" y="54108"/>
                </a:lnTo>
                <a:lnTo>
                  <a:pt x="49466" y="36585"/>
                </a:lnTo>
                <a:lnTo>
                  <a:pt x="59202" y="28447"/>
                </a:lnTo>
                <a:lnTo>
                  <a:pt x="69721" y="21306"/>
                </a:lnTo>
                <a:lnTo>
                  <a:pt x="81022" y="15160"/>
                </a:lnTo>
                <a:lnTo>
                  <a:pt x="99880" y="7644"/>
                </a:lnTo>
                <a:lnTo>
                  <a:pt x="111778" y="4380"/>
                </a:lnTo>
                <a:lnTo>
                  <a:pt x="124223" y="2019"/>
                </a:lnTo>
                <a:lnTo>
                  <a:pt x="137225" y="561"/>
                </a:lnTo>
                <a:lnTo>
                  <a:pt x="150798" y="5"/>
                </a:lnTo>
                <a:lnTo>
                  <a:pt x="15240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506595" y="980313"/>
            <a:ext cx="293369" cy="336931"/>
          </a:xfrm>
          <a:custGeom>
            <a:avLst/>
            <a:gdLst/>
            <a:ahLst/>
            <a:cxnLst/>
            <a:rect l="l" t="t" r="r" b="b"/>
            <a:pathLst>
              <a:path w="293369" h="336931">
                <a:moveTo>
                  <a:pt x="152400" y="0"/>
                </a:moveTo>
                <a:lnTo>
                  <a:pt x="166604" y="422"/>
                </a:lnTo>
                <a:lnTo>
                  <a:pt x="180005" y="1689"/>
                </a:lnTo>
                <a:lnTo>
                  <a:pt x="192585" y="3801"/>
                </a:lnTo>
                <a:lnTo>
                  <a:pt x="204328" y="6758"/>
                </a:lnTo>
                <a:lnTo>
                  <a:pt x="215216" y="10559"/>
                </a:lnTo>
                <a:lnTo>
                  <a:pt x="228529" y="16784"/>
                </a:lnTo>
                <a:lnTo>
                  <a:pt x="239577" y="23496"/>
                </a:lnTo>
                <a:lnTo>
                  <a:pt x="249553" y="31175"/>
                </a:lnTo>
                <a:lnTo>
                  <a:pt x="258456" y="39810"/>
                </a:lnTo>
                <a:lnTo>
                  <a:pt x="267887" y="51593"/>
                </a:lnTo>
                <a:lnTo>
                  <a:pt x="274522" y="62279"/>
                </a:lnTo>
                <a:lnTo>
                  <a:pt x="280116" y="73829"/>
                </a:lnTo>
                <a:lnTo>
                  <a:pt x="284660" y="86234"/>
                </a:lnTo>
                <a:lnTo>
                  <a:pt x="288337" y="99878"/>
                </a:lnTo>
                <a:lnTo>
                  <a:pt x="290708" y="112079"/>
                </a:lnTo>
                <a:lnTo>
                  <a:pt x="292338" y="124742"/>
                </a:lnTo>
                <a:lnTo>
                  <a:pt x="293213" y="137866"/>
                </a:lnTo>
                <a:lnTo>
                  <a:pt x="293369" y="146431"/>
                </a:lnTo>
                <a:lnTo>
                  <a:pt x="293369" y="159765"/>
                </a:lnTo>
                <a:lnTo>
                  <a:pt x="293369" y="170052"/>
                </a:lnTo>
                <a:lnTo>
                  <a:pt x="291083" y="177673"/>
                </a:lnTo>
                <a:lnTo>
                  <a:pt x="286512" y="182499"/>
                </a:lnTo>
                <a:lnTo>
                  <a:pt x="281813" y="187451"/>
                </a:lnTo>
                <a:lnTo>
                  <a:pt x="275589" y="189864"/>
                </a:lnTo>
                <a:lnTo>
                  <a:pt x="267588" y="189864"/>
                </a:lnTo>
                <a:lnTo>
                  <a:pt x="85725" y="189864"/>
                </a:lnTo>
                <a:lnTo>
                  <a:pt x="86322" y="203311"/>
                </a:lnTo>
                <a:lnTo>
                  <a:pt x="88090" y="215760"/>
                </a:lnTo>
                <a:lnTo>
                  <a:pt x="90169" y="224536"/>
                </a:lnTo>
                <a:lnTo>
                  <a:pt x="94952" y="236803"/>
                </a:lnTo>
                <a:lnTo>
                  <a:pt x="101616" y="247437"/>
                </a:lnTo>
                <a:lnTo>
                  <a:pt x="113909" y="259255"/>
                </a:lnTo>
                <a:lnTo>
                  <a:pt x="125158" y="265612"/>
                </a:lnTo>
                <a:lnTo>
                  <a:pt x="130047" y="267588"/>
                </a:lnTo>
                <a:lnTo>
                  <a:pt x="141241" y="270785"/>
                </a:lnTo>
                <a:lnTo>
                  <a:pt x="153812" y="272690"/>
                </a:lnTo>
                <a:lnTo>
                  <a:pt x="167385" y="273303"/>
                </a:lnTo>
                <a:lnTo>
                  <a:pt x="181215" y="272976"/>
                </a:lnTo>
                <a:lnTo>
                  <a:pt x="193912" y="271975"/>
                </a:lnTo>
                <a:lnTo>
                  <a:pt x="205478" y="270275"/>
                </a:lnTo>
                <a:lnTo>
                  <a:pt x="219699" y="267281"/>
                </a:lnTo>
                <a:lnTo>
                  <a:pt x="231491" y="264177"/>
                </a:lnTo>
                <a:lnTo>
                  <a:pt x="235203" y="263016"/>
                </a:lnTo>
                <a:lnTo>
                  <a:pt x="243331" y="260476"/>
                </a:lnTo>
                <a:lnTo>
                  <a:pt x="250062" y="258190"/>
                </a:lnTo>
                <a:lnTo>
                  <a:pt x="255524" y="256032"/>
                </a:lnTo>
                <a:lnTo>
                  <a:pt x="260857" y="253873"/>
                </a:lnTo>
                <a:lnTo>
                  <a:pt x="265175" y="252857"/>
                </a:lnTo>
                <a:lnTo>
                  <a:pt x="268477" y="252857"/>
                </a:lnTo>
                <a:lnTo>
                  <a:pt x="270509" y="252857"/>
                </a:lnTo>
                <a:lnTo>
                  <a:pt x="272160" y="253237"/>
                </a:lnTo>
                <a:lnTo>
                  <a:pt x="273557" y="254000"/>
                </a:lnTo>
                <a:lnTo>
                  <a:pt x="274954" y="254762"/>
                </a:lnTo>
                <a:lnTo>
                  <a:pt x="275970" y="256159"/>
                </a:lnTo>
                <a:lnTo>
                  <a:pt x="276859" y="258190"/>
                </a:lnTo>
                <a:lnTo>
                  <a:pt x="277749" y="260223"/>
                </a:lnTo>
                <a:lnTo>
                  <a:pt x="278383" y="263016"/>
                </a:lnTo>
                <a:lnTo>
                  <a:pt x="278764" y="266700"/>
                </a:lnTo>
                <a:lnTo>
                  <a:pt x="279145" y="270383"/>
                </a:lnTo>
                <a:lnTo>
                  <a:pt x="279272" y="275082"/>
                </a:lnTo>
                <a:lnTo>
                  <a:pt x="279272" y="280670"/>
                </a:lnTo>
                <a:lnTo>
                  <a:pt x="279272" y="285623"/>
                </a:lnTo>
                <a:lnTo>
                  <a:pt x="279145" y="289813"/>
                </a:lnTo>
                <a:lnTo>
                  <a:pt x="278891" y="293242"/>
                </a:lnTo>
                <a:lnTo>
                  <a:pt x="278638" y="296672"/>
                </a:lnTo>
                <a:lnTo>
                  <a:pt x="278383" y="299592"/>
                </a:lnTo>
                <a:lnTo>
                  <a:pt x="277875" y="302133"/>
                </a:lnTo>
                <a:lnTo>
                  <a:pt x="277494" y="304546"/>
                </a:lnTo>
                <a:lnTo>
                  <a:pt x="276859" y="306577"/>
                </a:lnTo>
                <a:lnTo>
                  <a:pt x="275843" y="308228"/>
                </a:lnTo>
                <a:lnTo>
                  <a:pt x="274954" y="310007"/>
                </a:lnTo>
                <a:lnTo>
                  <a:pt x="260476" y="319532"/>
                </a:lnTo>
                <a:lnTo>
                  <a:pt x="249706" y="323380"/>
                </a:lnTo>
                <a:lnTo>
                  <a:pt x="236388" y="327225"/>
                </a:lnTo>
                <a:lnTo>
                  <a:pt x="224252" y="330046"/>
                </a:lnTo>
                <a:lnTo>
                  <a:pt x="211637" y="332416"/>
                </a:lnTo>
                <a:lnTo>
                  <a:pt x="189111" y="335505"/>
                </a:lnTo>
                <a:lnTo>
                  <a:pt x="176506" y="336479"/>
                </a:lnTo>
                <a:lnTo>
                  <a:pt x="163373" y="336910"/>
                </a:lnTo>
                <a:lnTo>
                  <a:pt x="159765" y="336931"/>
                </a:lnTo>
                <a:lnTo>
                  <a:pt x="145698" y="336599"/>
                </a:lnTo>
                <a:lnTo>
                  <a:pt x="132293" y="335610"/>
                </a:lnTo>
                <a:lnTo>
                  <a:pt x="119546" y="333972"/>
                </a:lnTo>
                <a:lnTo>
                  <a:pt x="107451" y="331694"/>
                </a:lnTo>
                <a:lnTo>
                  <a:pt x="96005" y="328786"/>
                </a:lnTo>
                <a:lnTo>
                  <a:pt x="77349" y="322037"/>
                </a:lnTo>
                <a:lnTo>
                  <a:pt x="65742" y="316210"/>
                </a:lnTo>
                <a:lnTo>
                  <a:pt x="55085" y="309416"/>
                </a:lnTo>
                <a:lnTo>
                  <a:pt x="45372" y="301656"/>
                </a:lnTo>
                <a:lnTo>
                  <a:pt x="31745" y="287238"/>
                </a:lnTo>
                <a:lnTo>
                  <a:pt x="24553" y="277071"/>
                </a:lnTo>
                <a:lnTo>
                  <a:pt x="18309" y="265931"/>
                </a:lnTo>
                <a:lnTo>
                  <a:pt x="13020" y="253834"/>
                </a:lnTo>
                <a:lnTo>
                  <a:pt x="6785" y="233781"/>
                </a:lnTo>
                <a:lnTo>
                  <a:pt x="4254" y="222087"/>
                </a:lnTo>
                <a:lnTo>
                  <a:pt x="2310" y="209766"/>
                </a:lnTo>
                <a:lnTo>
                  <a:pt x="956" y="196811"/>
                </a:lnTo>
                <a:lnTo>
                  <a:pt x="189" y="183214"/>
                </a:lnTo>
                <a:lnTo>
                  <a:pt x="0" y="171831"/>
                </a:lnTo>
                <a:lnTo>
                  <a:pt x="315" y="158141"/>
                </a:lnTo>
                <a:lnTo>
                  <a:pt x="1263" y="144921"/>
                </a:lnTo>
                <a:lnTo>
                  <a:pt x="2848" y="132175"/>
                </a:lnTo>
                <a:lnTo>
                  <a:pt x="5075" y="119908"/>
                </a:lnTo>
                <a:lnTo>
                  <a:pt x="7947" y="108123"/>
                </a:lnTo>
                <a:lnTo>
                  <a:pt x="15026" y="87305"/>
                </a:lnTo>
                <a:lnTo>
                  <a:pt x="20437" y="75442"/>
                </a:lnTo>
                <a:lnTo>
                  <a:pt x="26646" y="64372"/>
                </a:lnTo>
                <a:lnTo>
                  <a:pt x="33655" y="54108"/>
                </a:lnTo>
                <a:lnTo>
                  <a:pt x="49466" y="36585"/>
                </a:lnTo>
                <a:lnTo>
                  <a:pt x="59202" y="28447"/>
                </a:lnTo>
                <a:lnTo>
                  <a:pt x="69721" y="21306"/>
                </a:lnTo>
                <a:lnTo>
                  <a:pt x="81022" y="15160"/>
                </a:lnTo>
                <a:lnTo>
                  <a:pt x="99880" y="7644"/>
                </a:lnTo>
                <a:lnTo>
                  <a:pt x="111778" y="4380"/>
                </a:lnTo>
                <a:lnTo>
                  <a:pt x="124223" y="2019"/>
                </a:lnTo>
                <a:lnTo>
                  <a:pt x="137225" y="561"/>
                </a:lnTo>
                <a:lnTo>
                  <a:pt x="150798" y="5"/>
                </a:lnTo>
                <a:lnTo>
                  <a:pt x="15240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755898" y="980313"/>
            <a:ext cx="285241" cy="331215"/>
          </a:xfrm>
          <a:custGeom>
            <a:avLst/>
            <a:gdLst/>
            <a:ahLst/>
            <a:cxnLst/>
            <a:rect l="l" t="t" r="r" b="b"/>
            <a:pathLst>
              <a:path w="285241" h="331215">
                <a:moveTo>
                  <a:pt x="175767" y="0"/>
                </a:moveTo>
                <a:lnTo>
                  <a:pt x="189981" y="600"/>
                </a:lnTo>
                <a:lnTo>
                  <a:pt x="203077" y="2387"/>
                </a:lnTo>
                <a:lnTo>
                  <a:pt x="215053" y="5339"/>
                </a:lnTo>
                <a:lnTo>
                  <a:pt x="225910" y="9435"/>
                </a:lnTo>
                <a:lnTo>
                  <a:pt x="238769" y="16552"/>
                </a:lnTo>
                <a:lnTo>
                  <a:pt x="248948" y="24290"/>
                </a:lnTo>
                <a:lnTo>
                  <a:pt x="257722" y="33228"/>
                </a:lnTo>
                <a:lnTo>
                  <a:pt x="267790" y="47700"/>
                </a:lnTo>
                <a:lnTo>
                  <a:pt x="273416" y="58993"/>
                </a:lnTo>
                <a:lnTo>
                  <a:pt x="277862" y="71218"/>
                </a:lnTo>
                <a:lnTo>
                  <a:pt x="281887" y="88688"/>
                </a:lnTo>
                <a:lnTo>
                  <a:pt x="283560" y="100635"/>
                </a:lnTo>
                <a:lnTo>
                  <a:pt x="284666" y="113565"/>
                </a:lnTo>
                <a:lnTo>
                  <a:pt x="285194" y="127479"/>
                </a:lnTo>
                <a:lnTo>
                  <a:pt x="285241" y="133350"/>
                </a:lnTo>
                <a:lnTo>
                  <a:pt x="285241" y="317881"/>
                </a:lnTo>
                <a:lnTo>
                  <a:pt x="285241" y="320039"/>
                </a:lnTo>
                <a:lnTo>
                  <a:pt x="284606" y="322072"/>
                </a:lnTo>
                <a:lnTo>
                  <a:pt x="283337" y="323723"/>
                </a:lnTo>
                <a:lnTo>
                  <a:pt x="281939" y="325374"/>
                </a:lnTo>
                <a:lnTo>
                  <a:pt x="279653" y="326771"/>
                </a:lnTo>
                <a:lnTo>
                  <a:pt x="276605" y="327913"/>
                </a:lnTo>
                <a:lnTo>
                  <a:pt x="273430" y="328929"/>
                </a:lnTo>
                <a:lnTo>
                  <a:pt x="269113" y="329819"/>
                </a:lnTo>
                <a:lnTo>
                  <a:pt x="263651" y="330326"/>
                </a:lnTo>
                <a:lnTo>
                  <a:pt x="258190" y="330962"/>
                </a:lnTo>
                <a:lnTo>
                  <a:pt x="251460" y="331215"/>
                </a:lnTo>
                <a:lnTo>
                  <a:pt x="243459" y="331215"/>
                </a:lnTo>
                <a:lnTo>
                  <a:pt x="235203" y="331215"/>
                </a:lnTo>
                <a:lnTo>
                  <a:pt x="228346" y="330962"/>
                </a:lnTo>
                <a:lnTo>
                  <a:pt x="222885" y="330326"/>
                </a:lnTo>
                <a:lnTo>
                  <a:pt x="217424" y="329819"/>
                </a:lnTo>
                <a:lnTo>
                  <a:pt x="213105" y="328929"/>
                </a:lnTo>
                <a:lnTo>
                  <a:pt x="209930" y="327913"/>
                </a:lnTo>
                <a:lnTo>
                  <a:pt x="206882" y="326771"/>
                </a:lnTo>
                <a:lnTo>
                  <a:pt x="204597" y="325374"/>
                </a:lnTo>
                <a:lnTo>
                  <a:pt x="203200" y="323723"/>
                </a:lnTo>
                <a:lnTo>
                  <a:pt x="201929" y="322072"/>
                </a:lnTo>
                <a:lnTo>
                  <a:pt x="201294" y="320039"/>
                </a:lnTo>
                <a:lnTo>
                  <a:pt x="201294" y="317881"/>
                </a:lnTo>
                <a:lnTo>
                  <a:pt x="201294" y="147320"/>
                </a:lnTo>
                <a:lnTo>
                  <a:pt x="200834" y="132491"/>
                </a:lnTo>
                <a:lnTo>
                  <a:pt x="199506" y="120253"/>
                </a:lnTo>
                <a:lnTo>
                  <a:pt x="198119" y="113284"/>
                </a:lnTo>
                <a:lnTo>
                  <a:pt x="195961" y="104901"/>
                </a:lnTo>
                <a:lnTo>
                  <a:pt x="192912" y="97916"/>
                </a:lnTo>
                <a:lnTo>
                  <a:pt x="188849" y="91948"/>
                </a:lnTo>
                <a:lnTo>
                  <a:pt x="184785" y="86106"/>
                </a:lnTo>
                <a:lnTo>
                  <a:pt x="179704" y="81407"/>
                </a:lnTo>
                <a:lnTo>
                  <a:pt x="173227" y="78232"/>
                </a:lnTo>
                <a:lnTo>
                  <a:pt x="166877" y="75057"/>
                </a:lnTo>
                <a:lnTo>
                  <a:pt x="159512" y="73406"/>
                </a:lnTo>
                <a:lnTo>
                  <a:pt x="151002" y="73406"/>
                </a:lnTo>
                <a:lnTo>
                  <a:pt x="139147" y="74995"/>
                </a:lnTo>
                <a:lnTo>
                  <a:pt x="127162" y="79739"/>
                </a:lnTo>
                <a:lnTo>
                  <a:pt x="118490" y="85089"/>
                </a:lnTo>
                <a:lnTo>
                  <a:pt x="109794" y="92014"/>
                </a:lnTo>
                <a:lnTo>
                  <a:pt x="100912" y="100388"/>
                </a:lnTo>
                <a:lnTo>
                  <a:pt x="91816" y="110240"/>
                </a:lnTo>
                <a:lnTo>
                  <a:pt x="84327" y="119252"/>
                </a:lnTo>
                <a:lnTo>
                  <a:pt x="84327" y="317881"/>
                </a:lnTo>
                <a:lnTo>
                  <a:pt x="84327" y="320039"/>
                </a:lnTo>
                <a:lnTo>
                  <a:pt x="83692" y="322072"/>
                </a:lnTo>
                <a:lnTo>
                  <a:pt x="82423" y="323723"/>
                </a:lnTo>
                <a:lnTo>
                  <a:pt x="81025" y="325374"/>
                </a:lnTo>
                <a:lnTo>
                  <a:pt x="78739" y="326771"/>
                </a:lnTo>
                <a:lnTo>
                  <a:pt x="75564" y="327913"/>
                </a:lnTo>
                <a:lnTo>
                  <a:pt x="72262" y="328929"/>
                </a:lnTo>
                <a:lnTo>
                  <a:pt x="67944" y="329819"/>
                </a:lnTo>
                <a:lnTo>
                  <a:pt x="62611" y="330326"/>
                </a:lnTo>
                <a:lnTo>
                  <a:pt x="57276" y="330962"/>
                </a:lnTo>
                <a:lnTo>
                  <a:pt x="50418" y="331215"/>
                </a:lnTo>
                <a:lnTo>
                  <a:pt x="42163" y="331215"/>
                </a:lnTo>
                <a:lnTo>
                  <a:pt x="33909" y="331215"/>
                </a:lnTo>
                <a:lnTo>
                  <a:pt x="27050" y="330962"/>
                </a:lnTo>
                <a:lnTo>
                  <a:pt x="21716" y="330326"/>
                </a:lnTo>
                <a:lnTo>
                  <a:pt x="16382" y="329819"/>
                </a:lnTo>
                <a:lnTo>
                  <a:pt x="12064" y="328929"/>
                </a:lnTo>
                <a:lnTo>
                  <a:pt x="8889" y="327913"/>
                </a:lnTo>
                <a:lnTo>
                  <a:pt x="5587" y="326771"/>
                </a:lnTo>
                <a:lnTo>
                  <a:pt x="3301" y="325374"/>
                </a:lnTo>
                <a:lnTo>
                  <a:pt x="2031" y="323723"/>
                </a:lnTo>
                <a:lnTo>
                  <a:pt x="635" y="322072"/>
                </a:lnTo>
                <a:lnTo>
                  <a:pt x="0" y="320039"/>
                </a:lnTo>
                <a:lnTo>
                  <a:pt x="0" y="317881"/>
                </a:lnTo>
                <a:lnTo>
                  <a:pt x="0" y="19176"/>
                </a:lnTo>
                <a:lnTo>
                  <a:pt x="0" y="16890"/>
                </a:lnTo>
                <a:lnTo>
                  <a:pt x="507" y="14986"/>
                </a:lnTo>
                <a:lnTo>
                  <a:pt x="1650" y="13208"/>
                </a:lnTo>
                <a:lnTo>
                  <a:pt x="2793" y="11557"/>
                </a:lnTo>
                <a:lnTo>
                  <a:pt x="4825" y="10160"/>
                </a:lnTo>
                <a:lnTo>
                  <a:pt x="7747" y="9144"/>
                </a:lnTo>
                <a:lnTo>
                  <a:pt x="10540" y="8000"/>
                </a:lnTo>
                <a:lnTo>
                  <a:pt x="14350" y="7112"/>
                </a:lnTo>
                <a:lnTo>
                  <a:pt x="18923" y="6603"/>
                </a:lnTo>
                <a:lnTo>
                  <a:pt x="23494" y="5969"/>
                </a:lnTo>
                <a:lnTo>
                  <a:pt x="29210" y="5714"/>
                </a:lnTo>
                <a:lnTo>
                  <a:pt x="36194" y="5714"/>
                </a:lnTo>
                <a:lnTo>
                  <a:pt x="43306" y="5714"/>
                </a:lnTo>
                <a:lnTo>
                  <a:pt x="49275" y="5969"/>
                </a:lnTo>
                <a:lnTo>
                  <a:pt x="53848" y="6603"/>
                </a:lnTo>
                <a:lnTo>
                  <a:pt x="58547" y="7112"/>
                </a:lnTo>
                <a:lnTo>
                  <a:pt x="62229" y="8000"/>
                </a:lnTo>
                <a:lnTo>
                  <a:pt x="64769" y="9144"/>
                </a:lnTo>
                <a:lnTo>
                  <a:pt x="67310" y="10160"/>
                </a:lnTo>
                <a:lnTo>
                  <a:pt x="69214" y="11557"/>
                </a:lnTo>
                <a:lnTo>
                  <a:pt x="70357" y="13208"/>
                </a:lnTo>
                <a:lnTo>
                  <a:pt x="71374" y="14986"/>
                </a:lnTo>
                <a:lnTo>
                  <a:pt x="72009" y="16890"/>
                </a:lnTo>
                <a:lnTo>
                  <a:pt x="72009" y="19176"/>
                </a:lnTo>
                <a:lnTo>
                  <a:pt x="72009" y="53594"/>
                </a:lnTo>
                <a:lnTo>
                  <a:pt x="81800" y="43586"/>
                </a:lnTo>
                <a:lnTo>
                  <a:pt x="91657" y="34597"/>
                </a:lnTo>
                <a:lnTo>
                  <a:pt x="101585" y="26638"/>
                </a:lnTo>
                <a:lnTo>
                  <a:pt x="111590" y="19719"/>
                </a:lnTo>
                <a:lnTo>
                  <a:pt x="121677" y="13854"/>
                </a:lnTo>
                <a:lnTo>
                  <a:pt x="134335" y="7946"/>
                </a:lnTo>
                <a:lnTo>
                  <a:pt x="146487" y="3883"/>
                </a:lnTo>
                <a:lnTo>
                  <a:pt x="158882" y="1264"/>
                </a:lnTo>
                <a:lnTo>
                  <a:pt x="171521" y="78"/>
                </a:lnTo>
                <a:lnTo>
                  <a:pt x="17576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392551" y="980313"/>
            <a:ext cx="293370" cy="336931"/>
          </a:xfrm>
          <a:custGeom>
            <a:avLst/>
            <a:gdLst/>
            <a:ahLst/>
            <a:cxnLst/>
            <a:rect l="l" t="t" r="r" b="b"/>
            <a:pathLst>
              <a:path w="293370" h="336931">
                <a:moveTo>
                  <a:pt x="152400" y="0"/>
                </a:moveTo>
                <a:lnTo>
                  <a:pt x="166604" y="422"/>
                </a:lnTo>
                <a:lnTo>
                  <a:pt x="180005" y="1689"/>
                </a:lnTo>
                <a:lnTo>
                  <a:pt x="192585" y="3801"/>
                </a:lnTo>
                <a:lnTo>
                  <a:pt x="204328" y="6758"/>
                </a:lnTo>
                <a:lnTo>
                  <a:pt x="215216" y="10559"/>
                </a:lnTo>
                <a:lnTo>
                  <a:pt x="228529" y="16784"/>
                </a:lnTo>
                <a:lnTo>
                  <a:pt x="239577" y="23496"/>
                </a:lnTo>
                <a:lnTo>
                  <a:pt x="249553" y="31175"/>
                </a:lnTo>
                <a:lnTo>
                  <a:pt x="258456" y="39810"/>
                </a:lnTo>
                <a:lnTo>
                  <a:pt x="267887" y="51593"/>
                </a:lnTo>
                <a:lnTo>
                  <a:pt x="274522" y="62279"/>
                </a:lnTo>
                <a:lnTo>
                  <a:pt x="280116" y="73829"/>
                </a:lnTo>
                <a:lnTo>
                  <a:pt x="284660" y="86234"/>
                </a:lnTo>
                <a:lnTo>
                  <a:pt x="288337" y="99878"/>
                </a:lnTo>
                <a:lnTo>
                  <a:pt x="290708" y="112079"/>
                </a:lnTo>
                <a:lnTo>
                  <a:pt x="292338" y="124742"/>
                </a:lnTo>
                <a:lnTo>
                  <a:pt x="293213" y="137866"/>
                </a:lnTo>
                <a:lnTo>
                  <a:pt x="293370" y="146431"/>
                </a:lnTo>
                <a:lnTo>
                  <a:pt x="293370" y="159765"/>
                </a:lnTo>
                <a:lnTo>
                  <a:pt x="293370" y="170052"/>
                </a:lnTo>
                <a:lnTo>
                  <a:pt x="291084" y="177673"/>
                </a:lnTo>
                <a:lnTo>
                  <a:pt x="286512" y="182499"/>
                </a:lnTo>
                <a:lnTo>
                  <a:pt x="281813" y="187451"/>
                </a:lnTo>
                <a:lnTo>
                  <a:pt x="275589" y="189864"/>
                </a:lnTo>
                <a:lnTo>
                  <a:pt x="267588" y="189864"/>
                </a:lnTo>
                <a:lnTo>
                  <a:pt x="85725" y="189864"/>
                </a:lnTo>
                <a:lnTo>
                  <a:pt x="86322" y="203311"/>
                </a:lnTo>
                <a:lnTo>
                  <a:pt x="88090" y="215760"/>
                </a:lnTo>
                <a:lnTo>
                  <a:pt x="90170" y="224536"/>
                </a:lnTo>
                <a:lnTo>
                  <a:pt x="94952" y="236803"/>
                </a:lnTo>
                <a:lnTo>
                  <a:pt x="101616" y="247437"/>
                </a:lnTo>
                <a:lnTo>
                  <a:pt x="113909" y="259255"/>
                </a:lnTo>
                <a:lnTo>
                  <a:pt x="125158" y="265612"/>
                </a:lnTo>
                <a:lnTo>
                  <a:pt x="130048" y="267588"/>
                </a:lnTo>
                <a:lnTo>
                  <a:pt x="141241" y="270785"/>
                </a:lnTo>
                <a:lnTo>
                  <a:pt x="153812" y="272690"/>
                </a:lnTo>
                <a:lnTo>
                  <a:pt x="167386" y="273303"/>
                </a:lnTo>
                <a:lnTo>
                  <a:pt x="181215" y="272976"/>
                </a:lnTo>
                <a:lnTo>
                  <a:pt x="193912" y="271975"/>
                </a:lnTo>
                <a:lnTo>
                  <a:pt x="205478" y="270275"/>
                </a:lnTo>
                <a:lnTo>
                  <a:pt x="219699" y="267281"/>
                </a:lnTo>
                <a:lnTo>
                  <a:pt x="231491" y="264177"/>
                </a:lnTo>
                <a:lnTo>
                  <a:pt x="235203" y="263016"/>
                </a:lnTo>
                <a:lnTo>
                  <a:pt x="243332" y="260476"/>
                </a:lnTo>
                <a:lnTo>
                  <a:pt x="250062" y="258190"/>
                </a:lnTo>
                <a:lnTo>
                  <a:pt x="255524" y="256032"/>
                </a:lnTo>
                <a:lnTo>
                  <a:pt x="260858" y="253873"/>
                </a:lnTo>
                <a:lnTo>
                  <a:pt x="265175" y="252857"/>
                </a:lnTo>
                <a:lnTo>
                  <a:pt x="268477" y="252857"/>
                </a:lnTo>
                <a:lnTo>
                  <a:pt x="270510" y="252857"/>
                </a:lnTo>
                <a:lnTo>
                  <a:pt x="272161" y="253237"/>
                </a:lnTo>
                <a:lnTo>
                  <a:pt x="273558" y="254000"/>
                </a:lnTo>
                <a:lnTo>
                  <a:pt x="274954" y="254762"/>
                </a:lnTo>
                <a:lnTo>
                  <a:pt x="275971" y="256159"/>
                </a:lnTo>
                <a:lnTo>
                  <a:pt x="276860" y="258190"/>
                </a:lnTo>
                <a:lnTo>
                  <a:pt x="277749" y="260223"/>
                </a:lnTo>
                <a:lnTo>
                  <a:pt x="278384" y="263016"/>
                </a:lnTo>
                <a:lnTo>
                  <a:pt x="278764" y="266700"/>
                </a:lnTo>
                <a:lnTo>
                  <a:pt x="279146" y="270383"/>
                </a:lnTo>
                <a:lnTo>
                  <a:pt x="279273" y="275082"/>
                </a:lnTo>
                <a:lnTo>
                  <a:pt x="279273" y="280670"/>
                </a:lnTo>
                <a:lnTo>
                  <a:pt x="279273" y="285623"/>
                </a:lnTo>
                <a:lnTo>
                  <a:pt x="279146" y="289813"/>
                </a:lnTo>
                <a:lnTo>
                  <a:pt x="278891" y="293242"/>
                </a:lnTo>
                <a:lnTo>
                  <a:pt x="278638" y="296672"/>
                </a:lnTo>
                <a:lnTo>
                  <a:pt x="278384" y="299592"/>
                </a:lnTo>
                <a:lnTo>
                  <a:pt x="277875" y="302133"/>
                </a:lnTo>
                <a:lnTo>
                  <a:pt x="277495" y="304546"/>
                </a:lnTo>
                <a:lnTo>
                  <a:pt x="276860" y="306577"/>
                </a:lnTo>
                <a:lnTo>
                  <a:pt x="275844" y="308228"/>
                </a:lnTo>
                <a:lnTo>
                  <a:pt x="274954" y="310007"/>
                </a:lnTo>
                <a:lnTo>
                  <a:pt x="260476" y="319532"/>
                </a:lnTo>
                <a:lnTo>
                  <a:pt x="249706" y="323380"/>
                </a:lnTo>
                <a:lnTo>
                  <a:pt x="236388" y="327225"/>
                </a:lnTo>
                <a:lnTo>
                  <a:pt x="224252" y="330046"/>
                </a:lnTo>
                <a:lnTo>
                  <a:pt x="211637" y="332416"/>
                </a:lnTo>
                <a:lnTo>
                  <a:pt x="189111" y="335505"/>
                </a:lnTo>
                <a:lnTo>
                  <a:pt x="176506" y="336479"/>
                </a:lnTo>
                <a:lnTo>
                  <a:pt x="163373" y="336910"/>
                </a:lnTo>
                <a:lnTo>
                  <a:pt x="159765" y="336931"/>
                </a:lnTo>
                <a:lnTo>
                  <a:pt x="145698" y="336599"/>
                </a:lnTo>
                <a:lnTo>
                  <a:pt x="132293" y="335610"/>
                </a:lnTo>
                <a:lnTo>
                  <a:pt x="119546" y="333972"/>
                </a:lnTo>
                <a:lnTo>
                  <a:pt x="107451" y="331694"/>
                </a:lnTo>
                <a:lnTo>
                  <a:pt x="96005" y="328786"/>
                </a:lnTo>
                <a:lnTo>
                  <a:pt x="77349" y="322037"/>
                </a:lnTo>
                <a:lnTo>
                  <a:pt x="65742" y="316210"/>
                </a:lnTo>
                <a:lnTo>
                  <a:pt x="55085" y="309416"/>
                </a:lnTo>
                <a:lnTo>
                  <a:pt x="45372" y="301656"/>
                </a:lnTo>
                <a:lnTo>
                  <a:pt x="31745" y="287238"/>
                </a:lnTo>
                <a:lnTo>
                  <a:pt x="24553" y="277071"/>
                </a:lnTo>
                <a:lnTo>
                  <a:pt x="18309" y="265931"/>
                </a:lnTo>
                <a:lnTo>
                  <a:pt x="13020" y="253834"/>
                </a:lnTo>
                <a:lnTo>
                  <a:pt x="6785" y="233781"/>
                </a:lnTo>
                <a:lnTo>
                  <a:pt x="4254" y="222087"/>
                </a:lnTo>
                <a:lnTo>
                  <a:pt x="2310" y="209766"/>
                </a:lnTo>
                <a:lnTo>
                  <a:pt x="956" y="196811"/>
                </a:lnTo>
                <a:lnTo>
                  <a:pt x="189" y="183214"/>
                </a:lnTo>
                <a:lnTo>
                  <a:pt x="0" y="171831"/>
                </a:lnTo>
                <a:lnTo>
                  <a:pt x="315" y="158141"/>
                </a:lnTo>
                <a:lnTo>
                  <a:pt x="1263" y="144921"/>
                </a:lnTo>
                <a:lnTo>
                  <a:pt x="2848" y="132175"/>
                </a:lnTo>
                <a:lnTo>
                  <a:pt x="5075" y="119908"/>
                </a:lnTo>
                <a:lnTo>
                  <a:pt x="7947" y="108123"/>
                </a:lnTo>
                <a:lnTo>
                  <a:pt x="15026" y="87305"/>
                </a:lnTo>
                <a:lnTo>
                  <a:pt x="20437" y="75442"/>
                </a:lnTo>
                <a:lnTo>
                  <a:pt x="26646" y="64372"/>
                </a:lnTo>
                <a:lnTo>
                  <a:pt x="33655" y="54108"/>
                </a:lnTo>
                <a:lnTo>
                  <a:pt x="49466" y="36585"/>
                </a:lnTo>
                <a:lnTo>
                  <a:pt x="59202" y="28447"/>
                </a:lnTo>
                <a:lnTo>
                  <a:pt x="69721" y="21306"/>
                </a:lnTo>
                <a:lnTo>
                  <a:pt x="81022" y="15160"/>
                </a:lnTo>
                <a:lnTo>
                  <a:pt x="99880" y="7644"/>
                </a:lnTo>
                <a:lnTo>
                  <a:pt x="111778" y="4380"/>
                </a:lnTo>
                <a:lnTo>
                  <a:pt x="124223" y="2019"/>
                </a:lnTo>
                <a:lnTo>
                  <a:pt x="137225" y="561"/>
                </a:lnTo>
                <a:lnTo>
                  <a:pt x="150798" y="5"/>
                </a:lnTo>
                <a:lnTo>
                  <a:pt x="15240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066670" y="980313"/>
            <a:ext cx="293370" cy="336931"/>
          </a:xfrm>
          <a:custGeom>
            <a:avLst/>
            <a:gdLst/>
            <a:ahLst/>
            <a:cxnLst/>
            <a:rect l="l" t="t" r="r" b="b"/>
            <a:pathLst>
              <a:path w="293370" h="336931">
                <a:moveTo>
                  <a:pt x="152400" y="0"/>
                </a:moveTo>
                <a:lnTo>
                  <a:pt x="166604" y="422"/>
                </a:lnTo>
                <a:lnTo>
                  <a:pt x="180005" y="1689"/>
                </a:lnTo>
                <a:lnTo>
                  <a:pt x="192585" y="3801"/>
                </a:lnTo>
                <a:lnTo>
                  <a:pt x="204328" y="6758"/>
                </a:lnTo>
                <a:lnTo>
                  <a:pt x="215216" y="10559"/>
                </a:lnTo>
                <a:lnTo>
                  <a:pt x="228529" y="16784"/>
                </a:lnTo>
                <a:lnTo>
                  <a:pt x="239577" y="23496"/>
                </a:lnTo>
                <a:lnTo>
                  <a:pt x="249553" y="31175"/>
                </a:lnTo>
                <a:lnTo>
                  <a:pt x="258456" y="39810"/>
                </a:lnTo>
                <a:lnTo>
                  <a:pt x="267887" y="51593"/>
                </a:lnTo>
                <a:lnTo>
                  <a:pt x="274522" y="62279"/>
                </a:lnTo>
                <a:lnTo>
                  <a:pt x="280116" y="73829"/>
                </a:lnTo>
                <a:lnTo>
                  <a:pt x="284660" y="86234"/>
                </a:lnTo>
                <a:lnTo>
                  <a:pt x="288337" y="99878"/>
                </a:lnTo>
                <a:lnTo>
                  <a:pt x="290708" y="112079"/>
                </a:lnTo>
                <a:lnTo>
                  <a:pt x="292338" y="124742"/>
                </a:lnTo>
                <a:lnTo>
                  <a:pt x="293213" y="137866"/>
                </a:lnTo>
                <a:lnTo>
                  <a:pt x="293370" y="146431"/>
                </a:lnTo>
                <a:lnTo>
                  <a:pt x="293370" y="159765"/>
                </a:lnTo>
                <a:lnTo>
                  <a:pt x="293370" y="170052"/>
                </a:lnTo>
                <a:lnTo>
                  <a:pt x="291084" y="177673"/>
                </a:lnTo>
                <a:lnTo>
                  <a:pt x="286512" y="182499"/>
                </a:lnTo>
                <a:lnTo>
                  <a:pt x="281813" y="187451"/>
                </a:lnTo>
                <a:lnTo>
                  <a:pt x="275590" y="189864"/>
                </a:lnTo>
                <a:lnTo>
                  <a:pt x="267589" y="189864"/>
                </a:lnTo>
                <a:lnTo>
                  <a:pt x="85725" y="189864"/>
                </a:lnTo>
                <a:lnTo>
                  <a:pt x="86322" y="203311"/>
                </a:lnTo>
                <a:lnTo>
                  <a:pt x="88090" y="215760"/>
                </a:lnTo>
                <a:lnTo>
                  <a:pt x="90170" y="224536"/>
                </a:lnTo>
                <a:lnTo>
                  <a:pt x="94952" y="236803"/>
                </a:lnTo>
                <a:lnTo>
                  <a:pt x="101616" y="247437"/>
                </a:lnTo>
                <a:lnTo>
                  <a:pt x="113909" y="259255"/>
                </a:lnTo>
                <a:lnTo>
                  <a:pt x="125158" y="265612"/>
                </a:lnTo>
                <a:lnTo>
                  <a:pt x="130048" y="267588"/>
                </a:lnTo>
                <a:lnTo>
                  <a:pt x="141241" y="270785"/>
                </a:lnTo>
                <a:lnTo>
                  <a:pt x="153812" y="272690"/>
                </a:lnTo>
                <a:lnTo>
                  <a:pt x="167386" y="273303"/>
                </a:lnTo>
                <a:lnTo>
                  <a:pt x="181215" y="272976"/>
                </a:lnTo>
                <a:lnTo>
                  <a:pt x="193912" y="271975"/>
                </a:lnTo>
                <a:lnTo>
                  <a:pt x="205478" y="270275"/>
                </a:lnTo>
                <a:lnTo>
                  <a:pt x="219699" y="267281"/>
                </a:lnTo>
                <a:lnTo>
                  <a:pt x="231491" y="264177"/>
                </a:lnTo>
                <a:lnTo>
                  <a:pt x="235204" y="263016"/>
                </a:lnTo>
                <a:lnTo>
                  <a:pt x="243331" y="260476"/>
                </a:lnTo>
                <a:lnTo>
                  <a:pt x="250062" y="258190"/>
                </a:lnTo>
                <a:lnTo>
                  <a:pt x="255524" y="256032"/>
                </a:lnTo>
                <a:lnTo>
                  <a:pt x="260858" y="253873"/>
                </a:lnTo>
                <a:lnTo>
                  <a:pt x="265176" y="252857"/>
                </a:lnTo>
                <a:lnTo>
                  <a:pt x="268478" y="252857"/>
                </a:lnTo>
                <a:lnTo>
                  <a:pt x="270510" y="252857"/>
                </a:lnTo>
                <a:lnTo>
                  <a:pt x="272161" y="253237"/>
                </a:lnTo>
                <a:lnTo>
                  <a:pt x="273558" y="254000"/>
                </a:lnTo>
                <a:lnTo>
                  <a:pt x="274955" y="254762"/>
                </a:lnTo>
                <a:lnTo>
                  <a:pt x="275971" y="256159"/>
                </a:lnTo>
                <a:lnTo>
                  <a:pt x="276860" y="258190"/>
                </a:lnTo>
                <a:lnTo>
                  <a:pt x="277749" y="260223"/>
                </a:lnTo>
                <a:lnTo>
                  <a:pt x="278384" y="263016"/>
                </a:lnTo>
                <a:lnTo>
                  <a:pt x="278765" y="266700"/>
                </a:lnTo>
                <a:lnTo>
                  <a:pt x="279146" y="270383"/>
                </a:lnTo>
                <a:lnTo>
                  <a:pt x="279273" y="275082"/>
                </a:lnTo>
                <a:lnTo>
                  <a:pt x="279273" y="280670"/>
                </a:lnTo>
                <a:lnTo>
                  <a:pt x="279273" y="285623"/>
                </a:lnTo>
                <a:lnTo>
                  <a:pt x="279146" y="289813"/>
                </a:lnTo>
                <a:lnTo>
                  <a:pt x="278892" y="293242"/>
                </a:lnTo>
                <a:lnTo>
                  <a:pt x="278638" y="296672"/>
                </a:lnTo>
                <a:lnTo>
                  <a:pt x="278384" y="299592"/>
                </a:lnTo>
                <a:lnTo>
                  <a:pt x="277876" y="302133"/>
                </a:lnTo>
                <a:lnTo>
                  <a:pt x="277495" y="304546"/>
                </a:lnTo>
                <a:lnTo>
                  <a:pt x="276860" y="306577"/>
                </a:lnTo>
                <a:lnTo>
                  <a:pt x="275844" y="308228"/>
                </a:lnTo>
                <a:lnTo>
                  <a:pt x="274955" y="310007"/>
                </a:lnTo>
                <a:lnTo>
                  <a:pt x="260477" y="319532"/>
                </a:lnTo>
                <a:lnTo>
                  <a:pt x="249706" y="323380"/>
                </a:lnTo>
                <a:lnTo>
                  <a:pt x="236388" y="327225"/>
                </a:lnTo>
                <a:lnTo>
                  <a:pt x="224252" y="330046"/>
                </a:lnTo>
                <a:lnTo>
                  <a:pt x="211637" y="332416"/>
                </a:lnTo>
                <a:lnTo>
                  <a:pt x="189111" y="335505"/>
                </a:lnTo>
                <a:lnTo>
                  <a:pt x="176506" y="336479"/>
                </a:lnTo>
                <a:lnTo>
                  <a:pt x="163373" y="336910"/>
                </a:lnTo>
                <a:lnTo>
                  <a:pt x="159766" y="336931"/>
                </a:lnTo>
                <a:lnTo>
                  <a:pt x="145698" y="336599"/>
                </a:lnTo>
                <a:lnTo>
                  <a:pt x="132293" y="335610"/>
                </a:lnTo>
                <a:lnTo>
                  <a:pt x="119546" y="333972"/>
                </a:lnTo>
                <a:lnTo>
                  <a:pt x="107451" y="331694"/>
                </a:lnTo>
                <a:lnTo>
                  <a:pt x="96005" y="328786"/>
                </a:lnTo>
                <a:lnTo>
                  <a:pt x="77349" y="322037"/>
                </a:lnTo>
                <a:lnTo>
                  <a:pt x="65742" y="316210"/>
                </a:lnTo>
                <a:lnTo>
                  <a:pt x="55085" y="309416"/>
                </a:lnTo>
                <a:lnTo>
                  <a:pt x="45372" y="301656"/>
                </a:lnTo>
                <a:lnTo>
                  <a:pt x="31745" y="287238"/>
                </a:lnTo>
                <a:lnTo>
                  <a:pt x="24553" y="277071"/>
                </a:lnTo>
                <a:lnTo>
                  <a:pt x="18309" y="265931"/>
                </a:lnTo>
                <a:lnTo>
                  <a:pt x="13020" y="253834"/>
                </a:lnTo>
                <a:lnTo>
                  <a:pt x="6785" y="233781"/>
                </a:lnTo>
                <a:lnTo>
                  <a:pt x="4254" y="222087"/>
                </a:lnTo>
                <a:lnTo>
                  <a:pt x="2310" y="209766"/>
                </a:lnTo>
                <a:lnTo>
                  <a:pt x="956" y="196811"/>
                </a:lnTo>
                <a:lnTo>
                  <a:pt x="189" y="183214"/>
                </a:lnTo>
                <a:lnTo>
                  <a:pt x="0" y="171831"/>
                </a:lnTo>
                <a:lnTo>
                  <a:pt x="315" y="158141"/>
                </a:lnTo>
                <a:lnTo>
                  <a:pt x="1263" y="144921"/>
                </a:lnTo>
                <a:lnTo>
                  <a:pt x="2848" y="132175"/>
                </a:lnTo>
                <a:lnTo>
                  <a:pt x="5075" y="119908"/>
                </a:lnTo>
                <a:lnTo>
                  <a:pt x="7947" y="108123"/>
                </a:lnTo>
                <a:lnTo>
                  <a:pt x="15026" y="87305"/>
                </a:lnTo>
                <a:lnTo>
                  <a:pt x="20437" y="75442"/>
                </a:lnTo>
                <a:lnTo>
                  <a:pt x="26646" y="64372"/>
                </a:lnTo>
                <a:lnTo>
                  <a:pt x="33655" y="54108"/>
                </a:lnTo>
                <a:lnTo>
                  <a:pt x="49466" y="36585"/>
                </a:lnTo>
                <a:lnTo>
                  <a:pt x="59202" y="28447"/>
                </a:lnTo>
                <a:lnTo>
                  <a:pt x="69721" y="21306"/>
                </a:lnTo>
                <a:lnTo>
                  <a:pt x="81022" y="15160"/>
                </a:lnTo>
                <a:lnTo>
                  <a:pt x="99880" y="7644"/>
                </a:lnTo>
                <a:lnTo>
                  <a:pt x="111778" y="4380"/>
                </a:lnTo>
                <a:lnTo>
                  <a:pt x="124223" y="2019"/>
                </a:lnTo>
                <a:lnTo>
                  <a:pt x="137225" y="561"/>
                </a:lnTo>
                <a:lnTo>
                  <a:pt x="150798" y="5"/>
                </a:lnTo>
                <a:lnTo>
                  <a:pt x="15240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659626" y="907414"/>
            <a:ext cx="211327" cy="408813"/>
          </a:xfrm>
          <a:custGeom>
            <a:avLst/>
            <a:gdLst/>
            <a:ahLst/>
            <a:cxnLst/>
            <a:rect l="l" t="t" r="r" b="b"/>
            <a:pathLst>
              <a:path w="211327" h="408813">
                <a:moveTo>
                  <a:pt x="90804" y="0"/>
                </a:moveTo>
                <a:lnTo>
                  <a:pt x="99059" y="0"/>
                </a:lnTo>
                <a:lnTo>
                  <a:pt x="105918" y="254"/>
                </a:lnTo>
                <a:lnTo>
                  <a:pt x="111378" y="762"/>
                </a:lnTo>
                <a:lnTo>
                  <a:pt x="116840" y="1270"/>
                </a:lnTo>
                <a:lnTo>
                  <a:pt x="121157" y="2286"/>
                </a:lnTo>
                <a:lnTo>
                  <a:pt x="124332" y="3429"/>
                </a:lnTo>
                <a:lnTo>
                  <a:pt x="127380" y="4699"/>
                </a:lnTo>
                <a:lnTo>
                  <a:pt x="129667" y="6223"/>
                </a:lnTo>
                <a:lnTo>
                  <a:pt x="130937" y="8000"/>
                </a:lnTo>
                <a:lnTo>
                  <a:pt x="132333" y="9779"/>
                </a:lnTo>
                <a:lnTo>
                  <a:pt x="132969" y="11811"/>
                </a:lnTo>
                <a:lnTo>
                  <a:pt x="132969" y="13970"/>
                </a:lnTo>
                <a:lnTo>
                  <a:pt x="132969" y="80645"/>
                </a:lnTo>
                <a:lnTo>
                  <a:pt x="197993" y="80645"/>
                </a:lnTo>
                <a:lnTo>
                  <a:pt x="200151" y="80645"/>
                </a:lnTo>
                <a:lnTo>
                  <a:pt x="202183" y="81152"/>
                </a:lnTo>
                <a:lnTo>
                  <a:pt x="203834" y="82296"/>
                </a:lnTo>
                <a:lnTo>
                  <a:pt x="205485" y="83438"/>
                </a:lnTo>
                <a:lnTo>
                  <a:pt x="206882" y="85217"/>
                </a:lnTo>
                <a:lnTo>
                  <a:pt x="208025" y="87884"/>
                </a:lnTo>
                <a:lnTo>
                  <a:pt x="209169" y="90424"/>
                </a:lnTo>
                <a:lnTo>
                  <a:pt x="209930" y="93980"/>
                </a:lnTo>
                <a:lnTo>
                  <a:pt x="210566" y="98425"/>
                </a:lnTo>
                <a:lnTo>
                  <a:pt x="211074" y="102870"/>
                </a:lnTo>
                <a:lnTo>
                  <a:pt x="211327" y="108331"/>
                </a:lnTo>
                <a:lnTo>
                  <a:pt x="211327" y="114808"/>
                </a:lnTo>
                <a:lnTo>
                  <a:pt x="210554" y="130071"/>
                </a:lnTo>
                <a:lnTo>
                  <a:pt x="208288" y="140432"/>
                </a:lnTo>
                <a:lnTo>
                  <a:pt x="205740" y="146304"/>
                </a:lnTo>
                <a:lnTo>
                  <a:pt x="202565" y="148971"/>
                </a:lnTo>
                <a:lnTo>
                  <a:pt x="198247" y="148971"/>
                </a:lnTo>
                <a:lnTo>
                  <a:pt x="132969" y="148971"/>
                </a:lnTo>
                <a:lnTo>
                  <a:pt x="132969" y="289306"/>
                </a:lnTo>
                <a:lnTo>
                  <a:pt x="133853" y="304465"/>
                </a:lnTo>
                <a:lnTo>
                  <a:pt x="136525" y="316810"/>
                </a:lnTo>
                <a:lnTo>
                  <a:pt x="140716" y="325882"/>
                </a:lnTo>
                <a:lnTo>
                  <a:pt x="149326" y="334108"/>
                </a:lnTo>
                <a:lnTo>
                  <a:pt x="162287" y="337906"/>
                </a:lnTo>
                <a:lnTo>
                  <a:pt x="168148" y="338200"/>
                </a:lnTo>
                <a:lnTo>
                  <a:pt x="172593" y="338200"/>
                </a:lnTo>
                <a:lnTo>
                  <a:pt x="176656" y="337820"/>
                </a:lnTo>
                <a:lnTo>
                  <a:pt x="180213" y="336931"/>
                </a:lnTo>
                <a:lnTo>
                  <a:pt x="183769" y="336169"/>
                </a:lnTo>
                <a:lnTo>
                  <a:pt x="186944" y="335280"/>
                </a:lnTo>
                <a:lnTo>
                  <a:pt x="189738" y="334263"/>
                </a:lnTo>
                <a:lnTo>
                  <a:pt x="192531" y="333248"/>
                </a:lnTo>
                <a:lnTo>
                  <a:pt x="194818" y="332359"/>
                </a:lnTo>
                <a:lnTo>
                  <a:pt x="196723" y="331597"/>
                </a:lnTo>
                <a:lnTo>
                  <a:pt x="198627" y="330835"/>
                </a:lnTo>
                <a:lnTo>
                  <a:pt x="200405" y="330454"/>
                </a:lnTo>
                <a:lnTo>
                  <a:pt x="201929" y="330454"/>
                </a:lnTo>
                <a:lnTo>
                  <a:pt x="203326" y="330454"/>
                </a:lnTo>
                <a:lnTo>
                  <a:pt x="204597" y="330835"/>
                </a:lnTo>
                <a:lnTo>
                  <a:pt x="205867" y="331597"/>
                </a:lnTo>
                <a:lnTo>
                  <a:pt x="207009" y="332359"/>
                </a:lnTo>
                <a:lnTo>
                  <a:pt x="208025" y="334010"/>
                </a:lnTo>
                <a:lnTo>
                  <a:pt x="208660" y="336296"/>
                </a:lnTo>
                <a:lnTo>
                  <a:pt x="209296" y="338709"/>
                </a:lnTo>
                <a:lnTo>
                  <a:pt x="209930" y="341884"/>
                </a:lnTo>
                <a:lnTo>
                  <a:pt x="210566" y="345821"/>
                </a:lnTo>
                <a:lnTo>
                  <a:pt x="211074" y="349885"/>
                </a:lnTo>
                <a:lnTo>
                  <a:pt x="211327" y="354964"/>
                </a:lnTo>
                <a:lnTo>
                  <a:pt x="211327" y="361314"/>
                </a:lnTo>
                <a:lnTo>
                  <a:pt x="211327" y="371094"/>
                </a:lnTo>
                <a:lnTo>
                  <a:pt x="210693" y="378587"/>
                </a:lnTo>
                <a:lnTo>
                  <a:pt x="209550" y="383921"/>
                </a:lnTo>
                <a:lnTo>
                  <a:pt x="208279" y="389127"/>
                </a:lnTo>
                <a:lnTo>
                  <a:pt x="206628" y="392811"/>
                </a:lnTo>
                <a:lnTo>
                  <a:pt x="204597" y="394970"/>
                </a:lnTo>
                <a:lnTo>
                  <a:pt x="202692" y="397001"/>
                </a:lnTo>
                <a:lnTo>
                  <a:pt x="199644" y="398907"/>
                </a:lnTo>
                <a:lnTo>
                  <a:pt x="195833" y="400558"/>
                </a:lnTo>
                <a:lnTo>
                  <a:pt x="191897" y="402336"/>
                </a:lnTo>
                <a:lnTo>
                  <a:pt x="187325" y="403733"/>
                </a:lnTo>
                <a:lnTo>
                  <a:pt x="181991" y="405002"/>
                </a:lnTo>
                <a:lnTo>
                  <a:pt x="176783" y="406146"/>
                </a:lnTo>
                <a:lnTo>
                  <a:pt x="171069" y="407162"/>
                </a:lnTo>
                <a:lnTo>
                  <a:pt x="164973" y="407797"/>
                </a:lnTo>
                <a:lnTo>
                  <a:pt x="158876" y="408432"/>
                </a:lnTo>
                <a:lnTo>
                  <a:pt x="152653" y="408813"/>
                </a:lnTo>
                <a:lnTo>
                  <a:pt x="146430" y="408813"/>
                </a:lnTo>
                <a:lnTo>
                  <a:pt x="132467" y="408276"/>
                </a:lnTo>
                <a:lnTo>
                  <a:pt x="119618" y="406681"/>
                </a:lnTo>
                <a:lnTo>
                  <a:pt x="107920" y="404043"/>
                </a:lnTo>
                <a:lnTo>
                  <a:pt x="90706" y="397118"/>
                </a:lnTo>
                <a:lnTo>
                  <a:pt x="80135" y="390147"/>
                </a:lnTo>
                <a:lnTo>
                  <a:pt x="72390" y="382905"/>
                </a:lnTo>
                <a:lnTo>
                  <a:pt x="65025" y="373214"/>
                </a:lnTo>
                <a:lnTo>
                  <a:pt x="59062" y="362006"/>
                </a:lnTo>
                <a:lnTo>
                  <a:pt x="54609" y="349504"/>
                </a:lnTo>
                <a:lnTo>
                  <a:pt x="51978" y="338349"/>
                </a:lnTo>
                <a:lnTo>
                  <a:pt x="50152" y="326135"/>
                </a:lnTo>
                <a:lnTo>
                  <a:pt x="49131" y="312875"/>
                </a:lnTo>
                <a:lnTo>
                  <a:pt x="48895" y="302006"/>
                </a:lnTo>
                <a:lnTo>
                  <a:pt x="48895" y="148971"/>
                </a:lnTo>
                <a:lnTo>
                  <a:pt x="13080" y="148971"/>
                </a:lnTo>
                <a:lnTo>
                  <a:pt x="8890" y="148971"/>
                </a:lnTo>
                <a:lnTo>
                  <a:pt x="5588" y="146304"/>
                </a:lnTo>
                <a:lnTo>
                  <a:pt x="3428" y="141097"/>
                </a:lnTo>
                <a:lnTo>
                  <a:pt x="930" y="131165"/>
                </a:lnTo>
                <a:lnTo>
                  <a:pt x="6" y="116338"/>
                </a:lnTo>
                <a:lnTo>
                  <a:pt x="0" y="114808"/>
                </a:lnTo>
                <a:lnTo>
                  <a:pt x="0" y="108331"/>
                </a:lnTo>
                <a:lnTo>
                  <a:pt x="380" y="102870"/>
                </a:lnTo>
                <a:lnTo>
                  <a:pt x="889" y="98425"/>
                </a:lnTo>
                <a:lnTo>
                  <a:pt x="1397" y="93980"/>
                </a:lnTo>
                <a:lnTo>
                  <a:pt x="2285" y="90424"/>
                </a:lnTo>
                <a:lnTo>
                  <a:pt x="3428" y="87884"/>
                </a:lnTo>
                <a:lnTo>
                  <a:pt x="4445" y="85217"/>
                </a:lnTo>
                <a:lnTo>
                  <a:pt x="5842" y="83438"/>
                </a:lnTo>
                <a:lnTo>
                  <a:pt x="7620" y="82296"/>
                </a:lnTo>
                <a:lnTo>
                  <a:pt x="9271" y="81152"/>
                </a:lnTo>
                <a:lnTo>
                  <a:pt x="11175" y="80645"/>
                </a:lnTo>
                <a:lnTo>
                  <a:pt x="13462" y="80645"/>
                </a:lnTo>
                <a:lnTo>
                  <a:pt x="48895" y="80645"/>
                </a:lnTo>
                <a:lnTo>
                  <a:pt x="48895" y="13970"/>
                </a:lnTo>
                <a:lnTo>
                  <a:pt x="48895" y="11811"/>
                </a:lnTo>
                <a:lnTo>
                  <a:pt x="49529" y="9779"/>
                </a:lnTo>
                <a:lnTo>
                  <a:pt x="50800" y="8000"/>
                </a:lnTo>
                <a:lnTo>
                  <a:pt x="51943" y="6223"/>
                </a:lnTo>
                <a:lnTo>
                  <a:pt x="54228" y="4699"/>
                </a:lnTo>
                <a:lnTo>
                  <a:pt x="57530" y="3429"/>
                </a:lnTo>
                <a:lnTo>
                  <a:pt x="60705" y="2286"/>
                </a:lnTo>
                <a:lnTo>
                  <a:pt x="65024" y="1270"/>
                </a:lnTo>
                <a:lnTo>
                  <a:pt x="70484" y="762"/>
                </a:lnTo>
                <a:lnTo>
                  <a:pt x="75946" y="254"/>
                </a:lnTo>
                <a:lnTo>
                  <a:pt x="82803" y="0"/>
                </a:lnTo>
                <a:lnTo>
                  <a:pt x="9080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830826" y="907414"/>
            <a:ext cx="211327" cy="408813"/>
          </a:xfrm>
          <a:custGeom>
            <a:avLst/>
            <a:gdLst/>
            <a:ahLst/>
            <a:cxnLst/>
            <a:rect l="l" t="t" r="r" b="b"/>
            <a:pathLst>
              <a:path w="211327" h="408813">
                <a:moveTo>
                  <a:pt x="90804" y="0"/>
                </a:moveTo>
                <a:lnTo>
                  <a:pt x="99060" y="0"/>
                </a:lnTo>
                <a:lnTo>
                  <a:pt x="105918" y="254"/>
                </a:lnTo>
                <a:lnTo>
                  <a:pt x="111378" y="762"/>
                </a:lnTo>
                <a:lnTo>
                  <a:pt x="116839" y="1270"/>
                </a:lnTo>
                <a:lnTo>
                  <a:pt x="121158" y="2286"/>
                </a:lnTo>
                <a:lnTo>
                  <a:pt x="124333" y="3429"/>
                </a:lnTo>
                <a:lnTo>
                  <a:pt x="127381" y="4699"/>
                </a:lnTo>
                <a:lnTo>
                  <a:pt x="129666" y="6223"/>
                </a:lnTo>
                <a:lnTo>
                  <a:pt x="130937" y="8000"/>
                </a:lnTo>
                <a:lnTo>
                  <a:pt x="132334" y="9779"/>
                </a:lnTo>
                <a:lnTo>
                  <a:pt x="132969" y="11811"/>
                </a:lnTo>
                <a:lnTo>
                  <a:pt x="132969" y="13970"/>
                </a:lnTo>
                <a:lnTo>
                  <a:pt x="132969" y="80645"/>
                </a:lnTo>
                <a:lnTo>
                  <a:pt x="197993" y="80645"/>
                </a:lnTo>
                <a:lnTo>
                  <a:pt x="200151" y="80645"/>
                </a:lnTo>
                <a:lnTo>
                  <a:pt x="202184" y="81152"/>
                </a:lnTo>
                <a:lnTo>
                  <a:pt x="203835" y="82296"/>
                </a:lnTo>
                <a:lnTo>
                  <a:pt x="205486" y="83438"/>
                </a:lnTo>
                <a:lnTo>
                  <a:pt x="206883" y="85217"/>
                </a:lnTo>
                <a:lnTo>
                  <a:pt x="208025" y="87884"/>
                </a:lnTo>
                <a:lnTo>
                  <a:pt x="209169" y="90424"/>
                </a:lnTo>
                <a:lnTo>
                  <a:pt x="209931" y="93980"/>
                </a:lnTo>
                <a:lnTo>
                  <a:pt x="210565" y="98425"/>
                </a:lnTo>
                <a:lnTo>
                  <a:pt x="211074" y="102870"/>
                </a:lnTo>
                <a:lnTo>
                  <a:pt x="211327" y="108331"/>
                </a:lnTo>
                <a:lnTo>
                  <a:pt x="211327" y="114808"/>
                </a:lnTo>
                <a:lnTo>
                  <a:pt x="210554" y="130071"/>
                </a:lnTo>
                <a:lnTo>
                  <a:pt x="208288" y="140432"/>
                </a:lnTo>
                <a:lnTo>
                  <a:pt x="205739" y="146304"/>
                </a:lnTo>
                <a:lnTo>
                  <a:pt x="202564" y="148971"/>
                </a:lnTo>
                <a:lnTo>
                  <a:pt x="198247" y="148971"/>
                </a:lnTo>
                <a:lnTo>
                  <a:pt x="132969" y="148971"/>
                </a:lnTo>
                <a:lnTo>
                  <a:pt x="132969" y="289306"/>
                </a:lnTo>
                <a:lnTo>
                  <a:pt x="133853" y="304465"/>
                </a:lnTo>
                <a:lnTo>
                  <a:pt x="136525" y="316810"/>
                </a:lnTo>
                <a:lnTo>
                  <a:pt x="140715" y="325882"/>
                </a:lnTo>
                <a:lnTo>
                  <a:pt x="149326" y="334108"/>
                </a:lnTo>
                <a:lnTo>
                  <a:pt x="162287" y="337906"/>
                </a:lnTo>
                <a:lnTo>
                  <a:pt x="168148" y="338200"/>
                </a:lnTo>
                <a:lnTo>
                  <a:pt x="172593" y="338200"/>
                </a:lnTo>
                <a:lnTo>
                  <a:pt x="176657" y="337820"/>
                </a:lnTo>
                <a:lnTo>
                  <a:pt x="180212" y="336931"/>
                </a:lnTo>
                <a:lnTo>
                  <a:pt x="183769" y="336169"/>
                </a:lnTo>
                <a:lnTo>
                  <a:pt x="186944" y="335280"/>
                </a:lnTo>
                <a:lnTo>
                  <a:pt x="189737" y="334263"/>
                </a:lnTo>
                <a:lnTo>
                  <a:pt x="192532" y="333248"/>
                </a:lnTo>
                <a:lnTo>
                  <a:pt x="194818" y="332359"/>
                </a:lnTo>
                <a:lnTo>
                  <a:pt x="196723" y="331597"/>
                </a:lnTo>
                <a:lnTo>
                  <a:pt x="198627" y="330835"/>
                </a:lnTo>
                <a:lnTo>
                  <a:pt x="200406" y="330454"/>
                </a:lnTo>
                <a:lnTo>
                  <a:pt x="201929" y="330454"/>
                </a:lnTo>
                <a:lnTo>
                  <a:pt x="203326" y="330454"/>
                </a:lnTo>
                <a:lnTo>
                  <a:pt x="204597" y="330835"/>
                </a:lnTo>
                <a:lnTo>
                  <a:pt x="205866" y="331597"/>
                </a:lnTo>
                <a:lnTo>
                  <a:pt x="207010" y="332359"/>
                </a:lnTo>
                <a:lnTo>
                  <a:pt x="208025" y="334010"/>
                </a:lnTo>
                <a:lnTo>
                  <a:pt x="208661" y="336296"/>
                </a:lnTo>
                <a:lnTo>
                  <a:pt x="209296" y="338709"/>
                </a:lnTo>
                <a:lnTo>
                  <a:pt x="209931" y="341884"/>
                </a:lnTo>
                <a:lnTo>
                  <a:pt x="210565" y="345821"/>
                </a:lnTo>
                <a:lnTo>
                  <a:pt x="211074" y="349885"/>
                </a:lnTo>
                <a:lnTo>
                  <a:pt x="211327" y="354964"/>
                </a:lnTo>
                <a:lnTo>
                  <a:pt x="211327" y="361314"/>
                </a:lnTo>
                <a:lnTo>
                  <a:pt x="211327" y="371094"/>
                </a:lnTo>
                <a:lnTo>
                  <a:pt x="210693" y="378587"/>
                </a:lnTo>
                <a:lnTo>
                  <a:pt x="209550" y="383921"/>
                </a:lnTo>
                <a:lnTo>
                  <a:pt x="208279" y="389127"/>
                </a:lnTo>
                <a:lnTo>
                  <a:pt x="206628" y="392811"/>
                </a:lnTo>
                <a:lnTo>
                  <a:pt x="204597" y="394970"/>
                </a:lnTo>
                <a:lnTo>
                  <a:pt x="202691" y="397001"/>
                </a:lnTo>
                <a:lnTo>
                  <a:pt x="199644" y="398907"/>
                </a:lnTo>
                <a:lnTo>
                  <a:pt x="195834" y="400558"/>
                </a:lnTo>
                <a:lnTo>
                  <a:pt x="191897" y="402336"/>
                </a:lnTo>
                <a:lnTo>
                  <a:pt x="187325" y="403733"/>
                </a:lnTo>
                <a:lnTo>
                  <a:pt x="181990" y="405002"/>
                </a:lnTo>
                <a:lnTo>
                  <a:pt x="176784" y="406146"/>
                </a:lnTo>
                <a:lnTo>
                  <a:pt x="171069" y="407162"/>
                </a:lnTo>
                <a:lnTo>
                  <a:pt x="164973" y="407797"/>
                </a:lnTo>
                <a:lnTo>
                  <a:pt x="158876" y="408432"/>
                </a:lnTo>
                <a:lnTo>
                  <a:pt x="152653" y="408813"/>
                </a:lnTo>
                <a:lnTo>
                  <a:pt x="146431" y="408813"/>
                </a:lnTo>
                <a:lnTo>
                  <a:pt x="132467" y="408276"/>
                </a:lnTo>
                <a:lnTo>
                  <a:pt x="119618" y="406681"/>
                </a:lnTo>
                <a:lnTo>
                  <a:pt x="107920" y="404043"/>
                </a:lnTo>
                <a:lnTo>
                  <a:pt x="90706" y="397118"/>
                </a:lnTo>
                <a:lnTo>
                  <a:pt x="80135" y="390147"/>
                </a:lnTo>
                <a:lnTo>
                  <a:pt x="72389" y="382905"/>
                </a:lnTo>
                <a:lnTo>
                  <a:pt x="65025" y="373214"/>
                </a:lnTo>
                <a:lnTo>
                  <a:pt x="59062" y="362006"/>
                </a:lnTo>
                <a:lnTo>
                  <a:pt x="54610" y="349504"/>
                </a:lnTo>
                <a:lnTo>
                  <a:pt x="51978" y="338349"/>
                </a:lnTo>
                <a:lnTo>
                  <a:pt x="50152" y="326135"/>
                </a:lnTo>
                <a:lnTo>
                  <a:pt x="49131" y="312875"/>
                </a:lnTo>
                <a:lnTo>
                  <a:pt x="48895" y="302006"/>
                </a:lnTo>
                <a:lnTo>
                  <a:pt x="48895" y="148971"/>
                </a:lnTo>
                <a:lnTo>
                  <a:pt x="13081" y="148971"/>
                </a:lnTo>
                <a:lnTo>
                  <a:pt x="8889" y="148971"/>
                </a:lnTo>
                <a:lnTo>
                  <a:pt x="5587" y="146304"/>
                </a:lnTo>
                <a:lnTo>
                  <a:pt x="3428" y="141097"/>
                </a:lnTo>
                <a:lnTo>
                  <a:pt x="930" y="131165"/>
                </a:lnTo>
                <a:lnTo>
                  <a:pt x="6" y="116338"/>
                </a:lnTo>
                <a:lnTo>
                  <a:pt x="0" y="114808"/>
                </a:lnTo>
                <a:lnTo>
                  <a:pt x="0" y="108331"/>
                </a:lnTo>
                <a:lnTo>
                  <a:pt x="381" y="102870"/>
                </a:lnTo>
                <a:lnTo>
                  <a:pt x="888" y="98425"/>
                </a:lnTo>
                <a:lnTo>
                  <a:pt x="1397" y="93980"/>
                </a:lnTo>
                <a:lnTo>
                  <a:pt x="2286" y="90424"/>
                </a:lnTo>
                <a:lnTo>
                  <a:pt x="3428" y="87884"/>
                </a:lnTo>
                <a:lnTo>
                  <a:pt x="4445" y="85217"/>
                </a:lnTo>
                <a:lnTo>
                  <a:pt x="5841" y="83438"/>
                </a:lnTo>
                <a:lnTo>
                  <a:pt x="7620" y="82296"/>
                </a:lnTo>
                <a:lnTo>
                  <a:pt x="9271" y="81152"/>
                </a:lnTo>
                <a:lnTo>
                  <a:pt x="11175" y="80645"/>
                </a:lnTo>
                <a:lnTo>
                  <a:pt x="13462" y="80645"/>
                </a:lnTo>
                <a:lnTo>
                  <a:pt x="48895" y="80645"/>
                </a:lnTo>
                <a:lnTo>
                  <a:pt x="48895" y="13970"/>
                </a:lnTo>
                <a:lnTo>
                  <a:pt x="48895" y="11811"/>
                </a:lnTo>
                <a:lnTo>
                  <a:pt x="49529" y="9779"/>
                </a:lnTo>
                <a:lnTo>
                  <a:pt x="50800" y="8000"/>
                </a:lnTo>
                <a:lnTo>
                  <a:pt x="51943" y="6223"/>
                </a:lnTo>
                <a:lnTo>
                  <a:pt x="54228" y="4699"/>
                </a:lnTo>
                <a:lnTo>
                  <a:pt x="57531" y="3429"/>
                </a:lnTo>
                <a:lnTo>
                  <a:pt x="60706" y="2286"/>
                </a:lnTo>
                <a:lnTo>
                  <a:pt x="65024" y="1270"/>
                </a:lnTo>
                <a:lnTo>
                  <a:pt x="70485" y="762"/>
                </a:lnTo>
                <a:lnTo>
                  <a:pt x="75946" y="254"/>
                </a:lnTo>
                <a:lnTo>
                  <a:pt x="82803" y="0"/>
                </a:lnTo>
                <a:lnTo>
                  <a:pt x="9080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082541" y="907414"/>
            <a:ext cx="211328" cy="408813"/>
          </a:xfrm>
          <a:custGeom>
            <a:avLst/>
            <a:gdLst/>
            <a:ahLst/>
            <a:cxnLst/>
            <a:rect l="l" t="t" r="r" b="b"/>
            <a:pathLst>
              <a:path w="211328" h="408813">
                <a:moveTo>
                  <a:pt x="90805" y="0"/>
                </a:moveTo>
                <a:lnTo>
                  <a:pt x="99060" y="0"/>
                </a:lnTo>
                <a:lnTo>
                  <a:pt x="105918" y="254"/>
                </a:lnTo>
                <a:lnTo>
                  <a:pt x="111379" y="762"/>
                </a:lnTo>
                <a:lnTo>
                  <a:pt x="116840" y="1270"/>
                </a:lnTo>
                <a:lnTo>
                  <a:pt x="121158" y="2286"/>
                </a:lnTo>
                <a:lnTo>
                  <a:pt x="124333" y="3429"/>
                </a:lnTo>
                <a:lnTo>
                  <a:pt x="127381" y="4699"/>
                </a:lnTo>
                <a:lnTo>
                  <a:pt x="129667" y="6223"/>
                </a:lnTo>
                <a:lnTo>
                  <a:pt x="130937" y="8000"/>
                </a:lnTo>
                <a:lnTo>
                  <a:pt x="132334" y="9779"/>
                </a:lnTo>
                <a:lnTo>
                  <a:pt x="132969" y="11811"/>
                </a:lnTo>
                <a:lnTo>
                  <a:pt x="132969" y="13970"/>
                </a:lnTo>
                <a:lnTo>
                  <a:pt x="132969" y="80645"/>
                </a:lnTo>
                <a:lnTo>
                  <a:pt x="197993" y="80645"/>
                </a:lnTo>
                <a:lnTo>
                  <a:pt x="200152" y="80645"/>
                </a:lnTo>
                <a:lnTo>
                  <a:pt x="202184" y="81152"/>
                </a:lnTo>
                <a:lnTo>
                  <a:pt x="203835" y="82296"/>
                </a:lnTo>
                <a:lnTo>
                  <a:pt x="205486" y="83438"/>
                </a:lnTo>
                <a:lnTo>
                  <a:pt x="206883" y="85217"/>
                </a:lnTo>
                <a:lnTo>
                  <a:pt x="208025" y="87884"/>
                </a:lnTo>
                <a:lnTo>
                  <a:pt x="209169" y="90424"/>
                </a:lnTo>
                <a:lnTo>
                  <a:pt x="209931" y="93980"/>
                </a:lnTo>
                <a:lnTo>
                  <a:pt x="210566" y="98425"/>
                </a:lnTo>
                <a:lnTo>
                  <a:pt x="211074" y="102870"/>
                </a:lnTo>
                <a:lnTo>
                  <a:pt x="211328" y="108331"/>
                </a:lnTo>
                <a:lnTo>
                  <a:pt x="211328" y="114808"/>
                </a:lnTo>
                <a:lnTo>
                  <a:pt x="210554" y="130071"/>
                </a:lnTo>
                <a:lnTo>
                  <a:pt x="208288" y="140432"/>
                </a:lnTo>
                <a:lnTo>
                  <a:pt x="205740" y="146304"/>
                </a:lnTo>
                <a:lnTo>
                  <a:pt x="202565" y="148971"/>
                </a:lnTo>
                <a:lnTo>
                  <a:pt x="198247" y="148971"/>
                </a:lnTo>
                <a:lnTo>
                  <a:pt x="132969" y="148971"/>
                </a:lnTo>
                <a:lnTo>
                  <a:pt x="132969" y="289306"/>
                </a:lnTo>
                <a:lnTo>
                  <a:pt x="133853" y="304465"/>
                </a:lnTo>
                <a:lnTo>
                  <a:pt x="136525" y="316810"/>
                </a:lnTo>
                <a:lnTo>
                  <a:pt x="140716" y="325882"/>
                </a:lnTo>
                <a:lnTo>
                  <a:pt x="149326" y="334108"/>
                </a:lnTo>
                <a:lnTo>
                  <a:pt x="162287" y="337906"/>
                </a:lnTo>
                <a:lnTo>
                  <a:pt x="168148" y="338200"/>
                </a:lnTo>
                <a:lnTo>
                  <a:pt x="172593" y="338200"/>
                </a:lnTo>
                <a:lnTo>
                  <a:pt x="176657" y="337820"/>
                </a:lnTo>
                <a:lnTo>
                  <a:pt x="180212" y="336931"/>
                </a:lnTo>
                <a:lnTo>
                  <a:pt x="183769" y="336169"/>
                </a:lnTo>
                <a:lnTo>
                  <a:pt x="186944" y="335280"/>
                </a:lnTo>
                <a:lnTo>
                  <a:pt x="189737" y="334263"/>
                </a:lnTo>
                <a:lnTo>
                  <a:pt x="192532" y="333248"/>
                </a:lnTo>
                <a:lnTo>
                  <a:pt x="194818" y="332359"/>
                </a:lnTo>
                <a:lnTo>
                  <a:pt x="196723" y="331597"/>
                </a:lnTo>
                <a:lnTo>
                  <a:pt x="198628" y="330835"/>
                </a:lnTo>
                <a:lnTo>
                  <a:pt x="200406" y="330454"/>
                </a:lnTo>
                <a:lnTo>
                  <a:pt x="201930" y="330454"/>
                </a:lnTo>
                <a:lnTo>
                  <a:pt x="203327" y="330454"/>
                </a:lnTo>
                <a:lnTo>
                  <a:pt x="204597" y="330835"/>
                </a:lnTo>
                <a:lnTo>
                  <a:pt x="205867" y="331597"/>
                </a:lnTo>
                <a:lnTo>
                  <a:pt x="207010" y="332359"/>
                </a:lnTo>
                <a:lnTo>
                  <a:pt x="208025" y="334010"/>
                </a:lnTo>
                <a:lnTo>
                  <a:pt x="208661" y="336296"/>
                </a:lnTo>
                <a:lnTo>
                  <a:pt x="209296" y="338709"/>
                </a:lnTo>
                <a:lnTo>
                  <a:pt x="209931" y="341884"/>
                </a:lnTo>
                <a:lnTo>
                  <a:pt x="210566" y="345821"/>
                </a:lnTo>
                <a:lnTo>
                  <a:pt x="211074" y="349885"/>
                </a:lnTo>
                <a:lnTo>
                  <a:pt x="211328" y="354964"/>
                </a:lnTo>
                <a:lnTo>
                  <a:pt x="211328" y="361314"/>
                </a:lnTo>
                <a:lnTo>
                  <a:pt x="211328" y="371094"/>
                </a:lnTo>
                <a:lnTo>
                  <a:pt x="210693" y="378587"/>
                </a:lnTo>
                <a:lnTo>
                  <a:pt x="209550" y="383921"/>
                </a:lnTo>
                <a:lnTo>
                  <a:pt x="208280" y="389127"/>
                </a:lnTo>
                <a:lnTo>
                  <a:pt x="206629" y="392811"/>
                </a:lnTo>
                <a:lnTo>
                  <a:pt x="204597" y="394970"/>
                </a:lnTo>
                <a:lnTo>
                  <a:pt x="202692" y="397001"/>
                </a:lnTo>
                <a:lnTo>
                  <a:pt x="199644" y="398907"/>
                </a:lnTo>
                <a:lnTo>
                  <a:pt x="195834" y="400558"/>
                </a:lnTo>
                <a:lnTo>
                  <a:pt x="191897" y="402336"/>
                </a:lnTo>
                <a:lnTo>
                  <a:pt x="187325" y="403733"/>
                </a:lnTo>
                <a:lnTo>
                  <a:pt x="181991" y="405002"/>
                </a:lnTo>
                <a:lnTo>
                  <a:pt x="176784" y="406146"/>
                </a:lnTo>
                <a:lnTo>
                  <a:pt x="171069" y="407162"/>
                </a:lnTo>
                <a:lnTo>
                  <a:pt x="164973" y="407797"/>
                </a:lnTo>
                <a:lnTo>
                  <a:pt x="158877" y="408432"/>
                </a:lnTo>
                <a:lnTo>
                  <a:pt x="152654" y="408813"/>
                </a:lnTo>
                <a:lnTo>
                  <a:pt x="146431" y="408813"/>
                </a:lnTo>
                <a:lnTo>
                  <a:pt x="132467" y="408276"/>
                </a:lnTo>
                <a:lnTo>
                  <a:pt x="119618" y="406681"/>
                </a:lnTo>
                <a:lnTo>
                  <a:pt x="107920" y="404043"/>
                </a:lnTo>
                <a:lnTo>
                  <a:pt x="90706" y="397118"/>
                </a:lnTo>
                <a:lnTo>
                  <a:pt x="80135" y="390147"/>
                </a:lnTo>
                <a:lnTo>
                  <a:pt x="72390" y="382905"/>
                </a:lnTo>
                <a:lnTo>
                  <a:pt x="65025" y="373214"/>
                </a:lnTo>
                <a:lnTo>
                  <a:pt x="59062" y="362006"/>
                </a:lnTo>
                <a:lnTo>
                  <a:pt x="54610" y="349504"/>
                </a:lnTo>
                <a:lnTo>
                  <a:pt x="51978" y="338349"/>
                </a:lnTo>
                <a:lnTo>
                  <a:pt x="50152" y="326135"/>
                </a:lnTo>
                <a:lnTo>
                  <a:pt x="49131" y="312875"/>
                </a:lnTo>
                <a:lnTo>
                  <a:pt x="48895" y="302006"/>
                </a:lnTo>
                <a:lnTo>
                  <a:pt x="48895" y="148971"/>
                </a:lnTo>
                <a:lnTo>
                  <a:pt x="13081" y="148971"/>
                </a:lnTo>
                <a:lnTo>
                  <a:pt x="8890" y="148971"/>
                </a:lnTo>
                <a:lnTo>
                  <a:pt x="5587" y="146304"/>
                </a:lnTo>
                <a:lnTo>
                  <a:pt x="3429" y="141097"/>
                </a:lnTo>
                <a:lnTo>
                  <a:pt x="930" y="131165"/>
                </a:lnTo>
                <a:lnTo>
                  <a:pt x="6" y="116338"/>
                </a:lnTo>
                <a:lnTo>
                  <a:pt x="0" y="114808"/>
                </a:lnTo>
                <a:lnTo>
                  <a:pt x="0" y="108331"/>
                </a:lnTo>
                <a:lnTo>
                  <a:pt x="381" y="102870"/>
                </a:lnTo>
                <a:lnTo>
                  <a:pt x="888" y="98425"/>
                </a:lnTo>
                <a:lnTo>
                  <a:pt x="1397" y="93980"/>
                </a:lnTo>
                <a:lnTo>
                  <a:pt x="2286" y="90424"/>
                </a:lnTo>
                <a:lnTo>
                  <a:pt x="3429" y="87884"/>
                </a:lnTo>
                <a:lnTo>
                  <a:pt x="4445" y="85217"/>
                </a:lnTo>
                <a:lnTo>
                  <a:pt x="5842" y="83438"/>
                </a:lnTo>
                <a:lnTo>
                  <a:pt x="7620" y="82296"/>
                </a:lnTo>
                <a:lnTo>
                  <a:pt x="9271" y="81152"/>
                </a:lnTo>
                <a:lnTo>
                  <a:pt x="11175" y="80645"/>
                </a:lnTo>
                <a:lnTo>
                  <a:pt x="13462" y="80645"/>
                </a:lnTo>
                <a:lnTo>
                  <a:pt x="48895" y="80645"/>
                </a:lnTo>
                <a:lnTo>
                  <a:pt x="48895" y="13970"/>
                </a:lnTo>
                <a:lnTo>
                  <a:pt x="48895" y="11811"/>
                </a:lnTo>
                <a:lnTo>
                  <a:pt x="49530" y="9779"/>
                </a:lnTo>
                <a:lnTo>
                  <a:pt x="50800" y="8000"/>
                </a:lnTo>
                <a:lnTo>
                  <a:pt x="51943" y="6223"/>
                </a:lnTo>
                <a:lnTo>
                  <a:pt x="54229" y="4699"/>
                </a:lnTo>
                <a:lnTo>
                  <a:pt x="57531" y="3429"/>
                </a:lnTo>
                <a:lnTo>
                  <a:pt x="60706" y="2286"/>
                </a:lnTo>
                <a:lnTo>
                  <a:pt x="65024" y="1270"/>
                </a:lnTo>
                <a:lnTo>
                  <a:pt x="70485" y="762"/>
                </a:lnTo>
                <a:lnTo>
                  <a:pt x="75946" y="254"/>
                </a:lnTo>
                <a:lnTo>
                  <a:pt x="82804" y="0"/>
                </a:lnTo>
                <a:lnTo>
                  <a:pt x="90805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545715" y="876173"/>
            <a:ext cx="331597" cy="435355"/>
          </a:xfrm>
          <a:custGeom>
            <a:avLst/>
            <a:gdLst/>
            <a:ahLst/>
            <a:cxnLst/>
            <a:rect l="l" t="t" r="r" b="b"/>
            <a:pathLst>
              <a:path w="331597" h="435355">
                <a:moveTo>
                  <a:pt x="13081" y="0"/>
                </a:moveTo>
                <a:lnTo>
                  <a:pt x="318516" y="0"/>
                </a:lnTo>
                <a:lnTo>
                  <a:pt x="320548" y="0"/>
                </a:lnTo>
                <a:lnTo>
                  <a:pt x="322326" y="635"/>
                </a:lnTo>
                <a:lnTo>
                  <a:pt x="323977" y="1904"/>
                </a:lnTo>
                <a:lnTo>
                  <a:pt x="325755" y="3048"/>
                </a:lnTo>
                <a:lnTo>
                  <a:pt x="327152" y="5079"/>
                </a:lnTo>
                <a:lnTo>
                  <a:pt x="328168" y="7874"/>
                </a:lnTo>
                <a:lnTo>
                  <a:pt x="329311" y="10667"/>
                </a:lnTo>
                <a:lnTo>
                  <a:pt x="330200" y="14477"/>
                </a:lnTo>
                <a:lnTo>
                  <a:pt x="330708" y="19176"/>
                </a:lnTo>
                <a:lnTo>
                  <a:pt x="331216" y="23875"/>
                </a:lnTo>
                <a:lnTo>
                  <a:pt x="331597" y="29463"/>
                </a:lnTo>
                <a:lnTo>
                  <a:pt x="331597" y="36194"/>
                </a:lnTo>
                <a:lnTo>
                  <a:pt x="331597" y="42672"/>
                </a:lnTo>
                <a:lnTo>
                  <a:pt x="331216" y="48260"/>
                </a:lnTo>
                <a:lnTo>
                  <a:pt x="330708" y="52831"/>
                </a:lnTo>
                <a:lnTo>
                  <a:pt x="330200" y="57403"/>
                </a:lnTo>
                <a:lnTo>
                  <a:pt x="329311" y="61087"/>
                </a:lnTo>
                <a:lnTo>
                  <a:pt x="328168" y="63880"/>
                </a:lnTo>
                <a:lnTo>
                  <a:pt x="327152" y="66675"/>
                </a:lnTo>
                <a:lnTo>
                  <a:pt x="325755" y="68706"/>
                </a:lnTo>
                <a:lnTo>
                  <a:pt x="323977" y="69976"/>
                </a:lnTo>
                <a:lnTo>
                  <a:pt x="322326" y="71374"/>
                </a:lnTo>
                <a:lnTo>
                  <a:pt x="320548" y="72009"/>
                </a:lnTo>
                <a:lnTo>
                  <a:pt x="318516" y="72009"/>
                </a:lnTo>
                <a:lnTo>
                  <a:pt x="210058" y="72009"/>
                </a:lnTo>
                <a:lnTo>
                  <a:pt x="210058" y="421259"/>
                </a:lnTo>
                <a:lnTo>
                  <a:pt x="210058" y="423544"/>
                </a:lnTo>
                <a:lnTo>
                  <a:pt x="209296" y="425576"/>
                </a:lnTo>
                <a:lnTo>
                  <a:pt x="207772" y="427354"/>
                </a:lnTo>
                <a:lnTo>
                  <a:pt x="206375" y="429132"/>
                </a:lnTo>
                <a:lnTo>
                  <a:pt x="203962" y="430529"/>
                </a:lnTo>
                <a:lnTo>
                  <a:pt x="200660" y="431673"/>
                </a:lnTo>
                <a:lnTo>
                  <a:pt x="197231" y="432815"/>
                </a:lnTo>
                <a:lnTo>
                  <a:pt x="192786" y="433704"/>
                </a:lnTo>
                <a:lnTo>
                  <a:pt x="187071" y="434339"/>
                </a:lnTo>
                <a:lnTo>
                  <a:pt x="181356" y="434975"/>
                </a:lnTo>
                <a:lnTo>
                  <a:pt x="174244" y="435355"/>
                </a:lnTo>
                <a:lnTo>
                  <a:pt x="165862" y="435355"/>
                </a:lnTo>
                <a:lnTo>
                  <a:pt x="157353" y="435355"/>
                </a:lnTo>
                <a:lnTo>
                  <a:pt x="150241" y="434975"/>
                </a:lnTo>
                <a:lnTo>
                  <a:pt x="144526" y="434339"/>
                </a:lnTo>
                <a:lnTo>
                  <a:pt x="138811" y="433704"/>
                </a:lnTo>
                <a:lnTo>
                  <a:pt x="134366" y="432815"/>
                </a:lnTo>
                <a:lnTo>
                  <a:pt x="130937" y="431673"/>
                </a:lnTo>
                <a:lnTo>
                  <a:pt x="127635" y="430529"/>
                </a:lnTo>
                <a:lnTo>
                  <a:pt x="125222" y="429132"/>
                </a:lnTo>
                <a:lnTo>
                  <a:pt x="123825" y="427354"/>
                </a:lnTo>
                <a:lnTo>
                  <a:pt x="122301" y="425576"/>
                </a:lnTo>
                <a:lnTo>
                  <a:pt x="121539" y="423544"/>
                </a:lnTo>
                <a:lnTo>
                  <a:pt x="121539" y="421259"/>
                </a:lnTo>
                <a:lnTo>
                  <a:pt x="121539" y="72009"/>
                </a:lnTo>
                <a:lnTo>
                  <a:pt x="13081" y="72009"/>
                </a:lnTo>
                <a:lnTo>
                  <a:pt x="10922" y="72009"/>
                </a:lnTo>
                <a:lnTo>
                  <a:pt x="9017" y="71374"/>
                </a:lnTo>
                <a:lnTo>
                  <a:pt x="7366" y="69976"/>
                </a:lnTo>
                <a:lnTo>
                  <a:pt x="5842" y="68706"/>
                </a:lnTo>
                <a:lnTo>
                  <a:pt x="4445" y="66675"/>
                </a:lnTo>
                <a:lnTo>
                  <a:pt x="3429" y="63880"/>
                </a:lnTo>
                <a:lnTo>
                  <a:pt x="2286" y="61087"/>
                </a:lnTo>
                <a:lnTo>
                  <a:pt x="1397" y="57403"/>
                </a:lnTo>
                <a:lnTo>
                  <a:pt x="889" y="52831"/>
                </a:lnTo>
                <a:lnTo>
                  <a:pt x="381" y="48260"/>
                </a:lnTo>
                <a:lnTo>
                  <a:pt x="0" y="42672"/>
                </a:lnTo>
                <a:lnTo>
                  <a:pt x="0" y="36194"/>
                </a:lnTo>
                <a:lnTo>
                  <a:pt x="0" y="29463"/>
                </a:lnTo>
                <a:lnTo>
                  <a:pt x="381" y="23875"/>
                </a:lnTo>
                <a:lnTo>
                  <a:pt x="889" y="19176"/>
                </a:lnTo>
                <a:lnTo>
                  <a:pt x="1397" y="14477"/>
                </a:lnTo>
                <a:lnTo>
                  <a:pt x="2286" y="10667"/>
                </a:lnTo>
                <a:lnTo>
                  <a:pt x="3429" y="7874"/>
                </a:lnTo>
                <a:lnTo>
                  <a:pt x="4445" y="5079"/>
                </a:lnTo>
                <a:lnTo>
                  <a:pt x="5842" y="3048"/>
                </a:lnTo>
                <a:lnTo>
                  <a:pt x="7366" y="1904"/>
                </a:lnTo>
                <a:lnTo>
                  <a:pt x="9017" y="635"/>
                </a:lnTo>
                <a:lnTo>
                  <a:pt x="10922" y="0"/>
                </a:lnTo>
                <a:lnTo>
                  <a:pt x="1308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338707" y="876173"/>
            <a:ext cx="331597" cy="435355"/>
          </a:xfrm>
          <a:custGeom>
            <a:avLst/>
            <a:gdLst/>
            <a:ahLst/>
            <a:cxnLst/>
            <a:rect l="l" t="t" r="r" b="b"/>
            <a:pathLst>
              <a:path w="331597" h="435355">
                <a:moveTo>
                  <a:pt x="13081" y="0"/>
                </a:moveTo>
                <a:lnTo>
                  <a:pt x="318516" y="0"/>
                </a:lnTo>
                <a:lnTo>
                  <a:pt x="320548" y="0"/>
                </a:lnTo>
                <a:lnTo>
                  <a:pt x="322325" y="635"/>
                </a:lnTo>
                <a:lnTo>
                  <a:pt x="323976" y="1904"/>
                </a:lnTo>
                <a:lnTo>
                  <a:pt x="325755" y="3048"/>
                </a:lnTo>
                <a:lnTo>
                  <a:pt x="327151" y="5079"/>
                </a:lnTo>
                <a:lnTo>
                  <a:pt x="328168" y="7874"/>
                </a:lnTo>
                <a:lnTo>
                  <a:pt x="329311" y="10667"/>
                </a:lnTo>
                <a:lnTo>
                  <a:pt x="330200" y="14477"/>
                </a:lnTo>
                <a:lnTo>
                  <a:pt x="330707" y="19176"/>
                </a:lnTo>
                <a:lnTo>
                  <a:pt x="331216" y="23875"/>
                </a:lnTo>
                <a:lnTo>
                  <a:pt x="331597" y="29463"/>
                </a:lnTo>
                <a:lnTo>
                  <a:pt x="331597" y="36194"/>
                </a:lnTo>
                <a:lnTo>
                  <a:pt x="331597" y="42672"/>
                </a:lnTo>
                <a:lnTo>
                  <a:pt x="331216" y="48260"/>
                </a:lnTo>
                <a:lnTo>
                  <a:pt x="330707" y="52831"/>
                </a:lnTo>
                <a:lnTo>
                  <a:pt x="330200" y="57403"/>
                </a:lnTo>
                <a:lnTo>
                  <a:pt x="329311" y="61087"/>
                </a:lnTo>
                <a:lnTo>
                  <a:pt x="328168" y="63880"/>
                </a:lnTo>
                <a:lnTo>
                  <a:pt x="327151" y="66675"/>
                </a:lnTo>
                <a:lnTo>
                  <a:pt x="325755" y="68706"/>
                </a:lnTo>
                <a:lnTo>
                  <a:pt x="323976" y="69976"/>
                </a:lnTo>
                <a:lnTo>
                  <a:pt x="322325" y="71374"/>
                </a:lnTo>
                <a:lnTo>
                  <a:pt x="320548" y="72009"/>
                </a:lnTo>
                <a:lnTo>
                  <a:pt x="318516" y="72009"/>
                </a:lnTo>
                <a:lnTo>
                  <a:pt x="210058" y="72009"/>
                </a:lnTo>
                <a:lnTo>
                  <a:pt x="210058" y="421259"/>
                </a:lnTo>
                <a:lnTo>
                  <a:pt x="210058" y="423544"/>
                </a:lnTo>
                <a:lnTo>
                  <a:pt x="209296" y="425576"/>
                </a:lnTo>
                <a:lnTo>
                  <a:pt x="207772" y="427354"/>
                </a:lnTo>
                <a:lnTo>
                  <a:pt x="206375" y="429132"/>
                </a:lnTo>
                <a:lnTo>
                  <a:pt x="203962" y="430529"/>
                </a:lnTo>
                <a:lnTo>
                  <a:pt x="200659" y="431673"/>
                </a:lnTo>
                <a:lnTo>
                  <a:pt x="197231" y="432815"/>
                </a:lnTo>
                <a:lnTo>
                  <a:pt x="192786" y="433704"/>
                </a:lnTo>
                <a:lnTo>
                  <a:pt x="187071" y="434339"/>
                </a:lnTo>
                <a:lnTo>
                  <a:pt x="181356" y="434975"/>
                </a:lnTo>
                <a:lnTo>
                  <a:pt x="174244" y="435355"/>
                </a:lnTo>
                <a:lnTo>
                  <a:pt x="165862" y="435355"/>
                </a:lnTo>
                <a:lnTo>
                  <a:pt x="157353" y="435355"/>
                </a:lnTo>
                <a:lnTo>
                  <a:pt x="150240" y="434975"/>
                </a:lnTo>
                <a:lnTo>
                  <a:pt x="144526" y="434339"/>
                </a:lnTo>
                <a:lnTo>
                  <a:pt x="138811" y="433704"/>
                </a:lnTo>
                <a:lnTo>
                  <a:pt x="134365" y="432815"/>
                </a:lnTo>
                <a:lnTo>
                  <a:pt x="130937" y="431673"/>
                </a:lnTo>
                <a:lnTo>
                  <a:pt x="127634" y="430529"/>
                </a:lnTo>
                <a:lnTo>
                  <a:pt x="125222" y="429132"/>
                </a:lnTo>
                <a:lnTo>
                  <a:pt x="123825" y="427354"/>
                </a:lnTo>
                <a:lnTo>
                  <a:pt x="122301" y="425576"/>
                </a:lnTo>
                <a:lnTo>
                  <a:pt x="121539" y="423544"/>
                </a:lnTo>
                <a:lnTo>
                  <a:pt x="121539" y="421259"/>
                </a:lnTo>
                <a:lnTo>
                  <a:pt x="121539" y="72009"/>
                </a:lnTo>
                <a:lnTo>
                  <a:pt x="13081" y="72009"/>
                </a:lnTo>
                <a:lnTo>
                  <a:pt x="10921" y="72009"/>
                </a:lnTo>
                <a:lnTo>
                  <a:pt x="9017" y="71374"/>
                </a:lnTo>
                <a:lnTo>
                  <a:pt x="7365" y="69976"/>
                </a:lnTo>
                <a:lnTo>
                  <a:pt x="5842" y="68706"/>
                </a:lnTo>
                <a:lnTo>
                  <a:pt x="4445" y="66675"/>
                </a:lnTo>
                <a:lnTo>
                  <a:pt x="3429" y="63880"/>
                </a:lnTo>
                <a:lnTo>
                  <a:pt x="2286" y="61087"/>
                </a:lnTo>
                <a:lnTo>
                  <a:pt x="1396" y="57403"/>
                </a:lnTo>
                <a:lnTo>
                  <a:pt x="889" y="52831"/>
                </a:lnTo>
                <a:lnTo>
                  <a:pt x="381" y="48260"/>
                </a:lnTo>
                <a:lnTo>
                  <a:pt x="0" y="42672"/>
                </a:lnTo>
                <a:lnTo>
                  <a:pt x="0" y="36194"/>
                </a:lnTo>
                <a:lnTo>
                  <a:pt x="0" y="29463"/>
                </a:lnTo>
                <a:lnTo>
                  <a:pt x="381" y="23875"/>
                </a:lnTo>
                <a:lnTo>
                  <a:pt x="889" y="19176"/>
                </a:lnTo>
                <a:lnTo>
                  <a:pt x="1396" y="14477"/>
                </a:lnTo>
                <a:lnTo>
                  <a:pt x="2286" y="10667"/>
                </a:lnTo>
                <a:lnTo>
                  <a:pt x="3429" y="7874"/>
                </a:lnTo>
                <a:lnTo>
                  <a:pt x="4445" y="5079"/>
                </a:lnTo>
                <a:lnTo>
                  <a:pt x="5842" y="3048"/>
                </a:lnTo>
                <a:lnTo>
                  <a:pt x="7365" y="1904"/>
                </a:lnTo>
                <a:lnTo>
                  <a:pt x="9017" y="635"/>
                </a:lnTo>
                <a:lnTo>
                  <a:pt x="10921" y="0"/>
                </a:lnTo>
                <a:lnTo>
                  <a:pt x="1308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608574" y="869188"/>
            <a:ext cx="320421" cy="447421"/>
          </a:xfrm>
          <a:custGeom>
            <a:avLst/>
            <a:gdLst/>
            <a:ahLst/>
            <a:cxnLst/>
            <a:rect l="l" t="t" r="r" b="b"/>
            <a:pathLst>
              <a:path w="320421" h="447421">
                <a:moveTo>
                  <a:pt x="200913" y="0"/>
                </a:moveTo>
                <a:lnTo>
                  <a:pt x="213878" y="402"/>
                </a:lnTo>
                <a:lnTo>
                  <a:pt x="226475" y="1611"/>
                </a:lnTo>
                <a:lnTo>
                  <a:pt x="235712" y="3048"/>
                </a:lnTo>
                <a:lnTo>
                  <a:pt x="248616" y="5670"/>
                </a:lnTo>
                <a:lnTo>
                  <a:pt x="260728" y="8967"/>
                </a:lnTo>
                <a:lnTo>
                  <a:pt x="266700" y="10922"/>
                </a:lnTo>
                <a:lnTo>
                  <a:pt x="279052" y="15613"/>
                </a:lnTo>
                <a:lnTo>
                  <a:pt x="290221" y="20947"/>
                </a:lnTo>
                <a:lnTo>
                  <a:pt x="299974" y="26288"/>
                </a:lnTo>
                <a:lnTo>
                  <a:pt x="305180" y="29972"/>
                </a:lnTo>
                <a:lnTo>
                  <a:pt x="308228" y="33020"/>
                </a:lnTo>
                <a:lnTo>
                  <a:pt x="311276" y="35940"/>
                </a:lnTo>
                <a:lnTo>
                  <a:pt x="313309" y="38481"/>
                </a:lnTo>
                <a:lnTo>
                  <a:pt x="314451" y="40512"/>
                </a:lnTo>
                <a:lnTo>
                  <a:pt x="315595" y="42545"/>
                </a:lnTo>
                <a:lnTo>
                  <a:pt x="316484" y="45085"/>
                </a:lnTo>
                <a:lnTo>
                  <a:pt x="317118" y="48260"/>
                </a:lnTo>
                <a:lnTo>
                  <a:pt x="317753" y="51308"/>
                </a:lnTo>
                <a:lnTo>
                  <a:pt x="318262" y="54990"/>
                </a:lnTo>
                <a:lnTo>
                  <a:pt x="318642" y="59309"/>
                </a:lnTo>
                <a:lnTo>
                  <a:pt x="318897" y="63500"/>
                </a:lnTo>
                <a:lnTo>
                  <a:pt x="319150" y="68707"/>
                </a:lnTo>
                <a:lnTo>
                  <a:pt x="319150" y="75057"/>
                </a:lnTo>
                <a:lnTo>
                  <a:pt x="319150" y="81661"/>
                </a:lnTo>
                <a:lnTo>
                  <a:pt x="318897" y="87375"/>
                </a:lnTo>
                <a:lnTo>
                  <a:pt x="318515" y="92075"/>
                </a:lnTo>
                <a:lnTo>
                  <a:pt x="318008" y="96774"/>
                </a:lnTo>
                <a:lnTo>
                  <a:pt x="317246" y="100584"/>
                </a:lnTo>
                <a:lnTo>
                  <a:pt x="316102" y="103504"/>
                </a:lnTo>
                <a:lnTo>
                  <a:pt x="314960" y="106425"/>
                </a:lnTo>
                <a:lnTo>
                  <a:pt x="313689" y="108458"/>
                </a:lnTo>
                <a:lnTo>
                  <a:pt x="312038" y="109854"/>
                </a:lnTo>
                <a:lnTo>
                  <a:pt x="310514" y="111125"/>
                </a:lnTo>
                <a:lnTo>
                  <a:pt x="308737" y="111887"/>
                </a:lnTo>
                <a:lnTo>
                  <a:pt x="306704" y="111887"/>
                </a:lnTo>
                <a:lnTo>
                  <a:pt x="303402" y="111887"/>
                </a:lnTo>
                <a:lnTo>
                  <a:pt x="299085" y="109854"/>
                </a:lnTo>
                <a:lnTo>
                  <a:pt x="294004" y="105917"/>
                </a:lnTo>
                <a:lnTo>
                  <a:pt x="288925" y="102108"/>
                </a:lnTo>
                <a:lnTo>
                  <a:pt x="274065" y="92963"/>
                </a:lnTo>
                <a:lnTo>
                  <a:pt x="263621" y="87431"/>
                </a:lnTo>
                <a:lnTo>
                  <a:pt x="251679" y="82334"/>
                </a:lnTo>
                <a:lnTo>
                  <a:pt x="233802" y="76793"/>
                </a:lnTo>
                <a:lnTo>
                  <a:pt x="221366" y="74862"/>
                </a:lnTo>
                <a:lnTo>
                  <a:pt x="207676" y="74066"/>
                </a:lnTo>
                <a:lnTo>
                  <a:pt x="204597" y="74040"/>
                </a:lnTo>
                <a:lnTo>
                  <a:pt x="191168" y="74787"/>
                </a:lnTo>
                <a:lnTo>
                  <a:pt x="178509" y="77047"/>
                </a:lnTo>
                <a:lnTo>
                  <a:pt x="166620" y="80850"/>
                </a:lnTo>
                <a:lnTo>
                  <a:pt x="147745" y="91108"/>
                </a:lnTo>
                <a:lnTo>
                  <a:pt x="137919" y="99045"/>
                </a:lnTo>
                <a:lnTo>
                  <a:pt x="129001" y="108393"/>
                </a:lnTo>
                <a:lnTo>
                  <a:pt x="117535" y="124732"/>
                </a:lnTo>
                <a:lnTo>
                  <a:pt x="111830" y="135747"/>
                </a:lnTo>
                <a:lnTo>
                  <a:pt x="106943" y="147736"/>
                </a:lnTo>
                <a:lnTo>
                  <a:pt x="102852" y="160711"/>
                </a:lnTo>
                <a:lnTo>
                  <a:pt x="99803" y="173537"/>
                </a:lnTo>
                <a:lnTo>
                  <a:pt x="97730" y="185585"/>
                </a:lnTo>
                <a:lnTo>
                  <a:pt x="96264" y="198202"/>
                </a:lnTo>
                <a:lnTo>
                  <a:pt x="95396" y="211394"/>
                </a:lnTo>
                <a:lnTo>
                  <a:pt x="95123" y="224662"/>
                </a:lnTo>
                <a:lnTo>
                  <a:pt x="95401" y="238873"/>
                </a:lnTo>
                <a:lnTo>
                  <a:pt x="96244" y="252318"/>
                </a:lnTo>
                <a:lnTo>
                  <a:pt x="97661" y="265010"/>
                </a:lnTo>
                <a:lnTo>
                  <a:pt x="99664" y="276958"/>
                </a:lnTo>
                <a:lnTo>
                  <a:pt x="102262" y="288173"/>
                </a:lnTo>
                <a:lnTo>
                  <a:pt x="107299" y="304130"/>
                </a:lnTo>
                <a:lnTo>
                  <a:pt x="112436" y="316197"/>
                </a:lnTo>
                <a:lnTo>
                  <a:pt x="118396" y="327017"/>
                </a:lnTo>
                <a:lnTo>
                  <a:pt x="125168" y="336579"/>
                </a:lnTo>
                <a:lnTo>
                  <a:pt x="134215" y="346413"/>
                </a:lnTo>
                <a:lnTo>
                  <a:pt x="144036" y="354525"/>
                </a:lnTo>
                <a:lnTo>
                  <a:pt x="154829" y="361139"/>
                </a:lnTo>
                <a:lnTo>
                  <a:pt x="171983" y="367958"/>
                </a:lnTo>
                <a:lnTo>
                  <a:pt x="184196" y="370819"/>
                </a:lnTo>
                <a:lnTo>
                  <a:pt x="197151" y="372406"/>
                </a:lnTo>
                <a:lnTo>
                  <a:pt x="206883" y="372745"/>
                </a:lnTo>
                <a:lnTo>
                  <a:pt x="220859" y="372201"/>
                </a:lnTo>
                <a:lnTo>
                  <a:pt x="233566" y="370584"/>
                </a:lnTo>
                <a:lnTo>
                  <a:pt x="245049" y="367916"/>
                </a:lnTo>
                <a:lnTo>
                  <a:pt x="260384" y="362539"/>
                </a:lnTo>
                <a:lnTo>
                  <a:pt x="271724" y="357554"/>
                </a:lnTo>
                <a:lnTo>
                  <a:pt x="284861" y="350520"/>
                </a:lnTo>
                <a:lnTo>
                  <a:pt x="296799" y="342900"/>
                </a:lnTo>
                <a:lnTo>
                  <a:pt x="302133" y="339344"/>
                </a:lnTo>
                <a:lnTo>
                  <a:pt x="306197" y="337565"/>
                </a:lnTo>
                <a:lnTo>
                  <a:pt x="309117" y="337565"/>
                </a:lnTo>
                <a:lnTo>
                  <a:pt x="311276" y="337565"/>
                </a:lnTo>
                <a:lnTo>
                  <a:pt x="313054" y="337947"/>
                </a:lnTo>
                <a:lnTo>
                  <a:pt x="314451" y="338836"/>
                </a:lnTo>
                <a:lnTo>
                  <a:pt x="315722" y="339725"/>
                </a:lnTo>
                <a:lnTo>
                  <a:pt x="316864" y="341502"/>
                </a:lnTo>
                <a:lnTo>
                  <a:pt x="317753" y="344170"/>
                </a:lnTo>
                <a:lnTo>
                  <a:pt x="318642" y="346963"/>
                </a:lnTo>
                <a:lnTo>
                  <a:pt x="319404" y="350647"/>
                </a:lnTo>
                <a:lnTo>
                  <a:pt x="319786" y="355473"/>
                </a:lnTo>
                <a:lnTo>
                  <a:pt x="320293" y="360299"/>
                </a:lnTo>
                <a:lnTo>
                  <a:pt x="320421" y="366649"/>
                </a:lnTo>
                <a:lnTo>
                  <a:pt x="320421" y="374650"/>
                </a:lnTo>
                <a:lnTo>
                  <a:pt x="320421" y="380238"/>
                </a:lnTo>
                <a:lnTo>
                  <a:pt x="320293" y="385063"/>
                </a:lnTo>
                <a:lnTo>
                  <a:pt x="319913" y="388874"/>
                </a:lnTo>
                <a:lnTo>
                  <a:pt x="319659" y="392811"/>
                </a:lnTo>
                <a:lnTo>
                  <a:pt x="319150" y="396239"/>
                </a:lnTo>
                <a:lnTo>
                  <a:pt x="318515" y="399034"/>
                </a:lnTo>
                <a:lnTo>
                  <a:pt x="317753" y="401827"/>
                </a:lnTo>
                <a:lnTo>
                  <a:pt x="316864" y="404113"/>
                </a:lnTo>
                <a:lnTo>
                  <a:pt x="315722" y="406146"/>
                </a:lnTo>
                <a:lnTo>
                  <a:pt x="314705" y="408177"/>
                </a:lnTo>
                <a:lnTo>
                  <a:pt x="312927" y="410463"/>
                </a:lnTo>
                <a:lnTo>
                  <a:pt x="310388" y="413003"/>
                </a:lnTo>
                <a:lnTo>
                  <a:pt x="307975" y="415671"/>
                </a:lnTo>
                <a:lnTo>
                  <a:pt x="285755" y="428248"/>
                </a:lnTo>
                <a:lnTo>
                  <a:pt x="270383" y="434466"/>
                </a:lnTo>
                <a:lnTo>
                  <a:pt x="246755" y="441356"/>
                </a:lnTo>
                <a:lnTo>
                  <a:pt x="223605" y="445588"/>
                </a:lnTo>
                <a:lnTo>
                  <a:pt x="197937" y="447379"/>
                </a:lnTo>
                <a:lnTo>
                  <a:pt x="193166" y="447421"/>
                </a:lnTo>
                <a:lnTo>
                  <a:pt x="179529" y="447087"/>
                </a:lnTo>
                <a:lnTo>
                  <a:pt x="153488" y="444406"/>
                </a:lnTo>
                <a:lnTo>
                  <a:pt x="129111" y="439023"/>
                </a:lnTo>
                <a:lnTo>
                  <a:pt x="112902" y="433577"/>
                </a:lnTo>
                <a:lnTo>
                  <a:pt x="89360" y="422491"/>
                </a:lnTo>
                <a:lnTo>
                  <a:pt x="68455" y="408154"/>
                </a:lnTo>
                <a:lnTo>
                  <a:pt x="51942" y="392557"/>
                </a:lnTo>
                <a:lnTo>
                  <a:pt x="36859" y="373433"/>
                </a:lnTo>
                <a:lnTo>
                  <a:pt x="24238" y="351445"/>
                </a:lnTo>
                <a:lnTo>
                  <a:pt x="14054" y="326620"/>
                </a:lnTo>
                <a:lnTo>
                  <a:pt x="7214" y="301913"/>
                </a:lnTo>
                <a:lnTo>
                  <a:pt x="2959" y="277501"/>
                </a:lnTo>
                <a:lnTo>
                  <a:pt x="569" y="251221"/>
                </a:lnTo>
                <a:lnTo>
                  <a:pt x="0" y="229362"/>
                </a:lnTo>
                <a:lnTo>
                  <a:pt x="243" y="215414"/>
                </a:lnTo>
                <a:lnTo>
                  <a:pt x="2187" y="188751"/>
                </a:lnTo>
                <a:lnTo>
                  <a:pt x="6061" y="163719"/>
                </a:lnTo>
                <a:lnTo>
                  <a:pt x="11855" y="140306"/>
                </a:lnTo>
                <a:lnTo>
                  <a:pt x="19501" y="118512"/>
                </a:lnTo>
                <a:lnTo>
                  <a:pt x="30701" y="94831"/>
                </a:lnTo>
                <a:lnTo>
                  <a:pt x="44117" y="73723"/>
                </a:lnTo>
                <a:lnTo>
                  <a:pt x="55879" y="59309"/>
                </a:lnTo>
                <a:lnTo>
                  <a:pt x="74412" y="41690"/>
                </a:lnTo>
                <a:lnTo>
                  <a:pt x="95217" y="27110"/>
                </a:lnTo>
                <a:lnTo>
                  <a:pt x="118268" y="15569"/>
                </a:lnTo>
                <a:lnTo>
                  <a:pt x="142735" y="7235"/>
                </a:lnTo>
                <a:lnTo>
                  <a:pt x="167520" y="2244"/>
                </a:lnTo>
                <a:lnTo>
                  <a:pt x="193736" y="97"/>
                </a:lnTo>
                <a:lnTo>
                  <a:pt x="20091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348480" y="854837"/>
            <a:ext cx="97028" cy="88391"/>
          </a:xfrm>
          <a:custGeom>
            <a:avLst/>
            <a:gdLst/>
            <a:ahLst/>
            <a:cxnLst/>
            <a:rect l="l" t="t" r="r" b="b"/>
            <a:pathLst>
              <a:path w="97028" h="88391">
                <a:moveTo>
                  <a:pt x="48895" y="0"/>
                </a:moveTo>
                <a:lnTo>
                  <a:pt x="65160" y="996"/>
                </a:lnTo>
                <a:lnTo>
                  <a:pt x="77683" y="3984"/>
                </a:lnTo>
                <a:lnTo>
                  <a:pt x="86386" y="8964"/>
                </a:lnTo>
                <a:lnTo>
                  <a:pt x="92926" y="18283"/>
                </a:lnTo>
                <a:lnTo>
                  <a:pt x="96238" y="30874"/>
                </a:lnTo>
                <a:lnTo>
                  <a:pt x="97028" y="43434"/>
                </a:lnTo>
                <a:lnTo>
                  <a:pt x="95792" y="59208"/>
                </a:lnTo>
                <a:lnTo>
                  <a:pt x="92087" y="71171"/>
                </a:lnTo>
                <a:lnTo>
                  <a:pt x="86741" y="78612"/>
                </a:lnTo>
                <a:lnTo>
                  <a:pt x="78245" y="83849"/>
                </a:lnTo>
                <a:lnTo>
                  <a:pt x="66162" y="87112"/>
                </a:lnTo>
                <a:lnTo>
                  <a:pt x="50494" y="88375"/>
                </a:lnTo>
                <a:lnTo>
                  <a:pt x="48260" y="88391"/>
                </a:lnTo>
                <a:lnTo>
                  <a:pt x="31815" y="87411"/>
                </a:lnTo>
                <a:lnTo>
                  <a:pt x="19257" y="84484"/>
                </a:lnTo>
                <a:lnTo>
                  <a:pt x="10612" y="79639"/>
                </a:lnTo>
                <a:lnTo>
                  <a:pt x="4047" y="70281"/>
                </a:lnTo>
                <a:lnTo>
                  <a:pt x="768" y="57638"/>
                </a:lnTo>
                <a:lnTo>
                  <a:pt x="0" y="45212"/>
                </a:lnTo>
                <a:lnTo>
                  <a:pt x="1215" y="29476"/>
                </a:lnTo>
                <a:lnTo>
                  <a:pt x="4843" y="17449"/>
                </a:lnTo>
                <a:lnTo>
                  <a:pt x="10160" y="9778"/>
                </a:lnTo>
                <a:lnTo>
                  <a:pt x="18518" y="4512"/>
                </a:lnTo>
                <a:lnTo>
                  <a:pt x="30544" y="1275"/>
                </a:lnTo>
                <a:lnTo>
                  <a:pt x="46288" y="20"/>
                </a:lnTo>
                <a:lnTo>
                  <a:pt x="4889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103114" y="843407"/>
            <a:ext cx="285241" cy="468121"/>
          </a:xfrm>
          <a:custGeom>
            <a:avLst/>
            <a:gdLst/>
            <a:ahLst/>
            <a:cxnLst/>
            <a:rect l="l" t="t" r="r" b="b"/>
            <a:pathLst>
              <a:path w="285241" h="468121">
                <a:moveTo>
                  <a:pt x="42163" y="0"/>
                </a:moveTo>
                <a:lnTo>
                  <a:pt x="50419" y="0"/>
                </a:lnTo>
                <a:lnTo>
                  <a:pt x="57276" y="380"/>
                </a:lnTo>
                <a:lnTo>
                  <a:pt x="62611" y="1015"/>
                </a:lnTo>
                <a:lnTo>
                  <a:pt x="67945" y="1650"/>
                </a:lnTo>
                <a:lnTo>
                  <a:pt x="72262" y="2666"/>
                </a:lnTo>
                <a:lnTo>
                  <a:pt x="75564" y="3809"/>
                </a:lnTo>
                <a:lnTo>
                  <a:pt x="78739" y="5079"/>
                </a:lnTo>
                <a:lnTo>
                  <a:pt x="81025" y="6603"/>
                </a:lnTo>
                <a:lnTo>
                  <a:pt x="82423" y="8381"/>
                </a:lnTo>
                <a:lnTo>
                  <a:pt x="83693" y="10159"/>
                </a:lnTo>
                <a:lnTo>
                  <a:pt x="84327" y="12191"/>
                </a:lnTo>
                <a:lnTo>
                  <a:pt x="84327" y="14350"/>
                </a:lnTo>
                <a:lnTo>
                  <a:pt x="84327" y="179450"/>
                </a:lnTo>
                <a:lnTo>
                  <a:pt x="94510" y="170130"/>
                </a:lnTo>
                <a:lnTo>
                  <a:pt x="104753" y="161956"/>
                </a:lnTo>
                <a:lnTo>
                  <a:pt x="115075" y="154930"/>
                </a:lnTo>
                <a:lnTo>
                  <a:pt x="125495" y="149050"/>
                </a:lnTo>
                <a:lnTo>
                  <a:pt x="140788" y="142638"/>
                </a:lnTo>
                <a:lnTo>
                  <a:pt x="153088" y="139274"/>
                </a:lnTo>
                <a:lnTo>
                  <a:pt x="165651" y="137370"/>
                </a:lnTo>
                <a:lnTo>
                  <a:pt x="175768" y="136905"/>
                </a:lnTo>
                <a:lnTo>
                  <a:pt x="189981" y="137506"/>
                </a:lnTo>
                <a:lnTo>
                  <a:pt x="203077" y="139293"/>
                </a:lnTo>
                <a:lnTo>
                  <a:pt x="215053" y="142245"/>
                </a:lnTo>
                <a:lnTo>
                  <a:pt x="225910" y="146341"/>
                </a:lnTo>
                <a:lnTo>
                  <a:pt x="238729" y="153438"/>
                </a:lnTo>
                <a:lnTo>
                  <a:pt x="248879" y="161185"/>
                </a:lnTo>
                <a:lnTo>
                  <a:pt x="257633" y="170199"/>
                </a:lnTo>
                <a:lnTo>
                  <a:pt x="267758" y="184832"/>
                </a:lnTo>
                <a:lnTo>
                  <a:pt x="273364" y="196132"/>
                </a:lnTo>
                <a:lnTo>
                  <a:pt x="277802" y="208380"/>
                </a:lnTo>
                <a:lnTo>
                  <a:pt x="281861" y="226053"/>
                </a:lnTo>
                <a:lnTo>
                  <a:pt x="283523" y="237964"/>
                </a:lnTo>
                <a:lnTo>
                  <a:pt x="284633" y="250870"/>
                </a:lnTo>
                <a:lnTo>
                  <a:pt x="285180" y="264771"/>
                </a:lnTo>
                <a:lnTo>
                  <a:pt x="285241" y="271525"/>
                </a:lnTo>
                <a:lnTo>
                  <a:pt x="285241" y="454787"/>
                </a:lnTo>
                <a:lnTo>
                  <a:pt x="285241" y="456945"/>
                </a:lnTo>
                <a:lnTo>
                  <a:pt x="284607" y="458977"/>
                </a:lnTo>
                <a:lnTo>
                  <a:pt x="283337" y="460628"/>
                </a:lnTo>
                <a:lnTo>
                  <a:pt x="281939" y="462279"/>
                </a:lnTo>
                <a:lnTo>
                  <a:pt x="279653" y="463676"/>
                </a:lnTo>
                <a:lnTo>
                  <a:pt x="276606" y="464819"/>
                </a:lnTo>
                <a:lnTo>
                  <a:pt x="273431" y="465835"/>
                </a:lnTo>
                <a:lnTo>
                  <a:pt x="269113" y="466725"/>
                </a:lnTo>
                <a:lnTo>
                  <a:pt x="263651" y="467232"/>
                </a:lnTo>
                <a:lnTo>
                  <a:pt x="258190" y="467867"/>
                </a:lnTo>
                <a:lnTo>
                  <a:pt x="251460" y="468121"/>
                </a:lnTo>
                <a:lnTo>
                  <a:pt x="243459" y="468121"/>
                </a:lnTo>
                <a:lnTo>
                  <a:pt x="235203" y="468121"/>
                </a:lnTo>
                <a:lnTo>
                  <a:pt x="228346" y="467867"/>
                </a:lnTo>
                <a:lnTo>
                  <a:pt x="222885" y="467232"/>
                </a:lnTo>
                <a:lnTo>
                  <a:pt x="217424" y="466725"/>
                </a:lnTo>
                <a:lnTo>
                  <a:pt x="213106" y="465835"/>
                </a:lnTo>
                <a:lnTo>
                  <a:pt x="209931" y="464819"/>
                </a:lnTo>
                <a:lnTo>
                  <a:pt x="206883" y="463676"/>
                </a:lnTo>
                <a:lnTo>
                  <a:pt x="204597" y="462279"/>
                </a:lnTo>
                <a:lnTo>
                  <a:pt x="203200" y="460628"/>
                </a:lnTo>
                <a:lnTo>
                  <a:pt x="201930" y="458977"/>
                </a:lnTo>
                <a:lnTo>
                  <a:pt x="201295" y="456945"/>
                </a:lnTo>
                <a:lnTo>
                  <a:pt x="201295" y="454787"/>
                </a:lnTo>
                <a:lnTo>
                  <a:pt x="201295" y="284225"/>
                </a:lnTo>
                <a:lnTo>
                  <a:pt x="200834" y="269397"/>
                </a:lnTo>
                <a:lnTo>
                  <a:pt x="199506" y="257159"/>
                </a:lnTo>
                <a:lnTo>
                  <a:pt x="198120" y="250189"/>
                </a:lnTo>
                <a:lnTo>
                  <a:pt x="195961" y="241807"/>
                </a:lnTo>
                <a:lnTo>
                  <a:pt x="192912" y="234822"/>
                </a:lnTo>
                <a:lnTo>
                  <a:pt x="188849" y="228853"/>
                </a:lnTo>
                <a:lnTo>
                  <a:pt x="184785" y="223012"/>
                </a:lnTo>
                <a:lnTo>
                  <a:pt x="179705" y="218312"/>
                </a:lnTo>
                <a:lnTo>
                  <a:pt x="173227" y="215137"/>
                </a:lnTo>
                <a:lnTo>
                  <a:pt x="166877" y="211962"/>
                </a:lnTo>
                <a:lnTo>
                  <a:pt x="159512" y="210312"/>
                </a:lnTo>
                <a:lnTo>
                  <a:pt x="151002" y="210312"/>
                </a:lnTo>
                <a:lnTo>
                  <a:pt x="139147" y="211901"/>
                </a:lnTo>
                <a:lnTo>
                  <a:pt x="127162" y="216645"/>
                </a:lnTo>
                <a:lnTo>
                  <a:pt x="118490" y="221995"/>
                </a:lnTo>
                <a:lnTo>
                  <a:pt x="109794" y="228920"/>
                </a:lnTo>
                <a:lnTo>
                  <a:pt x="100912" y="237294"/>
                </a:lnTo>
                <a:lnTo>
                  <a:pt x="91816" y="247146"/>
                </a:lnTo>
                <a:lnTo>
                  <a:pt x="84327" y="256158"/>
                </a:lnTo>
                <a:lnTo>
                  <a:pt x="84327" y="454787"/>
                </a:lnTo>
                <a:lnTo>
                  <a:pt x="84327" y="456945"/>
                </a:lnTo>
                <a:lnTo>
                  <a:pt x="83693" y="458977"/>
                </a:lnTo>
                <a:lnTo>
                  <a:pt x="82423" y="460628"/>
                </a:lnTo>
                <a:lnTo>
                  <a:pt x="81025" y="462279"/>
                </a:lnTo>
                <a:lnTo>
                  <a:pt x="78739" y="463676"/>
                </a:lnTo>
                <a:lnTo>
                  <a:pt x="75564" y="464819"/>
                </a:lnTo>
                <a:lnTo>
                  <a:pt x="72262" y="465835"/>
                </a:lnTo>
                <a:lnTo>
                  <a:pt x="67945" y="466725"/>
                </a:lnTo>
                <a:lnTo>
                  <a:pt x="62611" y="467232"/>
                </a:lnTo>
                <a:lnTo>
                  <a:pt x="57276" y="467867"/>
                </a:lnTo>
                <a:lnTo>
                  <a:pt x="50419" y="468121"/>
                </a:lnTo>
                <a:lnTo>
                  <a:pt x="42163" y="468121"/>
                </a:lnTo>
                <a:lnTo>
                  <a:pt x="33909" y="468121"/>
                </a:lnTo>
                <a:lnTo>
                  <a:pt x="27050" y="467867"/>
                </a:lnTo>
                <a:lnTo>
                  <a:pt x="21716" y="467232"/>
                </a:lnTo>
                <a:lnTo>
                  <a:pt x="16383" y="466725"/>
                </a:lnTo>
                <a:lnTo>
                  <a:pt x="12064" y="465835"/>
                </a:lnTo>
                <a:lnTo>
                  <a:pt x="8889" y="464819"/>
                </a:lnTo>
                <a:lnTo>
                  <a:pt x="5587" y="463676"/>
                </a:lnTo>
                <a:lnTo>
                  <a:pt x="3301" y="462279"/>
                </a:lnTo>
                <a:lnTo>
                  <a:pt x="2032" y="460628"/>
                </a:lnTo>
                <a:lnTo>
                  <a:pt x="635" y="458977"/>
                </a:lnTo>
                <a:lnTo>
                  <a:pt x="0" y="456945"/>
                </a:lnTo>
                <a:lnTo>
                  <a:pt x="0" y="454787"/>
                </a:lnTo>
                <a:lnTo>
                  <a:pt x="0" y="14350"/>
                </a:lnTo>
                <a:lnTo>
                  <a:pt x="0" y="12191"/>
                </a:lnTo>
                <a:lnTo>
                  <a:pt x="635" y="10159"/>
                </a:lnTo>
                <a:lnTo>
                  <a:pt x="2032" y="8381"/>
                </a:lnTo>
                <a:lnTo>
                  <a:pt x="3301" y="6603"/>
                </a:lnTo>
                <a:lnTo>
                  <a:pt x="5587" y="5079"/>
                </a:lnTo>
                <a:lnTo>
                  <a:pt x="8889" y="3809"/>
                </a:lnTo>
                <a:lnTo>
                  <a:pt x="12064" y="2666"/>
                </a:lnTo>
                <a:lnTo>
                  <a:pt x="16383" y="1650"/>
                </a:lnTo>
                <a:lnTo>
                  <a:pt x="21716" y="1015"/>
                </a:lnTo>
                <a:lnTo>
                  <a:pt x="27050" y="380"/>
                </a:lnTo>
                <a:lnTo>
                  <a:pt x="33909" y="0"/>
                </a:lnTo>
                <a:lnTo>
                  <a:pt x="4216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716786" y="843407"/>
            <a:ext cx="285241" cy="468121"/>
          </a:xfrm>
          <a:custGeom>
            <a:avLst/>
            <a:gdLst/>
            <a:ahLst/>
            <a:cxnLst/>
            <a:rect l="l" t="t" r="r" b="b"/>
            <a:pathLst>
              <a:path w="285241" h="468121">
                <a:moveTo>
                  <a:pt x="42163" y="0"/>
                </a:moveTo>
                <a:lnTo>
                  <a:pt x="50418" y="0"/>
                </a:lnTo>
                <a:lnTo>
                  <a:pt x="57276" y="380"/>
                </a:lnTo>
                <a:lnTo>
                  <a:pt x="62611" y="1015"/>
                </a:lnTo>
                <a:lnTo>
                  <a:pt x="67944" y="1650"/>
                </a:lnTo>
                <a:lnTo>
                  <a:pt x="72262" y="2666"/>
                </a:lnTo>
                <a:lnTo>
                  <a:pt x="75564" y="3809"/>
                </a:lnTo>
                <a:lnTo>
                  <a:pt x="78739" y="5079"/>
                </a:lnTo>
                <a:lnTo>
                  <a:pt x="81025" y="6603"/>
                </a:lnTo>
                <a:lnTo>
                  <a:pt x="82422" y="8381"/>
                </a:lnTo>
                <a:lnTo>
                  <a:pt x="83693" y="10159"/>
                </a:lnTo>
                <a:lnTo>
                  <a:pt x="84327" y="12191"/>
                </a:lnTo>
                <a:lnTo>
                  <a:pt x="84327" y="14350"/>
                </a:lnTo>
                <a:lnTo>
                  <a:pt x="84327" y="179450"/>
                </a:lnTo>
                <a:lnTo>
                  <a:pt x="94510" y="170130"/>
                </a:lnTo>
                <a:lnTo>
                  <a:pt x="104753" y="161956"/>
                </a:lnTo>
                <a:lnTo>
                  <a:pt x="115075" y="154930"/>
                </a:lnTo>
                <a:lnTo>
                  <a:pt x="125495" y="149050"/>
                </a:lnTo>
                <a:lnTo>
                  <a:pt x="140788" y="142638"/>
                </a:lnTo>
                <a:lnTo>
                  <a:pt x="153088" y="139274"/>
                </a:lnTo>
                <a:lnTo>
                  <a:pt x="165651" y="137370"/>
                </a:lnTo>
                <a:lnTo>
                  <a:pt x="175768" y="136905"/>
                </a:lnTo>
                <a:lnTo>
                  <a:pt x="189981" y="137506"/>
                </a:lnTo>
                <a:lnTo>
                  <a:pt x="203077" y="139293"/>
                </a:lnTo>
                <a:lnTo>
                  <a:pt x="215053" y="142245"/>
                </a:lnTo>
                <a:lnTo>
                  <a:pt x="225910" y="146341"/>
                </a:lnTo>
                <a:lnTo>
                  <a:pt x="238729" y="153438"/>
                </a:lnTo>
                <a:lnTo>
                  <a:pt x="248879" y="161185"/>
                </a:lnTo>
                <a:lnTo>
                  <a:pt x="257633" y="170199"/>
                </a:lnTo>
                <a:lnTo>
                  <a:pt x="267758" y="184832"/>
                </a:lnTo>
                <a:lnTo>
                  <a:pt x="273364" y="196132"/>
                </a:lnTo>
                <a:lnTo>
                  <a:pt x="277802" y="208380"/>
                </a:lnTo>
                <a:lnTo>
                  <a:pt x="281861" y="226053"/>
                </a:lnTo>
                <a:lnTo>
                  <a:pt x="283523" y="237964"/>
                </a:lnTo>
                <a:lnTo>
                  <a:pt x="284633" y="250870"/>
                </a:lnTo>
                <a:lnTo>
                  <a:pt x="285180" y="264771"/>
                </a:lnTo>
                <a:lnTo>
                  <a:pt x="285241" y="271525"/>
                </a:lnTo>
                <a:lnTo>
                  <a:pt x="285241" y="454787"/>
                </a:lnTo>
                <a:lnTo>
                  <a:pt x="285241" y="456945"/>
                </a:lnTo>
                <a:lnTo>
                  <a:pt x="284606" y="458977"/>
                </a:lnTo>
                <a:lnTo>
                  <a:pt x="283337" y="460628"/>
                </a:lnTo>
                <a:lnTo>
                  <a:pt x="281939" y="462279"/>
                </a:lnTo>
                <a:lnTo>
                  <a:pt x="279653" y="463676"/>
                </a:lnTo>
                <a:lnTo>
                  <a:pt x="276606" y="464819"/>
                </a:lnTo>
                <a:lnTo>
                  <a:pt x="273431" y="465835"/>
                </a:lnTo>
                <a:lnTo>
                  <a:pt x="269113" y="466725"/>
                </a:lnTo>
                <a:lnTo>
                  <a:pt x="263651" y="467232"/>
                </a:lnTo>
                <a:lnTo>
                  <a:pt x="258190" y="467867"/>
                </a:lnTo>
                <a:lnTo>
                  <a:pt x="251459" y="468121"/>
                </a:lnTo>
                <a:lnTo>
                  <a:pt x="243458" y="468121"/>
                </a:lnTo>
                <a:lnTo>
                  <a:pt x="235203" y="468121"/>
                </a:lnTo>
                <a:lnTo>
                  <a:pt x="228345" y="467867"/>
                </a:lnTo>
                <a:lnTo>
                  <a:pt x="222884" y="467232"/>
                </a:lnTo>
                <a:lnTo>
                  <a:pt x="217424" y="466725"/>
                </a:lnTo>
                <a:lnTo>
                  <a:pt x="213106" y="465835"/>
                </a:lnTo>
                <a:lnTo>
                  <a:pt x="209931" y="464819"/>
                </a:lnTo>
                <a:lnTo>
                  <a:pt x="206882" y="463676"/>
                </a:lnTo>
                <a:lnTo>
                  <a:pt x="204596" y="462279"/>
                </a:lnTo>
                <a:lnTo>
                  <a:pt x="203200" y="460628"/>
                </a:lnTo>
                <a:lnTo>
                  <a:pt x="201930" y="458977"/>
                </a:lnTo>
                <a:lnTo>
                  <a:pt x="201294" y="456945"/>
                </a:lnTo>
                <a:lnTo>
                  <a:pt x="201294" y="454787"/>
                </a:lnTo>
                <a:lnTo>
                  <a:pt x="201294" y="284225"/>
                </a:lnTo>
                <a:lnTo>
                  <a:pt x="200834" y="269397"/>
                </a:lnTo>
                <a:lnTo>
                  <a:pt x="199506" y="257159"/>
                </a:lnTo>
                <a:lnTo>
                  <a:pt x="198119" y="250189"/>
                </a:lnTo>
                <a:lnTo>
                  <a:pt x="195961" y="241807"/>
                </a:lnTo>
                <a:lnTo>
                  <a:pt x="192912" y="234822"/>
                </a:lnTo>
                <a:lnTo>
                  <a:pt x="188849" y="228853"/>
                </a:lnTo>
                <a:lnTo>
                  <a:pt x="184784" y="223012"/>
                </a:lnTo>
                <a:lnTo>
                  <a:pt x="179705" y="218312"/>
                </a:lnTo>
                <a:lnTo>
                  <a:pt x="173227" y="215137"/>
                </a:lnTo>
                <a:lnTo>
                  <a:pt x="166877" y="211962"/>
                </a:lnTo>
                <a:lnTo>
                  <a:pt x="159512" y="210312"/>
                </a:lnTo>
                <a:lnTo>
                  <a:pt x="151002" y="210312"/>
                </a:lnTo>
                <a:lnTo>
                  <a:pt x="139147" y="211901"/>
                </a:lnTo>
                <a:lnTo>
                  <a:pt x="127162" y="216645"/>
                </a:lnTo>
                <a:lnTo>
                  <a:pt x="118490" y="221995"/>
                </a:lnTo>
                <a:lnTo>
                  <a:pt x="109794" y="228920"/>
                </a:lnTo>
                <a:lnTo>
                  <a:pt x="100912" y="237294"/>
                </a:lnTo>
                <a:lnTo>
                  <a:pt x="91816" y="247146"/>
                </a:lnTo>
                <a:lnTo>
                  <a:pt x="84327" y="256158"/>
                </a:lnTo>
                <a:lnTo>
                  <a:pt x="84327" y="454787"/>
                </a:lnTo>
                <a:lnTo>
                  <a:pt x="84327" y="456945"/>
                </a:lnTo>
                <a:lnTo>
                  <a:pt x="83693" y="458977"/>
                </a:lnTo>
                <a:lnTo>
                  <a:pt x="82422" y="460628"/>
                </a:lnTo>
                <a:lnTo>
                  <a:pt x="81025" y="462279"/>
                </a:lnTo>
                <a:lnTo>
                  <a:pt x="78739" y="463676"/>
                </a:lnTo>
                <a:lnTo>
                  <a:pt x="75564" y="464819"/>
                </a:lnTo>
                <a:lnTo>
                  <a:pt x="72262" y="465835"/>
                </a:lnTo>
                <a:lnTo>
                  <a:pt x="67944" y="466725"/>
                </a:lnTo>
                <a:lnTo>
                  <a:pt x="62611" y="467232"/>
                </a:lnTo>
                <a:lnTo>
                  <a:pt x="57276" y="467867"/>
                </a:lnTo>
                <a:lnTo>
                  <a:pt x="50418" y="468121"/>
                </a:lnTo>
                <a:lnTo>
                  <a:pt x="42163" y="468121"/>
                </a:lnTo>
                <a:lnTo>
                  <a:pt x="33908" y="468121"/>
                </a:lnTo>
                <a:lnTo>
                  <a:pt x="27050" y="467867"/>
                </a:lnTo>
                <a:lnTo>
                  <a:pt x="21716" y="467232"/>
                </a:lnTo>
                <a:lnTo>
                  <a:pt x="16382" y="466725"/>
                </a:lnTo>
                <a:lnTo>
                  <a:pt x="12064" y="465835"/>
                </a:lnTo>
                <a:lnTo>
                  <a:pt x="8889" y="464819"/>
                </a:lnTo>
                <a:lnTo>
                  <a:pt x="5587" y="463676"/>
                </a:lnTo>
                <a:lnTo>
                  <a:pt x="3301" y="462279"/>
                </a:lnTo>
                <a:lnTo>
                  <a:pt x="2031" y="460628"/>
                </a:lnTo>
                <a:lnTo>
                  <a:pt x="634" y="458977"/>
                </a:lnTo>
                <a:lnTo>
                  <a:pt x="0" y="456945"/>
                </a:lnTo>
                <a:lnTo>
                  <a:pt x="0" y="454787"/>
                </a:lnTo>
                <a:lnTo>
                  <a:pt x="0" y="14350"/>
                </a:lnTo>
                <a:lnTo>
                  <a:pt x="0" y="12191"/>
                </a:lnTo>
                <a:lnTo>
                  <a:pt x="634" y="10159"/>
                </a:lnTo>
                <a:lnTo>
                  <a:pt x="2031" y="8381"/>
                </a:lnTo>
                <a:lnTo>
                  <a:pt x="3301" y="6603"/>
                </a:lnTo>
                <a:lnTo>
                  <a:pt x="5587" y="5079"/>
                </a:lnTo>
                <a:lnTo>
                  <a:pt x="8889" y="3809"/>
                </a:lnTo>
                <a:lnTo>
                  <a:pt x="12064" y="2666"/>
                </a:lnTo>
                <a:lnTo>
                  <a:pt x="16382" y="1650"/>
                </a:lnTo>
                <a:lnTo>
                  <a:pt x="21716" y="1015"/>
                </a:lnTo>
                <a:lnTo>
                  <a:pt x="27050" y="380"/>
                </a:lnTo>
                <a:lnTo>
                  <a:pt x="33908" y="0"/>
                </a:lnTo>
                <a:lnTo>
                  <a:pt x="42163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31064" y="2299716"/>
            <a:ext cx="1565148" cy="4754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28600" y="2578608"/>
            <a:ext cx="1370076" cy="2225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32587" y="1582032"/>
            <a:ext cx="8336065" cy="5481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53084">
              <a:lnSpc>
                <a:spcPts val="2180"/>
              </a:lnSpc>
              <a:spcBef>
                <a:spcPts val="109"/>
              </a:spcBef>
            </a:pPr>
            <a:r>
              <a:rPr sz="3150" spc="-4" baseline="1300" dirty="0" smtClean="0">
                <a:latin typeface="Constantia"/>
                <a:cs typeface="Constantia"/>
              </a:rPr>
              <a:t>I</a:t>
            </a:r>
            <a:r>
              <a:rPr sz="3150" spc="0" baseline="1300" dirty="0" smtClean="0">
                <a:latin typeface="Constantia"/>
                <a:cs typeface="Constantia"/>
              </a:rPr>
              <a:t>n</a:t>
            </a:r>
            <a:r>
              <a:rPr sz="3150" spc="54" baseline="1300" dirty="0" smtClean="0">
                <a:latin typeface="Constantia"/>
                <a:cs typeface="Constantia"/>
              </a:rPr>
              <a:t> </a:t>
            </a:r>
            <a:r>
              <a:rPr sz="3150" spc="0" baseline="1300" dirty="0" smtClean="0">
                <a:latin typeface="Constantia"/>
                <a:cs typeface="Constantia"/>
              </a:rPr>
              <a:t>the</a:t>
            </a:r>
            <a:r>
              <a:rPr sz="3150" spc="39" baseline="1300" dirty="0" smtClean="0">
                <a:latin typeface="Constantia"/>
                <a:cs typeface="Constantia"/>
              </a:rPr>
              <a:t> </a:t>
            </a:r>
            <a:r>
              <a:rPr sz="3150" spc="44" baseline="1300" dirty="0" smtClean="0">
                <a:latin typeface="Constantia"/>
                <a:cs typeface="Constantia"/>
              </a:rPr>
              <a:t>f</a:t>
            </a:r>
            <a:r>
              <a:rPr sz="3150" spc="0" baseline="1300" dirty="0" smtClean="0">
                <a:latin typeface="Constantia"/>
                <a:cs typeface="Constantia"/>
              </a:rPr>
              <a:t>ir</a:t>
            </a:r>
            <a:r>
              <a:rPr sz="3150" spc="4" baseline="1300" dirty="0" smtClean="0">
                <a:latin typeface="Constantia"/>
                <a:cs typeface="Constantia"/>
              </a:rPr>
              <a:t>s</a:t>
            </a:r>
            <a:r>
              <a:rPr sz="3150" spc="0" baseline="1300" dirty="0" smtClean="0">
                <a:latin typeface="Constantia"/>
                <a:cs typeface="Constantia"/>
              </a:rPr>
              <a:t>t</a:t>
            </a:r>
            <a:r>
              <a:rPr sz="3150" spc="44" baseline="1300" dirty="0" smtClean="0">
                <a:latin typeface="Constantia"/>
                <a:cs typeface="Constantia"/>
              </a:rPr>
              <a:t> </a:t>
            </a:r>
            <a:r>
              <a:rPr sz="3150" spc="-19" baseline="1300" dirty="0" smtClean="0">
                <a:latin typeface="Constantia"/>
                <a:cs typeface="Constantia"/>
              </a:rPr>
              <a:t>h</a:t>
            </a:r>
            <a:r>
              <a:rPr sz="3150" spc="0" baseline="1300" dirty="0" smtClean="0">
                <a:latin typeface="Constantia"/>
                <a:cs typeface="Constantia"/>
              </a:rPr>
              <a:t>alf</a:t>
            </a:r>
            <a:r>
              <a:rPr sz="3150" spc="129" baseline="1300" dirty="0" smtClean="0">
                <a:latin typeface="Constantia"/>
                <a:cs typeface="Constantia"/>
              </a:rPr>
              <a:t> </a:t>
            </a:r>
            <a:r>
              <a:rPr sz="3150" spc="4" baseline="1300" dirty="0" smtClean="0">
                <a:latin typeface="Constantia"/>
                <a:cs typeface="Constantia"/>
              </a:rPr>
              <a:t>o</a:t>
            </a:r>
            <a:r>
              <a:rPr sz="3150" spc="0" baseline="1300" dirty="0" smtClean="0">
                <a:latin typeface="Constantia"/>
                <a:cs typeface="Constantia"/>
              </a:rPr>
              <a:t>f</a:t>
            </a:r>
            <a:r>
              <a:rPr sz="3150" spc="150" baseline="1300" dirty="0" smtClean="0">
                <a:latin typeface="Constantia"/>
                <a:cs typeface="Constantia"/>
              </a:rPr>
              <a:t> </a:t>
            </a:r>
            <a:r>
              <a:rPr sz="3150" spc="0" baseline="1300" dirty="0" smtClean="0">
                <a:latin typeface="Constantia"/>
                <a:cs typeface="Constantia"/>
              </a:rPr>
              <a:t>the</a:t>
            </a:r>
            <a:r>
              <a:rPr sz="3150" spc="39" baseline="1300" dirty="0" smtClean="0">
                <a:latin typeface="Constantia"/>
                <a:cs typeface="Constantia"/>
              </a:rPr>
              <a:t> </a:t>
            </a:r>
            <a:r>
              <a:rPr sz="3150" spc="0" baseline="1300" dirty="0" smtClean="0">
                <a:latin typeface="Constantia"/>
                <a:cs typeface="Constantia"/>
              </a:rPr>
              <a:t>t</a:t>
            </a:r>
            <a:r>
              <a:rPr sz="3150" spc="-59" baseline="1300" dirty="0" smtClean="0">
                <a:latin typeface="Constantia"/>
                <a:cs typeface="Constantia"/>
              </a:rPr>
              <a:t>w</a:t>
            </a:r>
            <a:r>
              <a:rPr sz="3150" spc="-9" baseline="1300" dirty="0" smtClean="0">
                <a:latin typeface="Constantia"/>
                <a:cs typeface="Constantia"/>
              </a:rPr>
              <a:t>e</a:t>
            </a:r>
            <a:r>
              <a:rPr sz="3150" spc="0" baseline="1300" dirty="0" smtClean="0">
                <a:latin typeface="Constantia"/>
                <a:cs typeface="Constantia"/>
              </a:rPr>
              <a:t>nt</a:t>
            </a:r>
            <a:r>
              <a:rPr sz="3150" spc="9" baseline="1300" dirty="0" smtClean="0">
                <a:latin typeface="Constantia"/>
                <a:cs typeface="Constantia"/>
              </a:rPr>
              <a:t>i</a:t>
            </a:r>
            <a:r>
              <a:rPr sz="3150" spc="-9" baseline="1300" dirty="0" smtClean="0">
                <a:latin typeface="Constantia"/>
                <a:cs typeface="Constantia"/>
              </a:rPr>
              <a:t>e</a:t>
            </a:r>
            <a:r>
              <a:rPr sz="3150" spc="0" baseline="1300" dirty="0" smtClean="0">
                <a:latin typeface="Constantia"/>
                <a:cs typeface="Constantia"/>
              </a:rPr>
              <a:t>th</a:t>
            </a:r>
            <a:r>
              <a:rPr sz="3150" spc="50" baseline="1300" dirty="0" smtClean="0">
                <a:latin typeface="Constantia"/>
                <a:cs typeface="Constantia"/>
              </a:rPr>
              <a:t> </a:t>
            </a:r>
            <a:r>
              <a:rPr sz="3150" spc="-29" baseline="1300" dirty="0" smtClean="0">
                <a:latin typeface="Constantia"/>
                <a:cs typeface="Constantia"/>
              </a:rPr>
              <a:t>c</a:t>
            </a:r>
            <a:r>
              <a:rPr sz="3150" spc="0" baseline="1300" dirty="0" smtClean="0">
                <a:latin typeface="Constantia"/>
                <a:cs typeface="Constantia"/>
              </a:rPr>
              <a:t>en</a:t>
            </a:r>
            <a:r>
              <a:rPr sz="3150" spc="4" baseline="1300" dirty="0" smtClean="0">
                <a:latin typeface="Constantia"/>
                <a:cs typeface="Constantia"/>
              </a:rPr>
              <a:t>t</a:t>
            </a:r>
            <a:r>
              <a:rPr sz="3150" spc="-4" baseline="1300" dirty="0" smtClean="0">
                <a:latin typeface="Constantia"/>
                <a:cs typeface="Constantia"/>
              </a:rPr>
              <a:t>u</a:t>
            </a:r>
            <a:r>
              <a:rPr sz="3150" spc="19" baseline="1300" dirty="0" smtClean="0">
                <a:latin typeface="Constantia"/>
                <a:cs typeface="Constantia"/>
              </a:rPr>
              <a:t>r</a:t>
            </a:r>
            <a:r>
              <a:rPr sz="3150" spc="-184" baseline="1300" dirty="0" smtClean="0">
                <a:latin typeface="Constantia"/>
                <a:cs typeface="Constantia"/>
              </a:rPr>
              <a:t>y</a:t>
            </a:r>
            <a:r>
              <a:rPr sz="3150" spc="0" baseline="1300" dirty="0" smtClean="0">
                <a:latin typeface="Constantia"/>
                <a:cs typeface="Constantia"/>
              </a:rPr>
              <a:t>,</a:t>
            </a:r>
            <a:r>
              <a:rPr sz="3150" spc="94" baseline="1300" dirty="0" smtClean="0">
                <a:latin typeface="Constantia"/>
                <a:cs typeface="Constantia"/>
              </a:rPr>
              <a:t> </a:t>
            </a:r>
            <a:r>
              <a:rPr sz="3150" spc="0" baseline="1300" dirty="0" smtClean="0">
                <a:latin typeface="Constantia"/>
                <a:cs typeface="Constantia"/>
              </a:rPr>
              <a:t>the</a:t>
            </a:r>
            <a:r>
              <a:rPr sz="3150" spc="39" baseline="1300" dirty="0" smtClean="0">
                <a:latin typeface="Constantia"/>
                <a:cs typeface="Constantia"/>
              </a:rPr>
              <a:t> </a:t>
            </a:r>
            <a:r>
              <a:rPr sz="3150" spc="-54" baseline="1300" dirty="0" smtClean="0">
                <a:latin typeface="Constantia"/>
                <a:cs typeface="Constantia"/>
              </a:rPr>
              <a:t>k</a:t>
            </a:r>
            <a:r>
              <a:rPr sz="3150" spc="0" baseline="1300" dirty="0" smtClean="0">
                <a:latin typeface="Constantia"/>
                <a:cs typeface="Constantia"/>
              </a:rPr>
              <a:t>ey</a:t>
            </a:r>
            <a:r>
              <a:rPr sz="3150" spc="34" baseline="1300" dirty="0" smtClean="0">
                <a:latin typeface="Constantia"/>
                <a:cs typeface="Constantia"/>
              </a:rPr>
              <a:t> </a:t>
            </a:r>
            <a:r>
              <a:rPr sz="3150" spc="0" baseline="1300" dirty="0" smtClean="0">
                <a:latin typeface="Constantia"/>
                <a:cs typeface="Constantia"/>
              </a:rPr>
              <a:t>cr</a:t>
            </a:r>
            <a:r>
              <a:rPr sz="3150" spc="4" baseline="1300" dirty="0" smtClean="0">
                <a:latin typeface="Constantia"/>
                <a:cs typeface="Constantia"/>
              </a:rPr>
              <a:t>i</a:t>
            </a:r>
            <a:r>
              <a:rPr sz="3150" spc="-9" baseline="1300" dirty="0" smtClean="0">
                <a:latin typeface="Constantia"/>
                <a:cs typeface="Constantia"/>
              </a:rPr>
              <a:t>t</a:t>
            </a:r>
            <a:r>
              <a:rPr sz="3150" spc="0" baseline="1300" dirty="0" smtClean="0">
                <a:latin typeface="Constantia"/>
                <a:cs typeface="Constantia"/>
              </a:rPr>
              <a:t>i</a:t>
            </a:r>
            <a:r>
              <a:rPr sz="3150" spc="4" baseline="1300" dirty="0" smtClean="0">
                <a:latin typeface="Constantia"/>
                <a:cs typeface="Constantia"/>
              </a:rPr>
              <a:t>c</a:t>
            </a:r>
            <a:r>
              <a:rPr sz="3150" spc="0" baseline="1300" dirty="0" smtClean="0">
                <a:latin typeface="Constantia"/>
                <a:cs typeface="Constantia"/>
              </a:rPr>
              <a:t>al</a:t>
            </a:r>
            <a:r>
              <a:rPr sz="3150" spc="104" baseline="1300" dirty="0" smtClean="0">
                <a:latin typeface="Constantia"/>
                <a:cs typeface="Constantia"/>
              </a:rPr>
              <a:t> </a:t>
            </a:r>
            <a:r>
              <a:rPr sz="3150" spc="0" baseline="1300" dirty="0" smtClean="0">
                <a:latin typeface="Constantia"/>
                <a:cs typeface="Constantia"/>
              </a:rPr>
              <a:t>na</a:t>
            </a:r>
            <a:r>
              <a:rPr sz="3150" spc="4" baseline="1300" dirty="0" smtClean="0">
                <a:latin typeface="Constantia"/>
                <a:cs typeface="Constantia"/>
              </a:rPr>
              <a:t>m</a:t>
            </a:r>
            <a:r>
              <a:rPr sz="3150" spc="0" baseline="1300" dirty="0" smtClean="0">
                <a:latin typeface="Constantia"/>
                <a:cs typeface="Constantia"/>
              </a:rPr>
              <a:t>es</a:t>
            </a:r>
            <a:r>
              <a:rPr sz="3150" spc="59" baseline="1300" dirty="0" smtClean="0">
                <a:latin typeface="Constantia"/>
                <a:cs typeface="Constantia"/>
              </a:rPr>
              <a:t> </a:t>
            </a:r>
            <a:r>
              <a:rPr sz="3150" spc="4" baseline="1300" dirty="0" smtClean="0">
                <a:latin typeface="Constantia"/>
                <a:cs typeface="Constantia"/>
              </a:rPr>
              <a:t>in</a:t>
            </a:r>
            <a:endParaRPr sz="2100">
              <a:latin typeface="Constantia"/>
              <a:cs typeface="Constantia"/>
            </a:endParaRPr>
          </a:p>
          <a:p>
            <a:pPr marL="12700" marR="23445">
              <a:lnSpc>
                <a:spcPts val="2080"/>
              </a:lnSpc>
            </a:pPr>
            <a:r>
              <a:rPr sz="3150" spc="4" baseline="3900" dirty="0" smtClean="0">
                <a:latin typeface="Constantia"/>
                <a:cs typeface="Constantia"/>
              </a:rPr>
              <a:t>B</a:t>
            </a:r>
            <a:r>
              <a:rPr sz="3150" spc="0" baseline="3900" dirty="0" smtClean="0">
                <a:latin typeface="Constantia"/>
                <a:cs typeface="Constantia"/>
              </a:rPr>
              <a:t>ri</a:t>
            </a:r>
            <a:r>
              <a:rPr sz="3150" spc="4" baseline="3900" dirty="0" smtClean="0">
                <a:latin typeface="Constantia"/>
                <a:cs typeface="Constantia"/>
              </a:rPr>
              <a:t>t</a:t>
            </a:r>
            <a:r>
              <a:rPr sz="3150" spc="0" baseline="3900" dirty="0" smtClean="0">
                <a:latin typeface="Constantia"/>
                <a:cs typeface="Constantia"/>
              </a:rPr>
              <a:t>ain</a:t>
            </a:r>
            <a:r>
              <a:rPr sz="3150" spc="-89" baseline="3900" dirty="0" smtClean="0">
                <a:latin typeface="Constantia"/>
                <a:cs typeface="Constantia"/>
              </a:rPr>
              <a:t> </a:t>
            </a:r>
            <a:r>
              <a:rPr sz="3150" spc="-50" baseline="3900" dirty="0" smtClean="0">
                <a:latin typeface="Constantia"/>
                <a:cs typeface="Constantia"/>
              </a:rPr>
              <a:t>w</a:t>
            </a:r>
            <a:r>
              <a:rPr sz="3150" spc="0" baseline="3900" dirty="0" smtClean="0">
                <a:latin typeface="Constantia"/>
                <a:cs typeface="Constantia"/>
              </a:rPr>
              <a:t>e</a:t>
            </a:r>
            <a:r>
              <a:rPr sz="3150" spc="-34" baseline="3900" dirty="0" smtClean="0">
                <a:latin typeface="Constantia"/>
                <a:cs typeface="Constantia"/>
              </a:rPr>
              <a:t>r</a:t>
            </a:r>
            <a:r>
              <a:rPr sz="3150" spc="0" baseline="3900" dirty="0" smtClean="0">
                <a:latin typeface="Constantia"/>
                <a:cs typeface="Constantia"/>
              </a:rPr>
              <a:t>e</a:t>
            </a:r>
            <a:r>
              <a:rPr sz="3150" spc="-69" baseline="3900" dirty="0" smtClean="0">
                <a:latin typeface="Constantia"/>
                <a:cs typeface="Constantia"/>
              </a:rPr>
              <a:t> </a:t>
            </a:r>
            <a:r>
              <a:rPr sz="3150" spc="-159" baseline="3900" dirty="0" smtClean="0">
                <a:latin typeface="Constantia"/>
                <a:cs typeface="Constantia"/>
              </a:rPr>
              <a:t>F</a:t>
            </a:r>
            <a:r>
              <a:rPr sz="3150" spc="0" baseline="3900" dirty="0" smtClean="0">
                <a:latin typeface="Constantia"/>
                <a:cs typeface="Constantia"/>
              </a:rPr>
              <a:t>.</a:t>
            </a:r>
            <a:r>
              <a:rPr sz="3150" spc="4" baseline="3900" dirty="0" smtClean="0">
                <a:latin typeface="Constantia"/>
                <a:cs typeface="Constantia"/>
              </a:rPr>
              <a:t> </a:t>
            </a:r>
            <a:r>
              <a:rPr sz="3150" spc="-4" baseline="3900" dirty="0" smtClean="0">
                <a:latin typeface="Constantia"/>
                <a:cs typeface="Constantia"/>
              </a:rPr>
              <a:t>R</a:t>
            </a:r>
            <a:r>
              <a:rPr sz="3150" spc="0" baseline="3900" dirty="0" smtClean="0">
                <a:latin typeface="Constantia"/>
                <a:cs typeface="Constantia"/>
              </a:rPr>
              <a:t>.</a:t>
            </a:r>
            <a:r>
              <a:rPr sz="3150" spc="4" baseline="3900" dirty="0" smtClean="0">
                <a:latin typeface="Constantia"/>
                <a:cs typeface="Constantia"/>
              </a:rPr>
              <a:t> </a:t>
            </a:r>
            <a:r>
              <a:rPr sz="3150" spc="19" baseline="3900" dirty="0" smtClean="0">
                <a:latin typeface="Constantia"/>
                <a:cs typeface="Constantia"/>
              </a:rPr>
              <a:t>L</a:t>
            </a:r>
            <a:r>
              <a:rPr sz="3150" spc="0" baseline="3900" dirty="0" smtClean="0">
                <a:latin typeface="Constantia"/>
                <a:cs typeface="Constantia"/>
              </a:rPr>
              <a:t>e</a:t>
            </a:r>
            <a:r>
              <a:rPr sz="3150" spc="-44" baseline="3900" dirty="0" smtClean="0">
                <a:latin typeface="Constantia"/>
                <a:cs typeface="Constantia"/>
              </a:rPr>
              <a:t>a</a:t>
            </a:r>
            <a:r>
              <a:rPr sz="3150" spc="0" baseline="3900" dirty="0" smtClean="0">
                <a:latin typeface="Constantia"/>
                <a:cs typeface="Constantia"/>
              </a:rPr>
              <a:t>v</a:t>
            </a:r>
            <a:r>
              <a:rPr sz="3150" spc="9" baseline="3900" dirty="0" smtClean="0">
                <a:latin typeface="Constantia"/>
                <a:cs typeface="Constantia"/>
              </a:rPr>
              <a:t>i</a:t>
            </a:r>
            <a:r>
              <a:rPr sz="3150" spc="-14" baseline="3900" dirty="0" smtClean="0">
                <a:latin typeface="Constantia"/>
                <a:cs typeface="Constantia"/>
              </a:rPr>
              <a:t>s</a:t>
            </a:r>
            <a:r>
              <a:rPr sz="3150" spc="0" baseline="3900" dirty="0" smtClean="0">
                <a:latin typeface="Constantia"/>
                <a:cs typeface="Constantia"/>
              </a:rPr>
              <a:t>,</a:t>
            </a:r>
            <a:r>
              <a:rPr sz="3150" spc="-54" baseline="3900" dirty="0" smtClean="0">
                <a:latin typeface="Constantia"/>
                <a:cs typeface="Constantia"/>
              </a:rPr>
              <a:t> </a:t>
            </a:r>
            <a:r>
              <a:rPr sz="3150" spc="-184" baseline="3900" dirty="0" smtClean="0">
                <a:latin typeface="Constantia"/>
                <a:cs typeface="Constantia"/>
              </a:rPr>
              <a:t>T</a:t>
            </a:r>
            <a:r>
              <a:rPr sz="3150" spc="0" baseline="3900" dirty="0" smtClean="0">
                <a:latin typeface="Constantia"/>
                <a:cs typeface="Constantia"/>
              </a:rPr>
              <a:t>.</a:t>
            </a:r>
            <a:r>
              <a:rPr sz="3150" spc="4" baseline="3900" dirty="0" smtClean="0">
                <a:latin typeface="Constantia"/>
                <a:cs typeface="Constantia"/>
              </a:rPr>
              <a:t> </a:t>
            </a:r>
            <a:r>
              <a:rPr sz="3150" spc="-4" baseline="3900" dirty="0" smtClean="0">
                <a:latin typeface="Constantia"/>
                <a:cs typeface="Constantia"/>
              </a:rPr>
              <a:t>S</a:t>
            </a:r>
            <a:r>
              <a:rPr sz="3150" spc="0" baseline="3900" dirty="0" smtClean="0">
                <a:latin typeface="Constantia"/>
                <a:cs typeface="Constantia"/>
              </a:rPr>
              <a:t>.</a:t>
            </a:r>
            <a:r>
              <a:rPr sz="3150" spc="4" baseline="3900" dirty="0" smtClean="0">
                <a:latin typeface="Constantia"/>
                <a:cs typeface="Constantia"/>
              </a:rPr>
              <a:t> </a:t>
            </a:r>
            <a:r>
              <a:rPr sz="3150" spc="0" baseline="3900" dirty="0" smtClean="0">
                <a:latin typeface="Constantia"/>
                <a:cs typeface="Constantia"/>
              </a:rPr>
              <a:t>El</a:t>
            </a:r>
            <a:r>
              <a:rPr sz="3150" spc="4" baseline="3900" dirty="0" smtClean="0">
                <a:latin typeface="Constantia"/>
                <a:cs typeface="Constantia"/>
              </a:rPr>
              <a:t>i</a:t>
            </a:r>
            <a:r>
              <a:rPr sz="3150" spc="0" baseline="3900" dirty="0" smtClean="0">
                <a:latin typeface="Constantia"/>
                <a:cs typeface="Constantia"/>
              </a:rPr>
              <a:t>o</a:t>
            </a:r>
            <a:r>
              <a:rPr sz="3150" spc="4" baseline="3900" dirty="0" smtClean="0">
                <a:latin typeface="Constantia"/>
                <a:cs typeface="Constantia"/>
              </a:rPr>
              <a:t>t</a:t>
            </a:r>
            <a:r>
              <a:rPr sz="3150" spc="0" baseline="3900" dirty="0" smtClean="0">
                <a:latin typeface="Constantia"/>
                <a:cs typeface="Constantia"/>
              </a:rPr>
              <a:t>,</a:t>
            </a:r>
            <a:r>
              <a:rPr sz="3150" spc="-39" baseline="3900" dirty="0" smtClean="0">
                <a:latin typeface="Constantia"/>
                <a:cs typeface="Constantia"/>
              </a:rPr>
              <a:t> </a:t>
            </a:r>
            <a:r>
              <a:rPr sz="3150" spc="0" baseline="3900" dirty="0" smtClean="0">
                <a:latin typeface="Constantia"/>
                <a:cs typeface="Constantia"/>
              </a:rPr>
              <a:t>William</a:t>
            </a:r>
            <a:r>
              <a:rPr sz="3150" spc="-9" baseline="3900" dirty="0" smtClean="0">
                <a:latin typeface="Constantia"/>
                <a:cs typeface="Constantia"/>
              </a:rPr>
              <a:t> </a:t>
            </a:r>
            <a:r>
              <a:rPr sz="3150" spc="0" baseline="3900" dirty="0" smtClean="0">
                <a:latin typeface="Constantia"/>
                <a:cs typeface="Constantia"/>
              </a:rPr>
              <a:t>E</a:t>
            </a:r>
            <a:r>
              <a:rPr sz="3150" spc="4" baseline="3900" dirty="0" smtClean="0">
                <a:latin typeface="Constantia"/>
                <a:cs typeface="Constantia"/>
              </a:rPr>
              <a:t>m</a:t>
            </a:r>
            <a:r>
              <a:rPr sz="3150" spc="0" baseline="3900" dirty="0" smtClean="0">
                <a:latin typeface="Constantia"/>
                <a:cs typeface="Constantia"/>
              </a:rPr>
              <a:t>pso</a:t>
            </a:r>
            <a:r>
              <a:rPr sz="3150" spc="9" baseline="3900" dirty="0" smtClean="0">
                <a:latin typeface="Constantia"/>
                <a:cs typeface="Constantia"/>
              </a:rPr>
              <a:t>n</a:t>
            </a:r>
            <a:r>
              <a:rPr sz="3150" spc="0" baseline="3900" dirty="0" smtClean="0">
                <a:latin typeface="Constantia"/>
                <a:cs typeface="Constantia"/>
              </a:rPr>
              <a:t>,</a:t>
            </a:r>
            <a:r>
              <a:rPr sz="3150" spc="-54" baseline="3900" dirty="0" smtClean="0">
                <a:latin typeface="Constantia"/>
                <a:cs typeface="Constantia"/>
              </a:rPr>
              <a:t> </a:t>
            </a:r>
            <a:r>
              <a:rPr sz="3150" spc="0" baseline="3900" dirty="0" smtClean="0">
                <a:latin typeface="Constantia"/>
                <a:cs typeface="Constantia"/>
              </a:rPr>
              <a:t>and </a:t>
            </a:r>
            <a:r>
              <a:rPr sz="3150" spc="-4" baseline="3900" dirty="0" smtClean="0">
                <a:latin typeface="Constantia"/>
                <a:cs typeface="Constantia"/>
              </a:rPr>
              <a:t>I</a:t>
            </a:r>
            <a:r>
              <a:rPr sz="3150" spc="0" baseline="3900" dirty="0" smtClean="0">
                <a:latin typeface="Constantia"/>
                <a:cs typeface="Constantia"/>
              </a:rPr>
              <a:t>.</a:t>
            </a:r>
            <a:r>
              <a:rPr sz="3150" spc="-29" baseline="3900" dirty="0" smtClean="0">
                <a:latin typeface="Constantia"/>
                <a:cs typeface="Constantia"/>
              </a:rPr>
              <a:t> </a:t>
            </a:r>
            <a:r>
              <a:rPr sz="3150" spc="0" baseline="3900" dirty="0" smtClean="0">
                <a:latin typeface="Constantia"/>
                <a:cs typeface="Constantia"/>
              </a:rPr>
              <a:t>A.</a:t>
            </a:r>
            <a:r>
              <a:rPr sz="3150" spc="-4" baseline="3900" dirty="0" smtClean="0">
                <a:latin typeface="Constantia"/>
                <a:cs typeface="Constantia"/>
              </a:rPr>
              <a:t> </a:t>
            </a:r>
            <a:r>
              <a:rPr sz="3150" spc="0" baseline="3900" dirty="0" smtClean="0">
                <a:latin typeface="Constantia"/>
                <a:cs typeface="Constantia"/>
              </a:rPr>
              <a:t>Richa</a:t>
            </a:r>
            <a:r>
              <a:rPr sz="3150" spc="-39" baseline="3900" dirty="0" smtClean="0">
                <a:latin typeface="Constantia"/>
                <a:cs typeface="Constantia"/>
              </a:rPr>
              <a:t>r</a:t>
            </a:r>
            <a:r>
              <a:rPr sz="3150" spc="0" baseline="3900" dirty="0" smtClean="0">
                <a:latin typeface="Constantia"/>
                <a:cs typeface="Constantia"/>
              </a:rPr>
              <a:t>d</a:t>
            </a:r>
            <a:r>
              <a:rPr sz="3150" spc="-39" baseline="3900" dirty="0" smtClean="0">
                <a:latin typeface="Constantia"/>
                <a:cs typeface="Constantia"/>
              </a:rPr>
              <a:t>s</a:t>
            </a:r>
            <a:r>
              <a:rPr sz="3150" spc="0" baseline="3900" dirty="0" smtClean="0">
                <a:latin typeface="Constantia"/>
                <a:cs typeface="Constantia"/>
              </a:rPr>
              <a:t>.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0751" y="2459868"/>
            <a:ext cx="2656843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3000" b="1" u="heavy" spc="-175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3000" b="1" u="heavy" spc="0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.</a:t>
            </a:r>
            <a:r>
              <a:rPr sz="3000" b="1" u="heavy" spc="-9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000" b="1" u="heavy" spc="0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S.</a:t>
            </a:r>
            <a:r>
              <a:rPr sz="3000" b="1" u="heavy" spc="-9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000" b="1" u="heavy" spc="0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3000" b="1" u="heavy" spc="4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l</a:t>
            </a:r>
            <a:r>
              <a:rPr sz="3000" b="1" u="heavy" spc="0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iot</a:t>
            </a:r>
            <a:r>
              <a:rPr sz="3000" b="1" spc="-69" baseline="273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000" b="1" spc="-4" baseline="2730" dirty="0" smtClean="0">
                <a:latin typeface="Constantia"/>
                <a:cs typeface="Constantia"/>
              </a:rPr>
              <a:t>(</a:t>
            </a:r>
            <a:r>
              <a:rPr sz="3000" b="1" spc="0" baseline="2730" dirty="0" smtClean="0">
                <a:latin typeface="Constantia"/>
                <a:cs typeface="Constantia"/>
              </a:rPr>
              <a:t>18</a:t>
            </a:r>
            <a:r>
              <a:rPr sz="3000" b="1" spc="-4" baseline="2730" dirty="0" smtClean="0">
                <a:latin typeface="Constantia"/>
                <a:cs typeface="Constantia"/>
              </a:rPr>
              <a:t>8</a:t>
            </a:r>
            <a:r>
              <a:rPr sz="3000" b="1" spc="0" baseline="2730" dirty="0" smtClean="0">
                <a:latin typeface="Constantia"/>
                <a:cs typeface="Constantia"/>
              </a:rPr>
              <a:t>8</a:t>
            </a:r>
            <a:r>
              <a:rPr sz="3000" b="1" spc="25" baseline="2730" dirty="0" smtClean="0">
                <a:latin typeface="Constantia"/>
                <a:cs typeface="Constantia"/>
              </a:rPr>
              <a:t> </a:t>
            </a:r>
            <a:r>
              <a:rPr sz="3000" b="1" spc="0" baseline="2730" dirty="0" smtClean="0">
                <a:latin typeface="Constantia"/>
                <a:cs typeface="Constantia"/>
              </a:rPr>
              <a:t>–</a:t>
            </a:r>
            <a:r>
              <a:rPr sz="3000" b="1" spc="-14" baseline="2730" dirty="0" smtClean="0">
                <a:latin typeface="Constantia"/>
                <a:cs typeface="Constantia"/>
              </a:rPr>
              <a:t> </a:t>
            </a:r>
            <a:r>
              <a:rPr sz="3000" b="1" spc="-9" baseline="2730" dirty="0" smtClean="0">
                <a:latin typeface="Constantia"/>
                <a:cs typeface="Constantia"/>
              </a:rPr>
              <a:t>1</a:t>
            </a:r>
            <a:r>
              <a:rPr sz="3000" b="1" spc="0" baseline="2730" dirty="0" smtClean="0">
                <a:latin typeface="Constantia"/>
                <a:cs typeface="Constantia"/>
              </a:rPr>
              <a:t>9</a:t>
            </a:r>
            <a:r>
              <a:rPr sz="3000" b="1" spc="-9" baseline="2730" dirty="0" smtClean="0">
                <a:latin typeface="Constantia"/>
                <a:cs typeface="Constantia"/>
              </a:rPr>
              <a:t>6</a:t>
            </a:r>
            <a:r>
              <a:rPr sz="3000" b="1" spc="0" baseline="2730" dirty="0" smtClean="0">
                <a:latin typeface="Constantia"/>
                <a:cs typeface="Constantia"/>
              </a:rPr>
              <a:t>5)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32587" y="2767704"/>
            <a:ext cx="8324831" cy="1060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indent="640384" algn="just">
              <a:lnSpc>
                <a:spcPts val="2563"/>
              </a:lnSpc>
              <a:spcBef>
                <a:spcPts val="100"/>
              </a:spcBef>
            </a:pPr>
            <a:r>
              <a:rPr sz="2100" spc="0" dirty="0" smtClean="0">
                <a:latin typeface="Constantia"/>
                <a:cs typeface="Constantia"/>
              </a:rPr>
              <a:t>El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o</a:t>
            </a:r>
            <a:r>
              <a:rPr sz="2100" spc="4" dirty="0" smtClean="0">
                <a:latin typeface="Constantia"/>
                <a:cs typeface="Constantia"/>
              </a:rPr>
              <a:t>t</a:t>
            </a:r>
            <a:r>
              <a:rPr sz="2100" spc="-9" dirty="0" smtClean="0">
                <a:latin typeface="Constantia"/>
                <a:cs typeface="Constantia"/>
              </a:rPr>
              <a:t>'</a:t>
            </a:r>
            <a:r>
              <a:rPr sz="2100" spc="0" dirty="0" smtClean="0">
                <a:latin typeface="Constantia"/>
                <a:cs typeface="Constantia"/>
              </a:rPr>
              <a:t>s</a:t>
            </a:r>
            <a:r>
              <a:rPr sz="2100" spc="9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m</a:t>
            </a:r>
            <a:r>
              <a:rPr sz="2100" spc="4" dirty="0" smtClean="0">
                <a:latin typeface="Constantia"/>
                <a:cs typeface="Constantia"/>
              </a:rPr>
              <a:t>o</a:t>
            </a:r>
            <a:r>
              <a:rPr sz="2100" spc="-9" dirty="0" smtClean="0">
                <a:latin typeface="Constantia"/>
                <a:cs typeface="Constantia"/>
              </a:rPr>
              <a:t>s</a:t>
            </a:r>
            <a:r>
              <a:rPr sz="2100" spc="0" dirty="0" smtClean="0">
                <a:latin typeface="Constantia"/>
                <a:cs typeface="Constantia"/>
              </a:rPr>
              <a:t>t </a:t>
            </a:r>
            <a:r>
              <a:rPr sz="2100" spc="-9" dirty="0" smtClean="0">
                <a:latin typeface="Constantia"/>
                <a:cs typeface="Constantia"/>
              </a:rPr>
              <a:t>s</a:t>
            </a:r>
            <a:r>
              <a:rPr sz="2100" spc="0" dirty="0" smtClean="0">
                <a:latin typeface="Constantia"/>
                <a:cs typeface="Constantia"/>
              </a:rPr>
              <a:t>i</a:t>
            </a:r>
            <a:r>
              <a:rPr sz="2100" spc="4" dirty="0" smtClean="0">
                <a:latin typeface="Constantia"/>
                <a:cs typeface="Constantia"/>
              </a:rPr>
              <a:t>g</a:t>
            </a:r>
            <a:r>
              <a:rPr sz="2100" spc="0" dirty="0" smtClean="0">
                <a:latin typeface="Constantia"/>
                <a:cs typeface="Constantia"/>
              </a:rPr>
              <a:t>n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44" dirty="0" smtClean="0">
                <a:latin typeface="Constantia"/>
                <a:cs typeface="Constantia"/>
              </a:rPr>
              <a:t>f</a:t>
            </a:r>
            <a:r>
              <a:rPr sz="2100" spc="0" dirty="0" smtClean="0">
                <a:latin typeface="Constantia"/>
                <a:cs typeface="Constantia"/>
              </a:rPr>
              <a:t>i</a:t>
            </a:r>
            <a:r>
              <a:rPr sz="2100" spc="4" dirty="0" smtClean="0">
                <a:latin typeface="Constantia"/>
                <a:cs typeface="Constantia"/>
              </a:rPr>
              <a:t>c</a:t>
            </a:r>
            <a:r>
              <a:rPr sz="2100" spc="0" dirty="0" smtClean="0">
                <a:latin typeface="Constantia"/>
                <a:cs typeface="Constantia"/>
              </a:rPr>
              <a:t>ant</a:t>
            </a:r>
            <a:r>
              <a:rPr sz="2100" spc="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a</a:t>
            </a:r>
            <a:r>
              <a:rPr sz="2100" spc="14" dirty="0" smtClean="0">
                <a:latin typeface="Constantia"/>
                <a:cs typeface="Constantia"/>
              </a:rPr>
              <a:t>n</a:t>
            </a:r>
            <a:r>
              <a:rPr sz="2100" spc="0" dirty="0" smtClean="0">
                <a:latin typeface="Constantia"/>
                <a:cs typeface="Constantia"/>
              </a:rPr>
              <a:t>d</a:t>
            </a:r>
            <a:r>
              <a:rPr sz="2100" spc="3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end</a:t>
            </a:r>
            <a:r>
              <a:rPr sz="2100" spc="4" dirty="0" smtClean="0">
                <a:latin typeface="Constantia"/>
                <a:cs typeface="Constantia"/>
              </a:rPr>
              <a:t>u</a:t>
            </a:r>
            <a:r>
              <a:rPr sz="2100" spc="0" dirty="0" smtClean="0">
                <a:latin typeface="Constantia"/>
                <a:cs typeface="Constantia"/>
              </a:rPr>
              <a:t>ri</a:t>
            </a:r>
            <a:r>
              <a:rPr sz="2100" spc="4" dirty="0" smtClean="0">
                <a:latin typeface="Constantia"/>
                <a:cs typeface="Constantia"/>
              </a:rPr>
              <a:t>n</a:t>
            </a:r>
            <a:r>
              <a:rPr sz="2100" spc="0" dirty="0" smtClean="0">
                <a:latin typeface="Constantia"/>
                <a:cs typeface="Constantia"/>
              </a:rPr>
              <a:t>g</a:t>
            </a:r>
            <a:r>
              <a:rPr sz="2100" spc="50" dirty="0" smtClean="0">
                <a:latin typeface="Constantia"/>
                <a:cs typeface="Constantia"/>
              </a:rPr>
              <a:t> </a:t>
            </a:r>
            <a:r>
              <a:rPr sz="2100" spc="-44" dirty="0" smtClean="0">
                <a:latin typeface="Constantia"/>
                <a:cs typeface="Constantia"/>
              </a:rPr>
              <a:t>c</a:t>
            </a:r>
            <a:r>
              <a:rPr sz="2100" spc="0" dirty="0" smtClean="0">
                <a:latin typeface="Constantia"/>
                <a:cs typeface="Constantia"/>
              </a:rPr>
              <a:t>on</a:t>
            </a:r>
            <a:r>
              <a:rPr sz="2100" spc="4" dirty="0" smtClean="0">
                <a:latin typeface="Constantia"/>
                <a:cs typeface="Constantia"/>
              </a:rPr>
              <a:t>t</a:t>
            </a:r>
            <a:r>
              <a:rPr sz="2100" spc="0" dirty="0" smtClean="0">
                <a:latin typeface="Constantia"/>
                <a:cs typeface="Constantia"/>
              </a:rPr>
              <a:t>ri</a:t>
            </a:r>
            <a:r>
              <a:rPr sz="2100" spc="9" dirty="0" smtClean="0">
                <a:latin typeface="Constantia"/>
                <a:cs typeface="Constantia"/>
              </a:rPr>
              <a:t>b</a:t>
            </a:r>
            <a:r>
              <a:rPr sz="2100" spc="-4" dirty="0" smtClean="0">
                <a:latin typeface="Constantia"/>
                <a:cs typeface="Constantia"/>
              </a:rPr>
              <a:t>u</a:t>
            </a:r>
            <a:r>
              <a:rPr sz="2100" spc="0" dirty="0" smtClean="0">
                <a:latin typeface="Constantia"/>
                <a:cs typeface="Constantia"/>
              </a:rPr>
              <a:t>t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on</a:t>
            </a:r>
            <a:r>
              <a:rPr sz="2100" spc="14" dirty="0" smtClean="0">
                <a:latin typeface="Constantia"/>
                <a:cs typeface="Constantia"/>
              </a:rPr>
              <a:t> </a:t>
            </a:r>
            <a:r>
              <a:rPr sz="2100" spc="-34" dirty="0" smtClean="0">
                <a:latin typeface="Constantia"/>
                <a:cs typeface="Constantia"/>
              </a:rPr>
              <a:t>t</a:t>
            </a:r>
            <a:r>
              <a:rPr sz="2100" spc="0" dirty="0" smtClean="0">
                <a:latin typeface="Constantia"/>
                <a:cs typeface="Constantia"/>
              </a:rPr>
              <a:t>o cr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t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cal</a:t>
            </a:r>
            <a:r>
              <a:rPr sz="2100" spc="4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id</a:t>
            </a:r>
            <a:r>
              <a:rPr sz="2100" spc="-9" dirty="0" smtClean="0">
                <a:latin typeface="Constantia"/>
                <a:cs typeface="Constantia"/>
              </a:rPr>
              <a:t>e</a:t>
            </a:r>
            <a:r>
              <a:rPr sz="2100" spc="0" dirty="0" smtClean="0">
                <a:latin typeface="Constantia"/>
                <a:cs typeface="Constantia"/>
              </a:rPr>
              <a:t>as </a:t>
            </a:r>
            <a:endParaRPr sz="2100">
              <a:latin typeface="Constantia"/>
              <a:cs typeface="Constantia"/>
            </a:endParaRPr>
          </a:p>
          <a:p>
            <a:pPr marL="12700" algn="just">
              <a:lnSpc>
                <a:spcPts val="2565"/>
              </a:lnSpc>
            </a:pP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s</a:t>
            </a:r>
            <a:r>
              <a:rPr sz="2100" spc="15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t</a:t>
            </a:r>
            <a:r>
              <a:rPr sz="2100" spc="-14" dirty="0" smtClean="0">
                <a:latin typeface="Constantia"/>
                <a:cs typeface="Constantia"/>
              </a:rPr>
              <a:t>h</a:t>
            </a:r>
            <a:r>
              <a:rPr sz="2100" spc="0" dirty="0" smtClean="0">
                <a:latin typeface="Constantia"/>
                <a:cs typeface="Constantia"/>
              </a:rPr>
              <a:t>e</a:t>
            </a:r>
            <a:r>
              <a:rPr sz="2100" spc="15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n</a:t>
            </a:r>
            <a:r>
              <a:rPr sz="2100" spc="-4" dirty="0" smtClean="0">
                <a:latin typeface="Constantia"/>
                <a:cs typeface="Constantia"/>
              </a:rPr>
              <a:t>o</a:t>
            </a:r>
            <a:r>
              <a:rPr sz="2100" spc="0" dirty="0" smtClean="0">
                <a:latin typeface="Constantia"/>
                <a:cs typeface="Constantia"/>
              </a:rPr>
              <a:t>t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on</a:t>
            </a:r>
            <a:r>
              <a:rPr sz="2100" spc="20" dirty="0" smtClean="0">
                <a:latin typeface="Constantia"/>
                <a:cs typeface="Constantia"/>
              </a:rPr>
              <a:t> </a:t>
            </a:r>
            <a:r>
              <a:rPr sz="2100" spc="4" dirty="0" smtClean="0">
                <a:latin typeface="Constantia"/>
                <a:cs typeface="Constantia"/>
              </a:rPr>
              <a:t>o</a:t>
            </a:r>
            <a:r>
              <a:rPr sz="2100" spc="0" dirty="0" smtClean="0">
                <a:latin typeface="Constantia"/>
                <a:cs typeface="Constantia"/>
              </a:rPr>
              <a:t>f</a:t>
            </a:r>
            <a:r>
              <a:rPr sz="2100" spc="105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t</a:t>
            </a:r>
            <a:r>
              <a:rPr sz="2100" spc="-14" dirty="0" smtClean="0">
                <a:latin typeface="Constantia"/>
                <a:cs typeface="Constantia"/>
              </a:rPr>
              <a:t>h</a:t>
            </a:r>
            <a:r>
              <a:rPr sz="2100" spc="0" dirty="0" smtClean="0">
                <a:latin typeface="Constantia"/>
                <a:cs typeface="Constantia"/>
              </a:rPr>
              <a:t>e </a:t>
            </a:r>
            <a:r>
              <a:rPr sz="2100" spc="4" dirty="0" smtClean="0">
                <a:latin typeface="Constantia"/>
                <a:cs typeface="Constantia"/>
              </a:rPr>
              <a:t>o</a:t>
            </a:r>
            <a:r>
              <a:rPr sz="2100" spc="0" dirty="0" smtClean="0">
                <a:latin typeface="Constantia"/>
                <a:cs typeface="Constantia"/>
              </a:rPr>
              <a:t>f</a:t>
            </a:r>
            <a:r>
              <a:rPr sz="2100" spc="110" dirty="0" smtClean="0">
                <a:latin typeface="Constantia"/>
                <a:cs typeface="Constantia"/>
              </a:rPr>
              <a:t> </a:t>
            </a:r>
            <a:r>
              <a:rPr sz="2100" spc="-9" dirty="0" smtClean="0">
                <a:latin typeface="Constantia"/>
                <a:cs typeface="Constantia"/>
              </a:rPr>
              <a:t>p</a:t>
            </a:r>
            <a:r>
              <a:rPr sz="2100" spc="-4" dirty="0" smtClean="0">
                <a:latin typeface="Constantia"/>
                <a:cs typeface="Constantia"/>
              </a:rPr>
              <a:t>o</a:t>
            </a:r>
            <a:r>
              <a:rPr sz="2100" spc="0" dirty="0" smtClean="0">
                <a:latin typeface="Constantia"/>
                <a:cs typeface="Constantia"/>
              </a:rPr>
              <a:t>et</a:t>
            </a:r>
            <a:r>
              <a:rPr sz="2100" spc="9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c</a:t>
            </a:r>
            <a:r>
              <a:rPr sz="2100" spc="5" dirty="0" smtClean="0">
                <a:latin typeface="Constantia"/>
                <a:cs typeface="Constantia"/>
              </a:rPr>
              <a:t> </a:t>
            </a:r>
            <a:r>
              <a:rPr sz="2100" spc="4" dirty="0" smtClean="0">
                <a:latin typeface="Constantia"/>
                <a:cs typeface="Constantia"/>
              </a:rPr>
              <a:t>“</a:t>
            </a:r>
            <a:r>
              <a:rPr sz="2100" b="1" spc="0" dirty="0" smtClean="0">
                <a:latin typeface="Constantia"/>
                <a:cs typeface="Constantia"/>
              </a:rPr>
              <a:t>imper</a:t>
            </a:r>
            <a:r>
              <a:rPr sz="2100" b="1" spc="-9" dirty="0" smtClean="0">
                <a:latin typeface="Constantia"/>
                <a:cs typeface="Constantia"/>
              </a:rPr>
              <a:t>s</a:t>
            </a:r>
            <a:r>
              <a:rPr sz="2100" b="1" spc="0" dirty="0" smtClean="0">
                <a:latin typeface="Constantia"/>
                <a:cs typeface="Constantia"/>
              </a:rPr>
              <a:t>ona</a:t>
            </a:r>
            <a:r>
              <a:rPr sz="2100" b="1" spc="9" dirty="0" smtClean="0">
                <a:latin typeface="Constantia"/>
                <a:cs typeface="Constantia"/>
              </a:rPr>
              <a:t>l</a:t>
            </a:r>
            <a:r>
              <a:rPr sz="2100" b="1" spc="0" dirty="0" smtClean="0">
                <a:latin typeface="Constantia"/>
                <a:cs typeface="Constantia"/>
              </a:rPr>
              <a:t>i</a:t>
            </a:r>
            <a:r>
              <a:rPr sz="2100" b="1" spc="-14" dirty="0" smtClean="0">
                <a:latin typeface="Constantia"/>
                <a:cs typeface="Constantia"/>
              </a:rPr>
              <a:t>t</a:t>
            </a:r>
            <a:r>
              <a:rPr sz="2100" b="1" spc="9" dirty="0" smtClean="0">
                <a:latin typeface="Constantia"/>
                <a:cs typeface="Constantia"/>
              </a:rPr>
              <a:t>y</a:t>
            </a:r>
            <a:r>
              <a:rPr sz="2100" spc="-279" dirty="0" smtClean="0">
                <a:latin typeface="Constantia"/>
                <a:cs typeface="Constantia"/>
              </a:rPr>
              <a:t>”</a:t>
            </a:r>
            <a:r>
              <a:rPr sz="2100" spc="0" dirty="0" smtClean="0">
                <a:latin typeface="Constantia"/>
                <a:cs typeface="Constantia"/>
              </a:rPr>
              <a:t>,</a:t>
            </a:r>
            <a:r>
              <a:rPr sz="2100" spc="50" dirty="0" smtClean="0">
                <a:latin typeface="Constantia"/>
                <a:cs typeface="Constantia"/>
              </a:rPr>
              <a:t> </a:t>
            </a:r>
            <a:r>
              <a:rPr sz="2100" spc="-14" dirty="0" smtClean="0">
                <a:latin typeface="Constantia"/>
                <a:cs typeface="Constantia"/>
              </a:rPr>
              <a:t>d</a:t>
            </a:r>
            <a:r>
              <a:rPr sz="2100" spc="0" dirty="0" smtClean="0">
                <a:latin typeface="Constantia"/>
                <a:cs typeface="Constantia"/>
              </a:rPr>
              <a:t>e</a:t>
            </a:r>
            <a:r>
              <a:rPr sz="2100" spc="-50" dirty="0" smtClean="0">
                <a:latin typeface="Constantia"/>
                <a:cs typeface="Constantia"/>
              </a:rPr>
              <a:t>v</a:t>
            </a:r>
            <a:r>
              <a:rPr sz="2100" spc="0" dirty="0" smtClean="0">
                <a:latin typeface="Constantia"/>
                <a:cs typeface="Constantia"/>
              </a:rPr>
              <a:t>elo</a:t>
            </a:r>
            <a:r>
              <a:rPr sz="2100" spc="-4" dirty="0" smtClean="0">
                <a:latin typeface="Constantia"/>
                <a:cs typeface="Constantia"/>
              </a:rPr>
              <a:t>p</a:t>
            </a:r>
            <a:r>
              <a:rPr sz="2100" spc="0" dirty="0" smtClean="0">
                <a:latin typeface="Constantia"/>
                <a:cs typeface="Constantia"/>
              </a:rPr>
              <a:t>ed</a:t>
            </a:r>
            <a:r>
              <a:rPr sz="2100" spc="60" dirty="0" smtClean="0">
                <a:latin typeface="Constantia"/>
                <a:cs typeface="Constantia"/>
              </a:rPr>
              <a:t> 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n</a:t>
            </a:r>
            <a:r>
              <a:rPr sz="2100" spc="25" dirty="0" smtClean="0">
                <a:latin typeface="Constantia"/>
                <a:cs typeface="Constantia"/>
              </a:rPr>
              <a:t> </a:t>
            </a:r>
            <a:r>
              <a:rPr sz="2100" spc="-4" dirty="0" smtClean="0">
                <a:latin typeface="Constantia"/>
                <a:cs typeface="Constantia"/>
              </a:rPr>
              <a:t>hi</a:t>
            </a:r>
            <a:r>
              <a:rPr sz="2100" spc="0" dirty="0" smtClean="0">
                <a:latin typeface="Constantia"/>
                <a:cs typeface="Constantia"/>
              </a:rPr>
              <a:t>s</a:t>
            </a:r>
            <a:r>
              <a:rPr sz="2100" spc="15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e</a:t>
            </a:r>
            <a:r>
              <a:rPr sz="2100" spc="-9" dirty="0" smtClean="0">
                <a:latin typeface="Constantia"/>
                <a:cs typeface="Constantia"/>
              </a:rPr>
              <a:t>s</a:t>
            </a:r>
            <a:r>
              <a:rPr sz="2100" spc="0" dirty="0" smtClean="0">
                <a:latin typeface="Constantia"/>
                <a:cs typeface="Constantia"/>
              </a:rPr>
              <a:t>s</a:t>
            </a:r>
            <a:r>
              <a:rPr sz="2100" spc="-34" dirty="0" smtClean="0">
                <a:latin typeface="Constantia"/>
                <a:cs typeface="Constantia"/>
              </a:rPr>
              <a:t>a</a:t>
            </a:r>
            <a:r>
              <a:rPr sz="2100" spc="0" dirty="0" smtClean="0">
                <a:latin typeface="Constantia"/>
                <a:cs typeface="Constantia"/>
              </a:rPr>
              <a:t>y </a:t>
            </a:r>
            <a:endParaRPr sz="2100">
              <a:latin typeface="Constantia"/>
              <a:cs typeface="Constantia"/>
            </a:endParaRPr>
          </a:p>
          <a:p>
            <a:pPr marL="12700" algn="just">
              <a:lnSpc>
                <a:spcPts val="2565"/>
              </a:lnSpc>
            </a:pPr>
            <a:r>
              <a:rPr sz="2100" spc="4" dirty="0" smtClean="0">
                <a:latin typeface="Constantia"/>
                <a:cs typeface="Constantia"/>
              </a:rPr>
              <a:t>“</a:t>
            </a:r>
            <a:r>
              <a:rPr sz="2100" b="1" spc="-114" dirty="0" smtClean="0">
                <a:latin typeface="Constantia"/>
                <a:cs typeface="Constantia"/>
              </a:rPr>
              <a:t>T</a:t>
            </a:r>
            <a:r>
              <a:rPr sz="2100" b="1" spc="-50" dirty="0" smtClean="0">
                <a:latin typeface="Constantia"/>
                <a:cs typeface="Constantia"/>
              </a:rPr>
              <a:t>r</a:t>
            </a:r>
            <a:r>
              <a:rPr sz="2100" b="1" spc="0" dirty="0" smtClean="0">
                <a:latin typeface="Constantia"/>
                <a:cs typeface="Constantia"/>
              </a:rPr>
              <a:t>a</a:t>
            </a:r>
            <a:r>
              <a:rPr sz="2100" b="1" spc="4" dirty="0" smtClean="0">
                <a:latin typeface="Constantia"/>
                <a:cs typeface="Constantia"/>
              </a:rPr>
              <a:t>d</a:t>
            </a:r>
            <a:r>
              <a:rPr sz="2100" b="1" spc="0" dirty="0" smtClean="0">
                <a:latin typeface="Constantia"/>
                <a:cs typeface="Constantia"/>
              </a:rPr>
              <a:t>ition</a:t>
            </a:r>
            <a:r>
              <a:rPr sz="2100" b="1" spc="39" dirty="0" smtClean="0">
                <a:latin typeface="Constantia"/>
                <a:cs typeface="Constantia"/>
              </a:rPr>
              <a:t> </a:t>
            </a:r>
            <a:r>
              <a:rPr sz="2100" b="1" spc="-9" dirty="0" smtClean="0">
                <a:latin typeface="Constantia"/>
                <a:cs typeface="Constantia"/>
              </a:rPr>
              <a:t>a</a:t>
            </a:r>
            <a:r>
              <a:rPr sz="2100" b="1" spc="0" dirty="0" smtClean="0">
                <a:latin typeface="Constantia"/>
                <a:cs typeface="Constantia"/>
              </a:rPr>
              <a:t>nd</a:t>
            </a:r>
            <a:r>
              <a:rPr sz="2100" b="1" spc="75" dirty="0" smtClean="0">
                <a:latin typeface="Constantia"/>
                <a:cs typeface="Constantia"/>
              </a:rPr>
              <a:t> </a:t>
            </a:r>
            <a:r>
              <a:rPr sz="2100" b="1" spc="-14" dirty="0" smtClean="0">
                <a:latin typeface="Constantia"/>
                <a:cs typeface="Constantia"/>
              </a:rPr>
              <a:t>t</a:t>
            </a:r>
            <a:r>
              <a:rPr sz="2100" b="1" spc="0" dirty="0" smtClean="0">
                <a:latin typeface="Constantia"/>
                <a:cs typeface="Constantia"/>
              </a:rPr>
              <a:t>he</a:t>
            </a:r>
            <a:r>
              <a:rPr sz="2100" b="1" spc="25" dirty="0" smtClean="0">
                <a:latin typeface="Constantia"/>
                <a:cs typeface="Constantia"/>
              </a:rPr>
              <a:t> </a:t>
            </a:r>
            <a:r>
              <a:rPr sz="2100" b="1" spc="0" dirty="0" smtClean="0">
                <a:latin typeface="Constantia"/>
                <a:cs typeface="Constantia"/>
              </a:rPr>
              <a:t>I</a:t>
            </a:r>
            <a:r>
              <a:rPr sz="2100" b="1" spc="-14" dirty="0" smtClean="0">
                <a:latin typeface="Constantia"/>
                <a:cs typeface="Constantia"/>
              </a:rPr>
              <a:t>n</a:t>
            </a:r>
            <a:r>
              <a:rPr sz="2100" b="1" spc="0" dirty="0" smtClean="0">
                <a:latin typeface="Constantia"/>
                <a:cs typeface="Constantia"/>
              </a:rPr>
              <a:t>d</a:t>
            </a:r>
            <a:r>
              <a:rPr sz="2100" b="1" spc="-19" dirty="0" smtClean="0">
                <a:latin typeface="Constantia"/>
                <a:cs typeface="Constantia"/>
              </a:rPr>
              <a:t>i</a:t>
            </a:r>
            <a:r>
              <a:rPr sz="2100" b="1" spc="0" dirty="0" smtClean="0">
                <a:latin typeface="Constantia"/>
                <a:cs typeface="Constantia"/>
              </a:rPr>
              <a:t>vi</a:t>
            </a:r>
            <a:r>
              <a:rPr sz="2100" b="1" spc="4" dirty="0" smtClean="0">
                <a:latin typeface="Constantia"/>
                <a:cs typeface="Constantia"/>
              </a:rPr>
              <a:t>d</a:t>
            </a:r>
            <a:r>
              <a:rPr sz="2100" b="1" spc="-9" dirty="0" smtClean="0">
                <a:latin typeface="Constantia"/>
                <a:cs typeface="Constantia"/>
              </a:rPr>
              <a:t>u</a:t>
            </a:r>
            <a:r>
              <a:rPr sz="2100" b="1" spc="0" dirty="0" smtClean="0">
                <a:latin typeface="Constantia"/>
                <a:cs typeface="Constantia"/>
              </a:rPr>
              <a:t>al</a:t>
            </a:r>
            <a:r>
              <a:rPr sz="2100" b="1" spc="70" dirty="0" smtClean="0">
                <a:latin typeface="Constantia"/>
                <a:cs typeface="Constantia"/>
              </a:rPr>
              <a:t> </a:t>
            </a:r>
            <a:r>
              <a:rPr sz="2100" b="1" spc="-139" dirty="0" smtClean="0">
                <a:latin typeface="Constantia"/>
                <a:cs typeface="Constantia"/>
              </a:rPr>
              <a:t>T</a:t>
            </a:r>
            <a:r>
              <a:rPr sz="2100" b="1" spc="-9" dirty="0" smtClean="0">
                <a:latin typeface="Constantia"/>
                <a:cs typeface="Constantia"/>
              </a:rPr>
              <a:t>a</a:t>
            </a:r>
            <a:r>
              <a:rPr sz="2100" b="1" spc="0" dirty="0" smtClean="0">
                <a:latin typeface="Constantia"/>
                <a:cs typeface="Constantia"/>
              </a:rPr>
              <a:t>le</a:t>
            </a:r>
            <a:r>
              <a:rPr sz="2100" b="1" spc="-4" dirty="0" smtClean="0">
                <a:latin typeface="Constantia"/>
                <a:cs typeface="Constantia"/>
              </a:rPr>
              <a:t>n</a:t>
            </a:r>
            <a:r>
              <a:rPr sz="2100" b="1" spc="0" dirty="0" smtClean="0">
                <a:latin typeface="Constantia"/>
                <a:cs typeface="Constantia"/>
              </a:rPr>
              <a:t>t</a:t>
            </a:r>
            <a:r>
              <a:rPr sz="2100" spc="-200" dirty="0" smtClean="0">
                <a:latin typeface="Constantia"/>
                <a:cs typeface="Constantia"/>
              </a:rPr>
              <a:t>.</a:t>
            </a:r>
            <a:r>
              <a:rPr sz="2100" spc="0" dirty="0" smtClean="0">
                <a:latin typeface="Constantia"/>
                <a:cs typeface="Constantia"/>
              </a:rPr>
              <a:t>”</a:t>
            </a:r>
            <a:r>
              <a:rPr sz="2100" spc="5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T</a:t>
            </a:r>
            <a:r>
              <a:rPr sz="2100" spc="-19" dirty="0" smtClean="0">
                <a:latin typeface="Constantia"/>
                <a:cs typeface="Constantia"/>
              </a:rPr>
              <a:t>h</a:t>
            </a:r>
            <a:r>
              <a:rPr sz="2100" spc="0" dirty="0" smtClean="0">
                <a:latin typeface="Constantia"/>
                <a:cs typeface="Constantia"/>
              </a:rPr>
              <a:t>e idea </a:t>
            </a:r>
            <a:r>
              <a:rPr sz="2100" spc="-9" dirty="0" smtClean="0">
                <a:latin typeface="Constantia"/>
                <a:cs typeface="Constantia"/>
              </a:rPr>
              <a:t>o</a:t>
            </a:r>
            <a:r>
              <a:rPr sz="2100" spc="0" dirty="0" smtClean="0">
                <a:latin typeface="Constantia"/>
                <a:cs typeface="Constantia"/>
              </a:rPr>
              <a:t>f</a:t>
            </a:r>
            <a:r>
              <a:rPr sz="2100" spc="89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i</a:t>
            </a:r>
            <a:r>
              <a:rPr sz="2100" spc="9" dirty="0" smtClean="0">
                <a:latin typeface="Constantia"/>
                <a:cs typeface="Constantia"/>
              </a:rPr>
              <a:t>m</a:t>
            </a:r>
            <a:r>
              <a:rPr sz="2100" spc="0" dirty="0" smtClean="0">
                <a:latin typeface="Constantia"/>
                <a:cs typeface="Constantia"/>
              </a:rPr>
              <a:t>pers</a:t>
            </a:r>
            <a:r>
              <a:rPr sz="2100" spc="4" dirty="0" smtClean="0">
                <a:latin typeface="Constantia"/>
                <a:cs typeface="Constantia"/>
              </a:rPr>
              <a:t>o</a:t>
            </a:r>
            <a:r>
              <a:rPr sz="2100" spc="0" dirty="0" smtClean="0">
                <a:latin typeface="Constantia"/>
                <a:cs typeface="Constantia"/>
              </a:rPr>
              <a:t>nali</a:t>
            </a:r>
            <a:r>
              <a:rPr sz="2100" spc="4" dirty="0" smtClean="0">
                <a:latin typeface="Constantia"/>
                <a:cs typeface="Constantia"/>
              </a:rPr>
              <a:t>t</a:t>
            </a:r>
            <a:r>
              <a:rPr sz="2100" spc="0" dirty="0" smtClean="0">
                <a:latin typeface="Constantia"/>
                <a:cs typeface="Constantia"/>
              </a:rPr>
              <a:t>y</a:t>
            </a:r>
            <a:r>
              <a:rPr sz="2100" spc="4" dirty="0" smtClean="0">
                <a:latin typeface="Constantia"/>
                <a:cs typeface="Constantia"/>
              </a:rPr>
              <a:t> </a:t>
            </a:r>
            <a:r>
              <a:rPr sz="2100" spc="-25" dirty="0" smtClean="0">
                <a:latin typeface="Constantia"/>
                <a:cs typeface="Constantia"/>
              </a:rPr>
              <a:t>w</a:t>
            </a:r>
            <a:r>
              <a:rPr sz="2100" spc="0" dirty="0" smtClean="0">
                <a:latin typeface="Constantia"/>
                <a:cs typeface="Constantia"/>
              </a:rPr>
              <a:t>as </a:t>
            </a:r>
            <a:endParaRPr sz="2100">
              <a:latin typeface="Constantia"/>
              <a:cs typeface="Constantia"/>
            </a:endParaRPr>
          </a:p>
          <a:p>
            <a:pPr marL="12700" algn="just">
              <a:lnSpc>
                <a:spcPts val="2563"/>
              </a:lnSpc>
            </a:pPr>
            <a:r>
              <a:rPr sz="2100" spc="0" dirty="0" smtClean="0">
                <a:latin typeface="Constantia"/>
                <a:cs typeface="Constantia"/>
              </a:rPr>
              <a:t>part</a:t>
            </a:r>
            <a:r>
              <a:rPr sz="2100" spc="-19" dirty="0" smtClean="0">
                <a:latin typeface="Constantia"/>
                <a:cs typeface="Constantia"/>
              </a:rPr>
              <a:t>l</a:t>
            </a:r>
            <a:r>
              <a:rPr sz="2100" spc="0" dirty="0" smtClean="0">
                <a:latin typeface="Constantia"/>
                <a:cs typeface="Constantia"/>
              </a:rPr>
              <a:t>y El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o</a:t>
            </a:r>
            <a:r>
              <a:rPr sz="2100" spc="4" dirty="0" smtClean="0">
                <a:latin typeface="Constantia"/>
                <a:cs typeface="Constantia"/>
              </a:rPr>
              <a:t>t</a:t>
            </a:r>
            <a:r>
              <a:rPr sz="2100" spc="-9" dirty="0" smtClean="0">
                <a:latin typeface="Constantia"/>
                <a:cs typeface="Constantia"/>
              </a:rPr>
              <a:t>'</a:t>
            </a:r>
            <a:r>
              <a:rPr sz="2100" spc="0" dirty="0" smtClean="0">
                <a:latin typeface="Constantia"/>
                <a:cs typeface="Constantia"/>
              </a:rPr>
              <a:t>s</a:t>
            </a:r>
            <a:r>
              <a:rPr sz="2100" spc="9" dirty="0" smtClean="0">
                <a:latin typeface="Constantia"/>
                <a:cs typeface="Constantia"/>
              </a:rPr>
              <a:t> </a:t>
            </a:r>
            <a:r>
              <a:rPr sz="2100" spc="-25" dirty="0" smtClean="0">
                <a:latin typeface="Constantia"/>
                <a:cs typeface="Constantia"/>
              </a:rPr>
              <a:t>w</a:t>
            </a:r>
            <a:r>
              <a:rPr sz="2100" spc="-34" dirty="0" smtClean="0">
                <a:latin typeface="Constantia"/>
                <a:cs typeface="Constantia"/>
              </a:rPr>
              <a:t>a</a:t>
            </a:r>
            <a:r>
              <a:rPr sz="2100" spc="0" dirty="0" smtClean="0">
                <a:latin typeface="Constantia"/>
                <a:cs typeface="Constantia"/>
              </a:rPr>
              <a:t>y </a:t>
            </a:r>
            <a:r>
              <a:rPr sz="2100" spc="4" dirty="0" smtClean="0">
                <a:latin typeface="Constantia"/>
                <a:cs typeface="Constantia"/>
              </a:rPr>
              <a:t>o</a:t>
            </a:r>
            <a:r>
              <a:rPr sz="2100" spc="0" dirty="0" smtClean="0">
                <a:latin typeface="Constantia"/>
                <a:cs typeface="Constantia"/>
              </a:rPr>
              <a:t>f</a:t>
            </a:r>
            <a:r>
              <a:rPr sz="2100" spc="100" dirty="0" smtClean="0">
                <a:latin typeface="Constantia"/>
                <a:cs typeface="Constantia"/>
              </a:rPr>
              <a:t> </a:t>
            </a:r>
            <a:r>
              <a:rPr sz="2100" u="heavy" spc="-34" dirty="0" smtClean="0">
                <a:latin typeface="Constantia"/>
                <a:cs typeface="Constantia"/>
              </a:rPr>
              <a:t>r</a:t>
            </a:r>
            <a:r>
              <a:rPr sz="2100" u="heavy" spc="0" dirty="0" smtClean="0">
                <a:latin typeface="Constantia"/>
                <a:cs typeface="Constantia"/>
              </a:rPr>
              <a:t>ejec</a:t>
            </a:r>
            <a:r>
              <a:rPr sz="2100" u="heavy" spc="4" dirty="0" smtClean="0">
                <a:latin typeface="Constantia"/>
                <a:cs typeface="Constantia"/>
              </a:rPr>
              <a:t>t</a:t>
            </a:r>
            <a:r>
              <a:rPr sz="2100" u="heavy" spc="0" dirty="0" smtClean="0">
                <a:latin typeface="Constantia"/>
                <a:cs typeface="Constantia"/>
              </a:rPr>
              <a:t>i</a:t>
            </a:r>
            <a:r>
              <a:rPr sz="2100" u="heavy" spc="4" dirty="0" smtClean="0">
                <a:latin typeface="Constantia"/>
                <a:cs typeface="Constantia"/>
              </a:rPr>
              <a:t>n</a:t>
            </a:r>
            <a:r>
              <a:rPr sz="2100" u="heavy" spc="0" dirty="0" smtClean="0">
                <a:latin typeface="Constantia"/>
                <a:cs typeface="Constantia"/>
              </a:rPr>
              <a:t>g</a:t>
            </a:r>
            <a:r>
              <a:rPr sz="2100" u="heavy" spc="54" dirty="0" smtClean="0">
                <a:latin typeface="Constantia"/>
                <a:cs typeface="Constantia"/>
              </a:rPr>
              <a:t> </a:t>
            </a:r>
            <a:r>
              <a:rPr sz="2100" u="heavy" spc="0" dirty="0" smtClean="0">
                <a:latin typeface="Constantia"/>
                <a:cs typeface="Constantia"/>
              </a:rPr>
              <a:t>t</a:t>
            </a:r>
            <a:r>
              <a:rPr sz="2100" u="heavy" spc="-14" dirty="0" smtClean="0">
                <a:latin typeface="Constantia"/>
                <a:cs typeface="Constantia"/>
              </a:rPr>
              <a:t>h</a:t>
            </a:r>
            <a:r>
              <a:rPr sz="2100" u="heavy" spc="0" dirty="0" smtClean="0">
                <a:latin typeface="Constantia"/>
                <a:cs typeface="Constantia"/>
              </a:rPr>
              <a:t>e idea</a:t>
            </a:r>
            <a:r>
              <a:rPr sz="2100" u="heavy" spc="4" dirty="0" smtClean="0">
                <a:latin typeface="Constantia"/>
                <a:cs typeface="Constantia"/>
              </a:rPr>
              <a:t> </a:t>
            </a:r>
            <a:r>
              <a:rPr sz="2100" u="heavy" spc="-9" dirty="0" smtClean="0">
                <a:latin typeface="Constantia"/>
                <a:cs typeface="Constantia"/>
              </a:rPr>
              <a:t>of</a:t>
            </a:r>
            <a:r>
              <a:rPr sz="2100" u="heavy" spc="104" dirty="0" smtClean="0">
                <a:latin typeface="Constantia"/>
                <a:cs typeface="Constantia"/>
              </a:rPr>
              <a:t> </a:t>
            </a:r>
            <a:r>
              <a:rPr sz="2100" u="heavy" spc="0" dirty="0" smtClean="0">
                <a:latin typeface="Constantia"/>
                <a:cs typeface="Constantia"/>
              </a:rPr>
              <a:t>poet</a:t>
            </a:r>
            <a:r>
              <a:rPr sz="2100" u="heavy" spc="29" dirty="0" smtClean="0">
                <a:latin typeface="Constantia"/>
                <a:cs typeface="Constantia"/>
              </a:rPr>
              <a:t>r</a:t>
            </a:r>
            <a:r>
              <a:rPr sz="2100" u="heavy" spc="0" dirty="0" smtClean="0">
                <a:latin typeface="Constantia"/>
                <a:cs typeface="Constantia"/>
              </a:rPr>
              <a:t>y</a:t>
            </a:r>
            <a:r>
              <a:rPr sz="2100" u="heavy" spc="4" dirty="0" smtClean="0">
                <a:latin typeface="Constantia"/>
                <a:cs typeface="Constantia"/>
              </a:rPr>
              <a:t> </a:t>
            </a:r>
            <a:r>
              <a:rPr sz="2100" u="heavy" spc="0" dirty="0" smtClean="0">
                <a:latin typeface="Constantia"/>
                <a:cs typeface="Constantia"/>
              </a:rPr>
              <a:t>as</a:t>
            </a:r>
            <a:r>
              <a:rPr sz="2100" u="heavy" spc="14" dirty="0" smtClean="0">
                <a:latin typeface="Constantia"/>
                <a:cs typeface="Constantia"/>
              </a:rPr>
              <a:t> </a:t>
            </a:r>
            <a:r>
              <a:rPr sz="2100" u="heavy" spc="0" dirty="0" smtClean="0">
                <a:latin typeface="Constantia"/>
                <a:cs typeface="Constantia"/>
              </a:rPr>
              <a:t>m</a:t>
            </a:r>
            <a:r>
              <a:rPr sz="2100" u="heavy" spc="4" dirty="0" smtClean="0">
                <a:latin typeface="Constantia"/>
                <a:cs typeface="Constantia"/>
              </a:rPr>
              <a:t>e</a:t>
            </a:r>
            <a:r>
              <a:rPr sz="2100" u="heavy" spc="-50" dirty="0" smtClean="0">
                <a:latin typeface="Constantia"/>
                <a:cs typeface="Constantia"/>
              </a:rPr>
              <a:t>r</a:t>
            </a:r>
            <a:r>
              <a:rPr sz="2100" u="heavy" spc="0" dirty="0" smtClean="0">
                <a:latin typeface="Constantia"/>
                <a:cs typeface="Constantia"/>
              </a:rPr>
              <a:t>e</a:t>
            </a:r>
            <a:r>
              <a:rPr sz="2100" u="heavy" spc="4" dirty="0" smtClean="0">
                <a:latin typeface="Constantia"/>
                <a:cs typeface="Constantia"/>
              </a:rPr>
              <a:t> </a:t>
            </a:r>
            <a:r>
              <a:rPr sz="2100" u="heavy" spc="0" dirty="0" smtClean="0">
                <a:latin typeface="Constantia"/>
                <a:cs typeface="Constantia"/>
              </a:rPr>
              <a:t>sel</a:t>
            </a:r>
            <a:r>
              <a:rPr sz="2100" u="heavy" spc="-9" dirty="0" smtClean="0">
                <a:latin typeface="Constantia"/>
                <a:cs typeface="Constantia"/>
              </a:rPr>
              <a:t>f</a:t>
            </a:r>
            <a:r>
              <a:rPr sz="2100" u="heavy" spc="0" dirty="0" smtClean="0">
                <a:latin typeface="Constantia"/>
                <a:cs typeface="Constantia"/>
              </a:rPr>
              <a:t>-e</a:t>
            </a:r>
            <a:r>
              <a:rPr sz="2100" u="heavy" spc="-19" dirty="0" smtClean="0">
                <a:latin typeface="Constantia"/>
                <a:cs typeface="Constantia"/>
              </a:rPr>
              <a:t>x</a:t>
            </a:r>
            <a:r>
              <a:rPr sz="2100" u="heavy" spc="0" dirty="0" smtClean="0">
                <a:latin typeface="Constantia"/>
                <a:cs typeface="Constantia"/>
              </a:rPr>
              <a:t>p</a:t>
            </a:r>
            <a:r>
              <a:rPr sz="2100" u="heavy" spc="-34" dirty="0" smtClean="0">
                <a:latin typeface="Constantia"/>
                <a:cs typeface="Constantia"/>
              </a:rPr>
              <a:t>r</a:t>
            </a:r>
            <a:r>
              <a:rPr sz="2100" u="heavy" spc="-9" dirty="0" smtClean="0">
                <a:latin typeface="Constantia"/>
                <a:cs typeface="Constantia"/>
              </a:rPr>
              <a:t>e</a:t>
            </a:r>
            <a:r>
              <a:rPr sz="2100" u="heavy" spc="0" dirty="0" smtClean="0">
                <a:latin typeface="Constantia"/>
                <a:cs typeface="Constantia"/>
              </a:rPr>
              <a:t>ss</a:t>
            </a:r>
            <a:r>
              <a:rPr sz="2100" u="heavy" spc="4" dirty="0" smtClean="0">
                <a:latin typeface="Constantia"/>
                <a:cs typeface="Constantia"/>
              </a:rPr>
              <a:t>i</a:t>
            </a:r>
            <a:r>
              <a:rPr sz="2100" u="heavy" spc="0" dirty="0" smtClean="0">
                <a:latin typeface="Constantia"/>
                <a:cs typeface="Constantia"/>
              </a:rPr>
              <a:t>o</a:t>
            </a:r>
            <a:r>
              <a:rPr sz="2100" u="heavy" spc="9" dirty="0" smtClean="0">
                <a:latin typeface="Constantia"/>
                <a:cs typeface="Constantia"/>
              </a:rPr>
              <a:t>n</a:t>
            </a:r>
            <a:r>
              <a:rPr sz="2100" spc="0" dirty="0" smtClean="0">
                <a:latin typeface="Constantia"/>
                <a:cs typeface="Constantia"/>
              </a:rPr>
              <a:t>.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2587" y="3792086"/>
            <a:ext cx="8322179" cy="5481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63"/>
              </a:lnSpc>
              <a:spcBef>
                <a:spcPts val="105"/>
              </a:spcBef>
            </a:pPr>
            <a:r>
              <a:rPr sz="2100" spc="0" dirty="0" smtClean="0">
                <a:latin typeface="Constantia"/>
                <a:cs typeface="Constantia"/>
              </a:rPr>
              <a:t>El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ot</a:t>
            </a:r>
            <a:r>
              <a:rPr sz="2100" spc="159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a</a:t>
            </a:r>
            <a:r>
              <a:rPr sz="2100" spc="-34" dirty="0" smtClean="0">
                <a:latin typeface="Constantia"/>
                <a:cs typeface="Constantia"/>
              </a:rPr>
              <a:t>t</a:t>
            </a:r>
            <a:r>
              <a:rPr sz="2100" spc="0" dirty="0" smtClean="0">
                <a:latin typeface="Constantia"/>
                <a:cs typeface="Constantia"/>
              </a:rPr>
              <a:t>ta</a:t>
            </a:r>
            <a:r>
              <a:rPr sz="2100" spc="4" dirty="0" smtClean="0">
                <a:latin typeface="Constantia"/>
                <a:cs typeface="Constantia"/>
              </a:rPr>
              <a:t>c</a:t>
            </a:r>
            <a:r>
              <a:rPr sz="2100" spc="0" dirty="0" smtClean="0">
                <a:latin typeface="Constantia"/>
                <a:cs typeface="Constantia"/>
              </a:rPr>
              <a:t>ks</a:t>
            </a:r>
            <a:r>
              <a:rPr sz="2100" spc="15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the</a:t>
            </a:r>
            <a:r>
              <a:rPr sz="2100" spc="14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i</a:t>
            </a:r>
            <a:r>
              <a:rPr sz="2100" spc="-9" dirty="0" smtClean="0">
                <a:latin typeface="Constantia"/>
                <a:cs typeface="Constantia"/>
              </a:rPr>
              <a:t>d</a:t>
            </a:r>
            <a:r>
              <a:rPr sz="2100" spc="0" dirty="0" smtClean="0">
                <a:latin typeface="Constantia"/>
                <a:cs typeface="Constantia"/>
              </a:rPr>
              <a:t>eas</a:t>
            </a:r>
            <a:r>
              <a:rPr sz="2100" spc="159" dirty="0" smtClean="0">
                <a:latin typeface="Constantia"/>
                <a:cs typeface="Constantia"/>
              </a:rPr>
              <a:t> </a:t>
            </a:r>
            <a:r>
              <a:rPr sz="2100" spc="4" dirty="0" smtClean="0">
                <a:latin typeface="Constantia"/>
                <a:cs typeface="Constantia"/>
              </a:rPr>
              <a:t>o</a:t>
            </a:r>
            <a:r>
              <a:rPr sz="2100" spc="0" dirty="0" smtClean="0">
                <a:latin typeface="Constantia"/>
                <a:cs typeface="Constantia"/>
              </a:rPr>
              <a:t>f</a:t>
            </a:r>
            <a:r>
              <a:rPr sz="2100" spc="24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or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g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nali</a:t>
            </a:r>
            <a:r>
              <a:rPr sz="2100" spc="4" dirty="0" smtClean="0">
                <a:latin typeface="Constantia"/>
                <a:cs typeface="Constantia"/>
              </a:rPr>
              <a:t>t</a:t>
            </a:r>
            <a:r>
              <a:rPr sz="2100" spc="-184" dirty="0" smtClean="0">
                <a:latin typeface="Constantia"/>
                <a:cs typeface="Constantia"/>
              </a:rPr>
              <a:t>y</a:t>
            </a:r>
            <a:r>
              <a:rPr sz="2100" spc="0" dirty="0" smtClean="0">
                <a:latin typeface="Constantia"/>
                <a:cs typeface="Constantia"/>
              </a:rPr>
              <a:t>,</a:t>
            </a:r>
            <a:r>
              <a:rPr sz="2100" spc="204" dirty="0" smtClean="0">
                <a:latin typeface="Constantia"/>
                <a:cs typeface="Constantia"/>
              </a:rPr>
              <a:t> </a:t>
            </a:r>
            <a:r>
              <a:rPr sz="2100" spc="-9" dirty="0" smtClean="0">
                <a:latin typeface="Constantia"/>
                <a:cs typeface="Constantia"/>
              </a:rPr>
              <a:t>s</a:t>
            </a:r>
            <a:r>
              <a:rPr sz="2100" spc="0" dirty="0" smtClean="0">
                <a:latin typeface="Constantia"/>
                <a:cs typeface="Constantia"/>
              </a:rPr>
              <a:t>elf</a:t>
            </a:r>
            <a:r>
              <a:rPr sz="2100" spc="-9" dirty="0" smtClean="0">
                <a:latin typeface="Constantia"/>
                <a:cs typeface="Constantia"/>
              </a:rPr>
              <a:t>-</a:t>
            </a:r>
            <a:r>
              <a:rPr sz="2100" spc="0" dirty="0" smtClean="0">
                <a:latin typeface="Constantia"/>
                <a:cs typeface="Constantia"/>
              </a:rPr>
              <a:t>e</a:t>
            </a:r>
            <a:r>
              <a:rPr sz="2100" spc="-19" dirty="0" smtClean="0">
                <a:latin typeface="Constantia"/>
                <a:cs typeface="Constantia"/>
              </a:rPr>
              <a:t>x</a:t>
            </a:r>
            <a:r>
              <a:rPr sz="2100" spc="0" dirty="0" smtClean="0">
                <a:latin typeface="Constantia"/>
                <a:cs typeface="Constantia"/>
              </a:rPr>
              <a:t>p</a:t>
            </a:r>
            <a:r>
              <a:rPr sz="2100" spc="-34" dirty="0" smtClean="0">
                <a:latin typeface="Constantia"/>
                <a:cs typeface="Constantia"/>
              </a:rPr>
              <a:t>r</a:t>
            </a:r>
            <a:r>
              <a:rPr sz="2100" spc="0" dirty="0" smtClean="0">
                <a:latin typeface="Constantia"/>
                <a:cs typeface="Constantia"/>
              </a:rPr>
              <a:t>ess</a:t>
            </a:r>
            <a:r>
              <a:rPr sz="2100" spc="9" dirty="0" smtClean="0">
                <a:latin typeface="Constantia"/>
                <a:cs typeface="Constantia"/>
              </a:rPr>
              <a:t>i</a:t>
            </a:r>
            <a:r>
              <a:rPr sz="2100" spc="-4" dirty="0" smtClean="0">
                <a:latin typeface="Constantia"/>
                <a:cs typeface="Constantia"/>
              </a:rPr>
              <a:t>o</a:t>
            </a:r>
            <a:r>
              <a:rPr sz="2100" spc="0" dirty="0" smtClean="0">
                <a:latin typeface="Constantia"/>
                <a:cs typeface="Constantia"/>
              </a:rPr>
              <a:t>n,</a:t>
            </a:r>
            <a:r>
              <a:rPr sz="2100" spc="21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and</a:t>
            </a:r>
            <a:r>
              <a:rPr sz="2100" spc="20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t</a:t>
            </a:r>
            <a:r>
              <a:rPr sz="2100" spc="-14" dirty="0" smtClean="0">
                <a:latin typeface="Constantia"/>
                <a:cs typeface="Constantia"/>
              </a:rPr>
              <a:t>h</a:t>
            </a:r>
            <a:r>
              <a:rPr sz="2100" spc="0" dirty="0" smtClean="0">
                <a:latin typeface="Constantia"/>
                <a:cs typeface="Constantia"/>
              </a:rPr>
              <a:t>e</a:t>
            </a:r>
            <a:r>
              <a:rPr sz="2100" spc="150" dirty="0" smtClean="0">
                <a:latin typeface="Constantia"/>
                <a:cs typeface="Constantia"/>
              </a:rPr>
              <a:t> </a:t>
            </a:r>
            <a:r>
              <a:rPr sz="2100" spc="-9" dirty="0" smtClean="0">
                <a:latin typeface="Constantia"/>
                <a:cs typeface="Constantia"/>
              </a:rPr>
              <a:t>e</a:t>
            </a:r>
            <a:r>
              <a:rPr sz="2100" spc="0" dirty="0" smtClean="0">
                <a:latin typeface="Constantia"/>
                <a:cs typeface="Constantia"/>
              </a:rPr>
              <a:t>mphas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s </a:t>
            </a:r>
            <a:endParaRPr sz="2100">
              <a:latin typeface="Constantia"/>
              <a:cs typeface="Constantia"/>
            </a:endParaRPr>
          </a:p>
          <a:p>
            <a:pPr marL="12700">
              <a:lnSpc>
                <a:spcPts val="2563"/>
              </a:lnSpc>
            </a:pPr>
            <a:r>
              <a:rPr sz="2100" spc="4" dirty="0" smtClean="0">
                <a:latin typeface="Constantia"/>
                <a:cs typeface="Constantia"/>
              </a:rPr>
              <a:t>o</a:t>
            </a:r>
            <a:r>
              <a:rPr sz="2100" spc="0" dirty="0" smtClean="0">
                <a:latin typeface="Constantia"/>
                <a:cs typeface="Constantia"/>
              </a:rPr>
              <a:t>n</a:t>
            </a:r>
            <a:r>
              <a:rPr sz="2100" spc="-6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the</a:t>
            </a:r>
            <a:r>
              <a:rPr sz="2100" spc="-5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i</a:t>
            </a:r>
            <a:r>
              <a:rPr sz="2100" spc="4" dirty="0" smtClean="0">
                <a:latin typeface="Constantia"/>
                <a:cs typeface="Constantia"/>
              </a:rPr>
              <a:t>n</a:t>
            </a:r>
            <a:r>
              <a:rPr sz="2100" spc="0" dirty="0" smtClean="0">
                <a:latin typeface="Constantia"/>
                <a:cs typeface="Constantia"/>
              </a:rPr>
              <a:t>d</a:t>
            </a:r>
            <a:r>
              <a:rPr sz="2100" spc="-19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v</a:t>
            </a:r>
            <a:r>
              <a:rPr sz="2100" spc="9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dual,</a:t>
            </a:r>
            <a:r>
              <a:rPr sz="2100" spc="-50" dirty="0" smtClean="0">
                <a:latin typeface="Constantia"/>
                <a:cs typeface="Constantia"/>
              </a:rPr>
              <a:t> </a:t>
            </a:r>
            <a:r>
              <a:rPr sz="2100" spc="-25" dirty="0" smtClean="0">
                <a:latin typeface="Constantia"/>
                <a:cs typeface="Constantia"/>
              </a:rPr>
              <a:t>w</a:t>
            </a:r>
            <a:r>
              <a:rPr sz="2100" spc="0" dirty="0" smtClean="0">
                <a:latin typeface="Constantia"/>
                <a:cs typeface="Constantia"/>
              </a:rPr>
              <a:t>hich</a:t>
            </a:r>
            <a:r>
              <a:rPr sz="2100" spc="-69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der</a:t>
            </a:r>
            <a:r>
              <a:rPr sz="2100" spc="-19" dirty="0" smtClean="0">
                <a:latin typeface="Constantia"/>
                <a:cs typeface="Constantia"/>
              </a:rPr>
              <a:t>i</a:t>
            </a:r>
            <a:r>
              <a:rPr sz="2100" spc="-39" dirty="0" smtClean="0">
                <a:latin typeface="Constantia"/>
                <a:cs typeface="Constantia"/>
              </a:rPr>
              <a:t>v</a:t>
            </a:r>
            <a:r>
              <a:rPr sz="2100" spc="0" dirty="0" smtClean="0">
                <a:latin typeface="Constantia"/>
                <a:cs typeface="Constantia"/>
              </a:rPr>
              <a:t>ed</a:t>
            </a:r>
            <a:r>
              <a:rPr sz="2100" spc="-4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f</a:t>
            </a:r>
            <a:r>
              <a:rPr sz="2100" spc="-39" dirty="0" smtClean="0">
                <a:latin typeface="Constantia"/>
                <a:cs typeface="Constantia"/>
              </a:rPr>
              <a:t>r</a:t>
            </a:r>
            <a:r>
              <a:rPr sz="2100" spc="0" dirty="0" smtClean="0">
                <a:latin typeface="Constantia"/>
                <a:cs typeface="Constantia"/>
              </a:rPr>
              <a:t>om</a:t>
            </a:r>
            <a:r>
              <a:rPr sz="2100" spc="-25" dirty="0" smtClean="0">
                <a:latin typeface="Constantia"/>
                <a:cs typeface="Constantia"/>
              </a:rPr>
              <a:t> </a:t>
            </a:r>
            <a:r>
              <a:rPr sz="2100" spc="-44" dirty="0" smtClean="0">
                <a:latin typeface="Constantia"/>
                <a:cs typeface="Constantia"/>
              </a:rPr>
              <a:t>R</a:t>
            </a:r>
            <a:r>
              <a:rPr sz="2100" spc="0" dirty="0" smtClean="0">
                <a:latin typeface="Constantia"/>
                <a:cs typeface="Constantia"/>
              </a:rPr>
              <a:t>o</a:t>
            </a:r>
            <a:r>
              <a:rPr sz="2100" spc="4" dirty="0" smtClean="0">
                <a:latin typeface="Constantia"/>
                <a:cs typeface="Constantia"/>
              </a:rPr>
              <a:t>m</a:t>
            </a:r>
            <a:r>
              <a:rPr sz="2100" spc="0" dirty="0" smtClean="0">
                <a:latin typeface="Constantia"/>
                <a:cs typeface="Constantia"/>
              </a:rPr>
              <a:t>ant</a:t>
            </a:r>
            <a:r>
              <a:rPr sz="2100" spc="9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c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s</a:t>
            </a:r>
            <a:r>
              <a:rPr sz="2100" spc="14" dirty="0" smtClean="0">
                <a:latin typeface="Constantia"/>
                <a:cs typeface="Constantia"/>
              </a:rPr>
              <a:t>m</a:t>
            </a:r>
            <a:r>
              <a:rPr sz="2100" spc="0" dirty="0" smtClean="0">
                <a:latin typeface="Constantia"/>
                <a:cs typeface="Constantia"/>
              </a:rPr>
              <a:t>.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2587" y="4368183"/>
            <a:ext cx="4739264" cy="548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53084">
              <a:lnSpc>
                <a:spcPts val="2180"/>
              </a:lnSpc>
              <a:spcBef>
                <a:spcPts val="109"/>
              </a:spcBef>
            </a:pPr>
            <a:r>
              <a:rPr sz="3150" spc="-59" baseline="1300" dirty="0" smtClean="0">
                <a:latin typeface="Constantia"/>
                <a:cs typeface="Constantia"/>
              </a:rPr>
              <a:t>P</a:t>
            </a:r>
            <a:r>
              <a:rPr sz="3150" spc="0" baseline="1300" dirty="0" smtClean="0">
                <a:latin typeface="Constantia"/>
                <a:cs typeface="Constantia"/>
              </a:rPr>
              <a:t>oe</a:t>
            </a:r>
            <a:r>
              <a:rPr sz="3150" spc="-4" baseline="1300" dirty="0" smtClean="0">
                <a:latin typeface="Constantia"/>
                <a:cs typeface="Constantia"/>
              </a:rPr>
              <a:t>t</a:t>
            </a:r>
            <a:r>
              <a:rPr sz="3150" spc="34" baseline="1300" dirty="0" smtClean="0">
                <a:latin typeface="Constantia"/>
                <a:cs typeface="Constantia"/>
              </a:rPr>
              <a:t>r</a:t>
            </a:r>
            <a:r>
              <a:rPr sz="3150" spc="-184" baseline="1300" dirty="0" smtClean="0">
                <a:latin typeface="Constantia"/>
                <a:cs typeface="Constantia"/>
              </a:rPr>
              <a:t>y</a:t>
            </a:r>
            <a:r>
              <a:rPr sz="3150" spc="0" baseline="1300" dirty="0" smtClean="0">
                <a:latin typeface="Constantia"/>
                <a:cs typeface="Constantia"/>
              </a:rPr>
              <a:t>,</a:t>
            </a:r>
            <a:r>
              <a:rPr sz="3150" spc="390" baseline="1300" dirty="0" smtClean="0">
                <a:latin typeface="Constantia"/>
                <a:cs typeface="Constantia"/>
              </a:rPr>
              <a:t> </a:t>
            </a:r>
            <a:r>
              <a:rPr sz="3150" spc="-14" baseline="1300" dirty="0" smtClean="0">
                <a:latin typeface="Constantia"/>
                <a:cs typeface="Constantia"/>
              </a:rPr>
              <a:t>f</a:t>
            </a:r>
            <a:r>
              <a:rPr sz="3150" spc="-4" baseline="1300" dirty="0" smtClean="0">
                <a:latin typeface="Constantia"/>
                <a:cs typeface="Constantia"/>
              </a:rPr>
              <a:t>o</a:t>
            </a:r>
            <a:r>
              <a:rPr sz="3150" spc="0" baseline="1300" dirty="0" smtClean="0">
                <a:latin typeface="Constantia"/>
                <a:cs typeface="Constantia"/>
              </a:rPr>
              <a:t>r</a:t>
            </a:r>
            <a:r>
              <a:rPr sz="3150" spc="325" baseline="1300" dirty="0" smtClean="0">
                <a:latin typeface="Constantia"/>
                <a:cs typeface="Constantia"/>
              </a:rPr>
              <a:t> </a:t>
            </a:r>
            <a:r>
              <a:rPr sz="3150" spc="-9" baseline="1300" dirty="0" smtClean="0">
                <a:latin typeface="Constantia"/>
                <a:cs typeface="Constantia"/>
              </a:rPr>
              <a:t>E</a:t>
            </a:r>
            <a:r>
              <a:rPr sz="3150" spc="0" baseline="1300" dirty="0" smtClean="0">
                <a:latin typeface="Constantia"/>
                <a:cs typeface="Constantia"/>
              </a:rPr>
              <a:t>lio</a:t>
            </a:r>
            <a:r>
              <a:rPr sz="3150" spc="4" baseline="1300" dirty="0" smtClean="0">
                <a:latin typeface="Constantia"/>
                <a:cs typeface="Constantia"/>
              </a:rPr>
              <a:t>t</a:t>
            </a:r>
            <a:r>
              <a:rPr sz="3150" spc="0" baseline="1300" dirty="0" smtClean="0">
                <a:latin typeface="Constantia"/>
                <a:cs typeface="Constantia"/>
              </a:rPr>
              <a:t>,</a:t>
            </a:r>
            <a:r>
              <a:rPr sz="3150" spc="395" baseline="1300" dirty="0" smtClean="0">
                <a:latin typeface="Constantia"/>
                <a:cs typeface="Constantia"/>
              </a:rPr>
              <a:t> </a:t>
            </a:r>
            <a:r>
              <a:rPr sz="3150" spc="4" baseline="1300" dirty="0" smtClean="0">
                <a:latin typeface="Constantia"/>
                <a:cs typeface="Constantia"/>
              </a:rPr>
              <a:t>i</a:t>
            </a:r>
            <a:r>
              <a:rPr sz="3150" spc="0" baseline="1300" dirty="0" smtClean="0">
                <a:latin typeface="Constantia"/>
                <a:cs typeface="Constantia"/>
              </a:rPr>
              <a:t>s</a:t>
            </a:r>
            <a:r>
              <a:rPr sz="3150" spc="350" baseline="1300" dirty="0" smtClean="0">
                <a:latin typeface="Constantia"/>
                <a:cs typeface="Constantia"/>
              </a:rPr>
              <a:t> </a:t>
            </a:r>
            <a:r>
              <a:rPr sz="3150" spc="0" baseline="1300" dirty="0" smtClean="0">
                <a:latin typeface="Constantia"/>
                <a:cs typeface="Constantia"/>
              </a:rPr>
              <a:t>n</a:t>
            </a:r>
            <a:r>
              <a:rPr sz="3150" spc="-4" baseline="1300" dirty="0" smtClean="0">
                <a:latin typeface="Constantia"/>
                <a:cs typeface="Constantia"/>
              </a:rPr>
              <a:t>o</a:t>
            </a:r>
            <a:r>
              <a:rPr sz="3150" spc="0" baseline="1300" dirty="0" smtClean="0">
                <a:latin typeface="Constantia"/>
                <a:cs typeface="Constantia"/>
              </a:rPr>
              <a:t>t</a:t>
            </a:r>
            <a:r>
              <a:rPr sz="3150" spc="350" baseline="1300" dirty="0" smtClean="0">
                <a:latin typeface="Constantia"/>
                <a:cs typeface="Constantia"/>
              </a:rPr>
              <a:t> </a:t>
            </a:r>
            <a:r>
              <a:rPr sz="3150" spc="0" baseline="1300" dirty="0" smtClean="0">
                <a:latin typeface="Constantia"/>
                <a:cs typeface="Constantia"/>
              </a:rPr>
              <a:t>a</a:t>
            </a:r>
            <a:r>
              <a:rPr sz="3150" spc="340" baseline="1300" dirty="0" smtClean="0">
                <a:latin typeface="Constantia"/>
                <a:cs typeface="Constantia"/>
              </a:rPr>
              <a:t> </a:t>
            </a:r>
            <a:r>
              <a:rPr sz="3150" spc="0" baseline="1300" dirty="0" smtClean="0">
                <a:latin typeface="Constantia"/>
                <a:cs typeface="Constantia"/>
              </a:rPr>
              <a:t>pour</a:t>
            </a:r>
            <a:r>
              <a:rPr sz="3150" spc="4" baseline="1300" dirty="0" smtClean="0">
                <a:latin typeface="Constantia"/>
                <a:cs typeface="Constantia"/>
              </a:rPr>
              <a:t>i</a:t>
            </a:r>
            <a:r>
              <a:rPr sz="3150" spc="-14" baseline="1300" dirty="0" smtClean="0">
                <a:latin typeface="Constantia"/>
                <a:cs typeface="Constantia"/>
              </a:rPr>
              <a:t>n</a:t>
            </a:r>
            <a:r>
              <a:rPr sz="3150" spc="0" baseline="1300" dirty="0" smtClean="0">
                <a:latin typeface="Constantia"/>
                <a:cs typeface="Constantia"/>
              </a:rPr>
              <a:t>g</a:t>
            </a:r>
            <a:endParaRPr sz="2100">
              <a:latin typeface="Constantia"/>
              <a:cs typeface="Constantia"/>
            </a:endParaRPr>
          </a:p>
          <a:p>
            <a:pPr marL="12700" marR="26310">
              <a:lnSpc>
                <a:spcPts val="2080"/>
              </a:lnSpc>
            </a:pPr>
            <a:r>
              <a:rPr sz="3150" spc="0" baseline="3900" dirty="0" smtClean="0">
                <a:latin typeface="Constantia"/>
                <a:cs typeface="Constantia"/>
              </a:rPr>
              <a:t>pers</a:t>
            </a:r>
            <a:r>
              <a:rPr sz="3150" spc="4" baseline="3900" dirty="0" smtClean="0">
                <a:latin typeface="Constantia"/>
                <a:cs typeface="Constantia"/>
              </a:rPr>
              <a:t>o</a:t>
            </a:r>
            <a:r>
              <a:rPr sz="3150" spc="0" baseline="3900" dirty="0" smtClean="0">
                <a:latin typeface="Constantia"/>
                <a:cs typeface="Constantia"/>
              </a:rPr>
              <a:t>nal</a:t>
            </a:r>
            <a:r>
              <a:rPr sz="3150" spc="139" baseline="3900" dirty="0" smtClean="0">
                <a:latin typeface="Constantia"/>
                <a:cs typeface="Constantia"/>
              </a:rPr>
              <a:t> </a:t>
            </a:r>
            <a:r>
              <a:rPr sz="3150" spc="0" baseline="3900" dirty="0" smtClean="0">
                <a:latin typeface="Constantia"/>
                <a:cs typeface="Constantia"/>
              </a:rPr>
              <a:t>e</a:t>
            </a:r>
            <a:r>
              <a:rPr sz="3150" spc="-19" baseline="3900" dirty="0" smtClean="0">
                <a:latin typeface="Constantia"/>
                <a:cs typeface="Constantia"/>
              </a:rPr>
              <a:t>x</a:t>
            </a:r>
            <a:r>
              <a:rPr sz="3150" spc="0" baseline="3900" dirty="0" smtClean="0">
                <a:latin typeface="Constantia"/>
                <a:cs typeface="Constantia"/>
              </a:rPr>
              <a:t>perien</a:t>
            </a:r>
            <a:r>
              <a:rPr sz="3150" spc="-34" baseline="3900" dirty="0" smtClean="0">
                <a:latin typeface="Constantia"/>
                <a:cs typeface="Constantia"/>
              </a:rPr>
              <a:t>c</a:t>
            </a:r>
            <a:r>
              <a:rPr sz="3150" spc="-9" baseline="3900" dirty="0" smtClean="0">
                <a:latin typeface="Constantia"/>
                <a:cs typeface="Constantia"/>
              </a:rPr>
              <a:t>e</a:t>
            </a:r>
            <a:r>
              <a:rPr sz="3150" spc="0" baseline="3900" dirty="0" smtClean="0">
                <a:latin typeface="Constantia"/>
                <a:cs typeface="Constantia"/>
              </a:rPr>
              <a:t>,</a:t>
            </a:r>
            <a:r>
              <a:rPr sz="3150" spc="150" baseline="3900" dirty="0" smtClean="0">
                <a:latin typeface="Constantia"/>
                <a:cs typeface="Constantia"/>
              </a:rPr>
              <a:t> </a:t>
            </a:r>
            <a:r>
              <a:rPr sz="3150" spc="4" baseline="3900" dirty="0" smtClean="0">
                <a:latin typeface="Constantia"/>
                <a:cs typeface="Constantia"/>
              </a:rPr>
              <a:t>b</a:t>
            </a:r>
            <a:r>
              <a:rPr sz="3150" spc="-4" baseline="3900" dirty="0" smtClean="0">
                <a:latin typeface="Constantia"/>
                <a:cs typeface="Constantia"/>
              </a:rPr>
              <a:t>u</a:t>
            </a:r>
            <a:r>
              <a:rPr sz="3150" spc="0" baseline="3900" dirty="0" smtClean="0">
                <a:latin typeface="Constantia"/>
                <a:cs typeface="Constantia"/>
              </a:rPr>
              <a:t>t</a:t>
            </a:r>
            <a:r>
              <a:rPr sz="3150" spc="94" baseline="3900" dirty="0" smtClean="0">
                <a:latin typeface="Constantia"/>
                <a:cs typeface="Constantia"/>
              </a:rPr>
              <a:t> </a:t>
            </a:r>
            <a:r>
              <a:rPr sz="3150" spc="0" baseline="3900" dirty="0" smtClean="0">
                <a:latin typeface="Constantia"/>
                <a:cs typeface="Constantia"/>
              </a:rPr>
              <a:t>a</a:t>
            </a:r>
            <a:r>
              <a:rPr sz="3150" spc="100" baseline="3900" dirty="0" smtClean="0">
                <a:latin typeface="Constantia"/>
                <a:cs typeface="Constantia"/>
              </a:rPr>
              <a:t> </a:t>
            </a:r>
            <a:r>
              <a:rPr sz="3150" spc="0" baseline="3900" dirty="0" smtClean="0">
                <a:latin typeface="Constantia"/>
                <a:cs typeface="Constantia"/>
              </a:rPr>
              <a:t>t</a:t>
            </a:r>
            <a:r>
              <a:rPr sz="3150" spc="-34" baseline="3900" dirty="0" smtClean="0">
                <a:latin typeface="Constantia"/>
                <a:cs typeface="Constantia"/>
              </a:rPr>
              <a:t>r</a:t>
            </a:r>
            <a:r>
              <a:rPr sz="3150" spc="0" baseline="3900" dirty="0" smtClean="0">
                <a:latin typeface="Constantia"/>
                <a:cs typeface="Constantia"/>
              </a:rPr>
              <a:t>ans</a:t>
            </a:r>
            <a:r>
              <a:rPr sz="3150" spc="-29" baseline="3900" dirty="0" smtClean="0">
                <a:latin typeface="Constantia"/>
                <a:cs typeface="Constantia"/>
              </a:rPr>
              <a:t>c</a:t>
            </a:r>
            <a:r>
              <a:rPr sz="3150" spc="0" baseline="3900" dirty="0" smtClean="0">
                <a:latin typeface="Constantia"/>
                <a:cs typeface="Constantia"/>
              </a:rPr>
              <a:t>ending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65166" y="4368183"/>
            <a:ext cx="3600516" cy="548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3373">
              <a:lnSpc>
                <a:spcPts val="2180"/>
              </a:lnSpc>
              <a:spcBef>
                <a:spcPts val="109"/>
              </a:spcBef>
            </a:pPr>
            <a:r>
              <a:rPr sz="3150" spc="0" baseline="1300" dirty="0" smtClean="0">
                <a:latin typeface="Constantia"/>
                <a:cs typeface="Constantia"/>
              </a:rPr>
              <a:t>out</a:t>
            </a:r>
            <a:r>
              <a:rPr sz="3150" spc="335" baseline="1300" dirty="0" smtClean="0">
                <a:latin typeface="Constantia"/>
                <a:cs typeface="Constantia"/>
              </a:rPr>
              <a:t> </a:t>
            </a:r>
            <a:r>
              <a:rPr sz="3150" spc="4" baseline="1300" dirty="0" smtClean="0">
                <a:latin typeface="Constantia"/>
                <a:cs typeface="Constantia"/>
              </a:rPr>
              <a:t>o</a:t>
            </a:r>
            <a:r>
              <a:rPr sz="3150" spc="0" baseline="1300" dirty="0" smtClean="0">
                <a:latin typeface="Constantia"/>
                <a:cs typeface="Constantia"/>
              </a:rPr>
              <a:t>f</a:t>
            </a:r>
            <a:r>
              <a:rPr sz="3150" spc="445" baseline="1300" dirty="0" smtClean="0">
                <a:latin typeface="Constantia"/>
                <a:cs typeface="Constantia"/>
              </a:rPr>
              <a:t> </a:t>
            </a:r>
            <a:r>
              <a:rPr sz="3150" spc="-9" baseline="1300" dirty="0" smtClean="0">
                <a:latin typeface="Constantia"/>
                <a:cs typeface="Constantia"/>
              </a:rPr>
              <a:t>p</a:t>
            </a:r>
            <a:r>
              <a:rPr sz="3150" spc="0" baseline="1300" dirty="0" smtClean="0">
                <a:latin typeface="Constantia"/>
                <a:cs typeface="Constantia"/>
              </a:rPr>
              <a:t>ersonal</a:t>
            </a:r>
            <a:r>
              <a:rPr sz="3150" spc="385" baseline="1300" dirty="0" smtClean="0">
                <a:latin typeface="Constantia"/>
                <a:cs typeface="Constantia"/>
              </a:rPr>
              <a:t> </a:t>
            </a:r>
            <a:r>
              <a:rPr sz="3150" spc="0" baseline="1300" dirty="0" smtClean="0">
                <a:latin typeface="Constantia"/>
                <a:cs typeface="Constantia"/>
              </a:rPr>
              <a:t>emotion</a:t>
            </a:r>
            <a:r>
              <a:rPr sz="3150" spc="370" baseline="1300" dirty="0" smtClean="0">
                <a:latin typeface="Constantia"/>
                <a:cs typeface="Constantia"/>
              </a:rPr>
              <a:t> </a:t>
            </a:r>
            <a:r>
              <a:rPr sz="3150" spc="0" baseline="1300" dirty="0" smtClean="0">
                <a:latin typeface="Constantia"/>
                <a:cs typeface="Constantia"/>
              </a:rPr>
              <a:t>a</a:t>
            </a:r>
            <a:r>
              <a:rPr sz="3150" spc="-14" baseline="1300" dirty="0" smtClean="0">
                <a:latin typeface="Constantia"/>
                <a:cs typeface="Constantia"/>
              </a:rPr>
              <a:t>n</a:t>
            </a:r>
            <a:r>
              <a:rPr sz="3150" spc="0" baseline="1300" dirty="0" smtClean="0">
                <a:latin typeface="Constantia"/>
                <a:cs typeface="Constantia"/>
              </a:rPr>
              <a:t>d</a:t>
            </a:r>
            <a:endParaRPr sz="2100">
              <a:latin typeface="Constantia"/>
              <a:cs typeface="Constantia"/>
            </a:endParaRPr>
          </a:p>
          <a:p>
            <a:pPr marL="12700" marR="16448">
              <a:lnSpc>
                <a:spcPts val="2080"/>
              </a:lnSpc>
            </a:pPr>
            <a:r>
              <a:rPr sz="3150" spc="4" baseline="3900" dirty="0" smtClean="0">
                <a:latin typeface="Constantia"/>
                <a:cs typeface="Constantia"/>
              </a:rPr>
              <a:t>o</a:t>
            </a:r>
            <a:r>
              <a:rPr sz="3150" spc="0" baseline="3900" dirty="0" smtClean="0">
                <a:latin typeface="Constantia"/>
                <a:cs typeface="Constantia"/>
              </a:rPr>
              <a:t>f</a:t>
            </a:r>
            <a:r>
              <a:rPr sz="3150" spc="194" baseline="3900" dirty="0" smtClean="0">
                <a:latin typeface="Constantia"/>
                <a:cs typeface="Constantia"/>
              </a:rPr>
              <a:t> </a:t>
            </a:r>
            <a:r>
              <a:rPr sz="3150" spc="0" baseline="3900" dirty="0" smtClean="0">
                <a:latin typeface="Constantia"/>
                <a:cs typeface="Constantia"/>
              </a:rPr>
              <a:t>t</a:t>
            </a:r>
            <a:r>
              <a:rPr sz="3150" spc="-14" baseline="3900" dirty="0" smtClean="0">
                <a:latin typeface="Constantia"/>
                <a:cs typeface="Constantia"/>
              </a:rPr>
              <a:t>h</a:t>
            </a:r>
            <a:r>
              <a:rPr sz="3150" spc="0" baseline="3900" dirty="0" smtClean="0">
                <a:latin typeface="Constantia"/>
                <a:cs typeface="Constantia"/>
              </a:rPr>
              <a:t>e</a:t>
            </a:r>
            <a:r>
              <a:rPr sz="3150" spc="100" baseline="3900" dirty="0" smtClean="0">
                <a:latin typeface="Constantia"/>
                <a:cs typeface="Constantia"/>
              </a:rPr>
              <a:t> </a:t>
            </a:r>
            <a:r>
              <a:rPr sz="3150" spc="0" baseline="3900" dirty="0" smtClean="0">
                <a:latin typeface="Constantia"/>
                <a:cs typeface="Constantia"/>
              </a:rPr>
              <a:t>i</a:t>
            </a:r>
            <a:r>
              <a:rPr sz="3150" spc="4" baseline="3900" dirty="0" smtClean="0">
                <a:latin typeface="Constantia"/>
                <a:cs typeface="Constantia"/>
              </a:rPr>
              <a:t>n</a:t>
            </a:r>
            <a:r>
              <a:rPr sz="3150" spc="-14" baseline="3900" dirty="0" smtClean="0">
                <a:latin typeface="Constantia"/>
                <a:cs typeface="Constantia"/>
              </a:rPr>
              <a:t>d</a:t>
            </a:r>
            <a:r>
              <a:rPr sz="3150" spc="-19" baseline="3900" dirty="0" smtClean="0">
                <a:latin typeface="Constantia"/>
                <a:cs typeface="Constantia"/>
              </a:rPr>
              <a:t>i</a:t>
            </a:r>
            <a:r>
              <a:rPr sz="3150" spc="0" baseline="3900" dirty="0" smtClean="0">
                <a:latin typeface="Constantia"/>
                <a:cs typeface="Constantia"/>
              </a:rPr>
              <a:t>v</a:t>
            </a:r>
            <a:r>
              <a:rPr sz="3150" spc="9" baseline="3900" dirty="0" smtClean="0">
                <a:latin typeface="Constantia"/>
                <a:cs typeface="Constantia"/>
              </a:rPr>
              <a:t>i</a:t>
            </a:r>
            <a:r>
              <a:rPr sz="3150" spc="0" baseline="3900" dirty="0" smtClean="0">
                <a:latin typeface="Constantia"/>
                <a:cs typeface="Constantia"/>
              </a:rPr>
              <a:t>dual</a:t>
            </a:r>
            <a:r>
              <a:rPr sz="3150" spc="150" baseline="3900" dirty="0" smtClean="0">
                <a:latin typeface="Constantia"/>
                <a:cs typeface="Constantia"/>
              </a:rPr>
              <a:t> </a:t>
            </a:r>
            <a:r>
              <a:rPr sz="3150" spc="-19" baseline="3900" dirty="0" smtClean="0">
                <a:latin typeface="Constantia"/>
                <a:cs typeface="Constantia"/>
              </a:rPr>
              <a:t>b</a:t>
            </a:r>
            <a:r>
              <a:rPr sz="3150" spc="0" baseline="3900" dirty="0" smtClean="0">
                <a:latin typeface="Constantia"/>
                <a:cs typeface="Constantia"/>
              </a:rPr>
              <a:t>y</a:t>
            </a:r>
            <a:r>
              <a:rPr sz="3150" spc="100" baseline="3900" dirty="0" smtClean="0">
                <a:latin typeface="Constantia"/>
                <a:cs typeface="Constantia"/>
              </a:rPr>
              <a:t> </a:t>
            </a:r>
            <a:r>
              <a:rPr sz="3150" spc="0" baseline="3900" dirty="0" smtClean="0">
                <a:latin typeface="Constantia"/>
                <a:cs typeface="Constantia"/>
              </a:rPr>
              <a:t>a</a:t>
            </a:r>
            <a:r>
              <a:rPr sz="3150" spc="100" baseline="3900" dirty="0" smtClean="0">
                <a:latin typeface="Constantia"/>
                <a:cs typeface="Constantia"/>
              </a:rPr>
              <a:t> </a:t>
            </a:r>
            <a:r>
              <a:rPr sz="3150" spc="0" baseline="3900" dirty="0" smtClean="0">
                <a:latin typeface="Constantia"/>
                <a:cs typeface="Constantia"/>
              </a:rPr>
              <a:t>sense</a:t>
            </a:r>
            <a:r>
              <a:rPr sz="3150" spc="94" baseline="3900" dirty="0" smtClean="0">
                <a:latin typeface="Constantia"/>
                <a:cs typeface="Constantia"/>
              </a:rPr>
              <a:t> </a:t>
            </a:r>
            <a:r>
              <a:rPr sz="3150" spc="4" baseline="3900" dirty="0" smtClean="0">
                <a:latin typeface="Constantia"/>
                <a:cs typeface="Constantia"/>
              </a:rPr>
              <a:t>of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32587" y="4880476"/>
            <a:ext cx="4691834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spc="0" baseline="2600" dirty="0" smtClean="0">
                <a:latin typeface="Constantia"/>
                <a:cs typeface="Constantia"/>
              </a:rPr>
              <a:t>t</a:t>
            </a:r>
            <a:r>
              <a:rPr sz="3150" spc="-34" baseline="2600" dirty="0" smtClean="0">
                <a:latin typeface="Constantia"/>
                <a:cs typeface="Constantia"/>
              </a:rPr>
              <a:t>r</a:t>
            </a:r>
            <a:r>
              <a:rPr sz="3150" spc="0" baseline="2600" dirty="0" smtClean="0">
                <a:latin typeface="Constantia"/>
                <a:cs typeface="Constantia"/>
              </a:rPr>
              <a:t>adit</a:t>
            </a:r>
            <a:r>
              <a:rPr sz="3150" spc="4" baseline="2600" dirty="0" smtClean="0">
                <a:latin typeface="Constantia"/>
                <a:cs typeface="Constantia"/>
              </a:rPr>
              <a:t>i</a:t>
            </a:r>
            <a:r>
              <a:rPr sz="3150" spc="0" baseline="2600" dirty="0" smtClean="0">
                <a:latin typeface="Constantia"/>
                <a:cs typeface="Constantia"/>
              </a:rPr>
              <a:t>on</a:t>
            </a:r>
            <a:r>
              <a:rPr sz="3150" spc="305" baseline="2600" dirty="0" smtClean="0">
                <a:latin typeface="Constantia"/>
                <a:cs typeface="Constantia"/>
              </a:rPr>
              <a:t> </a:t>
            </a:r>
            <a:r>
              <a:rPr sz="3150" spc="-25" baseline="2600" dirty="0" smtClean="0">
                <a:latin typeface="Constantia"/>
                <a:cs typeface="Constantia"/>
              </a:rPr>
              <a:t>w</a:t>
            </a:r>
            <a:r>
              <a:rPr sz="3150" spc="0" baseline="2600" dirty="0" smtClean="0">
                <a:latin typeface="Constantia"/>
                <a:cs typeface="Constantia"/>
              </a:rPr>
              <a:t>hich</a:t>
            </a:r>
            <a:r>
              <a:rPr sz="3150" spc="290" baseline="2600" dirty="0" smtClean="0">
                <a:latin typeface="Constantia"/>
                <a:cs typeface="Constantia"/>
              </a:rPr>
              <a:t> </a:t>
            </a:r>
            <a:r>
              <a:rPr sz="3150" spc="0" baseline="2600" dirty="0" smtClean="0">
                <a:latin typeface="Constantia"/>
                <a:cs typeface="Constantia"/>
              </a:rPr>
              <a:t>spea</a:t>
            </a:r>
            <a:r>
              <a:rPr sz="3150" spc="9" baseline="2600" dirty="0" smtClean="0">
                <a:latin typeface="Constantia"/>
                <a:cs typeface="Constantia"/>
              </a:rPr>
              <a:t>k</a:t>
            </a:r>
            <a:r>
              <a:rPr sz="3150" spc="0" baseline="2600" dirty="0" smtClean="0">
                <a:latin typeface="Constantia"/>
                <a:cs typeface="Constantia"/>
              </a:rPr>
              <a:t>s</a:t>
            </a:r>
            <a:r>
              <a:rPr sz="3150" spc="295" baseline="2600" dirty="0" smtClean="0">
                <a:latin typeface="Constantia"/>
                <a:cs typeface="Constantia"/>
              </a:rPr>
              <a:t> </a:t>
            </a:r>
            <a:r>
              <a:rPr sz="3150" spc="0" baseline="2600" dirty="0" smtClean="0">
                <a:latin typeface="Constantia"/>
                <a:cs typeface="Constantia"/>
              </a:rPr>
              <a:t>t</a:t>
            </a:r>
            <a:r>
              <a:rPr sz="3150" spc="-14" baseline="2600" dirty="0" smtClean="0">
                <a:latin typeface="Constantia"/>
                <a:cs typeface="Constantia"/>
              </a:rPr>
              <a:t>h</a:t>
            </a:r>
            <a:r>
              <a:rPr sz="3150" spc="-34" baseline="2600" dirty="0" smtClean="0">
                <a:latin typeface="Constantia"/>
                <a:cs typeface="Constantia"/>
              </a:rPr>
              <a:t>r</a:t>
            </a:r>
            <a:r>
              <a:rPr sz="3150" spc="0" baseline="2600" dirty="0" smtClean="0">
                <a:latin typeface="Constantia"/>
                <a:cs typeface="Constantia"/>
              </a:rPr>
              <a:t>o</a:t>
            </a:r>
            <a:r>
              <a:rPr sz="3150" spc="4" baseline="2600" dirty="0" smtClean="0">
                <a:latin typeface="Constantia"/>
                <a:cs typeface="Constantia"/>
              </a:rPr>
              <a:t>u</a:t>
            </a:r>
            <a:r>
              <a:rPr sz="3150" spc="-25" baseline="2600" dirty="0" smtClean="0">
                <a:latin typeface="Constantia"/>
                <a:cs typeface="Constantia"/>
              </a:rPr>
              <a:t>g</a:t>
            </a:r>
            <a:r>
              <a:rPr sz="3150" spc="0" baseline="2600" dirty="0" smtClean="0">
                <a:latin typeface="Constantia"/>
                <a:cs typeface="Constantia"/>
              </a:rPr>
              <a:t>h,</a:t>
            </a:r>
            <a:r>
              <a:rPr sz="3150" spc="325" baseline="2600" dirty="0" smtClean="0">
                <a:latin typeface="Constantia"/>
                <a:cs typeface="Constantia"/>
              </a:rPr>
              <a:t> </a:t>
            </a:r>
            <a:r>
              <a:rPr sz="3150" spc="0" baseline="2600" dirty="0" smtClean="0">
                <a:latin typeface="Constantia"/>
                <a:cs typeface="Constantia"/>
              </a:rPr>
              <a:t>and</a:t>
            </a:r>
            <a:r>
              <a:rPr sz="3150" spc="325" baseline="2600" dirty="0" smtClean="0">
                <a:latin typeface="Constantia"/>
                <a:cs typeface="Constantia"/>
              </a:rPr>
              <a:t> </a:t>
            </a:r>
            <a:r>
              <a:rPr sz="3150" spc="4" baseline="2600" dirty="0" smtClean="0">
                <a:latin typeface="Constantia"/>
                <a:cs typeface="Constantia"/>
              </a:rPr>
              <a:t>is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62118" y="4880476"/>
            <a:ext cx="3593575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spc="0" baseline="2600" dirty="0" smtClean="0">
                <a:latin typeface="Constantia"/>
                <a:cs typeface="Constantia"/>
              </a:rPr>
              <a:t>t</a:t>
            </a:r>
            <a:r>
              <a:rPr sz="3150" spc="-34" baseline="2600" dirty="0" smtClean="0">
                <a:latin typeface="Constantia"/>
                <a:cs typeface="Constantia"/>
              </a:rPr>
              <a:t>r</a:t>
            </a:r>
            <a:r>
              <a:rPr sz="3150" spc="0" baseline="2600" dirty="0" smtClean="0">
                <a:latin typeface="Constantia"/>
                <a:cs typeface="Constantia"/>
              </a:rPr>
              <a:t>ans</a:t>
            </a:r>
            <a:r>
              <a:rPr sz="3150" spc="4" baseline="2600" dirty="0" smtClean="0">
                <a:latin typeface="Constantia"/>
                <a:cs typeface="Constantia"/>
              </a:rPr>
              <a:t>m</a:t>
            </a:r>
            <a:r>
              <a:rPr sz="3150" spc="0" baseline="2600" dirty="0" smtClean="0">
                <a:latin typeface="Constantia"/>
                <a:cs typeface="Constantia"/>
              </a:rPr>
              <a:t>i</a:t>
            </a:r>
            <a:r>
              <a:rPr sz="3150" spc="-29" baseline="2600" dirty="0" smtClean="0">
                <a:latin typeface="Constantia"/>
                <a:cs typeface="Constantia"/>
              </a:rPr>
              <a:t>t</a:t>
            </a:r>
            <a:r>
              <a:rPr sz="3150" spc="-44" baseline="2600" dirty="0" smtClean="0">
                <a:latin typeface="Constantia"/>
                <a:cs typeface="Constantia"/>
              </a:rPr>
              <a:t>t</a:t>
            </a:r>
            <a:r>
              <a:rPr sz="3150" spc="0" baseline="2600" dirty="0" smtClean="0">
                <a:latin typeface="Constantia"/>
                <a:cs typeface="Constantia"/>
              </a:rPr>
              <a:t>ed</a:t>
            </a:r>
            <a:r>
              <a:rPr sz="3150" spc="320" baseline="2600" dirty="0" smtClean="0">
                <a:latin typeface="Constantia"/>
                <a:cs typeface="Constantia"/>
              </a:rPr>
              <a:t> </a:t>
            </a:r>
            <a:r>
              <a:rPr sz="3150" spc="-14" baseline="2600" dirty="0" smtClean="0">
                <a:latin typeface="Constantia"/>
                <a:cs typeface="Constantia"/>
              </a:rPr>
              <a:t>b</a:t>
            </a:r>
            <a:r>
              <a:rPr sz="3150" spc="-184" baseline="2600" dirty="0" smtClean="0">
                <a:latin typeface="Constantia"/>
                <a:cs typeface="Constantia"/>
              </a:rPr>
              <a:t>y</a:t>
            </a:r>
            <a:r>
              <a:rPr sz="3150" spc="0" baseline="2600" dirty="0" smtClean="0">
                <a:latin typeface="Constantia"/>
                <a:cs typeface="Constantia"/>
              </a:rPr>
              <a:t>,</a:t>
            </a:r>
            <a:r>
              <a:rPr sz="3150" spc="330" baseline="2600" dirty="0" smtClean="0">
                <a:latin typeface="Constantia"/>
                <a:cs typeface="Constantia"/>
              </a:rPr>
              <a:t> </a:t>
            </a:r>
            <a:r>
              <a:rPr sz="3150" spc="0" baseline="2600" dirty="0" smtClean="0">
                <a:latin typeface="Constantia"/>
                <a:cs typeface="Constantia"/>
              </a:rPr>
              <a:t>the</a:t>
            </a:r>
            <a:r>
              <a:rPr sz="3150" spc="280" baseline="2600" dirty="0" smtClean="0">
                <a:latin typeface="Constantia"/>
                <a:cs typeface="Constantia"/>
              </a:rPr>
              <a:t> </a:t>
            </a:r>
            <a:r>
              <a:rPr sz="3150" spc="0" baseline="2600" dirty="0" smtClean="0">
                <a:latin typeface="Constantia"/>
                <a:cs typeface="Constantia"/>
              </a:rPr>
              <a:t>i</a:t>
            </a:r>
            <a:r>
              <a:rPr sz="3150" spc="4" baseline="2600" dirty="0" smtClean="0">
                <a:latin typeface="Constantia"/>
                <a:cs typeface="Constantia"/>
              </a:rPr>
              <a:t>n</a:t>
            </a:r>
            <a:r>
              <a:rPr sz="3150" spc="0" baseline="2600" dirty="0" smtClean="0">
                <a:latin typeface="Constantia"/>
                <a:cs typeface="Constantia"/>
              </a:rPr>
              <a:t>d</a:t>
            </a:r>
            <a:r>
              <a:rPr sz="3150" spc="-34" baseline="2600" dirty="0" smtClean="0">
                <a:latin typeface="Constantia"/>
                <a:cs typeface="Constantia"/>
              </a:rPr>
              <a:t>i</a:t>
            </a:r>
            <a:r>
              <a:rPr sz="3150" spc="0" baseline="2600" dirty="0" smtClean="0">
                <a:latin typeface="Constantia"/>
                <a:cs typeface="Constantia"/>
              </a:rPr>
              <a:t>v</a:t>
            </a:r>
            <a:r>
              <a:rPr sz="3150" spc="9" baseline="2600" dirty="0" smtClean="0">
                <a:latin typeface="Constantia"/>
                <a:cs typeface="Constantia"/>
              </a:rPr>
              <a:t>i</a:t>
            </a:r>
            <a:r>
              <a:rPr sz="3150" spc="0" baseline="2600" dirty="0" smtClean="0">
                <a:latin typeface="Constantia"/>
                <a:cs typeface="Constantia"/>
              </a:rPr>
              <a:t>dual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2587" y="5136508"/>
            <a:ext cx="8328013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spc="0" baseline="2600" dirty="0" smtClean="0">
                <a:latin typeface="Constantia"/>
                <a:cs typeface="Constantia"/>
              </a:rPr>
              <a:t>poet. </a:t>
            </a:r>
            <a:r>
              <a:rPr sz="3150" spc="335" baseline="2600" dirty="0" smtClean="0">
                <a:latin typeface="Constantia"/>
                <a:cs typeface="Constantia"/>
              </a:rPr>
              <a:t> </a:t>
            </a:r>
            <a:r>
              <a:rPr sz="3150" spc="0" baseline="2600" dirty="0" smtClean="0">
                <a:latin typeface="Constantia"/>
                <a:cs typeface="Constantia"/>
              </a:rPr>
              <a:t>T</a:t>
            </a:r>
            <a:r>
              <a:rPr sz="3150" spc="-9" baseline="2600" dirty="0" smtClean="0">
                <a:latin typeface="Constantia"/>
                <a:cs typeface="Constantia"/>
              </a:rPr>
              <a:t>h</a:t>
            </a:r>
            <a:r>
              <a:rPr sz="3150" spc="0" baseline="2600" dirty="0" smtClean="0">
                <a:latin typeface="Constantia"/>
                <a:cs typeface="Constantia"/>
              </a:rPr>
              <a:t>e</a:t>
            </a:r>
            <a:r>
              <a:rPr sz="3150" spc="109" baseline="2600" dirty="0" smtClean="0">
                <a:latin typeface="Constantia"/>
                <a:cs typeface="Constantia"/>
              </a:rPr>
              <a:t> </a:t>
            </a:r>
            <a:r>
              <a:rPr sz="3150" spc="0" baseline="2600" dirty="0" smtClean="0">
                <a:latin typeface="Constantia"/>
                <a:cs typeface="Constantia"/>
              </a:rPr>
              <a:t>be</a:t>
            </a:r>
            <a:r>
              <a:rPr sz="3150" spc="-14" baseline="2600" dirty="0" smtClean="0">
                <a:latin typeface="Constantia"/>
                <a:cs typeface="Constantia"/>
              </a:rPr>
              <a:t>s</a:t>
            </a:r>
            <a:r>
              <a:rPr sz="3150" spc="0" baseline="2600" dirty="0" smtClean="0">
                <a:latin typeface="Constantia"/>
                <a:cs typeface="Constantia"/>
              </a:rPr>
              <a:t>t</a:t>
            </a:r>
            <a:r>
              <a:rPr sz="3150" spc="125" baseline="2600" dirty="0" smtClean="0">
                <a:latin typeface="Constantia"/>
                <a:cs typeface="Constantia"/>
              </a:rPr>
              <a:t> </a:t>
            </a:r>
            <a:r>
              <a:rPr sz="3150" spc="0" baseline="2600" dirty="0" smtClean="0">
                <a:latin typeface="Constantia"/>
                <a:cs typeface="Constantia"/>
              </a:rPr>
              <a:t>pa</a:t>
            </a:r>
            <a:r>
              <a:rPr sz="3150" spc="-9" baseline="2600" dirty="0" smtClean="0">
                <a:latin typeface="Constantia"/>
                <a:cs typeface="Constantia"/>
              </a:rPr>
              <a:t>r</a:t>
            </a:r>
            <a:r>
              <a:rPr sz="3150" spc="0" baseline="2600" dirty="0" smtClean="0">
                <a:latin typeface="Constantia"/>
                <a:cs typeface="Constantia"/>
              </a:rPr>
              <a:t>ts</a:t>
            </a:r>
            <a:r>
              <a:rPr sz="3150" spc="129" baseline="2600" dirty="0" smtClean="0">
                <a:latin typeface="Constantia"/>
                <a:cs typeface="Constantia"/>
              </a:rPr>
              <a:t> </a:t>
            </a:r>
            <a:r>
              <a:rPr sz="3150" spc="4" baseline="2600" dirty="0" smtClean="0">
                <a:latin typeface="Constantia"/>
                <a:cs typeface="Constantia"/>
              </a:rPr>
              <a:t>o</a:t>
            </a:r>
            <a:r>
              <a:rPr sz="3150" spc="0" baseline="2600" dirty="0" smtClean="0">
                <a:latin typeface="Constantia"/>
                <a:cs typeface="Constantia"/>
              </a:rPr>
              <a:t>f</a:t>
            </a:r>
            <a:r>
              <a:rPr sz="3150" spc="219" baseline="2600" dirty="0" smtClean="0">
                <a:latin typeface="Constantia"/>
                <a:cs typeface="Constantia"/>
              </a:rPr>
              <a:t> </a:t>
            </a:r>
            <a:r>
              <a:rPr sz="3150" spc="0" baseline="2600" dirty="0" smtClean="0">
                <a:latin typeface="Constantia"/>
                <a:cs typeface="Constantia"/>
              </a:rPr>
              <a:t>a</a:t>
            </a:r>
            <a:r>
              <a:rPr sz="3150" spc="109" baseline="2600" dirty="0" smtClean="0">
                <a:latin typeface="Constantia"/>
                <a:cs typeface="Constantia"/>
              </a:rPr>
              <a:t> </a:t>
            </a:r>
            <a:r>
              <a:rPr sz="3150" spc="0" baseline="2600" dirty="0" smtClean="0">
                <a:latin typeface="Constantia"/>
                <a:cs typeface="Constantia"/>
              </a:rPr>
              <a:t>poe</a:t>
            </a:r>
            <a:r>
              <a:rPr sz="3150" spc="-14" baseline="2600" dirty="0" smtClean="0">
                <a:latin typeface="Constantia"/>
                <a:cs typeface="Constantia"/>
              </a:rPr>
              <a:t>t</a:t>
            </a:r>
            <a:r>
              <a:rPr sz="3150" spc="0" baseline="2600" dirty="0" smtClean="0">
                <a:latin typeface="Constantia"/>
                <a:cs typeface="Constantia"/>
              </a:rPr>
              <a:t>'s</a:t>
            </a:r>
            <a:r>
              <a:rPr sz="3150" spc="129" baseline="2600" dirty="0" smtClean="0">
                <a:latin typeface="Constantia"/>
                <a:cs typeface="Constantia"/>
              </a:rPr>
              <a:t> </a:t>
            </a:r>
            <a:r>
              <a:rPr sz="3150" spc="-50" baseline="2600" dirty="0" smtClean="0">
                <a:latin typeface="Constantia"/>
                <a:cs typeface="Constantia"/>
              </a:rPr>
              <a:t>w</a:t>
            </a:r>
            <a:r>
              <a:rPr sz="3150" spc="0" baseline="2600" dirty="0" smtClean="0">
                <a:latin typeface="Constantia"/>
                <a:cs typeface="Constantia"/>
              </a:rPr>
              <a:t>o</a:t>
            </a:r>
            <a:r>
              <a:rPr sz="3150" spc="-19" baseline="2600" dirty="0" smtClean="0">
                <a:latin typeface="Constantia"/>
                <a:cs typeface="Constantia"/>
              </a:rPr>
              <a:t>r</a:t>
            </a:r>
            <a:r>
              <a:rPr sz="3150" spc="0" baseline="2600" dirty="0" smtClean="0">
                <a:latin typeface="Constantia"/>
                <a:cs typeface="Constantia"/>
              </a:rPr>
              <a:t>k,</a:t>
            </a:r>
            <a:r>
              <a:rPr sz="3150" spc="164" baseline="2600" dirty="0" smtClean="0">
                <a:latin typeface="Constantia"/>
                <a:cs typeface="Constantia"/>
              </a:rPr>
              <a:t> </a:t>
            </a:r>
            <a:r>
              <a:rPr sz="3150" spc="-4" baseline="2600" dirty="0" smtClean="0">
                <a:latin typeface="Constantia"/>
                <a:cs typeface="Constantia"/>
              </a:rPr>
              <a:t>h</a:t>
            </a:r>
            <a:r>
              <a:rPr sz="3150" spc="0" baseline="2600" dirty="0" smtClean="0">
                <a:latin typeface="Constantia"/>
                <a:cs typeface="Constantia"/>
              </a:rPr>
              <a:t>e</a:t>
            </a:r>
            <a:r>
              <a:rPr sz="3150" spc="114" baseline="2600" dirty="0" smtClean="0">
                <a:latin typeface="Constantia"/>
                <a:cs typeface="Constantia"/>
              </a:rPr>
              <a:t> </a:t>
            </a:r>
            <a:r>
              <a:rPr sz="3150" spc="0" baseline="2600" dirty="0" smtClean="0">
                <a:latin typeface="Constantia"/>
                <a:cs typeface="Constantia"/>
              </a:rPr>
              <a:t>s</a:t>
            </a:r>
            <a:r>
              <a:rPr sz="3150" spc="-34" baseline="2600" dirty="0" smtClean="0">
                <a:latin typeface="Constantia"/>
                <a:cs typeface="Constantia"/>
              </a:rPr>
              <a:t>a</a:t>
            </a:r>
            <a:r>
              <a:rPr sz="3150" spc="-25" baseline="2600" dirty="0" smtClean="0">
                <a:latin typeface="Constantia"/>
                <a:cs typeface="Constantia"/>
              </a:rPr>
              <a:t>ys</a:t>
            </a:r>
            <a:r>
              <a:rPr sz="3150" spc="0" baseline="2600" dirty="0" smtClean="0">
                <a:latin typeface="Constantia"/>
                <a:cs typeface="Constantia"/>
              </a:rPr>
              <a:t>,</a:t>
            </a:r>
            <a:r>
              <a:rPr sz="3150" spc="169" baseline="2600" dirty="0" smtClean="0">
                <a:latin typeface="Constantia"/>
                <a:cs typeface="Constantia"/>
              </a:rPr>
              <a:t> </a:t>
            </a:r>
            <a:r>
              <a:rPr sz="3150" spc="0" baseline="2600" dirty="0" smtClean="0">
                <a:latin typeface="Constantia"/>
                <a:cs typeface="Constantia"/>
              </a:rPr>
              <a:t>a</a:t>
            </a:r>
            <a:r>
              <a:rPr sz="3150" spc="-34" baseline="2600" dirty="0" smtClean="0">
                <a:latin typeface="Constantia"/>
                <a:cs typeface="Constantia"/>
              </a:rPr>
              <a:t>r</a:t>
            </a:r>
            <a:r>
              <a:rPr sz="3150" spc="0" baseline="2600" dirty="0" smtClean="0">
                <a:latin typeface="Constantia"/>
                <a:cs typeface="Constantia"/>
              </a:rPr>
              <a:t>e</a:t>
            </a:r>
            <a:r>
              <a:rPr sz="3150" spc="100" baseline="2600" dirty="0" smtClean="0">
                <a:latin typeface="Constantia"/>
                <a:cs typeface="Constantia"/>
              </a:rPr>
              <a:t> </a:t>
            </a:r>
            <a:r>
              <a:rPr sz="3150" spc="0" baseline="2600" dirty="0" smtClean="0">
                <a:latin typeface="Constantia"/>
                <a:cs typeface="Constantia"/>
              </a:rPr>
              <a:t>not</a:t>
            </a:r>
            <a:r>
              <a:rPr sz="3150" spc="119" baseline="2600" dirty="0" smtClean="0">
                <a:latin typeface="Constantia"/>
                <a:cs typeface="Constantia"/>
              </a:rPr>
              <a:t> </a:t>
            </a:r>
            <a:r>
              <a:rPr sz="3150" spc="0" baseline="2600" dirty="0" smtClean="0">
                <a:latin typeface="Constantia"/>
                <a:cs typeface="Constantia"/>
              </a:rPr>
              <a:t>tho</a:t>
            </a:r>
            <a:r>
              <a:rPr sz="3150" spc="-9" baseline="2600" dirty="0" smtClean="0">
                <a:latin typeface="Constantia"/>
                <a:cs typeface="Constantia"/>
              </a:rPr>
              <a:t>s</a:t>
            </a:r>
            <a:r>
              <a:rPr sz="3150" spc="0" baseline="2600" dirty="0" smtClean="0">
                <a:latin typeface="Constantia"/>
                <a:cs typeface="Constantia"/>
              </a:rPr>
              <a:t>e</a:t>
            </a:r>
            <a:r>
              <a:rPr sz="3150" spc="114" baseline="2600" dirty="0" smtClean="0">
                <a:latin typeface="Constantia"/>
                <a:cs typeface="Constantia"/>
              </a:rPr>
              <a:t> </a:t>
            </a:r>
            <a:r>
              <a:rPr sz="3150" spc="-25" baseline="2600" dirty="0" smtClean="0">
                <a:latin typeface="Constantia"/>
                <a:cs typeface="Constantia"/>
              </a:rPr>
              <a:t>w</a:t>
            </a:r>
            <a:r>
              <a:rPr sz="3150" spc="0" baseline="2600" dirty="0" smtClean="0">
                <a:latin typeface="Constantia"/>
                <a:cs typeface="Constantia"/>
              </a:rPr>
              <a:t>hich</a:t>
            </a:r>
            <a:r>
              <a:rPr sz="3150" spc="134" baseline="2600" dirty="0" smtClean="0">
                <a:latin typeface="Constantia"/>
                <a:cs typeface="Constantia"/>
              </a:rPr>
              <a:t> </a:t>
            </a:r>
            <a:r>
              <a:rPr sz="3150" spc="0" baseline="2600" dirty="0" smtClean="0">
                <a:latin typeface="Constantia"/>
                <a:cs typeface="Constantia"/>
              </a:rPr>
              <a:t>a</a:t>
            </a:r>
            <a:r>
              <a:rPr sz="3150" spc="-34" baseline="2600" dirty="0" smtClean="0">
                <a:latin typeface="Constantia"/>
                <a:cs typeface="Constantia"/>
              </a:rPr>
              <a:t>r</a:t>
            </a:r>
            <a:r>
              <a:rPr sz="3150" spc="0" baseline="2600" dirty="0" smtClean="0">
                <a:latin typeface="Constantia"/>
                <a:cs typeface="Constantia"/>
              </a:rPr>
              <a:t>e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2587" y="5392591"/>
            <a:ext cx="8325666" cy="5481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63"/>
              </a:lnSpc>
              <a:spcBef>
                <a:spcPts val="105"/>
              </a:spcBef>
            </a:pPr>
            <a:r>
              <a:rPr sz="2100" spc="0" dirty="0" smtClean="0">
                <a:latin typeface="Constantia"/>
                <a:cs typeface="Constantia"/>
              </a:rPr>
              <a:t>m</a:t>
            </a:r>
            <a:r>
              <a:rPr sz="2100" spc="4" dirty="0" smtClean="0">
                <a:latin typeface="Constantia"/>
                <a:cs typeface="Constantia"/>
              </a:rPr>
              <a:t>o</a:t>
            </a:r>
            <a:r>
              <a:rPr sz="2100" spc="0" dirty="0" smtClean="0">
                <a:latin typeface="Constantia"/>
                <a:cs typeface="Constantia"/>
              </a:rPr>
              <a:t>st</a:t>
            </a:r>
            <a:r>
              <a:rPr sz="2100" spc="179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origina</a:t>
            </a:r>
            <a:r>
              <a:rPr sz="2100" spc="-9" dirty="0" smtClean="0">
                <a:latin typeface="Constantia"/>
                <a:cs typeface="Constantia"/>
              </a:rPr>
              <a:t>l</a:t>
            </a:r>
            <a:r>
              <a:rPr sz="2100" spc="0" dirty="0" smtClean="0">
                <a:latin typeface="Constantia"/>
                <a:cs typeface="Constantia"/>
              </a:rPr>
              <a:t>,</a:t>
            </a:r>
            <a:r>
              <a:rPr sz="2100" spc="219" dirty="0" smtClean="0">
                <a:latin typeface="Constantia"/>
                <a:cs typeface="Constantia"/>
              </a:rPr>
              <a:t> </a:t>
            </a:r>
            <a:r>
              <a:rPr sz="2100" spc="4" dirty="0" smtClean="0">
                <a:latin typeface="Constantia"/>
                <a:cs typeface="Constantia"/>
              </a:rPr>
              <a:t>b</a:t>
            </a:r>
            <a:r>
              <a:rPr sz="2100" spc="0" dirty="0" smtClean="0">
                <a:latin typeface="Constantia"/>
                <a:cs typeface="Constantia"/>
              </a:rPr>
              <a:t>ut</a:t>
            </a:r>
            <a:r>
              <a:rPr sz="2100" spc="179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th</a:t>
            </a:r>
            <a:r>
              <a:rPr sz="2100" spc="-9" dirty="0" smtClean="0">
                <a:latin typeface="Constantia"/>
                <a:cs typeface="Constantia"/>
              </a:rPr>
              <a:t>os</a:t>
            </a:r>
            <a:r>
              <a:rPr sz="2100" spc="0" dirty="0" smtClean="0">
                <a:latin typeface="Constantia"/>
                <a:cs typeface="Constantia"/>
              </a:rPr>
              <a:t>e</a:t>
            </a:r>
            <a:r>
              <a:rPr sz="2100" spc="175" dirty="0" smtClean="0">
                <a:latin typeface="Constantia"/>
                <a:cs typeface="Constantia"/>
              </a:rPr>
              <a:t> 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n</a:t>
            </a:r>
            <a:r>
              <a:rPr sz="2100" spc="184" dirty="0" smtClean="0">
                <a:latin typeface="Constantia"/>
                <a:cs typeface="Constantia"/>
              </a:rPr>
              <a:t> </a:t>
            </a:r>
            <a:r>
              <a:rPr sz="2100" spc="-25" dirty="0" smtClean="0">
                <a:latin typeface="Constantia"/>
                <a:cs typeface="Constantia"/>
              </a:rPr>
              <a:t>w</a:t>
            </a:r>
            <a:r>
              <a:rPr sz="2100" spc="0" dirty="0" smtClean="0">
                <a:latin typeface="Constantia"/>
                <a:cs typeface="Constantia"/>
              </a:rPr>
              <a:t>hi</a:t>
            </a:r>
            <a:r>
              <a:rPr sz="2100" spc="9" dirty="0" smtClean="0">
                <a:latin typeface="Constantia"/>
                <a:cs typeface="Constantia"/>
              </a:rPr>
              <a:t>c</a:t>
            </a:r>
            <a:r>
              <a:rPr sz="2100" spc="0" dirty="0" smtClean="0">
                <a:latin typeface="Constantia"/>
                <a:cs typeface="Constantia"/>
              </a:rPr>
              <a:t>h</a:t>
            </a:r>
            <a:r>
              <a:rPr sz="2100" spc="179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the</a:t>
            </a:r>
            <a:r>
              <a:rPr sz="2100" spc="169" dirty="0" smtClean="0">
                <a:latin typeface="Constantia"/>
                <a:cs typeface="Constantia"/>
              </a:rPr>
              <a:t> </a:t>
            </a:r>
            <a:r>
              <a:rPr sz="2100" spc="-39" dirty="0" smtClean="0">
                <a:latin typeface="Constantia"/>
                <a:cs typeface="Constantia"/>
              </a:rPr>
              <a:t>v</a:t>
            </a:r>
            <a:r>
              <a:rPr sz="2100" spc="0" dirty="0" smtClean="0">
                <a:latin typeface="Constantia"/>
                <a:cs typeface="Constantia"/>
              </a:rPr>
              <a:t>o</a:t>
            </a:r>
            <a:r>
              <a:rPr sz="2100" spc="9" dirty="0" smtClean="0">
                <a:latin typeface="Constantia"/>
                <a:cs typeface="Constantia"/>
              </a:rPr>
              <a:t>i</a:t>
            </a:r>
            <a:r>
              <a:rPr sz="2100" spc="-44" dirty="0" smtClean="0">
                <a:latin typeface="Constantia"/>
                <a:cs typeface="Constantia"/>
              </a:rPr>
              <a:t>c</a:t>
            </a:r>
            <a:r>
              <a:rPr sz="2100" spc="0" dirty="0" smtClean="0">
                <a:latin typeface="Constantia"/>
                <a:cs typeface="Constantia"/>
              </a:rPr>
              <a:t>e</a:t>
            </a:r>
            <a:r>
              <a:rPr sz="2100" spc="175" dirty="0" smtClean="0">
                <a:latin typeface="Constantia"/>
                <a:cs typeface="Constantia"/>
              </a:rPr>
              <a:t> </a:t>
            </a:r>
            <a:r>
              <a:rPr sz="2100" spc="4" dirty="0" smtClean="0">
                <a:latin typeface="Constantia"/>
                <a:cs typeface="Constantia"/>
              </a:rPr>
              <a:t>o</a:t>
            </a:r>
            <a:r>
              <a:rPr sz="2100" spc="0" dirty="0" smtClean="0">
                <a:latin typeface="Constantia"/>
                <a:cs typeface="Constantia"/>
              </a:rPr>
              <a:t>f</a:t>
            </a:r>
            <a:r>
              <a:rPr sz="2100" spc="265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his</a:t>
            </a:r>
            <a:r>
              <a:rPr sz="2100" spc="175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p</a:t>
            </a:r>
            <a:r>
              <a:rPr sz="2100" spc="-34" dirty="0" smtClean="0">
                <a:latin typeface="Constantia"/>
                <a:cs typeface="Constantia"/>
              </a:rPr>
              <a:t>r</a:t>
            </a:r>
            <a:r>
              <a:rPr sz="2100" spc="0" dirty="0" smtClean="0">
                <a:latin typeface="Constantia"/>
                <a:cs typeface="Constantia"/>
              </a:rPr>
              <a:t>ed</a:t>
            </a:r>
            <a:r>
              <a:rPr sz="2100" spc="-9" dirty="0" smtClean="0">
                <a:latin typeface="Constantia"/>
                <a:cs typeface="Constantia"/>
              </a:rPr>
              <a:t>e</a:t>
            </a:r>
            <a:r>
              <a:rPr sz="2100" spc="-29" dirty="0" smtClean="0">
                <a:latin typeface="Constantia"/>
                <a:cs typeface="Constantia"/>
              </a:rPr>
              <a:t>c</a:t>
            </a:r>
            <a:r>
              <a:rPr sz="2100" spc="0" dirty="0" smtClean="0">
                <a:latin typeface="Constantia"/>
                <a:cs typeface="Constantia"/>
              </a:rPr>
              <a:t>e</a:t>
            </a:r>
            <a:r>
              <a:rPr sz="2100" spc="-9" dirty="0" smtClean="0">
                <a:latin typeface="Constantia"/>
                <a:cs typeface="Constantia"/>
              </a:rPr>
              <a:t>s</a:t>
            </a:r>
            <a:r>
              <a:rPr sz="2100" spc="0" dirty="0" smtClean="0">
                <a:latin typeface="Constantia"/>
                <a:cs typeface="Constantia"/>
              </a:rPr>
              <a:t>so</a:t>
            </a:r>
            <a:r>
              <a:rPr sz="2100" spc="-4" dirty="0" smtClean="0">
                <a:latin typeface="Constantia"/>
                <a:cs typeface="Constantia"/>
              </a:rPr>
              <a:t>r</a:t>
            </a:r>
            <a:r>
              <a:rPr sz="2100" spc="0" dirty="0" smtClean="0">
                <a:latin typeface="Constantia"/>
                <a:cs typeface="Constantia"/>
              </a:rPr>
              <a:t>s</a:t>
            </a:r>
            <a:r>
              <a:rPr sz="2100" spc="18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can</a:t>
            </a:r>
            <a:r>
              <a:rPr sz="2100" spc="189" dirty="0" smtClean="0">
                <a:latin typeface="Constantia"/>
                <a:cs typeface="Constantia"/>
              </a:rPr>
              <a:t> </a:t>
            </a:r>
            <a:r>
              <a:rPr sz="2100" spc="4" dirty="0" smtClean="0">
                <a:latin typeface="Constantia"/>
                <a:cs typeface="Constantia"/>
              </a:rPr>
              <a:t>be </a:t>
            </a:r>
            <a:endParaRPr sz="2100">
              <a:latin typeface="Constantia"/>
              <a:cs typeface="Constantia"/>
            </a:endParaRPr>
          </a:p>
          <a:p>
            <a:pPr marL="12700">
              <a:lnSpc>
                <a:spcPts val="2563"/>
              </a:lnSpc>
            </a:pPr>
            <a:r>
              <a:rPr sz="2100" spc="0" dirty="0" smtClean="0">
                <a:latin typeface="Constantia"/>
                <a:cs typeface="Constantia"/>
              </a:rPr>
              <a:t>m</a:t>
            </a:r>
            <a:r>
              <a:rPr sz="2100" spc="4" dirty="0" smtClean="0">
                <a:latin typeface="Constantia"/>
                <a:cs typeface="Constantia"/>
              </a:rPr>
              <a:t>o</a:t>
            </a:r>
            <a:r>
              <a:rPr sz="2100" spc="0" dirty="0" smtClean="0">
                <a:latin typeface="Constantia"/>
                <a:cs typeface="Constantia"/>
              </a:rPr>
              <a:t>st </a:t>
            </a:r>
            <a:r>
              <a:rPr sz="2100" spc="100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c</a:t>
            </a:r>
            <a:r>
              <a:rPr sz="2100" spc="-9" dirty="0" smtClean="0">
                <a:latin typeface="Constantia"/>
                <a:cs typeface="Constantia"/>
              </a:rPr>
              <a:t>l</a:t>
            </a:r>
            <a:r>
              <a:rPr sz="2100" spc="0" dirty="0" smtClean="0">
                <a:latin typeface="Constantia"/>
                <a:cs typeface="Constantia"/>
              </a:rPr>
              <a:t>ea</a:t>
            </a:r>
            <a:r>
              <a:rPr sz="2100" spc="-25" dirty="0" smtClean="0">
                <a:latin typeface="Constantia"/>
                <a:cs typeface="Constantia"/>
              </a:rPr>
              <a:t>rl</a:t>
            </a:r>
            <a:r>
              <a:rPr sz="2100" spc="0" dirty="0" smtClean="0">
                <a:latin typeface="Constantia"/>
                <a:cs typeface="Constantia"/>
              </a:rPr>
              <a:t>y </a:t>
            </a:r>
            <a:r>
              <a:rPr sz="2100" spc="8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hea</a:t>
            </a:r>
            <a:r>
              <a:rPr sz="2100" spc="-39" dirty="0" smtClean="0">
                <a:latin typeface="Constantia"/>
                <a:cs typeface="Constantia"/>
              </a:rPr>
              <a:t>r</a:t>
            </a:r>
            <a:r>
              <a:rPr sz="2100" spc="0" dirty="0" smtClean="0">
                <a:latin typeface="Constantia"/>
                <a:cs typeface="Constantia"/>
              </a:rPr>
              <a:t>d </a:t>
            </a:r>
            <a:r>
              <a:rPr sz="2100" spc="13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s</a:t>
            </a:r>
            <a:r>
              <a:rPr sz="2100" spc="-9" dirty="0" smtClean="0">
                <a:latin typeface="Constantia"/>
                <a:cs typeface="Constantia"/>
              </a:rPr>
              <a:t>p</a:t>
            </a:r>
            <a:r>
              <a:rPr sz="2100" spc="0" dirty="0" smtClean="0">
                <a:latin typeface="Constantia"/>
                <a:cs typeface="Constantia"/>
              </a:rPr>
              <a:t>ea</a:t>
            </a:r>
            <a:r>
              <a:rPr sz="2100" spc="4" dirty="0" smtClean="0">
                <a:latin typeface="Constantia"/>
                <a:cs typeface="Constantia"/>
              </a:rPr>
              <a:t>k</a:t>
            </a:r>
            <a:r>
              <a:rPr sz="2100" spc="0" dirty="0" smtClean="0">
                <a:latin typeface="Constantia"/>
                <a:cs typeface="Constantia"/>
              </a:rPr>
              <a:t>i</a:t>
            </a:r>
            <a:r>
              <a:rPr sz="2100" spc="4" dirty="0" smtClean="0">
                <a:latin typeface="Constantia"/>
                <a:cs typeface="Constantia"/>
              </a:rPr>
              <a:t>n</a:t>
            </a:r>
            <a:r>
              <a:rPr sz="2100" spc="0" dirty="0" smtClean="0">
                <a:latin typeface="Constantia"/>
                <a:cs typeface="Constantia"/>
              </a:rPr>
              <a:t>g </a:t>
            </a:r>
            <a:r>
              <a:rPr sz="2100" spc="13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thou</a:t>
            </a:r>
            <a:r>
              <a:rPr sz="2100" spc="-14" dirty="0" smtClean="0">
                <a:latin typeface="Constantia"/>
                <a:cs typeface="Constantia"/>
              </a:rPr>
              <a:t>g</a:t>
            </a:r>
            <a:r>
              <a:rPr sz="2100" spc="0" dirty="0" smtClean="0">
                <a:latin typeface="Constantia"/>
                <a:cs typeface="Constantia"/>
              </a:rPr>
              <a:t>h </a:t>
            </a:r>
            <a:r>
              <a:rPr sz="2100" spc="9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hi</a:t>
            </a:r>
            <a:r>
              <a:rPr sz="2100" spc="9" dirty="0" smtClean="0">
                <a:latin typeface="Constantia"/>
                <a:cs typeface="Constantia"/>
              </a:rPr>
              <a:t>m</a:t>
            </a:r>
            <a:r>
              <a:rPr sz="2100" spc="0" dirty="0" smtClean="0">
                <a:latin typeface="Constantia"/>
                <a:cs typeface="Constantia"/>
              </a:rPr>
              <a:t>.   </a:t>
            </a:r>
            <a:r>
              <a:rPr sz="2100" spc="280" dirty="0" smtClean="0">
                <a:latin typeface="Constantia"/>
                <a:cs typeface="Constantia"/>
              </a:rPr>
              <a:t> </a:t>
            </a:r>
            <a:r>
              <a:rPr sz="2100" spc="-54" dirty="0" smtClean="0">
                <a:latin typeface="Constantia"/>
                <a:cs typeface="Constantia"/>
              </a:rPr>
              <a:t>H</a:t>
            </a:r>
            <a:r>
              <a:rPr sz="2100" spc="0" dirty="0" smtClean="0">
                <a:latin typeface="Constantia"/>
                <a:cs typeface="Constantia"/>
              </a:rPr>
              <a:t>e</a:t>
            </a:r>
            <a:r>
              <a:rPr sz="2100" spc="-9" dirty="0" smtClean="0">
                <a:latin typeface="Constantia"/>
                <a:cs typeface="Constantia"/>
              </a:rPr>
              <a:t>n</a:t>
            </a:r>
            <a:r>
              <a:rPr sz="2100" spc="-29" dirty="0" smtClean="0">
                <a:latin typeface="Constantia"/>
                <a:cs typeface="Constantia"/>
              </a:rPr>
              <a:t>c</a:t>
            </a:r>
            <a:r>
              <a:rPr sz="2100" spc="0" dirty="0" smtClean="0">
                <a:latin typeface="Constantia"/>
                <a:cs typeface="Constantia"/>
              </a:rPr>
              <a:t>e, </a:t>
            </a:r>
            <a:r>
              <a:rPr sz="2100" spc="129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t</a:t>
            </a:r>
            <a:r>
              <a:rPr sz="2100" spc="-14" dirty="0" smtClean="0">
                <a:latin typeface="Constantia"/>
                <a:cs typeface="Constantia"/>
              </a:rPr>
              <a:t>h</a:t>
            </a:r>
            <a:r>
              <a:rPr sz="2100" spc="0" dirty="0" smtClean="0">
                <a:latin typeface="Constantia"/>
                <a:cs typeface="Constantia"/>
              </a:rPr>
              <a:t>e</a:t>
            </a:r>
            <a:r>
              <a:rPr sz="2100" spc="-34" dirty="0" smtClean="0">
                <a:latin typeface="Constantia"/>
                <a:cs typeface="Constantia"/>
              </a:rPr>
              <a:t>r</a:t>
            </a:r>
            <a:r>
              <a:rPr sz="2100" spc="0" dirty="0" smtClean="0">
                <a:latin typeface="Constantia"/>
                <a:cs typeface="Constantia"/>
              </a:rPr>
              <a:t>e </a:t>
            </a:r>
            <a:r>
              <a:rPr sz="2100" spc="79" dirty="0" smtClean="0">
                <a:latin typeface="Constantia"/>
                <a:cs typeface="Constantia"/>
              </a:rPr>
              <a:t> 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s </a:t>
            </a:r>
            <a:r>
              <a:rPr sz="2100" spc="79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a </a:t>
            </a:r>
            <a:r>
              <a:rPr sz="2100" spc="89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la</a:t>
            </a:r>
            <a:r>
              <a:rPr sz="2100" spc="-39" dirty="0" smtClean="0">
                <a:latin typeface="Constantia"/>
                <a:cs typeface="Constantia"/>
              </a:rPr>
              <a:t>r</a:t>
            </a:r>
            <a:r>
              <a:rPr sz="2100" spc="-59" dirty="0" smtClean="0">
                <a:latin typeface="Constantia"/>
                <a:cs typeface="Constantia"/>
              </a:rPr>
              <a:t>g</a:t>
            </a:r>
            <a:r>
              <a:rPr sz="2100" spc="0" dirty="0" smtClean="0">
                <a:latin typeface="Constantia"/>
                <a:cs typeface="Constantia"/>
              </a:rPr>
              <a:t>e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587" y="5904426"/>
            <a:ext cx="1320255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3150" spc="0" baseline="2600" dirty="0" smtClean="0">
                <a:latin typeface="Constantia"/>
                <a:cs typeface="Constantia"/>
              </a:rPr>
              <a:t>dist</a:t>
            </a:r>
            <a:r>
              <a:rPr sz="3150" spc="4" baseline="2600" dirty="0" smtClean="0">
                <a:latin typeface="Constantia"/>
                <a:cs typeface="Constantia"/>
              </a:rPr>
              <a:t>i</a:t>
            </a:r>
            <a:r>
              <a:rPr sz="3150" spc="0" baseline="2600" dirty="0" smtClean="0">
                <a:latin typeface="Constantia"/>
                <a:cs typeface="Constantia"/>
              </a:rPr>
              <a:t>nct</a:t>
            </a:r>
            <a:r>
              <a:rPr sz="3150" spc="4" baseline="2600" dirty="0" smtClean="0">
                <a:latin typeface="Constantia"/>
                <a:cs typeface="Constantia"/>
              </a:rPr>
              <a:t>i</a:t>
            </a:r>
            <a:r>
              <a:rPr sz="3150" spc="0" baseline="2600" dirty="0" smtClean="0">
                <a:latin typeface="Constantia"/>
                <a:cs typeface="Constantia"/>
              </a:rPr>
              <a:t>on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87956" y="5904426"/>
            <a:ext cx="295372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3150" spc="-34" baseline="2600" dirty="0" smtClean="0">
                <a:latin typeface="Constantia"/>
                <a:cs typeface="Constantia"/>
              </a:rPr>
              <a:t>to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21940" y="5904426"/>
            <a:ext cx="340314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3150" spc="-4" baseline="2600" dirty="0" smtClean="0">
                <a:latin typeface="Constantia"/>
                <a:cs typeface="Constantia"/>
              </a:rPr>
              <a:t>be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95802" y="5904426"/>
            <a:ext cx="787956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3150" spc="0" baseline="2600" dirty="0" smtClean="0">
                <a:latin typeface="Constantia"/>
                <a:cs typeface="Constantia"/>
              </a:rPr>
              <a:t>d</a:t>
            </a:r>
            <a:r>
              <a:rPr sz="3150" spc="-44" baseline="2600" dirty="0" smtClean="0">
                <a:latin typeface="Constantia"/>
                <a:cs typeface="Constantia"/>
              </a:rPr>
              <a:t>r</a:t>
            </a:r>
            <a:r>
              <a:rPr sz="3150" spc="-39" baseline="2600" dirty="0" smtClean="0">
                <a:latin typeface="Constantia"/>
                <a:cs typeface="Constantia"/>
              </a:rPr>
              <a:t>a</a:t>
            </a:r>
            <a:r>
              <a:rPr sz="3150" spc="0" baseline="2600" dirty="0" smtClean="0">
                <a:latin typeface="Constantia"/>
                <a:cs typeface="Constantia"/>
              </a:rPr>
              <a:t>wn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18990" y="5904426"/>
            <a:ext cx="1034420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3150" spc="0" baseline="2600" dirty="0" smtClean="0">
                <a:latin typeface="Constantia"/>
                <a:cs typeface="Constantia"/>
              </a:rPr>
              <a:t>be</a:t>
            </a:r>
            <a:r>
              <a:rPr sz="3150" spc="4" baseline="2600" dirty="0" smtClean="0">
                <a:latin typeface="Constantia"/>
                <a:cs typeface="Constantia"/>
              </a:rPr>
              <a:t>t</a:t>
            </a:r>
            <a:r>
              <a:rPr sz="3150" spc="-64" baseline="2600" dirty="0" smtClean="0">
                <a:latin typeface="Constantia"/>
                <a:cs typeface="Constantia"/>
              </a:rPr>
              <a:t>w</a:t>
            </a:r>
            <a:r>
              <a:rPr sz="3150" spc="-9" baseline="2600" dirty="0" smtClean="0">
                <a:latin typeface="Constantia"/>
                <a:cs typeface="Constantia"/>
              </a:rPr>
              <a:t>e</a:t>
            </a:r>
            <a:r>
              <a:rPr sz="3150" spc="0" baseline="2600" dirty="0" smtClean="0">
                <a:latin typeface="Constantia"/>
                <a:cs typeface="Constantia"/>
              </a:rPr>
              <a:t>en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89447" y="5904426"/>
            <a:ext cx="440059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3150" spc="-9" baseline="2600" dirty="0" smtClean="0">
                <a:latin typeface="Constantia"/>
                <a:cs typeface="Constantia"/>
              </a:rPr>
              <a:t>th</a:t>
            </a:r>
            <a:r>
              <a:rPr sz="3150" spc="0" baseline="2600" dirty="0" smtClean="0">
                <a:latin typeface="Constantia"/>
                <a:cs typeface="Constantia"/>
              </a:rPr>
              <a:t>e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63639" y="5904426"/>
            <a:ext cx="679939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3150" spc="0" baseline="2600" dirty="0" smtClean="0">
                <a:latin typeface="Constantia"/>
                <a:cs typeface="Constantia"/>
              </a:rPr>
              <a:t>m</a:t>
            </a:r>
            <a:r>
              <a:rPr sz="3150" spc="4" baseline="2600" dirty="0" smtClean="0">
                <a:latin typeface="Constantia"/>
                <a:cs typeface="Constantia"/>
              </a:rPr>
              <a:t>i</a:t>
            </a:r>
            <a:r>
              <a:rPr sz="3150" spc="0" baseline="2600" dirty="0" smtClean="0">
                <a:latin typeface="Constantia"/>
                <a:cs typeface="Constantia"/>
              </a:rPr>
              <a:t>nd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81925" y="5904426"/>
            <a:ext cx="293091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3150" spc="4" baseline="2600" dirty="0" smtClean="0">
                <a:latin typeface="Constantia"/>
                <a:cs typeface="Constantia"/>
              </a:rPr>
              <a:t>of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20481" y="5904426"/>
            <a:ext cx="442360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3150" spc="0" baseline="2600" dirty="0" smtClean="0">
                <a:latin typeface="Constantia"/>
                <a:cs typeface="Constantia"/>
              </a:rPr>
              <a:t>the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587" y="6160992"/>
            <a:ext cx="8324889" cy="5481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63"/>
              </a:lnSpc>
              <a:spcBef>
                <a:spcPts val="105"/>
              </a:spcBef>
            </a:pPr>
            <a:r>
              <a:rPr sz="2100" spc="0" dirty="0" smtClean="0">
                <a:latin typeface="Constantia"/>
                <a:cs typeface="Constantia"/>
              </a:rPr>
              <a:t>i</a:t>
            </a:r>
            <a:r>
              <a:rPr sz="2100" spc="4" dirty="0" smtClean="0">
                <a:latin typeface="Constantia"/>
                <a:cs typeface="Constantia"/>
              </a:rPr>
              <a:t>n</a:t>
            </a:r>
            <a:r>
              <a:rPr sz="2100" spc="0" dirty="0" smtClean="0">
                <a:latin typeface="Constantia"/>
                <a:cs typeface="Constantia"/>
              </a:rPr>
              <a:t>d</a:t>
            </a:r>
            <a:r>
              <a:rPr sz="2100" spc="-19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v</a:t>
            </a:r>
            <a:r>
              <a:rPr sz="2100" spc="9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dual,</a:t>
            </a:r>
            <a:r>
              <a:rPr sz="2100" spc="310" dirty="0" smtClean="0">
                <a:latin typeface="Constantia"/>
                <a:cs typeface="Constantia"/>
              </a:rPr>
              <a:t> </a:t>
            </a:r>
            <a:r>
              <a:rPr sz="2100" spc="-9" dirty="0" smtClean="0">
                <a:latin typeface="Constantia"/>
                <a:cs typeface="Constantia"/>
              </a:rPr>
              <a:t>e</a:t>
            </a:r>
            <a:r>
              <a:rPr sz="2100" spc="-25" dirty="0" smtClean="0">
                <a:latin typeface="Constantia"/>
                <a:cs typeface="Constantia"/>
              </a:rPr>
              <a:t>x</a:t>
            </a:r>
            <a:r>
              <a:rPr sz="2100" spc="0" dirty="0" smtClean="0">
                <a:latin typeface="Constantia"/>
                <a:cs typeface="Constantia"/>
              </a:rPr>
              <a:t>per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en</a:t>
            </a:r>
            <a:r>
              <a:rPr sz="2100" spc="4" dirty="0" smtClean="0">
                <a:latin typeface="Constantia"/>
                <a:cs typeface="Constantia"/>
              </a:rPr>
              <a:t>c</a:t>
            </a:r>
            <a:r>
              <a:rPr sz="2100" spc="0" dirty="0" smtClean="0">
                <a:latin typeface="Constantia"/>
                <a:cs typeface="Constantia"/>
              </a:rPr>
              <a:t>i</a:t>
            </a:r>
            <a:r>
              <a:rPr sz="2100" spc="4" dirty="0" smtClean="0">
                <a:latin typeface="Constantia"/>
                <a:cs typeface="Constantia"/>
              </a:rPr>
              <a:t>n</a:t>
            </a:r>
            <a:r>
              <a:rPr sz="2100" spc="0" dirty="0" smtClean="0">
                <a:latin typeface="Constantia"/>
                <a:cs typeface="Constantia"/>
              </a:rPr>
              <a:t>g</a:t>
            </a:r>
            <a:r>
              <a:rPr sz="2100" spc="300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human</a:t>
            </a:r>
            <a:r>
              <a:rPr sz="2100" spc="275" dirty="0" smtClean="0">
                <a:latin typeface="Constantia"/>
                <a:cs typeface="Constantia"/>
              </a:rPr>
              <a:t> </a:t>
            </a:r>
            <a:r>
              <a:rPr sz="2100" spc="4" dirty="0" smtClean="0">
                <a:latin typeface="Constantia"/>
                <a:cs typeface="Constantia"/>
              </a:rPr>
              <a:t>b</a:t>
            </a:r>
            <a:r>
              <a:rPr sz="2100" spc="0" dirty="0" smtClean="0">
                <a:latin typeface="Constantia"/>
                <a:cs typeface="Constantia"/>
              </a:rPr>
              <a:t>e</a:t>
            </a:r>
            <a:r>
              <a:rPr sz="2100" spc="4" dirty="0" smtClean="0">
                <a:latin typeface="Constantia"/>
                <a:cs typeface="Constantia"/>
              </a:rPr>
              <a:t>i</a:t>
            </a:r>
            <a:r>
              <a:rPr sz="2100" spc="0" dirty="0" smtClean="0">
                <a:latin typeface="Constantia"/>
                <a:cs typeface="Constantia"/>
              </a:rPr>
              <a:t>n</a:t>
            </a:r>
            <a:r>
              <a:rPr sz="2100" spc="-34" dirty="0" smtClean="0">
                <a:latin typeface="Constantia"/>
                <a:cs typeface="Constantia"/>
              </a:rPr>
              <a:t>g</a:t>
            </a:r>
            <a:r>
              <a:rPr sz="2100" spc="0" dirty="0" smtClean="0">
                <a:latin typeface="Constantia"/>
                <a:cs typeface="Constantia"/>
              </a:rPr>
              <a:t>,</a:t>
            </a:r>
            <a:r>
              <a:rPr sz="2100" spc="310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and</a:t>
            </a:r>
            <a:r>
              <a:rPr sz="2100" spc="305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the</a:t>
            </a:r>
            <a:r>
              <a:rPr sz="2100" spc="244" dirty="0" smtClean="0">
                <a:latin typeface="Constantia"/>
                <a:cs typeface="Constantia"/>
              </a:rPr>
              <a:t> </a:t>
            </a:r>
            <a:r>
              <a:rPr sz="2100" spc="-54" dirty="0" smtClean="0">
                <a:latin typeface="Constantia"/>
                <a:cs typeface="Constantia"/>
              </a:rPr>
              <a:t>v</a:t>
            </a:r>
            <a:r>
              <a:rPr sz="2100" spc="0" dirty="0" smtClean="0">
                <a:latin typeface="Constantia"/>
                <a:cs typeface="Constantia"/>
              </a:rPr>
              <a:t>o</a:t>
            </a:r>
            <a:r>
              <a:rPr sz="2100" spc="9" dirty="0" smtClean="0">
                <a:latin typeface="Constantia"/>
                <a:cs typeface="Constantia"/>
              </a:rPr>
              <a:t>i</a:t>
            </a:r>
            <a:r>
              <a:rPr sz="2100" spc="-29" dirty="0" smtClean="0">
                <a:latin typeface="Constantia"/>
                <a:cs typeface="Constantia"/>
              </a:rPr>
              <a:t>c</a:t>
            </a:r>
            <a:r>
              <a:rPr sz="2100" spc="0" dirty="0" smtClean="0">
                <a:latin typeface="Constantia"/>
                <a:cs typeface="Constantia"/>
              </a:rPr>
              <a:t>e</a:t>
            </a:r>
            <a:r>
              <a:rPr sz="2100" spc="259" dirty="0" smtClean="0">
                <a:latin typeface="Constantia"/>
                <a:cs typeface="Constantia"/>
              </a:rPr>
              <a:t> </a:t>
            </a:r>
            <a:r>
              <a:rPr sz="2100" spc="-25" dirty="0" smtClean="0">
                <a:latin typeface="Constantia"/>
                <a:cs typeface="Constantia"/>
              </a:rPr>
              <a:t>w</a:t>
            </a:r>
            <a:r>
              <a:rPr sz="2100" spc="0" dirty="0" smtClean="0">
                <a:latin typeface="Constantia"/>
                <a:cs typeface="Constantia"/>
              </a:rPr>
              <a:t>hich</a:t>
            </a:r>
            <a:r>
              <a:rPr sz="2100" spc="265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spea</a:t>
            </a:r>
            <a:r>
              <a:rPr sz="2100" spc="9" dirty="0" smtClean="0">
                <a:latin typeface="Constantia"/>
                <a:cs typeface="Constantia"/>
              </a:rPr>
              <a:t>k</a:t>
            </a:r>
            <a:r>
              <a:rPr sz="2100" spc="0" dirty="0" smtClean="0">
                <a:latin typeface="Constantia"/>
                <a:cs typeface="Constantia"/>
              </a:rPr>
              <a:t>s</a:t>
            </a:r>
            <a:r>
              <a:rPr sz="2100" spc="270" dirty="0" smtClean="0">
                <a:latin typeface="Constantia"/>
                <a:cs typeface="Constantia"/>
              </a:rPr>
              <a:t> </a:t>
            </a:r>
            <a:r>
              <a:rPr sz="2100" spc="4" dirty="0" smtClean="0">
                <a:latin typeface="Constantia"/>
                <a:cs typeface="Constantia"/>
              </a:rPr>
              <a:t>in </a:t>
            </a:r>
            <a:endParaRPr sz="2100">
              <a:latin typeface="Constantia"/>
              <a:cs typeface="Constantia"/>
            </a:endParaRPr>
          </a:p>
          <a:p>
            <a:pPr marL="12700">
              <a:lnSpc>
                <a:spcPts val="2563"/>
              </a:lnSpc>
            </a:pPr>
            <a:r>
              <a:rPr sz="2100" spc="0" dirty="0" smtClean="0">
                <a:latin typeface="Constantia"/>
                <a:cs typeface="Constantia"/>
              </a:rPr>
              <a:t>the</a:t>
            </a:r>
            <a:r>
              <a:rPr sz="2100" spc="-104" dirty="0" smtClean="0">
                <a:latin typeface="Constantia"/>
                <a:cs typeface="Constantia"/>
              </a:rPr>
              <a:t> </a:t>
            </a:r>
            <a:r>
              <a:rPr sz="2100" spc="0" dirty="0" smtClean="0">
                <a:latin typeface="Constantia"/>
                <a:cs typeface="Constantia"/>
              </a:rPr>
              <a:t>poe</a:t>
            </a:r>
            <a:r>
              <a:rPr sz="2100" spc="9" dirty="0" smtClean="0">
                <a:latin typeface="Constantia"/>
                <a:cs typeface="Constantia"/>
              </a:rPr>
              <a:t>t</a:t>
            </a:r>
            <a:r>
              <a:rPr sz="2100" spc="34" dirty="0" smtClean="0">
                <a:latin typeface="Constantia"/>
                <a:cs typeface="Constantia"/>
              </a:rPr>
              <a:t>r</a:t>
            </a:r>
            <a:r>
              <a:rPr sz="2100" spc="-200" dirty="0" smtClean="0">
                <a:latin typeface="Constantia"/>
                <a:cs typeface="Constantia"/>
              </a:rPr>
              <a:t>y</a:t>
            </a:r>
            <a:r>
              <a:rPr sz="2100" spc="0" dirty="0" smtClean="0">
                <a:latin typeface="Constantia"/>
                <a:cs typeface="Constantia"/>
              </a:rPr>
              <a:t>.</a:t>
            </a:r>
            <a:endParaRPr sz="21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1927" y="2523998"/>
            <a:ext cx="5977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808738" y="2523998"/>
            <a:ext cx="5968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3884130" y="3609340"/>
            <a:ext cx="7395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4332796" y="3609340"/>
            <a:ext cx="6724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882654" y="3609340"/>
            <a:ext cx="6755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5174869" y="3609340"/>
            <a:ext cx="8013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6004818" y="3609340"/>
            <a:ext cx="6743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6308217" y="3609340"/>
            <a:ext cx="6883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6960324" y="3609340"/>
            <a:ext cx="6747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9525" y="-7111"/>
            <a:ext cx="9163050" cy="1041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81500" y="-7111"/>
            <a:ext cx="4762500" cy="607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-3027" y="-22225"/>
            <a:ext cx="9128231" cy="1043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-1030" y="50926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27672" y="1298702"/>
            <a:ext cx="8692172" cy="50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035548" y="1580007"/>
            <a:ext cx="91693" cy="73532"/>
          </a:xfrm>
          <a:custGeom>
            <a:avLst/>
            <a:gdLst/>
            <a:ahLst/>
            <a:cxnLst/>
            <a:rect l="l" t="t" r="r" b="b"/>
            <a:pathLst>
              <a:path w="91693" h="73532">
                <a:moveTo>
                  <a:pt x="64388" y="0"/>
                </a:moveTo>
                <a:lnTo>
                  <a:pt x="50524" y="473"/>
                </a:lnTo>
                <a:lnTo>
                  <a:pt x="38455" y="1855"/>
                </a:lnTo>
                <a:lnTo>
                  <a:pt x="34671" y="2539"/>
                </a:lnTo>
                <a:lnTo>
                  <a:pt x="26542" y="4317"/>
                </a:lnTo>
                <a:lnTo>
                  <a:pt x="19938" y="6857"/>
                </a:lnTo>
                <a:lnTo>
                  <a:pt x="14731" y="10287"/>
                </a:lnTo>
                <a:lnTo>
                  <a:pt x="9651" y="13715"/>
                </a:lnTo>
                <a:lnTo>
                  <a:pt x="5841" y="17779"/>
                </a:lnTo>
                <a:lnTo>
                  <a:pt x="3555" y="22732"/>
                </a:lnTo>
                <a:lnTo>
                  <a:pt x="1142" y="27558"/>
                </a:lnTo>
                <a:lnTo>
                  <a:pt x="0" y="33019"/>
                </a:lnTo>
                <a:lnTo>
                  <a:pt x="0" y="39369"/>
                </a:lnTo>
                <a:lnTo>
                  <a:pt x="2212" y="52868"/>
                </a:lnTo>
                <a:lnTo>
                  <a:pt x="8901" y="63311"/>
                </a:lnTo>
                <a:lnTo>
                  <a:pt x="20191" y="70564"/>
                </a:lnTo>
                <a:lnTo>
                  <a:pt x="33251" y="73354"/>
                </a:lnTo>
                <a:lnTo>
                  <a:pt x="38100" y="73532"/>
                </a:lnTo>
                <a:lnTo>
                  <a:pt x="51005" y="72055"/>
                </a:lnTo>
                <a:lnTo>
                  <a:pt x="62877" y="67621"/>
                </a:lnTo>
                <a:lnTo>
                  <a:pt x="65912" y="65912"/>
                </a:lnTo>
                <a:lnTo>
                  <a:pt x="75380" y="59179"/>
                </a:lnTo>
                <a:lnTo>
                  <a:pt x="84926" y="50526"/>
                </a:lnTo>
                <a:lnTo>
                  <a:pt x="91693" y="43306"/>
                </a:lnTo>
                <a:lnTo>
                  <a:pt x="91693" y="0"/>
                </a:lnTo>
                <a:lnTo>
                  <a:pt x="6438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106309" y="1478279"/>
            <a:ext cx="111429" cy="165354"/>
          </a:xfrm>
          <a:custGeom>
            <a:avLst/>
            <a:gdLst/>
            <a:ahLst/>
            <a:cxnLst/>
            <a:rect l="l" t="t" r="r" b="b"/>
            <a:pathLst>
              <a:path w="111429" h="165354">
                <a:moveTo>
                  <a:pt x="52438" y="0"/>
                </a:moveTo>
                <a:lnTo>
                  <a:pt x="43129" y="0"/>
                </a:lnTo>
                <a:lnTo>
                  <a:pt x="35102" y="2286"/>
                </a:lnTo>
                <a:lnTo>
                  <a:pt x="28359" y="6985"/>
                </a:lnTo>
                <a:lnTo>
                  <a:pt x="21602" y="11684"/>
                </a:lnTo>
                <a:lnTo>
                  <a:pt x="16192" y="17907"/>
                </a:lnTo>
                <a:lnTo>
                  <a:pt x="12103" y="25654"/>
                </a:lnTo>
                <a:lnTo>
                  <a:pt x="7129" y="36975"/>
                </a:lnTo>
                <a:lnTo>
                  <a:pt x="3478" y="49439"/>
                </a:lnTo>
                <a:lnTo>
                  <a:pt x="978" y="64142"/>
                </a:lnTo>
                <a:lnTo>
                  <a:pt x="63" y="76854"/>
                </a:lnTo>
                <a:lnTo>
                  <a:pt x="0" y="81280"/>
                </a:lnTo>
                <a:lnTo>
                  <a:pt x="426" y="94115"/>
                </a:lnTo>
                <a:lnTo>
                  <a:pt x="1710" y="106719"/>
                </a:lnTo>
                <a:lnTo>
                  <a:pt x="2565" y="112268"/>
                </a:lnTo>
                <a:lnTo>
                  <a:pt x="5534" y="125190"/>
                </a:lnTo>
                <a:lnTo>
                  <a:pt x="9841" y="136808"/>
                </a:lnTo>
                <a:lnTo>
                  <a:pt x="14859" y="147066"/>
                </a:lnTo>
                <a:lnTo>
                  <a:pt x="20040" y="153416"/>
                </a:lnTo>
                <a:lnTo>
                  <a:pt x="26504" y="158242"/>
                </a:lnTo>
                <a:lnTo>
                  <a:pt x="37415" y="163543"/>
                </a:lnTo>
                <a:lnTo>
                  <a:pt x="50874" y="165353"/>
                </a:lnTo>
                <a:lnTo>
                  <a:pt x="51015" y="165354"/>
                </a:lnTo>
                <a:lnTo>
                  <a:pt x="55956" y="165354"/>
                </a:lnTo>
                <a:lnTo>
                  <a:pt x="65404" y="163195"/>
                </a:lnTo>
                <a:lnTo>
                  <a:pt x="74803" y="159385"/>
                </a:lnTo>
                <a:lnTo>
                  <a:pt x="79654" y="156210"/>
                </a:lnTo>
                <a:lnTo>
                  <a:pt x="84493" y="152908"/>
                </a:lnTo>
                <a:lnTo>
                  <a:pt x="89484" y="148717"/>
                </a:lnTo>
                <a:lnTo>
                  <a:pt x="94615" y="143510"/>
                </a:lnTo>
                <a:lnTo>
                  <a:pt x="102599" y="134838"/>
                </a:lnTo>
                <a:lnTo>
                  <a:pt x="111287" y="124384"/>
                </a:lnTo>
                <a:lnTo>
                  <a:pt x="111429" y="124206"/>
                </a:lnTo>
                <a:lnTo>
                  <a:pt x="111429" y="39878"/>
                </a:lnTo>
                <a:lnTo>
                  <a:pt x="102192" y="28939"/>
                </a:lnTo>
                <a:lnTo>
                  <a:pt x="93192" y="19717"/>
                </a:lnTo>
                <a:lnTo>
                  <a:pt x="84427" y="12169"/>
                </a:lnTo>
                <a:lnTo>
                  <a:pt x="70248" y="3621"/>
                </a:lnTo>
                <a:lnTo>
                  <a:pt x="58141" y="358"/>
                </a:lnTo>
                <a:lnTo>
                  <a:pt x="5243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334129" y="1474342"/>
            <a:ext cx="124841" cy="172720"/>
          </a:xfrm>
          <a:custGeom>
            <a:avLst/>
            <a:gdLst/>
            <a:ahLst/>
            <a:cxnLst/>
            <a:rect l="l" t="t" r="r" b="b"/>
            <a:pathLst>
              <a:path w="124841" h="172720">
                <a:moveTo>
                  <a:pt x="62992" y="0"/>
                </a:moveTo>
                <a:lnTo>
                  <a:pt x="49571" y="1142"/>
                </a:lnTo>
                <a:lnTo>
                  <a:pt x="37742" y="4614"/>
                </a:lnTo>
                <a:lnTo>
                  <a:pt x="24396" y="12767"/>
                </a:lnTo>
                <a:lnTo>
                  <a:pt x="15742" y="22326"/>
                </a:lnTo>
                <a:lnTo>
                  <a:pt x="9487" y="33417"/>
                </a:lnTo>
                <a:lnTo>
                  <a:pt x="4966" y="45678"/>
                </a:lnTo>
                <a:lnTo>
                  <a:pt x="1608" y="61539"/>
                </a:lnTo>
                <a:lnTo>
                  <a:pt x="342" y="74256"/>
                </a:lnTo>
                <a:lnTo>
                  <a:pt x="0" y="85979"/>
                </a:lnTo>
                <a:lnTo>
                  <a:pt x="411" y="99332"/>
                </a:lnTo>
                <a:lnTo>
                  <a:pt x="1671" y="111874"/>
                </a:lnTo>
                <a:lnTo>
                  <a:pt x="3175" y="120650"/>
                </a:lnTo>
                <a:lnTo>
                  <a:pt x="6579" y="133568"/>
                </a:lnTo>
                <a:lnTo>
                  <a:pt x="11432" y="144976"/>
                </a:lnTo>
                <a:lnTo>
                  <a:pt x="21193" y="158225"/>
                </a:lnTo>
                <a:lnTo>
                  <a:pt x="31501" y="165827"/>
                </a:lnTo>
                <a:lnTo>
                  <a:pt x="43223" y="170535"/>
                </a:lnTo>
                <a:lnTo>
                  <a:pt x="56276" y="172551"/>
                </a:lnTo>
                <a:lnTo>
                  <a:pt x="61849" y="172720"/>
                </a:lnTo>
                <a:lnTo>
                  <a:pt x="75318" y="171555"/>
                </a:lnTo>
                <a:lnTo>
                  <a:pt x="87156" y="168150"/>
                </a:lnTo>
                <a:lnTo>
                  <a:pt x="100744" y="159857"/>
                </a:lnTo>
                <a:lnTo>
                  <a:pt x="109361" y="150384"/>
                </a:lnTo>
                <a:lnTo>
                  <a:pt x="115626" y="139341"/>
                </a:lnTo>
                <a:lnTo>
                  <a:pt x="120089" y="127018"/>
                </a:lnTo>
                <a:lnTo>
                  <a:pt x="123267" y="111303"/>
                </a:lnTo>
                <a:lnTo>
                  <a:pt x="124502" y="98581"/>
                </a:lnTo>
                <a:lnTo>
                  <a:pt x="124841" y="86868"/>
                </a:lnTo>
                <a:lnTo>
                  <a:pt x="124435" y="73510"/>
                </a:lnTo>
                <a:lnTo>
                  <a:pt x="123217" y="60964"/>
                </a:lnTo>
                <a:lnTo>
                  <a:pt x="121793" y="52197"/>
                </a:lnTo>
                <a:lnTo>
                  <a:pt x="118464" y="39239"/>
                </a:lnTo>
                <a:lnTo>
                  <a:pt x="113533" y="27867"/>
                </a:lnTo>
                <a:lnTo>
                  <a:pt x="103768" y="14653"/>
                </a:lnTo>
                <a:lnTo>
                  <a:pt x="93653" y="6946"/>
                </a:lnTo>
                <a:lnTo>
                  <a:pt x="81857" y="2210"/>
                </a:lnTo>
                <a:lnTo>
                  <a:pt x="68847" y="183"/>
                </a:lnTo>
                <a:lnTo>
                  <a:pt x="6299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512692" y="1474342"/>
            <a:ext cx="124841" cy="172720"/>
          </a:xfrm>
          <a:custGeom>
            <a:avLst/>
            <a:gdLst/>
            <a:ahLst/>
            <a:cxnLst/>
            <a:rect l="l" t="t" r="r" b="b"/>
            <a:pathLst>
              <a:path w="124841" h="172720">
                <a:moveTo>
                  <a:pt x="62992" y="0"/>
                </a:moveTo>
                <a:lnTo>
                  <a:pt x="49571" y="1142"/>
                </a:lnTo>
                <a:lnTo>
                  <a:pt x="37742" y="4614"/>
                </a:lnTo>
                <a:lnTo>
                  <a:pt x="24396" y="12767"/>
                </a:lnTo>
                <a:lnTo>
                  <a:pt x="15742" y="22326"/>
                </a:lnTo>
                <a:lnTo>
                  <a:pt x="9487" y="33417"/>
                </a:lnTo>
                <a:lnTo>
                  <a:pt x="4966" y="45678"/>
                </a:lnTo>
                <a:lnTo>
                  <a:pt x="1608" y="61539"/>
                </a:lnTo>
                <a:lnTo>
                  <a:pt x="342" y="74256"/>
                </a:lnTo>
                <a:lnTo>
                  <a:pt x="0" y="85979"/>
                </a:lnTo>
                <a:lnTo>
                  <a:pt x="411" y="99332"/>
                </a:lnTo>
                <a:lnTo>
                  <a:pt x="1671" y="111874"/>
                </a:lnTo>
                <a:lnTo>
                  <a:pt x="3175" y="120650"/>
                </a:lnTo>
                <a:lnTo>
                  <a:pt x="6579" y="133568"/>
                </a:lnTo>
                <a:lnTo>
                  <a:pt x="11432" y="144976"/>
                </a:lnTo>
                <a:lnTo>
                  <a:pt x="21193" y="158225"/>
                </a:lnTo>
                <a:lnTo>
                  <a:pt x="31501" y="165827"/>
                </a:lnTo>
                <a:lnTo>
                  <a:pt x="43223" y="170535"/>
                </a:lnTo>
                <a:lnTo>
                  <a:pt x="56276" y="172551"/>
                </a:lnTo>
                <a:lnTo>
                  <a:pt x="61849" y="172720"/>
                </a:lnTo>
                <a:lnTo>
                  <a:pt x="75318" y="171555"/>
                </a:lnTo>
                <a:lnTo>
                  <a:pt x="87156" y="168150"/>
                </a:lnTo>
                <a:lnTo>
                  <a:pt x="100744" y="159857"/>
                </a:lnTo>
                <a:lnTo>
                  <a:pt x="109361" y="150384"/>
                </a:lnTo>
                <a:lnTo>
                  <a:pt x="115626" y="139341"/>
                </a:lnTo>
                <a:lnTo>
                  <a:pt x="120089" y="127018"/>
                </a:lnTo>
                <a:lnTo>
                  <a:pt x="123267" y="111303"/>
                </a:lnTo>
                <a:lnTo>
                  <a:pt x="124502" y="98581"/>
                </a:lnTo>
                <a:lnTo>
                  <a:pt x="124841" y="86868"/>
                </a:lnTo>
                <a:lnTo>
                  <a:pt x="124435" y="73510"/>
                </a:lnTo>
                <a:lnTo>
                  <a:pt x="123217" y="60964"/>
                </a:lnTo>
                <a:lnTo>
                  <a:pt x="121793" y="52197"/>
                </a:lnTo>
                <a:lnTo>
                  <a:pt x="118464" y="39239"/>
                </a:lnTo>
                <a:lnTo>
                  <a:pt x="113533" y="27867"/>
                </a:lnTo>
                <a:lnTo>
                  <a:pt x="103768" y="14653"/>
                </a:lnTo>
                <a:lnTo>
                  <a:pt x="93653" y="6946"/>
                </a:lnTo>
                <a:lnTo>
                  <a:pt x="81857" y="2210"/>
                </a:lnTo>
                <a:lnTo>
                  <a:pt x="68847" y="183"/>
                </a:lnTo>
                <a:lnTo>
                  <a:pt x="6299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198749" y="1474342"/>
            <a:ext cx="124840" cy="172720"/>
          </a:xfrm>
          <a:custGeom>
            <a:avLst/>
            <a:gdLst/>
            <a:ahLst/>
            <a:cxnLst/>
            <a:rect l="l" t="t" r="r" b="b"/>
            <a:pathLst>
              <a:path w="124840" h="172720">
                <a:moveTo>
                  <a:pt x="62991" y="0"/>
                </a:moveTo>
                <a:lnTo>
                  <a:pt x="49571" y="1142"/>
                </a:lnTo>
                <a:lnTo>
                  <a:pt x="37742" y="4614"/>
                </a:lnTo>
                <a:lnTo>
                  <a:pt x="24396" y="12767"/>
                </a:lnTo>
                <a:lnTo>
                  <a:pt x="15742" y="22326"/>
                </a:lnTo>
                <a:lnTo>
                  <a:pt x="9487" y="33417"/>
                </a:lnTo>
                <a:lnTo>
                  <a:pt x="4966" y="45678"/>
                </a:lnTo>
                <a:lnTo>
                  <a:pt x="1608" y="61539"/>
                </a:lnTo>
                <a:lnTo>
                  <a:pt x="342" y="74256"/>
                </a:lnTo>
                <a:lnTo>
                  <a:pt x="0" y="85979"/>
                </a:lnTo>
                <a:lnTo>
                  <a:pt x="411" y="99332"/>
                </a:lnTo>
                <a:lnTo>
                  <a:pt x="1671" y="111874"/>
                </a:lnTo>
                <a:lnTo>
                  <a:pt x="3175" y="120650"/>
                </a:lnTo>
                <a:lnTo>
                  <a:pt x="6579" y="133568"/>
                </a:lnTo>
                <a:lnTo>
                  <a:pt x="11432" y="144976"/>
                </a:lnTo>
                <a:lnTo>
                  <a:pt x="21193" y="158225"/>
                </a:lnTo>
                <a:lnTo>
                  <a:pt x="31501" y="165827"/>
                </a:lnTo>
                <a:lnTo>
                  <a:pt x="43223" y="170535"/>
                </a:lnTo>
                <a:lnTo>
                  <a:pt x="56276" y="172551"/>
                </a:lnTo>
                <a:lnTo>
                  <a:pt x="61849" y="172720"/>
                </a:lnTo>
                <a:lnTo>
                  <a:pt x="75318" y="171555"/>
                </a:lnTo>
                <a:lnTo>
                  <a:pt x="87156" y="168150"/>
                </a:lnTo>
                <a:lnTo>
                  <a:pt x="100744" y="159857"/>
                </a:lnTo>
                <a:lnTo>
                  <a:pt x="109361" y="150384"/>
                </a:lnTo>
                <a:lnTo>
                  <a:pt x="115626" y="139341"/>
                </a:lnTo>
                <a:lnTo>
                  <a:pt x="120089" y="127018"/>
                </a:lnTo>
                <a:lnTo>
                  <a:pt x="123267" y="111303"/>
                </a:lnTo>
                <a:lnTo>
                  <a:pt x="124502" y="98581"/>
                </a:lnTo>
                <a:lnTo>
                  <a:pt x="124840" y="86868"/>
                </a:lnTo>
                <a:lnTo>
                  <a:pt x="124435" y="73510"/>
                </a:lnTo>
                <a:lnTo>
                  <a:pt x="123217" y="60964"/>
                </a:lnTo>
                <a:lnTo>
                  <a:pt x="121792" y="52197"/>
                </a:lnTo>
                <a:lnTo>
                  <a:pt x="118464" y="39239"/>
                </a:lnTo>
                <a:lnTo>
                  <a:pt x="113533" y="27867"/>
                </a:lnTo>
                <a:lnTo>
                  <a:pt x="103768" y="14653"/>
                </a:lnTo>
                <a:lnTo>
                  <a:pt x="93653" y="6946"/>
                </a:lnTo>
                <a:lnTo>
                  <a:pt x="81857" y="2210"/>
                </a:lnTo>
                <a:lnTo>
                  <a:pt x="68847" y="183"/>
                </a:lnTo>
                <a:lnTo>
                  <a:pt x="6299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92365" y="1474342"/>
            <a:ext cx="124828" cy="172720"/>
          </a:xfrm>
          <a:custGeom>
            <a:avLst/>
            <a:gdLst/>
            <a:ahLst/>
            <a:cxnLst/>
            <a:rect l="l" t="t" r="r" b="b"/>
            <a:pathLst>
              <a:path w="124828" h="172720">
                <a:moveTo>
                  <a:pt x="62979" y="0"/>
                </a:moveTo>
                <a:lnTo>
                  <a:pt x="49560" y="1143"/>
                </a:lnTo>
                <a:lnTo>
                  <a:pt x="37726" y="4618"/>
                </a:lnTo>
                <a:lnTo>
                  <a:pt x="24381" y="12770"/>
                </a:lnTo>
                <a:lnTo>
                  <a:pt x="15744" y="22334"/>
                </a:lnTo>
                <a:lnTo>
                  <a:pt x="9454" y="33420"/>
                </a:lnTo>
                <a:lnTo>
                  <a:pt x="4967" y="45687"/>
                </a:lnTo>
                <a:lnTo>
                  <a:pt x="1625" y="61538"/>
                </a:lnTo>
                <a:lnTo>
                  <a:pt x="345" y="74253"/>
                </a:lnTo>
                <a:lnTo>
                  <a:pt x="0" y="85979"/>
                </a:lnTo>
                <a:lnTo>
                  <a:pt x="415" y="99334"/>
                </a:lnTo>
                <a:lnTo>
                  <a:pt x="1663" y="111877"/>
                </a:lnTo>
                <a:lnTo>
                  <a:pt x="3124" y="120650"/>
                </a:lnTo>
                <a:lnTo>
                  <a:pt x="6562" y="133555"/>
                </a:lnTo>
                <a:lnTo>
                  <a:pt x="11435" y="144954"/>
                </a:lnTo>
                <a:lnTo>
                  <a:pt x="21203" y="158249"/>
                </a:lnTo>
                <a:lnTo>
                  <a:pt x="31504" y="165863"/>
                </a:lnTo>
                <a:lnTo>
                  <a:pt x="43220" y="170530"/>
                </a:lnTo>
                <a:lnTo>
                  <a:pt x="56235" y="172548"/>
                </a:lnTo>
                <a:lnTo>
                  <a:pt x="61836" y="172720"/>
                </a:lnTo>
                <a:lnTo>
                  <a:pt x="75328" y="171557"/>
                </a:lnTo>
                <a:lnTo>
                  <a:pt x="87157" y="168158"/>
                </a:lnTo>
                <a:lnTo>
                  <a:pt x="100726" y="159854"/>
                </a:lnTo>
                <a:lnTo>
                  <a:pt x="109363" y="150376"/>
                </a:lnTo>
                <a:lnTo>
                  <a:pt x="115654" y="139336"/>
                </a:lnTo>
                <a:lnTo>
                  <a:pt x="120080" y="127005"/>
                </a:lnTo>
                <a:lnTo>
                  <a:pt x="123264" y="111304"/>
                </a:lnTo>
                <a:lnTo>
                  <a:pt x="124496" y="98583"/>
                </a:lnTo>
                <a:lnTo>
                  <a:pt x="124828" y="86868"/>
                </a:lnTo>
                <a:lnTo>
                  <a:pt x="124428" y="73508"/>
                </a:lnTo>
                <a:lnTo>
                  <a:pt x="123229" y="60961"/>
                </a:lnTo>
                <a:lnTo>
                  <a:pt x="121831" y="52197"/>
                </a:lnTo>
                <a:lnTo>
                  <a:pt x="118455" y="39250"/>
                </a:lnTo>
                <a:lnTo>
                  <a:pt x="113519" y="27886"/>
                </a:lnTo>
                <a:lnTo>
                  <a:pt x="103755" y="14662"/>
                </a:lnTo>
                <a:lnTo>
                  <a:pt x="93602" y="6960"/>
                </a:lnTo>
                <a:lnTo>
                  <a:pt x="81841" y="2203"/>
                </a:lnTo>
                <a:lnTo>
                  <a:pt x="68793" y="179"/>
                </a:lnTo>
                <a:lnTo>
                  <a:pt x="6297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550027" y="1468247"/>
            <a:ext cx="107187" cy="64769"/>
          </a:xfrm>
          <a:custGeom>
            <a:avLst/>
            <a:gdLst/>
            <a:ahLst/>
            <a:cxnLst/>
            <a:rect l="l" t="t" r="r" b="b"/>
            <a:pathLst>
              <a:path w="107187" h="64769">
                <a:moveTo>
                  <a:pt x="54990" y="0"/>
                </a:moveTo>
                <a:lnTo>
                  <a:pt x="45847" y="0"/>
                </a:lnTo>
                <a:lnTo>
                  <a:pt x="37973" y="1777"/>
                </a:lnTo>
                <a:lnTo>
                  <a:pt x="31242" y="5206"/>
                </a:lnTo>
                <a:lnTo>
                  <a:pt x="24384" y="8636"/>
                </a:lnTo>
                <a:lnTo>
                  <a:pt x="18796" y="13207"/>
                </a:lnTo>
                <a:lnTo>
                  <a:pt x="14350" y="19050"/>
                </a:lnTo>
                <a:lnTo>
                  <a:pt x="9906" y="24764"/>
                </a:lnTo>
                <a:lnTo>
                  <a:pt x="6476" y="31623"/>
                </a:lnTo>
                <a:lnTo>
                  <a:pt x="4063" y="39497"/>
                </a:lnTo>
                <a:lnTo>
                  <a:pt x="1333" y="51654"/>
                </a:lnTo>
                <a:lnTo>
                  <a:pt x="9" y="64564"/>
                </a:lnTo>
                <a:lnTo>
                  <a:pt x="0" y="64769"/>
                </a:lnTo>
                <a:lnTo>
                  <a:pt x="107187" y="64769"/>
                </a:lnTo>
                <a:lnTo>
                  <a:pt x="106670" y="50045"/>
                </a:lnTo>
                <a:lnTo>
                  <a:pt x="104332" y="37063"/>
                </a:lnTo>
                <a:lnTo>
                  <a:pt x="100173" y="25800"/>
                </a:lnTo>
                <a:lnTo>
                  <a:pt x="94996" y="17272"/>
                </a:lnTo>
                <a:lnTo>
                  <a:pt x="86247" y="8708"/>
                </a:lnTo>
                <a:lnTo>
                  <a:pt x="75103" y="3030"/>
                </a:lnTo>
                <a:lnTo>
                  <a:pt x="61565" y="276"/>
                </a:lnTo>
                <a:lnTo>
                  <a:pt x="5499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419987" y="1468247"/>
            <a:ext cx="107187" cy="64769"/>
          </a:xfrm>
          <a:custGeom>
            <a:avLst/>
            <a:gdLst/>
            <a:ahLst/>
            <a:cxnLst/>
            <a:rect l="l" t="t" r="r" b="b"/>
            <a:pathLst>
              <a:path w="107187" h="64769">
                <a:moveTo>
                  <a:pt x="54990" y="0"/>
                </a:moveTo>
                <a:lnTo>
                  <a:pt x="45846" y="0"/>
                </a:lnTo>
                <a:lnTo>
                  <a:pt x="37972" y="1777"/>
                </a:lnTo>
                <a:lnTo>
                  <a:pt x="31241" y="5206"/>
                </a:lnTo>
                <a:lnTo>
                  <a:pt x="24384" y="8636"/>
                </a:lnTo>
                <a:lnTo>
                  <a:pt x="18796" y="13207"/>
                </a:lnTo>
                <a:lnTo>
                  <a:pt x="14350" y="19050"/>
                </a:lnTo>
                <a:lnTo>
                  <a:pt x="9906" y="24764"/>
                </a:lnTo>
                <a:lnTo>
                  <a:pt x="6476" y="31623"/>
                </a:lnTo>
                <a:lnTo>
                  <a:pt x="4063" y="39497"/>
                </a:lnTo>
                <a:lnTo>
                  <a:pt x="1333" y="51654"/>
                </a:lnTo>
                <a:lnTo>
                  <a:pt x="9" y="64564"/>
                </a:lnTo>
                <a:lnTo>
                  <a:pt x="0" y="64769"/>
                </a:lnTo>
                <a:lnTo>
                  <a:pt x="107187" y="64769"/>
                </a:lnTo>
                <a:lnTo>
                  <a:pt x="106670" y="50045"/>
                </a:lnTo>
                <a:lnTo>
                  <a:pt x="104332" y="37063"/>
                </a:lnTo>
                <a:lnTo>
                  <a:pt x="100173" y="25800"/>
                </a:lnTo>
                <a:lnTo>
                  <a:pt x="94996" y="17272"/>
                </a:lnTo>
                <a:lnTo>
                  <a:pt x="86247" y="8708"/>
                </a:lnTo>
                <a:lnTo>
                  <a:pt x="75103" y="3030"/>
                </a:lnTo>
                <a:lnTo>
                  <a:pt x="61565" y="276"/>
                </a:lnTo>
                <a:lnTo>
                  <a:pt x="5499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139049" y="1422400"/>
            <a:ext cx="71881" cy="276987"/>
          </a:xfrm>
          <a:custGeom>
            <a:avLst/>
            <a:gdLst/>
            <a:ahLst/>
            <a:cxnLst/>
            <a:rect l="l" t="t" r="r" b="b"/>
            <a:pathLst>
              <a:path w="71881" h="276987">
                <a:moveTo>
                  <a:pt x="35941" y="0"/>
                </a:moveTo>
                <a:lnTo>
                  <a:pt x="42925" y="0"/>
                </a:lnTo>
                <a:lnTo>
                  <a:pt x="48768" y="253"/>
                </a:lnTo>
                <a:lnTo>
                  <a:pt x="53340" y="888"/>
                </a:lnTo>
                <a:lnTo>
                  <a:pt x="57911" y="1397"/>
                </a:lnTo>
                <a:lnTo>
                  <a:pt x="61468" y="2286"/>
                </a:lnTo>
                <a:lnTo>
                  <a:pt x="64261" y="3301"/>
                </a:lnTo>
                <a:lnTo>
                  <a:pt x="67055" y="4317"/>
                </a:lnTo>
                <a:lnTo>
                  <a:pt x="68960" y="5587"/>
                </a:lnTo>
                <a:lnTo>
                  <a:pt x="70103" y="6985"/>
                </a:lnTo>
                <a:lnTo>
                  <a:pt x="71247" y="8382"/>
                </a:lnTo>
                <a:lnTo>
                  <a:pt x="71881" y="10033"/>
                </a:lnTo>
                <a:lnTo>
                  <a:pt x="71881" y="11937"/>
                </a:lnTo>
                <a:lnTo>
                  <a:pt x="71881" y="265684"/>
                </a:lnTo>
                <a:lnTo>
                  <a:pt x="71881" y="267588"/>
                </a:lnTo>
                <a:lnTo>
                  <a:pt x="71247" y="269239"/>
                </a:lnTo>
                <a:lnTo>
                  <a:pt x="70103" y="270637"/>
                </a:lnTo>
                <a:lnTo>
                  <a:pt x="68960" y="272034"/>
                </a:lnTo>
                <a:lnTo>
                  <a:pt x="67055" y="273303"/>
                </a:lnTo>
                <a:lnTo>
                  <a:pt x="64261" y="274192"/>
                </a:lnTo>
                <a:lnTo>
                  <a:pt x="61468" y="275209"/>
                </a:lnTo>
                <a:lnTo>
                  <a:pt x="57911" y="275844"/>
                </a:lnTo>
                <a:lnTo>
                  <a:pt x="53340" y="276351"/>
                </a:lnTo>
                <a:lnTo>
                  <a:pt x="48768" y="276860"/>
                </a:lnTo>
                <a:lnTo>
                  <a:pt x="42925" y="276987"/>
                </a:lnTo>
                <a:lnTo>
                  <a:pt x="35941" y="276987"/>
                </a:lnTo>
                <a:lnTo>
                  <a:pt x="28828" y="276987"/>
                </a:lnTo>
                <a:lnTo>
                  <a:pt x="23114" y="276860"/>
                </a:lnTo>
                <a:lnTo>
                  <a:pt x="18542" y="276351"/>
                </a:lnTo>
                <a:lnTo>
                  <a:pt x="13970" y="275844"/>
                </a:lnTo>
                <a:lnTo>
                  <a:pt x="10286" y="275209"/>
                </a:lnTo>
                <a:lnTo>
                  <a:pt x="7493" y="274192"/>
                </a:lnTo>
                <a:lnTo>
                  <a:pt x="4825" y="273303"/>
                </a:lnTo>
                <a:lnTo>
                  <a:pt x="2794" y="272034"/>
                </a:lnTo>
                <a:lnTo>
                  <a:pt x="1650" y="270637"/>
                </a:lnTo>
                <a:lnTo>
                  <a:pt x="507" y="269239"/>
                </a:lnTo>
                <a:lnTo>
                  <a:pt x="0" y="267588"/>
                </a:lnTo>
                <a:lnTo>
                  <a:pt x="0" y="265684"/>
                </a:lnTo>
                <a:lnTo>
                  <a:pt x="0" y="11937"/>
                </a:lnTo>
                <a:lnTo>
                  <a:pt x="0" y="10033"/>
                </a:lnTo>
                <a:lnTo>
                  <a:pt x="507" y="8382"/>
                </a:lnTo>
                <a:lnTo>
                  <a:pt x="1650" y="6985"/>
                </a:lnTo>
                <a:lnTo>
                  <a:pt x="2794" y="5587"/>
                </a:lnTo>
                <a:lnTo>
                  <a:pt x="4825" y="4317"/>
                </a:lnTo>
                <a:lnTo>
                  <a:pt x="7493" y="3301"/>
                </a:lnTo>
                <a:lnTo>
                  <a:pt x="10286" y="2286"/>
                </a:lnTo>
                <a:lnTo>
                  <a:pt x="13970" y="1397"/>
                </a:lnTo>
                <a:lnTo>
                  <a:pt x="18542" y="888"/>
                </a:lnTo>
                <a:lnTo>
                  <a:pt x="23114" y="253"/>
                </a:lnTo>
                <a:lnTo>
                  <a:pt x="28828" y="0"/>
                </a:lnTo>
                <a:lnTo>
                  <a:pt x="3594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751953" y="1422400"/>
            <a:ext cx="71881" cy="276987"/>
          </a:xfrm>
          <a:custGeom>
            <a:avLst/>
            <a:gdLst/>
            <a:ahLst/>
            <a:cxnLst/>
            <a:rect l="l" t="t" r="r" b="b"/>
            <a:pathLst>
              <a:path w="71881" h="276987">
                <a:moveTo>
                  <a:pt x="35941" y="0"/>
                </a:moveTo>
                <a:lnTo>
                  <a:pt x="42925" y="0"/>
                </a:lnTo>
                <a:lnTo>
                  <a:pt x="48768" y="253"/>
                </a:lnTo>
                <a:lnTo>
                  <a:pt x="53340" y="888"/>
                </a:lnTo>
                <a:lnTo>
                  <a:pt x="57912" y="1397"/>
                </a:lnTo>
                <a:lnTo>
                  <a:pt x="61468" y="2286"/>
                </a:lnTo>
                <a:lnTo>
                  <a:pt x="64262" y="3301"/>
                </a:lnTo>
                <a:lnTo>
                  <a:pt x="67055" y="4317"/>
                </a:lnTo>
                <a:lnTo>
                  <a:pt x="68961" y="5587"/>
                </a:lnTo>
                <a:lnTo>
                  <a:pt x="70103" y="6985"/>
                </a:lnTo>
                <a:lnTo>
                  <a:pt x="71247" y="8382"/>
                </a:lnTo>
                <a:lnTo>
                  <a:pt x="71881" y="10033"/>
                </a:lnTo>
                <a:lnTo>
                  <a:pt x="71881" y="11937"/>
                </a:lnTo>
                <a:lnTo>
                  <a:pt x="71881" y="265684"/>
                </a:lnTo>
                <a:lnTo>
                  <a:pt x="71881" y="267588"/>
                </a:lnTo>
                <a:lnTo>
                  <a:pt x="71247" y="269239"/>
                </a:lnTo>
                <a:lnTo>
                  <a:pt x="70103" y="270637"/>
                </a:lnTo>
                <a:lnTo>
                  <a:pt x="68961" y="272034"/>
                </a:lnTo>
                <a:lnTo>
                  <a:pt x="67055" y="273303"/>
                </a:lnTo>
                <a:lnTo>
                  <a:pt x="64262" y="274192"/>
                </a:lnTo>
                <a:lnTo>
                  <a:pt x="61468" y="275209"/>
                </a:lnTo>
                <a:lnTo>
                  <a:pt x="57912" y="275844"/>
                </a:lnTo>
                <a:lnTo>
                  <a:pt x="53340" y="276351"/>
                </a:lnTo>
                <a:lnTo>
                  <a:pt x="48768" y="276860"/>
                </a:lnTo>
                <a:lnTo>
                  <a:pt x="42925" y="276987"/>
                </a:lnTo>
                <a:lnTo>
                  <a:pt x="35941" y="276987"/>
                </a:lnTo>
                <a:lnTo>
                  <a:pt x="28828" y="276987"/>
                </a:lnTo>
                <a:lnTo>
                  <a:pt x="23114" y="276860"/>
                </a:lnTo>
                <a:lnTo>
                  <a:pt x="18542" y="276351"/>
                </a:lnTo>
                <a:lnTo>
                  <a:pt x="13970" y="275844"/>
                </a:lnTo>
                <a:lnTo>
                  <a:pt x="10287" y="275209"/>
                </a:lnTo>
                <a:lnTo>
                  <a:pt x="7493" y="274192"/>
                </a:lnTo>
                <a:lnTo>
                  <a:pt x="4825" y="273303"/>
                </a:lnTo>
                <a:lnTo>
                  <a:pt x="2794" y="272034"/>
                </a:lnTo>
                <a:lnTo>
                  <a:pt x="1650" y="270637"/>
                </a:lnTo>
                <a:lnTo>
                  <a:pt x="507" y="269239"/>
                </a:lnTo>
                <a:lnTo>
                  <a:pt x="0" y="267588"/>
                </a:lnTo>
                <a:lnTo>
                  <a:pt x="0" y="265684"/>
                </a:lnTo>
                <a:lnTo>
                  <a:pt x="0" y="11937"/>
                </a:lnTo>
                <a:lnTo>
                  <a:pt x="0" y="10033"/>
                </a:lnTo>
                <a:lnTo>
                  <a:pt x="507" y="8382"/>
                </a:lnTo>
                <a:lnTo>
                  <a:pt x="1650" y="6985"/>
                </a:lnTo>
                <a:lnTo>
                  <a:pt x="2794" y="5587"/>
                </a:lnTo>
                <a:lnTo>
                  <a:pt x="4825" y="4317"/>
                </a:lnTo>
                <a:lnTo>
                  <a:pt x="7493" y="3301"/>
                </a:lnTo>
                <a:lnTo>
                  <a:pt x="10287" y="2286"/>
                </a:lnTo>
                <a:lnTo>
                  <a:pt x="13970" y="1397"/>
                </a:lnTo>
                <a:lnTo>
                  <a:pt x="18542" y="888"/>
                </a:lnTo>
                <a:lnTo>
                  <a:pt x="23114" y="253"/>
                </a:lnTo>
                <a:lnTo>
                  <a:pt x="28828" y="0"/>
                </a:lnTo>
                <a:lnTo>
                  <a:pt x="3594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406005" y="1422400"/>
            <a:ext cx="71881" cy="276987"/>
          </a:xfrm>
          <a:custGeom>
            <a:avLst/>
            <a:gdLst/>
            <a:ahLst/>
            <a:cxnLst/>
            <a:rect l="l" t="t" r="r" b="b"/>
            <a:pathLst>
              <a:path w="71881" h="276987">
                <a:moveTo>
                  <a:pt x="35941" y="0"/>
                </a:moveTo>
                <a:lnTo>
                  <a:pt x="42925" y="0"/>
                </a:lnTo>
                <a:lnTo>
                  <a:pt x="48768" y="253"/>
                </a:lnTo>
                <a:lnTo>
                  <a:pt x="53340" y="888"/>
                </a:lnTo>
                <a:lnTo>
                  <a:pt x="57912" y="1397"/>
                </a:lnTo>
                <a:lnTo>
                  <a:pt x="61468" y="2286"/>
                </a:lnTo>
                <a:lnTo>
                  <a:pt x="64262" y="3301"/>
                </a:lnTo>
                <a:lnTo>
                  <a:pt x="67055" y="4317"/>
                </a:lnTo>
                <a:lnTo>
                  <a:pt x="68961" y="5587"/>
                </a:lnTo>
                <a:lnTo>
                  <a:pt x="70103" y="6985"/>
                </a:lnTo>
                <a:lnTo>
                  <a:pt x="71247" y="8382"/>
                </a:lnTo>
                <a:lnTo>
                  <a:pt x="71881" y="10033"/>
                </a:lnTo>
                <a:lnTo>
                  <a:pt x="71881" y="11937"/>
                </a:lnTo>
                <a:lnTo>
                  <a:pt x="71881" y="265684"/>
                </a:lnTo>
                <a:lnTo>
                  <a:pt x="71881" y="267588"/>
                </a:lnTo>
                <a:lnTo>
                  <a:pt x="71247" y="269239"/>
                </a:lnTo>
                <a:lnTo>
                  <a:pt x="70103" y="270637"/>
                </a:lnTo>
                <a:lnTo>
                  <a:pt x="68961" y="272034"/>
                </a:lnTo>
                <a:lnTo>
                  <a:pt x="67055" y="273303"/>
                </a:lnTo>
                <a:lnTo>
                  <a:pt x="64262" y="274192"/>
                </a:lnTo>
                <a:lnTo>
                  <a:pt x="61468" y="275209"/>
                </a:lnTo>
                <a:lnTo>
                  <a:pt x="57912" y="275844"/>
                </a:lnTo>
                <a:lnTo>
                  <a:pt x="53340" y="276351"/>
                </a:lnTo>
                <a:lnTo>
                  <a:pt x="48768" y="276860"/>
                </a:lnTo>
                <a:lnTo>
                  <a:pt x="42925" y="276987"/>
                </a:lnTo>
                <a:lnTo>
                  <a:pt x="35941" y="276987"/>
                </a:lnTo>
                <a:lnTo>
                  <a:pt x="28828" y="276987"/>
                </a:lnTo>
                <a:lnTo>
                  <a:pt x="23114" y="276860"/>
                </a:lnTo>
                <a:lnTo>
                  <a:pt x="18542" y="276351"/>
                </a:lnTo>
                <a:lnTo>
                  <a:pt x="13970" y="275844"/>
                </a:lnTo>
                <a:lnTo>
                  <a:pt x="10287" y="275209"/>
                </a:lnTo>
                <a:lnTo>
                  <a:pt x="7493" y="274192"/>
                </a:lnTo>
                <a:lnTo>
                  <a:pt x="4825" y="273303"/>
                </a:lnTo>
                <a:lnTo>
                  <a:pt x="2794" y="272034"/>
                </a:lnTo>
                <a:lnTo>
                  <a:pt x="1650" y="270637"/>
                </a:lnTo>
                <a:lnTo>
                  <a:pt x="508" y="269239"/>
                </a:lnTo>
                <a:lnTo>
                  <a:pt x="0" y="267588"/>
                </a:lnTo>
                <a:lnTo>
                  <a:pt x="0" y="265684"/>
                </a:lnTo>
                <a:lnTo>
                  <a:pt x="0" y="11937"/>
                </a:lnTo>
                <a:lnTo>
                  <a:pt x="0" y="10033"/>
                </a:lnTo>
                <a:lnTo>
                  <a:pt x="508" y="8382"/>
                </a:lnTo>
                <a:lnTo>
                  <a:pt x="1650" y="6985"/>
                </a:lnTo>
                <a:lnTo>
                  <a:pt x="2794" y="5587"/>
                </a:lnTo>
                <a:lnTo>
                  <a:pt x="4825" y="4317"/>
                </a:lnTo>
                <a:lnTo>
                  <a:pt x="7493" y="3301"/>
                </a:lnTo>
                <a:lnTo>
                  <a:pt x="10287" y="2286"/>
                </a:lnTo>
                <a:lnTo>
                  <a:pt x="13970" y="1397"/>
                </a:lnTo>
                <a:lnTo>
                  <a:pt x="18542" y="888"/>
                </a:lnTo>
                <a:lnTo>
                  <a:pt x="23114" y="253"/>
                </a:lnTo>
                <a:lnTo>
                  <a:pt x="28828" y="0"/>
                </a:lnTo>
                <a:lnTo>
                  <a:pt x="3594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449822" y="1422400"/>
            <a:ext cx="263905" cy="378840"/>
          </a:xfrm>
          <a:custGeom>
            <a:avLst/>
            <a:gdLst/>
            <a:ahLst/>
            <a:cxnLst/>
            <a:rect l="l" t="t" r="r" b="b"/>
            <a:pathLst>
              <a:path w="263905" h="378840">
                <a:moveTo>
                  <a:pt x="36449" y="0"/>
                </a:moveTo>
                <a:lnTo>
                  <a:pt x="44576" y="0"/>
                </a:lnTo>
                <a:lnTo>
                  <a:pt x="51053" y="126"/>
                </a:lnTo>
                <a:lnTo>
                  <a:pt x="55752" y="508"/>
                </a:lnTo>
                <a:lnTo>
                  <a:pt x="60578" y="762"/>
                </a:lnTo>
                <a:lnTo>
                  <a:pt x="64261" y="1397"/>
                </a:lnTo>
                <a:lnTo>
                  <a:pt x="66928" y="2539"/>
                </a:lnTo>
                <a:lnTo>
                  <a:pt x="69596" y="3683"/>
                </a:lnTo>
                <a:lnTo>
                  <a:pt x="71627" y="5461"/>
                </a:lnTo>
                <a:lnTo>
                  <a:pt x="72898" y="7874"/>
                </a:lnTo>
                <a:lnTo>
                  <a:pt x="74295" y="10287"/>
                </a:lnTo>
                <a:lnTo>
                  <a:pt x="75564" y="13588"/>
                </a:lnTo>
                <a:lnTo>
                  <a:pt x="76961" y="18034"/>
                </a:lnTo>
                <a:lnTo>
                  <a:pt x="136778" y="188087"/>
                </a:lnTo>
                <a:lnTo>
                  <a:pt x="137668" y="188087"/>
                </a:lnTo>
                <a:lnTo>
                  <a:pt x="192277" y="14604"/>
                </a:lnTo>
                <a:lnTo>
                  <a:pt x="193421" y="9651"/>
                </a:lnTo>
                <a:lnTo>
                  <a:pt x="194945" y="6350"/>
                </a:lnTo>
                <a:lnTo>
                  <a:pt x="196723" y="4699"/>
                </a:lnTo>
                <a:lnTo>
                  <a:pt x="198500" y="3048"/>
                </a:lnTo>
                <a:lnTo>
                  <a:pt x="201549" y="1904"/>
                </a:lnTo>
                <a:lnTo>
                  <a:pt x="205739" y="1142"/>
                </a:lnTo>
                <a:lnTo>
                  <a:pt x="209930" y="380"/>
                </a:lnTo>
                <a:lnTo>
                  <a:pt x="217170" y="0"/>
                </a:lnTo>
                <a:lnTo>
                  <a:pt x="227710" y="0"/>
                </a:lnTo>
                <a:lnTo>
                  <a:pt x="235838" y="0"/>
                </a:lnTo>
                <a:lnTo>
                  <a:pt x="242697" y="380"/>
                </a:lnTo>
                <a:lnTo>
                  <a:pt x="248030" y="1142"/>
                </a:lnTo>
                <a:lnTo>
                  <a:pt x="253492" y="1904"/>
                </a:lnTo>
                <a:lnTo>
                  <a:pt x="257428" y="3301"/>
                </a:lnTo>
                <a:lnTo>
                  <a:pt x="259969" y="5461"/>
                </a:lnTo>
                <a:lnTo>
                  <a:pt x="262635" y="7492"/>
                </a:lnTo>
                <a:lnTo>
                  <a:pt x="263905" y="10287"/>
                </a:lnTo>
                <a:lnTo>
                  <a:pt x="263905" y="13842"/>
                </a:lnTo>
                <a:lnTo>
                  <a:pt x="263905" y="17399"/>
                </a:lnTo>
                <a:lnTo>
                  <a:pt x="176910" y="275336"/>
                </a:lnTo>
                <a:lnTo>
                  <a:pt x="146176" y="365378"/>
                </a:lnTo>
                <a:lnTo>
                  <a:pt x="132206" y="375665"/>
                </a:lnTo>
                <a:lnTo>
                  <a:pt x="108895" y="378642"/>
                </a:lnTo>
                <a:lnTo>
                  <a:pt x="98805" y="378840"/>
                </a:lnTo>
                <a:lnTo>
                  <a:pt x="91185" y="378840"/>
                </a:lnTo>
                <a:lnTo>
                  <a:pt x="85217" y="378460"/>
                </a:lnTo>
                <a:lnTo>
                  <a:pt x="80645" y="377825"/>
                </a:lnTo>
                <a:lnTo>
                  <a:pt x="76073" y="377189"/>
                </a:lnTo>
                <a:lnTo>
                  <a:pt x="72644" y="376047"/>
                </a:lnTo>
                <a:lnTo>
                  <a:pt x="70357" y="374523"/>
                </a:lnTo>
                <a:lnTo>
                  <a:pt x="68072" y="372999"/>
                </a:lnTo>
                <a:lnTo>
                  <a:pt x="66801" y="371094"/>
                </a:lnTo>
                <a:lnTo>
                  <a:pt x="66675" y="368808"/>
                </a:lnTo>
                <a:lnTo>
                  <a:pt x="66421" y="366522"/>
                </a:lnTo>
                <a:lnTo>
                  <a:pt x="67055" y="363727"/>
                </a:lnTo>
                <a:lnTo>
                  <a:pt x="68325" y="360552"/>
                </a:lnTo>
                <a:lnTo>
                  <a:pt x="102234" y="275336"/>
                </a:lnTo>
                <a:lnTo>
                  <a:pt x="99822" y="274192"/>
                </a:lnTo>
                <a:lnTo>
                  <a:pt x="97535" y="272414"/>
                </a:lnTo>
                <a:lnTo>
                  <a:pt x="95630" y="270001"/>
                </a:lnTo>
                <a:lnTo>
                  <a:pt x="93599" y="267715"/>
                </a:lnTo>
                <a:lnTo>
                  <a:pt x="92075" y="265175"/>
                </a:lnTo>
                <a:lnTo>
                  <a:pt x="91185" y="262509"/>
                </a:lnTo>
                <a:lnTo>
                  <a:pt x="3682" y="28828"/>
                </a:lnTo>
                <a:lnTo>
                  <a:pt x="1142" y="22098"/>
                </a:lnTo>
                <a:lnTo>
                  <a:pt x="0" y="17017"/>
                </a:lnTo>
                <a:lnTo>
                  <a:pt x="0" y="13588"/>
                </a:lnTo>
                <a:lnTo>
                  <a:pt x="0" y="10033"/>
                </a:lnTo>
                <a:lnTo>
                  <a:pt x="1142" y="7238"/>
                </a:lnTo>
                <a:lnTo>
                  <a:pt x="3428" y="5334"/>
                </a:lnTo>
                <a:lnTo>
                  <a:pt x="5714" y="3301"/>
                </a:lnTo>
                <a:lnTo>
                  <a:pt x="9525" y="1904"/>
                </a:lnTo>
                <a:lnTo>
                  <a:pt x="14858" y="1142"/>
                </a:lnTo>
                <a:lnTo>
                  <a:pt x="20319" y="380"/>
                </a:lnTo>
                <a:lnTo>
                  <a:pt x="27558" y="0"/>
                </a:lnTo>
                <a:lnTo>
                  <a:pt x="3644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153533" y="1422400"/>
            <a:ext cx="71881" cy="276987"/>
          </a:xfrm>
          <a:custGeom>
            <a:avLst/>
            <a:gdLst/>
            <a:ahLst/>
            <a:cxnLst/>
            <a:rect l="l" t="t" r="r" b="b"/>
            <a:pathLst>
              <a:path w="71881" h="276987">
                <a:moveTo>
                  <a:pt x="35940" y="0"/>
                </a:moveTo>
                <a:lnTo>
                  <a:pt x="42925" y="0"/>
                </a:lnTo>
                <a:lnTo>
                  <a:pt x="48767" y="253"/>
                </a:lnTo>
                <a:lnTo>
                  <a:pt x="53339" y="888"/>
                </a:lnTo>
                <a:lnTo>
                  <a:pt x="57912" y="1397"/>
                </a:lnTo>
                <a:lnTo>
                  <a:pt x="61467" y="2286"/>
                </a:lnTo>
                <a:lnTo>
                  <a:pt x="64262" y="3301"/>
                </a:lnTo>
                <a:lnTo>
                  <a:pt x="67055" y="4317"/>
                </a:lnTo>
                <a:lnTo>
                  <a:pt x="68961" y="5587"/>
                </a:lnTo>
                <a:lnTo>
                  <a:pt x="70103" y="6985"/>
                </a:lnTo>
                <a:lnTo>
                  <a:pt x="71246" y="8382"/>
                </a:lnTo>
                <a:lnTo>
                  <a:pt x="71881" y="10033"/>
                </a:lnTo>
                <a:lnTo>
                  <a:pt x="71881" y="11937"/>
                </a:lnTo>
                <a:lnTo>
                  <a:pt x="71881" y="265684"/>
                </a:lnTo>
                <a:lnTo>
                  <a:pt x="71881" y="267588"/>
                </a:lnTo>
                <a:lnTo>
                  <a:pt x="71246" y="269239"/>
                </a:lnTo>
                <a:lnTo>
                  <a:pt x="70103" y="270637"/>
                </a:lnTo>
                <a:lnTo>
                  <a:pt x="68961" y="272034"/>
                </a:lnTo>
                <a:lnTo>
                  <a:pt x="67055" y="273303"/>
                </a:lnTo>
                <a:lnTo>
                  <a:pt x="64262" y="274192"/>
                </a:lnTo>
                <a:lnTo>
                  <a:pt x="61467" y="275209"/>
                </a:lnTo>
                <a:lnTo>
                  <a:pt x="57912" y="275844"/>
                </a:lnTo>
                <a:lnTo>
                  <a:pt x="53339" y="276351"/>
                </a:lnTo>
                <a:lnTo>
                  <a:pt x="48767" y="276860"/>
                </a:lnTo>
                <a:lnTo>
                  <a:pt x="42925" y="276987"/>
                </a:lnTo>
                <a:lnTo>
                  <a:pt x="35940" y="276987"/>
                </a:lnTo>
                <a:lnTo>
                  <a:pt x="28828" y="276987"/>
                </a:lnTo>
                <a:lnTo>
                  <a:pt x="23113" y="276860"/>
                </a:lnTo>
                <a:lnTo>
                  <a:pt x="18541" y="276351"/>
                </a:lnTo>
                <a:lnTo>
                  <a:pt x="13969" y="275844"/>
                </a:lnTo>
                <a:lnTo>
                  <a:pt x="10287" y="275209"/>
                </a:lnTo>
                <a:lnTo>
                  <a:pt x="7492" y="274192"/>
                </a:lnTo>
                <a:lnTo>
                  <a:pt x="4825" y="273303"/>
                </a:lnTo>
                <a:lnTo>
                  <a:pt x="2793" y="272034"/>
                </a:lnTo>
                <a:lnTo>
                  <a:pt x="1650" y="270637"/>
                </a:lnTo>
                <a:lnTo>
                  <a:pt x="507" y="269239"/>
                </a:lnTo>
                <a:lnTo>
                  <a:pt x="0" y="267588"/>
                </a:lnTo>
                <a:lnTo>
                  <a:pt x="0" y="265684"/>
                </a:lnTo>
                <a:lnTo>
                  <a:pt x="0" y="11937"/>
                </a:lnTo>
                <a:lnTo>
                  <a:pt x="0" y="10033"/>
                </a:lnTo>
                <a:lnTo>
                  <a:pt x="507" y="8382"/>
                </a:lnTo>
                <a:lnTo>
                  <a:pt x="1650" y="6985"/>
                </a:lnTo>
                <a:lnTo>
                  <a:pt x="2793" y="5587"/>
                </a:lnTo>
                <a:lnTo>
                  <a:pt x="4825" y="4317"/>
                </a:lnTo>
                <a:lnTo>
                  <a:pt x="7492" y="3301"/>
                </a:lnTo>
                <a:lnTo>
                  <a:pt x="10287" y="2286"/>
                </a:lnTo>
                <a:lnTo>
                  <a:pt x="13969" y="1397"/>
                </a:lnTo>
                <a:lnTo>
                  <a:pt x="18541" y="888"/>
                </a:lnTo>
                <a:lnTo>
                  <a:pt x="23113" y="253"/>
                </a:lnTo>
                <a:lnTo>
                  <a:pt x="28828" y="0"/>
                </a:lnTo>
                <a:lnTo>
                  <a:pt x="3594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879842" y="1417827"/>
            <a:ext cx="207772" cy="286131"/>
          </a:xfrm>
          <a:custGeom>
            <a:avLst/>
            <a:gdLst/>
            <a:ahLst/>
            <a:cxnLst/>
            <a:rect l="l" t="t" r="r" b="b"/>
            <a:pathLst>
              <a:path w="207772" h="286131">
                <a:moveTo>
                  <a:pt x="127888" y="0"/>
                </a:moveTo>
                <a:lnTo>
                  <a:pt x="135508" y="0"/>
                </a:lnTo>
                <a:lnTo>
                  <a:pt x="143001" y="635"/>
                </a:lnTo>
                <a:lnTo>
                  <a:pt x="150367" y="2032"/>
                </a:lnTo>
                <a:lnTo>
                  <a:pt x="157606" y="3301"/>
                </a:lnTo>
                <a:lnTo>
                  <a:pt x="164464" y="5207"/>
                </a:lnTo>
                <a:lnTo>
                  <a:pt x="170814" y="7493"/>
                </a:lnTo>
                <a:lnTo>
                  <a:pt x="177164" y="9779"/>
                </a:lnTo>
                <a:lnTo>
                  <a:pt x="182879" y="12319"/>
                </a:lnTo>
                <a:lnTo>
                  <a:pt x="187959" y="15112"/>
                </a:lnTo>
                <a:lnTo>
                  <a:pt x="192912" y="18034"/>
                </a:lnTo>
                <a:lnTo>
                  <a:pt x="196596" y="20447"/>
                </a:lnTo>
                <a:lnTo>
                  <a:pt x="198627" y="22606"/>
                </a:lnTo>
                <a:lnTo>
                  <a:pt x="200659" y="24637"/>
                </a:lnTo>
                <a:lnTo>
                  <a:pt x="202183" y="26416"/>
                </a:lnTo>
                <a:lnTo>
                  <a:pt x="203073" y="27812"/>
                </a:lnTo>
                <a:lnTo>
                  <a:pt x="203961" y="29210"/>
                </a:lnTo>
                <a:lnTo>
                  <a:pt x="204597" y="31114"/>
                </a:lnTo>
                <a:lnTo>
                  <a:pt x="204977" y="33400"/>
                </a:lnTo>
                <a:lnTo>
                  <a:pt x="205485" y="35687"/>
                </a:lnTo>
                <a:lnTo>
                  <a:pt x="205866" y="38481"/>
                </a:lnTo>
                <a:lnTo>
                  <a:pt x="206121" y="41783"/>
                </a:lnTo>
                <a:lnTo>
                  <a:pt x="206501" y="45085"/>
                </a:lnTo>
                <a:lnTo>
                  <a:pt x="206628" y="49149"/>
                </a:lnTo>
                <a:lnTo>
                  <a:pt x="206628" y="53848"/>
                </a:lnTo>
                <a:lnTo>
                  <a:pt x="206628" y="64897"/>
                </a:lnTo>
                <a:lnTo>
                  <a:pt x="205612" y="72644"/>
                </a:lnTo>
                <a:lnTo>
                  <a:pt x="203707" y="77088"/>
                </a:lnTo>
                <a:lnTo>
                  <a:pt x="201802" y="81534"/>
                </a:lnTo>
                <a:lnTo>
                  <a:pt x="199389" y="83820"/>
                </a:lnTo>
                <a:lnTo>
                  <a:pt x="196341" y="83820"/>
                </a:lnTo>
                <a:lnTo>
                  <a:pt x="193166" y="83820"/>
                </a:lnTo>
                <a:lnTo>
                  <a:pt x="189737" y="82550"/>
                </a:lnTo>
                <a:lnTo>
                  <a:pt x="186054" y="79883"/>
                </a:lnTo>
                <a:lnTo>
                  <a:pt x="182499" y="77216"/>
                </a:lnTo>
                <a:lnTo>
                  <a:pt x="178180" y="74168"/>
                </a:lnTo>
                <a:lnTo>
                  <a:pt x="173227" y="70993"/>
                </a:lnTo>
                <a:lnTo>
                  <a:pt x="168275" y="67818"/>
                </a:lnTo>
                <a:lnTo>
                  <a:pt x="162432" y="64770"/>
                </a:lnTo>
                <a:lnTo>
                  <a:pt x="155575" y="62102"/>
                </a:lnTo>
                <a:lnTo>
                  <a:pt x="148716" y="59562"/>
                </a:lnTo>
                <a:lnTo>
                  <a:pt x="140588" y="58166"/>
                </a:lnTo>
                <a:lnTo>
                  <a:pt x="131063" y="58166"/>
                </a:lnTo>
                <a:lnTo>
                  <a:pt x="117170" y="59696"/>
                </a:lnTo>
                <a:lnTo>
                  <a:pt x="105096" y="64268"/>
                </a:lnTo>
                <a:lnTo>
                  <a:pt x="94887" y="71854"/>
                </a:lnTo>
                <a:lnTo>
                  <a:pt x="88391" y="79629"/>
                </a:lnTo>
                <a:lnTo>
                  <a:pt x="83150" y="88816"/>
                </a:lnTo>
                <a:lnTo>
                  <a:pt x="79044" y="99547"/>
                </a:lnTo>
                <a:lnTo>
                  <a:pt x="76074" y="111821"/>
                </a:lnTo>
                <a:lnTo>
                  <a:pt x="74239" y="125639"/>
                </a:lnTo>
                <a:lnTo>
                  <a:pt x="73540" y="140999"/>
                </a:lnTo>
                <a:lnTo>
                  <a:pt x="73532" y="142875"/>
                </a:lnTo>
                <a:lnTo>
                  <a:pt x="73991" y="156548"/>
                </a:lnTo>
                <a:lnTo>
                  <a:pt x="75346" y="169108"/>
                </a:lnTo>
                <a:lnTo>
                  <a:pt x="77215" y="179070"/>
                </a:lnTo>
                <a:lnTo>
                  <a:pt x="81211" y="192060"/>
                </a:lnTo>
                <a:lnTo>
                  <a:pt x="86668" y="202993"/>
                </a:lnTo>
                <a:lnTo>
                  <a:pt x="93090" y="212217"/>
                </a:lnTo>
                <a:lnTo>
                  <a:pt x="99059" y="217550"/>
                </a:lnTo>
                <a:lnTo>
                  <a:pt x="106425" y="221107"/>
                </a:lnTo>
                <a:lnTo>
                  <a:pt x="118013" y="224929"/>
                </a:lnTo>
                <a:lnTo>
                  <a:pt x="131229" y="226310"/>
                </a:lnTo>
                <a:lnTo>
                  <a:pt x="131952" y="226313"/>
                </a:lnTo>
                <a:lnTo>
                  <a:pt x="145512" y="225277"/>
                </a:lnTo>
                <a:lnTo>
                  <a:pt x="157057" y="222047"/>
                </a:lnTo>
                <a:lnTo>
                  <a:pt x="157479" y="221869"/>
                </a:lnTo>
                <a:lnTo>
                  <a:pt x="164591" y="218948"/>
                </a:lnTo>
                <a:lnTo>
                  <a:pt x="170814" y="215646"/>
                </a:lnTo>
                <a:lnTo>
                  <a:pt x="176149" y="212089"/>
                </a:lnTo>
                <a:lnTo>
                  <a:pt x="181482" y="208407"/>
                </a:lnTo>
                <a:lnTo>
                  <a:pt x="185927" y="205232"/>
                </a:lnTo>
                <a:lnTo>
                  <a:pt x="189483" y="202184"/>
                </a:lnTo>
                <a:lnTo>
                  <a:pt x="193166" y="199262"/>
                </a:lnTo>
                <a:lnTo>
                  <a:pt x="196214" y="197866"/>
                </a:lnTo>
                <a:lnTo>
                  <a:pt x="198627" y="197866"/>
                </a:lnTo>
                <a:lnTo>
                  <a:pt x="200278" y="197866"/>
                </a:lnTo>
                <a:lnTo>
                  <a:pt x="201802" y="198247"/>
                </a:lnTo>
                <a:lnTo>
                  <a:pt x="202946" y="199262"/>
                </a:lnTo>
                <a:lnTo>
                  <a:pt x="204088" y="200151"/>
                </a:lnTo>
                <a:lnTo>
                  <a:pt x="204977" y="201930"/>
                </a:lnTo>
                <a:lnTo>
                  <a:pt x="205612" y="204470"/>
                </a:lnTo>
                <a:lnTo>
                  <a:pt x="206248" y="207137"/>
                </a:lnTo>
                <a:lnTo>
                  <a:pt x="206755" y="210312"/>
                </a:lnTo>
                <a:lnTo>
                  <a:pt x="207136" y="214375"/>
                </a:lnTo>
                <a:lnTo>
                  <a:pt x="207517" y="218312"/>
                </a:lnTo>
                <a:lnTo>
                  <a:pt x="207772" y="223520"/>
                </a:lnTo>
                <a:lnTo>
                  <a:pt x="207772" y="229743"/>
                </a:lnTo>
                <a:lnTo>
                  <a:pt x="207772" y="234696"/>
                </a:lnTo>
                <a:lnTo>
                  <a:pt x="207644" y="238760"/>
                </a:lnTo>
                <a:lnTo>
                  <a:pt x="207263" y="242188"/>
                </a:lnTo>
                <a:lnTo>
                  <a:pt x="207009" y="245491"/>
                </a:lnTo>
                <a:lnTo>
                  <a:pt x="206628" y="248285"/>
                </a:lnTo>
                <a:lnTo>
                  <a:pt x="206121" y="250571"/>
                </a:lnTo>
                <a:lnTo>
                  <a:pt x="205739" y="252857"/>
                </a:lnTo>
                <a:lnTo>
                  <a:pt x="205104" y="254635"/>
                </a:lnTo>
                <a:lnTo>
                  <a:pt x="204469" y="256159"/>
                </a:lnTo>
                <a:lnTo>
                  <a:pt x="203834" y="257556"/>
                </a:lnTo>
                <a:lnTo>
                  <a:pt x="202310" y="259334"/>
                </a:lnTo>
                <a:lnTo>
                  <a:pt x="200025" y="261493"/>
                </a:lnTo>
                <a:lnTo>
                  <a:pt x="197738" y="263651"/>
                </a:lnTo>
                <a:lnTo>
                  <a:pt x="193928" y="266319"/>
                </a:lnTo>
                <a:lnTo>
                  <a:pt x="188340" y="269494"/>
                </a:lnTo>
                <a:lnTo>
                  <a:pt x="182879" y="272669"/>
                </a:lnTo>
                <a:lnTo>
                  <a:pt x="176529" y="275463"/>
                </a:lnTo>
                <a:lnTo>
                  <a:pt x="169544" y="277875"/>
                </a:lnTo>
                <a:lnTo>
                  <a:pt x="162559" y="280416"/>
                </a:lnTo>
                <a:lnTo>
                  <a:pt x="154939" y="282321"/>
                </a:lnTo>
                <a:lnTo>
                  <a:pt x="146557" y="283845"/>
                </a:lnTo>
                <a:lnTo>
                  <a:pt x="134052" y="285554"/>
                </a:lnTo>
                <a:lnTo>
                  <a:pt x="121157" y="286131"/>
                </a:lnTo>
                <a:lnTo>
                  <a:pt x="107380" y="285604"/>
                </a:lnTo>
                <a:lnTo>
                  <a:pt x="94417" y="284032"/>
                </a:lnTo>
                <a:lnTo>
                  <a:pt x="82248" y="281425"/>
                </a:lnTo>
                <a:lnTo>
                  <a:pt x="70852" y="277793"/>
                </a:lnTo>
                <a:lnTo>
                  <a:pt x="57299" y="271496"/>
                </a:lnTo>
                <a:lnTo>
                  <a:pt x="46581" y="264583"/>
                </a:lnTo>
                <a:lnTo>
                  <a:pt x="36932" y="256376"/>
                </a:lnTo>
                <a:lnTo>
                  <a:pt x="23604" y="240383"/>
                </a:lnTo>
                <a:lnTo>
                  <a:pt x="17199" y="229638"/>
                </a:lnTo>
                <a:lnTo>
                  <a:pt x="11785" y="217826"/>
                </a:lnTo>
                <a:lnTo>
                  <a:pt x="7874" y="206629"/>
                </a:lnTo>
                <a:lnTo>
                  <a:pt x="4824" y="195325"/>
                </a:lnTo>
                <a:lnTo>
                  <a:pt x="2531" y="183321"/>
                </a:lnTo>
                <a:lnTo>
                  <a:pt x="979" y="170615"/>
                </a:lnTo>
                <a:lnTo>
                  <a:pt x="154" y="157208"/>
                </a:lnTo>
                <a:lnTo>
                  <a:pt x="0" y="147955"/>
                </a:lnTo>
                <a:lnTo>
                  <a:pt x="345" y="133764"/>
                </a:lnTo>
                <a:lnTo>
                  <a:pt x="1380" y="120341"/>
                </a:lnTo>
                <a:lnTo>
                  <a:pt x="3105" y="107680"/>
                </a:lnTo>
                <a:lnTo>
                  <a:pt x="5521" y="95777"/>
                </a:lnTo>
                <a:lnTo>
                  <a:pt x="8626" y="84626"/>
                </a:lnTo>
                <a:lnTo>
                  <a:pt x="14512" y="69238"/>
                </a:lnTo>
                <a:lnTo>
                  <a:pt x="20369" y="57615"/>
                </a:lnTo>
                <a:lnTo>
                  <a:pt x="27096" y="47058"/>
                </a:lnTo>
                <a:lnTo>
                  <a:pt x="34693" y="37576"/>
                </a:lnTo>
                <a:lnTo>
                  <a:pt x="45551" y="27052"/>
                </a:lnTo>
                <a:lnTo>
                  <a:pt x="55749" y="19459"/>
                </a:lnTo>
                <a:lnTo>
                  <a:pt x="66803" y="13160"/>
                </a:lnTo>
                <a:lnTo>
                  <a:pt x="76707" y="8889"/>
                </a:lnTo>
                <a:lnTo>
                  <a:pt x="88364" y="5056"/>
                </a:lnTo>
                <a:lnTo>
                  <a:pt x="100590" y="2305"/>
                </a:lnTo>
                <a:lnTo>
                  <a:pt x="113363" y="625"/>
                </a:lnTo>
                <a:lnTo>
                  <a:pt x="126662" y="4"/>
                </a:lnTo>
                <a:lnTo>
                  <a:pt x="12788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567178" y="1417827"/>
            <a:ext cx="207772" cy="286131"/>
          </a:xfrm>
          <a:custGeom>
            <a:avLst/>
            <a:gdLst/>
            <a:ahLst/>
            <a:cxnLst/>
            <a:rect l="l" t="t" r="r" b="b"/>
            <a:pathLst>
              <a:path w="207772" h="286131">
                <a:moveTo>
                  <a:pt x="127889" y="0"/>
                </a:moveTo>
                <a:lnTo>
                  <a:pt x="135509" y="0"/>
                </a:lnTo>
                <a:lnTo>
                  <a:pt x="143002" y="635"/>
                </a:lnTo>
                <a:lnTo>
                  <a:pt x="150368" y="2032"/>
                </a:lnTo>
                <a:lnTo>
                  <a:pt x="157607" y="3301"/>
                </a:lnTo>
                <a:lnTo>
                  <a:pt x="164465" y="5207"/>
                </a:lnTo>
                <a:lnTo>
                  <a:pt x="170815" y="7493"/>
                </a:lnTo>
                <a:lnTo>
                  <a:pt x="177165" y="9779"/>
                </a:lnTo>
                <a:lnTo>
                  <a:pt x="182880" y="12319"/>
                </a:lnTo>
                <a:lnTo>
                  <a:pt x="187960" y="15112"/>
                </a:lnTo>
                <a:lnTo>
                  <a:pt x="192913" y="18034"/>
                </a:lnTo>
                <a:lnTo>
                  <a:pt x="196596" y="20447"/>
                </a:lnTo>
                <a:lnTo>
                  <a:pt x="198628" y="22606"/>
                </a:lnTo>
                <a:lnTo>
                  <a:pt x="200660" y="24637"/>
                </a:lnTo>
                <a:lnTo>
                  <a:pt x="202184" y="26416"/>
                </a:lnTo>
                <a:lnTo>
                  <a:pt x="203073" y="27812"/>
                </a:lnTo>
                <a:lnTo>
                  <a:pt x="203962" y="29210"/>
                </a:lnTo>
                <a:lnTo>
                  <a:pt x="204597" y="31114"/>
                </a:lnTo>
                <a:lnTo>
                  <a:pt x="204978" y="33400"/>
                </a:lnTo>
                <a:lnTo>
                  <a:pt x="205486" y="35687"/>
                </a:lnTo>
                <a:lnTo>
                  <a:pt x="205867" y="38481"/>
                </a:lnTo>
                <a:lnTo>
                  <a:pt x="206121" y="41783"/>
                </a:lnTo>
                <a:lnTo>
                  <a:pt x="206502" y="45085"/>
                </a:lnTo>
                <a:lnTo>
                  <a:pt x="206629" y="49149"/>
                </a:lnTo>
                <a:lnTo>
                  <a:pt x="206629" y="53848"/>
                </a:lnTo>
                <a:lnTo>
                  <a:pt x="206629" y="64897"/>
                </a:lnTo>
                <a:lnTo>
                  <a:pt x="205613" y="72644"/>
                </a:lnTo>
                <a:lnTo>
                  <a:pt x="203708" y="77088"/>
                </a:lnTo>
                <a:lnTo>
                  <a:pt x="201803" y="81534"/>
                </a:lnTo>
                <a:lnTo>
                  <a:pt x="199390" y="83820"/>
                </a:lnTo>
                <a:lnTo>
                  <a:pt x="196342" y="83820"/>
                </a:lnTo>
                <a:lnTo>
                  <a:pt x="193167" y="83820"/>
                </a:lnTo>
                <a:lnTo>
                  <a:pt x="189738" y="82550"/>
                </a:lnTo>
                <a:lnTo>
                  <a:pt x="186055" y="79883"/>
                </a:lnTo>
                <a:lnTo>
                  <a:pt x="182499" y="77216"/>
                </a:lnTo>
                <a:lnTo>
                  <a:pt x="178181" y="74168"/>
                </a:lnTo>
                <a:lnTo>
                  <a:pt x="173228" y="70993"/>
                </a:lnTo>
                <a:lnTo>
                  <a:pt x="168275" y="67818"/>
                </a:lnTo>
                <a:lnTo>
                  <a:pt x="162433" y="64770"/>
                </a:lnTo>
                <a:lnTo>
                  <a:pt x="155575" y="62102"/>
                </a:lnTo>
                <a:lnTo>
                  <a:pt x="148717" y="59562"/>
                </a:lnTo>
                <a:lnTo>
                  <a:pt x="140589" y="58166"/>
                </a:lnTo>
                <a:lnTo>
                  <a:pt x="131064" y="58166"/>
                </a:lnTo>
                <a:lnTo>
                  <a:pt x="117170" y="59696"/>
                </a:lnTo>
                <a:lnTo>
                  <a:pt x="105096" y="64268"/>
                </a:lnTo>
                <a:lnTo>
                  <a:pt x="94887" y="71854"/>
                </a:lnTo>
                <a:lnTo>
                  <a:pt x="88392" y="79629"/>
                </a:lnTo>
                <a:lnTo>
                  <a:pt x="83150" y="88816"/>
                </a:lnTo>
                <a:lnTo>
                  <a:pt x="79044" y="99547"/>
                </a:lnTo>
                <a:lnTo>
                  <a:pt x="76074" y="111821"/>
                </a:lnTo>
                <a:lnTo>
                  <a:pt x="74239" y="125639"/>
                </a:lnTo>
                <a:lnTo>
                  <a:pt x="73540" y="140999"/>
                </a:lnTo>
                <a:lnTo>
                  <a:pt x="73533" y="142875"/>
                </a:lnTo>
                <a:lnTo>
                  <a:pt x="73991" y="156548"/>
                </a:lnTo>
                <a:lnTo>
                  <a:pt x="75346" y="169108"/>
                </a:lnTo>
                <a:lnTo>
                  <a:pt x="77216" y="179070"/>
                </a:lnTo>
                <a:lnTo>
                  <a:pt x="81211" y="192060"/>
                </a:lnTo>
                <a:lnTo>
                  <a:pt x="86668" y="202993"/>
                </a:lnTo>
                <a:lnTo>
                  <a:pt x="93091" y="212217"/>
                </a:lnTo>
                <a:lnTo>
                  <a:pt x="99060" y="217550"/>
                </a:lnTo>
                <a:lnTo>
                  <a:pt x="106426" y="221107"/>
                </a:lnTo>
                <a:lnTo>
                  <a:pt x="118013" y="224929"/>
                </a:lnTo>
                <a:lnTo>
                  <a:pt x="131229" y="226310"/>
                </a:lnTo>
                <a:lnTo>
                  <a:pt x="131953" y="226313"/>
                </a:lnTo>
                <a:lnTo>
                  <a:pt x="145512" y="225277"/>
                </a:lnTo>
                <a:lnTo>
                  <a:pt x="157057" y="222047"/>
                </a:lnTo>
                <a:lnTo>
                  <a:pt x="157480" y="221869"/>
                </a:lnTo>
                <a:lnTo>
                  <a:pt x="164592" y="218948"/>
                </a:lnTo>
                <a:lnTo>
                  <a:pt x="170815" y="215646"/>
                </a:lnTo>
                <a:lnTo>
                  <a:pt x="176149" y="212089"/>
                </a:lnTo>
                <a:lnTo>
                  <a:pt x="181483" y="208407"/>
                </a:lnTo>
                <a:lnTo>
                  <a:pt x="185928" y="205232"/>
                </a:lnTo>
                <a:lnTo>
                  <a:pt x="189484" y="202184"/>
                </a:lnTo>
                <a:lnTo>
                  <a:pt x="193167" y="199262"/>
                </a:lnTo>
                <a:lnTo>
                  <a:pt x="196215" y="197866"/>
                </a:lnTo>
                <a:lnTo>
                  <a:pt x="198628" y="197866"/>
                </a:lnTo>
                <a:lnTo>
                  <a:pt x="200279" y="197866"/>
                </a:lnTo>
                <a:lnTo>
                  <a:pt x="201803" y="198247"/>
                </a:lnTo>
                <a:lnTo>
                  <a:pt x="202946" y="199262"/>
                </a:lnTo>
                <a:lnTo>
                  <a:pt x="204089" y="200151"/>
                </a:lnTo>
                <a:lnTo>
                  <a:pt x="204978" y="201930"/>
                </a:lnTo>
                <a:lnTo>
                  <a:pt x="205613" y="204470"/>
                </a:lnTo>
                <a:lnTo>
                  <a:pt x="206248" y="207137"/>
                </a:lnTo>
                <a:lnTo>
                  <a:pt x="206756" y="210312"/>
                </a:lnTo>
                <a:lnTo>
                  <a:pt x="207137" y="214375"/>
                </a:lnTo>
                <a:lnTo>
                  <a:pt x="207518" y="218312"/>
                </a:lnTo>
                <a:lnTo>
                  <a:pt x="207772" y="223520"/>
                </a:lnTo>
                <a:lnTo>
                  <a:pt x="207772" y="229743"/>
                </a:lnTo>
                <a:lnTo>
                  <a:pt x="207772" y="234696"/>
                </a:lnTo>
                <a:lnTo>
                  <a:pt x="207645" y="238760"/>
                </a:lnTo>
                <a:lnTo>
                  <a:pt x="207264" y="242188"/>
                </a:lnTo>
                <a:lnTo>
                  <a:pt x="207010" y="245491"/>
                </a:lnTo>
                <a:lnTo>
                  <a:pt x="206629" y="248285"/>
                </a:lnTo>
                <a:lnTo>
                  <a:pt x="206121" y="250571"/>
                </a:lnTo>
                <a:lnTo>
                  <a:pt x="205740" y="252857"/>
                </a:lnTo>
                <a:lnTo>
                  <a:pt x="205105" y="254635"/>
                </a:lnTo>
                <a:lnTo>
                  <a:pt x="204470" y="256159"/>
                </a:lnTo>
                <a:lnTo>
                  <a:pt x="203835" y="257556"/>
                </a:lnTo>
                <a:lnTo>
                  <a:pt x="202311" y="259334"/>
                </a:lnTo>
                <a:lnTo>
                  <a:pt x="200025" y="261493"/>
                </a:lnTo>
                <a:lnTo>
                  <a:pt x="197739" y="263651"/>
                </a:lnTo>
                <a:lnTo>
                  <a:pt x="193929" y="266319"/>
                </a:lnTo>
                <a:lnTo>
                  <a:pt x="188341" y="269494"/>
                </a:lnTo>
                <a:lnTo>
                  <a:pt x="182880" y="272669"/>
                </a:lnTo>
                <a:lnTo>
                  <a:pt x="176530" y="275463"/>
                </a:lnTo>
                <a:lnTo>
                  <a:pt x="169545" y="277875"/>
                </a:lnTo>
                <a:lnTo>
                  <a:pt x="162560" y="280416"/>
                </a:lnTo>
                <a:lnTo>
                  <a:pt x="154940" y="282321"/>
                </a:lnTo>
                <a:lnTo>
                  <a:pt x="146558" y="283845"/>
                </a:lnTo>
                <a:lnTo>
                  <a:pt x="134052" y="285554"/>
                </a:lnTo>
                <a:lnTo>
                  <a:pt x="121158" y="286131"/>
                </a:lnTo>
                <a:lnTo>
                  <a:pt x="107380" y="285604"/>
                </a:lnTo>
                <a:lnTo>
                  <a:pt x="94417" y="284032"/>
                </a:lnTo>
                <a:lnTo>
                  <a:pt x="82248" y="281425"/>
                </a:lnTo>
                <a:lnTo>
                  <a:pt x="70852" y="277793"/>
                </a:lnTo>
                <a:lnTo>
                  <a:pt x="57299" y="271496"/>
                </a:lnTo>
                <a:lnTo>
                  <a:pt x="46581" y="264583"/>
                </a:lnTo>
                <a:lnTo>
                  <a:pt x="36932" y="256376"/>
                </a:lnTo>
                <a:lnTo>
                  <a:pt x="23604" y="240383"/>
                </a:lnTo>
                <a:lnTo>
                  <a:pt x="17199" y="229638"/>
                </a:lnTo>
                <a:lnTo>
                  <a:pt x="11785" y="217826"/>
                </a:lnTo>
                <a:lnTo>
                  <a:pt x="7874" y="206629"/>
                </a:lnTo>
                <a:lnTo>
                  <a:pt x="4824" y="195325"/>
                </a:lnTo>
                <a:lnTo>
                  <a:pt x="2531" y="183321"/>
                </a:lnTo>
                <a:lnTo>
                  <a:pt x="979" y="170615"/>
                </a:lnTo>
                <a:lnTo>
                  <a:pt x="154" y="157208"/>
                </a:lnTo>
                <a:lnTo>
                  <a:pt x="0" y="147955"/>
                </a:lnTo>
                <a:lnTo>
                  <a:pt x="345" y="133764"/>
                </a:lnTo>
                <a:lnTo>
                  <a:pt x="1380" y="120341"/>
                </a:lnTo>
                <a:lnTo>
                  <a:pt x="3105" y="107680"/>
                </a:lnTo>
                <a:lnTo>
                  <a:pt x="5521" y="95777"/>
                </a:lnTo>
                <a:lnTo>
                  <a:pt x="8626" y="84626"/>
                </a:lnTo>
                <a:lnTo>
                  <a:pt x="14512" y="69238"/>
                </a:lnTo>
                <a:lnTo>
                  <a:pt x="20369" y="57615"/>
                </a:lnTo>
                <a:lnTo>
                  <a:pt x="27096" y="47058"/>
                </a:lnTo>
                <a:lnTo>
                  <a:pt x="34693" y="37576"/>
                </a:lnTo>
                <a:lnTo>
                  <a:pt x="45570" y="27034"/>
                </a:lnTo>
                <a:lnTo>
                  <a:pt x="55777" y="19429"/>
                </a:lnTo>
                <a:lnTo>
                  <a:pt x="66817" y="13124"/>
                </a:lnTo>
                <a:lnTo>
                  <a:pt x="76581" y="8889"/>
                </a:lnTo>
                <a:lnTo>
                  <a:pt x="88280" y="5064"/>
                </a:lnTo>
                <a:lnTo>
                  <a:pt x="100512" y="2316"/>
                </a:lnTo>
                <a:lnTo>
                  <a:pt x="113267" y="633"/>
                </a:lnTo>
                <a:lnTo>
                  <a:pt x="126532" y="5"/>
                </a:lnTo>
                <a:lnTo>
                  <a:pt x="12788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515477" y="1417574"/>
            <a:ext cx="404368" cy="281813"/>
          </a:xfrm>
          <a:custGeom>
            <a:avLst/>
            <a:gdLst/>
            <a:ahLst/>
            <a:cxnLst/>
            <a:rect l="l" t="t" r="r" b="b"/>
            <a:pathLst>
              <a:path w="404368" h="281813">
                <a:moveTo>
                  <a:pt x="147066" y="0"/>
                </a:moveTo>
                <a:lnTo>
                  <a:pt x="160433" y="674"/>
                </a:lnTo>
                <a:lnTo>
                  <a:pt x="172580" y="2654"/>
                </a:lnTo>
                <a:lnTo>
                  <a:pt x="175259" y="3301"/>
                </a:lnTo>
                <a:lnTo>
                  <a:pt x="183642" y="5461"/>
                </a:lnTo>
                <a:lnTo>
                  <a:pt x="191134" y="8636"/>
                </a:lnTo>
                <a:lnTo>
                  <a:pt x="197612" y="12700"/>
                </a:lnTo>
                <a:lnTo>
                  <a:pt x="204216" y="16763"/>
                </a:lnTo>
                <a:lnTo>
                  <a:pt x="209803" y="21716"/>
                </a:lnTo>
                <a:lnTo>
                  <a:pt x="214629" y="27304"/>
                </a:lnTo>
                <a:lnTo>
                  <a:pt x="219328" y="33020"/>
                </a:lnTo>
                <a:lnTo>
                  <a:pt x="223393" y="39370"/>
                </a:lnTo>
                <a:lnTo>
                  <a:pt x="226568" y="46481"/>
                </a:lnTo>
                <a:lnTo>
                  <a:pt x="235942" y="36887"/>
                </a:lnTo>
                <a:lnTo>
                  <a:pt x="245133" y="28541"/>
                </a:lnTo>
                <a:lnTo>
                  <a:pt x="259582" y="17544"/>
                </a:lnTo>
                <a:lnTo>
                  <a:pt x="270064" y="11230"/>
                </a:lnTo>
                <a:lnTo>
                  <a:pt x="284861" y="4572"/>
                </a:lnTo>
                <a:lnTo>
                  <a:pt x="299084" y="888"/>
                </a:lnTo>
                <a:lnTo>
                  <a:pt x="306324" y="0"/>
                </a:lnTo>
                <a:lnTo>
                  <a:pt x="313817" y="0"/>
                </a:lnTo>
                <a:lnTo>
                  <a:pt x="327925" y="717"/>
                </a:lnTo>
                <a:lnTo>
                  <a:pt x="340670" y="2881"/>
                </a:lnTo>
                <a:lnTo>
                  <a:pt x="352052" y="6511"/>
                </a:lnTo>
                <a:lnTo>
                  <a:pt x="367836" y="15224"/>
                </a:lnTo>
                <a:lnTo>
                  <a:pt x="377490" y="23421"/>
                </a:lnTo>
                <a:lnTo>
                  <a:pt x="384555" y="31750"/>
                </a:lnTo>
                <a:lnTo>
                  <a:pt x="391142" y="42202"/>
                </a:lnTo>
                <a:lnTo>
                  <a:pt x="396288" y="53807"/>
                </a:lnTo>
                <a:lnTo>
                  <a:pt x="399923" y="66166"/>
                </a:lnTo>
                <a:lnTo>
                  <a:pt x="402196" y="78311"/>
                </a:lnTo>
                <a:lnTo>
                  <a:pt x="403673" y="90877"/>
                </a:lnTo>
                <a:lnTo>
                  <a:pt x="404332" y="103867"/>
                </a:lnTo>
                <a:lnTo>
                  <a:pt x="404368" y="107696"/>
                </a:lnTo>
                <a:lnTo>
                  <a:pt x="404368" y="270510"/>
                </a:lnTo>
                <a:lnTo>
                  <a:pt x="404368" y="272414"/>
                </a:lnTo>
                <a:lnTo>
                  <a:pt x="403859" y="274065"/>
                </a:lnTo>
                <a:lnTo>
                  <a:pt x="402717" y="275463"/>
                </a:lnTo>
                <a:lnTo>
                  <a:pt x="401574" y="276860"/>
                </a:lnTo>
                <a:lnTo>
                  <a:pt x="399669" y="278129"/>
                </a:lnTo>
                <a:lnTo>
                  <a:pt x="397001" y="279018"/>
                </a:lnTo>
                <a:lnTo>
                  <a:pt x="394334" y="280035"/>
                </a:lnTo>
                <a:lnTo>
                  <a:pt x="390778" y="280670"/>
                </a:lnTo>
                <a:lnTo>
                  <a:pt x="386206" y="281177"/>
                </a:lnTo>
                <a:lnTo>
                  <a:pt x="381634" y="281686"/>
                </a:lnTo>
                <a:lnTo>
                  <a:pt x="375793" y="281813"/>
                </a:lnTo>
                <a:lnTo>
                  <a:pt x="368807" y="281813"/>
                </a:lnTo>
                <a:lnTo>
                  <a:pt x="361569" y="281813"/>
                </a:lnTo>
                <a:lnTo>
                  <a:pt x="355726" y="281686"/>
                </a:lnTo>
                <a:lnTo>
                  <a:pt x="351154" y="281177"/>
                </a:lnTo>
                <a:lnTo>
                  <a:pt x="346582" y="280670"/>
                </a:lnTo>
                <a:lnTo>
                  <a:pt x="342900" y="280035"/>
                </a:lnTo>
                <a:lnTo>
                  <a:pt x="340105" y="279018"/>
                </a:lnTo>
                <a:lnTo>
                  <a:pt x="337439" y="278129"/>
                </a:lnTo>
                <a:lnTo>
                  <a:pt x="335533" y="276860"/>
                </a:lnTo>
                <a:lnTo>
                  <a:pt x="334518" y="275463"/>
                </a:lnTo>
                <a:lnTo>
                  <a:pt x="333375" y="274065"/>
                </a:lnTo>
                <a:lnTo>
                  <a:pt x="332867" y="272414"/>
                </a:lnTo>
                <a:lnTo>
                  <a:pt x="332867" y="270510"/>
                </a:lnTo>
                <a:lnTo>
                  <a:pt x="332867" y="119761"/>
                </a:lnTo>
                <a:lnTo>
                  <a:pt x="332867" y="111125"/>
                </a:lnTo>
                <a:lnTo>
                  <a:pt x="332104" y="103377"/>
                </a:lnTo>
                <a:lnTo>
                  <a:pt x="330453" y="96392"/>
                </a:lnTo>
                <a:lnTo>
                  <a:pt x="328802" y="89280"/>
                </a:lnTo>
                <a:lnTo>
                  <a:pt x="323088" y="78231"/>
                </a:lnTo>
                <a:lnTo>
                  <a:pt x="315595" y="69341"/>
                </a:lnTo>
                <a:lnTo>
                  <a:pt x="305434" y="63753"/>
                </a:lnTo>
                <a:lnTo>
                  <a:pt x="299466" y="62356"/>
                </a:lnTo>
                <a:lnTo>
                  <a:pt x="292353" y="62356"/>
                </a:lnTo>
                <a:lnTo>
                  <a:pt x="280605" y="64482"/>
                </a:lnTo>
                <a:lnTo>
                  <a:pt x="268697" y="70761"/>
                </a:lnTo>
                <a:lnTo>
                  <a:pt x="258046" y="79495"/>
                </a:lnTo>
                <a:lnTo>
                  <a:pt x="249228" y="88410"/>
                </a:lnTo>
                <a:lnTo>
                  <a:pt x="239946" y="99089"/>
                </a:lnTo>
                <a:lnTo>
                  <a:pt x="237998" y="101473"/>
                </a:lnTo>
                <a:lnTo>
                  <a:pt x="237998" y="270510"/>
                </a:lnTo>
                <a:lnTo>
                  <a:pt x="237998" y="272414"/>
                </a:lnTo>
                <a:lnTo>
                  <a:pt x="237363" y="274065"/>
                </a:lnTo>
                <a:lnTo>
                  <a:pt x="236220" y="275463"/>
                </a:lnTo>
                <a:lnTo>
                  <a:pt x="235076" y="276860"/>
                </a:lnTo>
                <a:lnTo>
                  <a:pt x="233172" y="278129"/>
                </a:lnTo>
                <a:lnTo>
                  <a:pt x="230377" y="279018"/>
                </a:lnTo>
                <a:lnTo>
                  <a:pt x="227711" y="280035"/>
                </a:lnTo>
                <a:lnTo>
                  <a:pt x="224027" y="280670"/>
                </a:lnTo>
                <a:lnTo>
                  <a:pt x="219455" y="281177"/>
                </a:lnTo>
                <a:lnTo>
                  <a:pt x="214883" y="281686"/>
                </a:lnTo>
                <a:lnTo>
                  <a:pt x="209169" y="281813"/>
                </a:lnTo>
                <a:lnTo>
                  <a:pt x="202311" y="281813"/>
                </a:lnTo>
                <a:lnTo>
                  <a:pt x="195325" y="281813"/>
                </a:lnTo>
                <a:lnTo>
                  <a:pt x="189483" y="281686"/>
                </a:lnTo>
                <a:lnTo>
                  <a:pt x="184912" y="281177"/>
                </a:lnTo>
                <a:lnTo>
                  <a:pt x="180467" y="280670"/>
                </a:lnTo>
                <a:lnTo>
                  <a:pt x="176783" y="280035"/>
                </a:lnTo>
                <a:lnTo>
                  <a:pt x="173990" y="279018"/>
                </a:lnTo>
                <a:lnTo>
                  <a:pt x="171196" y="278129"/>
                </a:lnTo>
                <a:lnTo>
                  <a:pt x="169291" y="276860"/>
                </a:lnTo>
                <a:lnTo>
                  <a:pt x="168148" y="275463"/>
                </a:lnTo>
                <a:lnTo>
                  <a:pt x="167004" y="274065"/>
                </a:lnTo>
                <a:lnTo>
                  <a:pt x="166497" y="272414"/>
                </a:lnTo>
                <a:lnTo>
                  <a:pt x="166497" y="270510"/>
                </a:lnTo>
                <a:lnTo>
                  <a:pt x="166497" y="119761"/>
                </a:lnTo>
                <a:lnTo>
                  <a:pt x="166497" y="111125"/>
                </a:lnTo>
                <a:lnTo>
                  <a:pt x="165607" y="103377"/>
                </a:lnTo>
                <a:lnTo>
                  <a:pt x="164083" y="96392"/>
                </a:lnTo>
                <a:lnTo>
                  <a:pt x="162432" y="89280"/>
                </a:lnTo>
                <a:lnTo>
                  <a:pt x="160020" y="83312"/>
                </a:lnTo>
                <a:lnTo>
                  <a:pt x="156718" y="78231"/>
                </a:lnTo>
                <a:lnTo>
                  <a:pt x="153543" y="73151"/>
                </a:lnTo>
                <a:lnTo>
                  <a:pt x="149351" y="69341"/>
                </a:lnTo>
                <a:lnTo>
                  <a:pt x="144272" y="66548"/>
                </a:lnTo>
                <a:lnTo>
                  <a:pt x="139065" y="63753"/>
                </a:lnTo>
                <a:lnTo>
                  <a:pt x="133096" y="62356"/>
                </a:lnTo>
                <a:lnTo>
                  <a:pt x="126238" y="62356"/>
                </a:lnTo>
                <a:lnTo>
                  <a:pt x="114377" y="64446"/>
                </a:lnTo>
                <a:lnTo>
                  <a:pt x="102530" y="70621"/>
                </a:lnTo>
                <a:lnTo>
                  <a:pt x="91646" y="79530"/>
                </a:lnTo>
                <a:lnTo>
                  <a:pt x="82841" y="88496"/>
                </a:lnTo>
                <a:lnTo>
                  <a:pt x="73663" y="99241"/>
                </a:lnTo>
                <a:lnTo>
                  <a:pt x="71881" y="101473"/>
                </a:lnTo>
                <a:lnTo>
                  <a:pt x="71881" y="270510"/>
                </a:lnTo>
                <a:lnTo>
                  <a:pt x="71881" y="272414"/>
                </a:lnTo>
                <a:lnTo>
                  <a:pt x="71247" y="274065"/>
                </a:lnTo>
                <a:lnTo>
                  <a:pt x="70103" y="275463"/>
                </a:lnTo>
                <a:lnTo>
                  <a:pt x="68961" y="276860"/>
                </a:lnTo>
                <a:lnTo>
                  <a:pt x="67055" y="278129"/>
                </a:lnTo>
                <a:lnTo>
                  <a:pt x="64262" y="279018"/>
                </a:lnTo>
                <a:lnTo>
                  <a:pt x="61468" y="280035"/>
                </a:lnTo>
                <a:lnTo>
                  <a:pt x="57912" y="280670"/>
                </a:lnTo>
                <a:lnTo>
                  <a:pt x="53340" y="281177"/>
                </a:lnTo>
                <a:lnTo>
                  <a:pt x="48768" y="281686"/>
                </a:lnTo>
                <a:lnTo>
                  <a:pt x="42925" y="281813"/>
                </a:lnTo>
                <a:lnTo>
                  <a:pt x="35941" y="281813"/>
                </a:lnTo>
                <a:lnTo>
                  <a:pt x="28828" y="281813"/>
                </a:lnTo>
                <a:lnTo>
                  <a:pt x="23114" y="281686"/>
                </a:lnTo>
                <a:lnTo>
                  <a:pt x="18542" y="281177"/>
                </a:lnTo>
                <a:lnTo>
                  <a:pt x="13970" y="280670"/>
                </a:lnTo>
                <a:lnTo>
                  <a:pt x="10287" y="280035"/>
                </a:lnTo>
                <a:lnTo>
                  <a:pt x="7493" y="279018"/>
                </a:lnTo>
                <a:lnTo>
                  <a:pt x="4825" y="278129"/>
                </a:lnTo>
                <a:lnTo>
                  <a:pt x="2794" y="276860"/>
                </a:lnTo>
                <a:lnTo>
                  <a:pt x="1650" y="275463"/>
                </a:lnTo>
                <a:lnTo>
                  <a:pt x="507" y="274065"/>
                </a:lnTo>
                <a:lnTo>
                  <a:pt x="0" y="272414"/>
                </a:lnTo>
                <a:lnTo>
                  <a:pt x="0" y="270510"/>
                </a:lnTo>
                <a:lnTo>
                  <a:pt x="0" y="16255"/>
                </a:lnTo>
                <a:lnTo>
                  <a:pt x="0" y="14350"/>
                </a:lnTo>
                <a:lnTo>
                  <a:pt x="507" y="12700"/>
                </a:lnTo>
                <a:lnTo>
                  <a:pt x="1397" y="11302"/>
                </a:lnTo>
                <a:lnTo>
                  <a:pt x="2413" y="9778"/>
                </a:lnTo>
                <a:lnTo>
                  <a:pt x="4064" y="8636"/>
                </a:lnTo>
                <a:lnTo>
                  <a:pt x="6603" y="7747"/>
                </a:lnTo>
                <a:lnTo>
                  <a:pt x="9017" y="6730"/>
                </a:lnTo>
                <a:lnTo>
                  <a:pt x="12192" y="6096"/>
                </a:lnTo>
                <a:lnTo>
                  <a:pt x="16128" y="5587"/>
                </a:lnTo>
                <a:lnTo>
                  <a:pt x="19939" y="5079"/>
                </a:lnTo>
                <a:lnTo>
                  <a:pt x="24892" y="4825"/>
                </a:lnTo>
                <a:lnTo>
                  <a:pt x="30733" y="4825"/>
                </a:lnTo>
                <a:lnTo>
                  <a:pt x="36829" y="4825"/>
                </a:lnTo>
                <a:lnTo>
                  <a:pt x="41909" y="5079"/>
                </a:lnTo>
                <a:lnTo>
                  <a:pt x="45847" y="5587"/>
                </a:lnTo>
                <a:lnTo>
                  <a:pt x="49911" y="6096"/>
                </a:lnTo>
                <a:lnTo>
                  <a:pt x="52958" y="6730"/>
                </a:lnTo>
                <a:lnTo>
                  <a:pt x="55118" y="7747"/>
                </a:lnTo>
                <a:lnTo>
                  <a:pt x="57276" y="8636"/>
                </a:lnTo>
                <a:lnTo>
                  <a:pt x="58927" y="9778"/>
                </a:lnTo>
                <a:lnTo>
                  <a:pt x="59817" y="11302"/>
                </a:lnTo>
                <a:lnTo>
                  <a:pt x="60832" y="12700"/>
                </a:lnTo>
                <a:lnTo>
                  <a:pt x="61214" y="14350"/>
                </a:lnTo>
                <a:lnTo>
                  <a:pt x="61214" y="16255"/>
                </a:lnTo>
                <a:lnTo>
                  <a:pt x="61214" y="45592"/>
                </a:lnTo>
                <a:lnTo>
                  <a:pt x="71109" y="35536"/>
                </a:lnTo>
                <a:lnTo>
                  <a:pt x="80995" y="26754"/>
                </a:lnTo>
                <a:lnTo>
                  <a:pt x="90861" y="19227"/>
                </a:lnTo>
                <a:lnTo>
                  <a:pt x="100698" y="12935"/>
                </a:lnTo>
                <a:lnTo>
                  <a:pt x="103377" y="11429"/>
                </a:lnTo>
                <a:lnTo>
                  <a:pt x="115235" y="5905"/>
                </a:lnTo>
                <a:lnTo>
                  <a:pt x="127437" y="2188"/>
                </a:lnTo>
                <a:lnTo>
                  <a:pt x="139966" y="279"/>
                </a:lnTo>
                <a:lnTo>
                  <a:pt x="147066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267192" y="1417574"/>
            <a:ext cx="194055" cy="286765"/>
          </a:xfrm>
          <a:custGeom>
            <a:avLst/>
            <a:gdLst/>
            <a:ahLst/>
            <a:cxnLst/>
            <a:rect l="l" t="t" r="r" b="b"/>
            <a:pathLst>
              <a:path w="194055" h="286765">
                <a:moveTo>
                  <a:pt x="104901" y="0"/>
                </a:moveTo>
                <a:lnTo>
                  <a:pt x="112902" y="0"/>
                </a:lnTo>
                <a:lnTo>
                  <a:pt x="120650" y="508"/>
                </a:lnTo>
                <a:lnTo>
                  <a:pt x="128142" y="1650"/>
                </a:lnTo>
                <a:lnTo>
                  <a:pt x="135635" y="2793"/>
                </a:lnTo>
                <a:lnTo>
                  <a:pt x="142366" y="4317"/>
                </a:lnTo>
                <a:lnTo>
                  <a:pt x="148462" y="5968"/>
                </a:lnTo>
                <a:lnTo>
                  <a:pt x="154558" y="7747"/>
                </a:lnTo>
                <a:lnTo>
                  <a:pt x="159765" y="9525"/>
                </a:lnTo>
                <a:lnTo>
                  <a:pt x="163829" y="11556"/>
                </a:lnTo>
                <a:lnTo>
                  <a:pt x="168021" y="13588"/>
                </a:lnTo>
                <a:lnTo>
                  <a:pt x="171068" y="15239"/>
                </a:lnTo>
                <a:lnTo>
                  <a:pt x="172847" y="16637"/>
                </a:lnTo>
                <a:lnTo>
                  <a:pt x="174625" y="18161"/>
                </a:lnTo>
                <a:lnTo>
                  <a:pt x="175894" y="19558"/>
                </a:lnTo>
                <a:lnTo>
                  <a:pt x="176656" y="20954"/>
                </a:lnTo>
                <a:lnTo>
                  <a:pt x="177418" y="22351"/>
                </a:lnTo>
                <a:lnTo>
                  <a:pt x="178053" y="24129"/>
                </a:lnTo>
                <a:lnTo>
                  <a:pt x="178434" y="26035"/>
                </a:lnTo>
                <a:lnTo>
                  <a:pt x="178815" y="28066"/>
                </a:lnTo>
                <a:lnTo>
                  <a:pt x="179197" y="30606"/>
                </a:lnTo>
                <a:lnTo>
                  <a:pt x="179450" y="33527"/>
                </a:lnTo>
                <a:lnTo>
                  <a:pt x="179704" y="36449"/>
                </a:lnTo>
                <a:lnTo>
                  <a:pt x="179831" y="40131"/>
                </a:lnTo>
                <a:lnTo>
                  <a:pt x="179831" y="44450"/>
                </a:lnTo>
                <a:lnTo>
                  <a:pt x="179831" y="49529"/>
                </a:lnTo>
                <a:lnTo>
                  <a:pt x="179704" y="53721"/>
                </a:lnTo>
                <a:lnTo>
                  <a:pt x="179450" y="57023"/>
                </a:lnTo>
                <a:lnTo>
                  <a:pt x="179197" y="60198"/>
                </a:lnTo>
                <a:lnTo>
                  <a:pt x="178688" y="62737"/>
                </a:lnTo>
                <a:lnTo>
                  <a:pt x="178053" y="64642"/>
                </a:lnTo>
                <a:lnTo>
                  <a:pt x="177291" y="66548"/>
                </a:lnTo>
                <a:lnTo>
                  <a:pt x="176402" y="67817"/>
                </a:lnTo>
                <a:lnTo>
                  <a:pt x="175259" y="68579"/>
                </a:lnTo>
                <a:lnTo>
                  <a:pt x="174116" y="69214"/>
                </a:lnTo>
                <a:lnTo>
                  <a:pt x="172847" y="69596"/>
                </a:lnTo>
                <a:lnTo>
                  <a:pt x="171323" y="69596"/>
                </a:lnTo>
                <a:lnTo>
                  <a:pt x="169544" y="69596"/>
                </a:lnTo>
                <a:lnTo>
                  <a:pt x="166877" y="68579"/>
                </a:lnTo>
                <a:lnTo>
                  <a:pt x="163322" y="66548"/>
                </a:lnTo>
                <a:lnTo>
                  <a:pt x="159765" y="64515"/>
                </a:lnTo>
                <a:lnTo>
                  <a:pt x="155193" y="62356"/>
                </a:lnTo>
                <a:lnTo>
                  <a:pt x="149732" y="60198"/>
                </a:lnTo>
                <a:lnTo>
                  <a:pt x="144399" y="57912"/>
                </a:lnTo>
                <a:lnTo>
                  <a:pt x="138049" y="55752"/>
                </a:lnTo>
                <a:lnTo>
                  <a:pt x="130936" y="53721"/>
                </a:lnTo>
                <a:lnTo>
                  <a:pt x="123825" y="51688"/>
                </a:lnTo>
                <a:lnTo>
                  <a:pt x="115697" y="50673"/>
                </a:lnTo>
                <a:lnTo>
                  <a:pt x="106552" y="50673"/>
                </a:lnTo>
                <a:lnTo>
                  <a:pt x="100202" y="50673"/>
                </a:lnTo>
                <a:lnTo>
                  <a:pt x="94487" y="51435"/>
                </a:lnTo>
                <a:lnTo>
                  <a:pt x="89788" y="52704"/>
                </a:lnTo>
                <a:lnTo>
                  <a:pt x="85089" y="54101"/>
                </a:lnTo>
                <a:lnTo>
                  <a:pt x="81152" y="56006"/>
                </a:lnTo>
                <a:lnTo>
                  <a:pt x="78104" y="58420"/>
                </a:lnTo>
                <a:lnTo>
                  <a:pt x="75056" y="60960"/>
                </a:lnTo>
                <a:lnTo>
                  <a:pt x="72771" y="63753"/>
                </a:lnTo>
                <a:lnTo>
                  <a:pt x="71247" y="67183"/>
                </a:lnTo>
                <a:lnTo>
                  <a:pt x="69723" y="70485"/>
                </a:lnTo>
                <a:lnTo>
                  <a:pt x="68960" y="74040"/>
                </a:lnTo>
                <a:lnTo>
                  <a:pt x="68960" y="77850"/>
                </a:lnTo>
                <a:lnTo>
                  <a:pt x="68960" y="83692"/>
                </a:lnTo>
                <a:lnTo>
                  <a:pt x="70738" y="88646"/>
                </a:lnTo>
                <a:lnTo>
                  <a:pt x="74422" y="92583"/>
                </a:lnTo>
                <a:lnTo>
                  <a:pt x="77977" y="96647"/>
                </a:lnTo>
                <a:lnTo>
                  <a:pt x="82803" y="100075"/>
                </a:lnTo>
                <a:lnTo>
                  <a:pt x="88646" y="103124"/>
                </a:lnTo>
                <a:lnTo>
                  <a:pt x="94487" y="106172"/>
                </a:lnTo>
                <a:lnTo>
                  <a:pt x="101218" y="109092"/>
                </a:lnTo>
                <a:lnTo>
                  <a:pt x="108711" y="111760"/>
                </a:lnTo>
                <a:lnTo>
                  <a:pt x="116204" y="114426"/>
                </a:lnTo>
                <a:lnTo>
                  <a:pt x="123825" y="117221"/>
                </a:lnTo>
                <a:lnTo>
                  <a:pt x="131572" y="120396"/>
                </a:lnTo>
                <a:lnTo>
                  <a:pt x="139191" y="123571"/>
                </a:lnTo>
                <a:lnTo>
                  <a:pt x="146811" y="127253"/>
                </a:lnTo>
                <a:lnTo>
                  <a:pt x="154304" y="131445"/>
                </a:lnTo>
                <a:lnTo>
                  <a:pt x="161798" y="135509"/>
                </a:lnTo>
                <a:lnTo>
                  <a:pt x="168528" y="140715"/>
                </a:lnTo>
                <a:lnTo>
                  <a:pt x="174371" y="146812"/>
                </a:lnTo>
                <a:lnTo>
                  <a:pt x="182230" y="156550"/>
                </a:lnTo>
                <a:lnTo>
                  <a:pt x="188452" y="167922"/>
                </a:lnTo>
                <a:lnTo>
                  <a:pt x="192233" y="179923"/>
                </a:lnTo>
                <a:lnTo>
                  <a:pt x="193903" y="192897"/>
                </a:lnTo>
                <a:lnTo>
                  <a:pt x="194055" y="198627"/>
                </a:lnTo>
                <a:lnTo>
                  <a:pt x="193206" y="212183"/>
                </a:lnTo>
                <a:lnTo>
                  <a:pt x="190641" y="224638"/>
                </a:lnTo>
                <a:lnTo>
                  <a:pt x="186334" y="236019"/>
                </a:lnTo>
                <a:lnTo>
                  <a:pt x="179409" y="247875"/>
                </a:lnTo>
                <a:lnTo>
                  <a:pt x="171175" y="257534"/>
                </a:lnTo>
                <a:lnTo>
                  <a:pt x="163067" y="264540"/>
                </a:lnTo>
                <a:lnTo>
                  <a:pt x="152769" y="271198"/>
                </a:lnTo>
                <a:lnTo>
                  <a:pt x="141327" y="276685"/>
                </a:lnTo>
                <a:lnTo>
                  <a:pt x="128742" y="280976"/>
                </a:lnTo>
                <a:lnTo>
                  <a:pt x="116074" y="283904"/>
                </a:lnTo>
                <a:lnTo>
                  <a:pt x="103613" y="285735"/>
                </a:lnTo>
                <a:lnTo>
                  <a:pt x="90615" y="286654"/>
                </a:lnTo>
                <a:lnTo>
                  <a:pt x="84074" y="286765"/>
                </a:lnTo>
                <a:lnTo>
                  <a:pt x="71080" y="286282"/>
                </a:lnTo>
                <a:lnTo>
                  <a:pt x="58672" y="284884"/>
                </a:lnTo>
                <a:lnTo>
                  <a:pt x="48259" y="283210"/>
                </a:lnTo>
                <a:lnTo>
                  <a:pt x="40512" y="281304"/>
                </a:lnTo>
                <a:lnTo>
                  <a:pt x="33654" y="279146"/>
                </a:lnTo>
                <a:lnTo>
                  <a:pt x="26797" y="276987"/>
                </a:lnTo>
                <a:lnTo>
                  <a:pt x="21081" y="274700"/>
                </a:lnTo>
                <a:lnTo>
                  <a:pt x="16509" y="272414"/>
                </a:lnTo>
                <a:lnTo>
                  <a:pt x="11937" y="270128"/>
                </a:lnTo>
                <a:lnTo>
                  <a:pt x="8635" y="268097"/>
                </a:lnTo>
                <a:lnTo>
                  <a:pt x="6603" y="266064"/>
                </a:lnTo>
                <a:lnTo>
                  <a:pt x="4444" y="264033"/>
                </a:lnTo>
                <a:lnTo>
                  <a:pt x="2921" y="260985"/>
                </a:lnTo>
                <a:lnTo>
                  <a:pt x="1777" y="256666"/>
                </a:lnTo>
                <a:lnTo>
                  <a:pt x="634" y="252349"/>
                </a:lnTo>
                <a:lnTo>
                  <a:pt x="0" y="245999"/>
                </a:lnTo>
                <a:lnTo>
                  <a:pt x="0" y="237743"/>
                </a:lnTo>
                <a:lnTo>
                  <a:pt x="0" y="232155"/>
                </a:lnTo>
                <a:lnTo>
                  <a:pt x="253" y="227711"/>
                </a:lnTo>
                <a:lnTo>
                  <a:pt x="634" y="224409"/>
                </a:lnTo>
                <a:lnTo>
                  <a:pt x="1015" y="221106"/>
                </a:lnTo>
                <a:lnTo>
                  <a:pt x="1524" y="218439"/>
                </a:lnTo>
                <a:lnTo>
                  <a:pt x="2285" y="216408"/>
                </a:lnTo>
                <a:lnTo>
                  <a:pt x="3048" y="214502"/>
                </a:lnTo>
                <a:lnTo>
                  <a:pt x="3936" y="213105"/>
                </a:lnTo>
                <a:lnTo>
                  <a:pt x="5079" y="212471"/>
                </a:lnTo>
                <a:lnTo>
                  <a:pt x="6223" y="211836"/>
                </a:lnTo>
                <a:lnTo>
                  <a:pt x="7747" y="211454"/>
                </a:lnTo>
                <a:lnTo>
                  <a:pt x="9398" y="211454"/>
                </a:lnTo>
                <a:lnTo>
                  <a:pt x="11556" y="211454"/>
                </a:lnTo>
                <a:lnTo>
                  <a:pt x="14604" y="212725"/>
                </a:lnTo>
                <a:lnTo>
                  <a:pt x="18668" y="215011"/>
                </a:lnTo>
                <a:lnTo>
                  <a:pt x="22732" y="217424"/>
                </a:lnTo>
                <a:lnTo>
                  <a:pt x="27812" y="219963"/>
                </a:lnTo>
                <a:lnTo>
                  <a:pt x="33908" y="222885"/>
                </a:lnTo>
                <a:lnTo>
                  <a:pt x="40004" y="225678"/>
                </a:lnTo>
                <a:lnTo>
                  <a:pt x="47116" y="228346"/>
                </a:lnTo>
                <a:lnTo>
                  <a:pt x="55117" y="230886"/>
                </a:lnTo>
                <a:lnTo>
                  <a:pt x="66903" y="233465"/>
                </a:lnTo>
                <a:lnTo>
                  <a:pt x="80034" y="234540"/>
                </a:lnTo>
                <a:lnTo>
                  <a:pt x="82676" y="234568"/>
                </a:lnTo>
                <a:lnTo>
                  <a:pt x="89153" y="234568"/>
                </a:lnTo>
                <a:lnTo>
                  <a:pt x="94868" y="233934"/>
                </a:lnTo>
                <a:lnTo>
                  <a:pt x="99949" y="232537"/>
                </a:lnTo>
                <a:lnTo>
                  <a:pt x="104901" y="231266"/>
                </a:lnTo>
                <a:lnTo>
                  <a:pt x="109347" y="229362"/>
                </a:lnTo>
                <a:lnTo>
                  <a:pt x="113029" y="226822"/>
                </a:lnTo>
                <a:lnTo>
                  <a:pt x="116712" y="224409"/>
                </a:lnTo>
                <a:lnTo>
                  <a:pt x="119506" y="221234"/>
                </a:lnTo>
                <a:lnTo>
                  <a:pt x="121411" y="217424"/>
                </a:lnTo>
                <a:lnTo>
                  <a:pt x="123316" y="213613"/>
                </a:lnTo>
                <a:lnTo>
                  <a:pt x="124332" y="209296"/>
                </a:lnTo>
                <a:lnTo>
                  <a:pt x="124332" y="204342"/>
                </a:lnTo>
                <a:lnTo>
                  <a:pt x="124332" y="198627"/>
                </a:lnTo>
                <a:lnTo>
                  <a:pt x="122554" y="193801"/>
                </a:lnTo>
                <a:lnTo>
                  <a:pt x="118999" y="189611"/>
                </a:lnTo>
                <a:lnTo>
                  <a:pt x="115442" y="185547"/>
                </a:lnTo>
                <a:lnTo>
                  <a:pt x="110871" y="181990"/>
                </a:lnTo>
                <a:lnTo>
                  <a:pt x="105028" y="178942"/>
                </a:lnTo>
                <a:lnTo>
                  <a:pt x="99186" y="175895"/>
                </a:lnTo>
                <a:lnTo>
                  <a:pt x="92709" y="173100"/>
                </a:lnTo>
                <a:lnTo>
                  <a:pt x="85343" y="170434"/>
                </a:lnTo>
                <a:lnTo>
                  <a:pt x="78104" y="167766"/>
                </a:lnTo>
                <a:lnTo>
                  <a:pt x="70484" y="164846"/>
                </a:lnTo>
                <a:lnTo>
                  <a:pt x="62864" y="161543"/>
                </a:lnTo>
                <a:lnTo>
                  <a:pt x="55117" y="158368"/>
                </a:lnTo>
                <a:lnTo>
                  <a:pt x="47625" y="154686"/>
                </a:lnTo>
                <a:lnTo>
                  <a:pt x="40385" y="150495"/>
                </a:lnTo>
                <a:lnTo>
                  <a:pt x="33019" y="146303"/>
                </a:lnTo>
                <a:lnTo>
                  <a:pt x="26415" y="141224"/>
                </a:lnTo>
                <a:lnTo>
                  <a:pt x="20700" y="135127"/>
                </a:lnTo>
                <a:lnTo>
                  <a:pt x="12982" y="125315"/>
                </a:lnTo>
                <a:lnTo>
                  <a:pt x="6984" y="113778"/>
                </a:lnTo>
                <a:lnTo>
                  <a:pt x="3271" y="101888"/>
                </a:lnTo>
                <a:lnTo>
                  <a:pt x="1580" y="88902"/>
                </a:lnTo>
                <a:lnTo>
                  <a:pt x="1397" y="82423"/>
                </a:lnTo>
                <a:lnTo>
                  <a:pt x="2384" y="69288"/>
                </a:lnTo>
                <a:lnTo>
                  <a:pt x="5321" y="56991"/>
                </a:lnTo>
                <a:lnTo>
                  <a:pt x="8508" y="48895"/>
                </a:lnTo>
                <a:lnTo>
                  <a:pt x="14943" y="37857"/>
                </a:lnTo>
                <a:lnTo>
                  <a:pt x="23162" y="28133"/>
                </a:lnTo>
                <a:lnTo>
                  <a:pt x="29082" y="22860"/>
                </a:lnTo>
                <a:lnTo>
                  <a:pt x="39022" y="15941"/>
                </a:lnTo>
                <a:lnTo>
                  <a:pt x="50385" y="10174"/>
                </a:lnTo>
                <a:lnTo>
                  <a:pt x="61722" y="5968"/>
                </a:lnTo>
                <a:lnTo>
                  <a:pt x="73324" y="3016"/>
                </a:lnTo>
                <a:lnTo>
                  <a:pt x="85722" y="1052"/>
                </a:lnTo>
                <a:lnTo>
                  <a:pt x="98933" y="96"/>
                </a:lnTo>
                <a:lnTo>
                  <a:pt x="10490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98741" y="1417574"/>
            <a:ext cx="163322" cy="281813"/>
          </a:xfrm>
          <a:custGeom>
            <a:avLst/>
            <a:gdLst/>
            <a:ahLst/>
            <a:cxnLst/>
            <a:rect l="l" t="t" r="r" b="b"/>
            <a:pathLst>
              <a:path w="163322" h="281813">
                <a:moveTo>
                  <a:pt x="128777" y="0"/>
                </a:moveTo>
                <a:lnTo>
                  <a:pt x="131317" y="0"/>
                </a:lnTo>
                <a:lnTo>
                  <a:pt x="133984" y="126"/>
                </a:lnTo>
                <a:lnTo>
                  <a:pt x="136778" y="380"/>
                </a:lnTo>
                <a:lnTo>
                  <a:pt x="139700" y="762"/>
                </a:lnTo>
                <a:lnTo>
                  <a:pt x="142620" y="1142"/>
                </a:lnTo>
                <a:lnTo>
                  <a:pt x="145668" y="1904"/>
                </a:lnTo>
                <a:lnTo>
                  <a:pt x="148716" y="2539"/>
                </a:lnTo>
                <a:lnTo>
                  <a:pt x="151383" y="3301"/>
                </a:lnTo>
                <a:lnTo>
                  <a:pt x="153669" y="4190"/>
                </a:lnTo>
                <a:lnTo>
                  <a:pt x="155955" y="4952"/>
                </a:lnTo>
                <a:lnTo>
                  <a:pt x="157606" y="5841"/>
                </a:lnTo>
                <a:lnTo>
                  <a:pt x="158623" y="6858"/>
                </a:lnTo>
                <a:lnTo>
                  <a:pt x="159638" y="7747"/>
                </a:lnTo>
                <a:lnTo>
                  <a:pt x="160400" y="8889"/>
                </a:lnTo>
                <a:lnTo>
                  <a:pt x="160908" y="10033"/>
                </a:lnTo>
                <a:lnTo>
                  <a:pt x="161416" y="11175"/>
                </a:lnTo>
                <a:lnTo>
                  <a:pt x="161798" y="12700"/>
                </a:lnTo>
                <a:lnTo>
                  <a:pt x="162178" y="14731"/>
                </a:lnTo>
                <a:lnTo>
                  <a:pt x="162559" y="16637"/>
                </a:lnTo>
                <a:lnTo>
                  <a:pt x="162813" y="19685"/>
                </a:lnTo>
                <a:lnTo>
                  <a:pt x="163067" y="23622"/>
                </a:lnTo>
                <a:lnTo>
                  <a:pt x="163194" y="27686"/>
                </a:lnTo>
                <a:lnTo>
                  <a:pt x="163322" y="33020"/>
                </a:lnTo>
                <a:lnTo>
                  <a:pt x="163322" y="39877"/>
                </a:lnTo>
                <a:lnTo>
                  <a:pt x="163322" y="46736"/>
                </a:lnTo>
                <a:lnTo>
                  <a:pt x="163067" y="52324"/>
                </a:lnTo>
                <a:lnTo>
                  <a:pt x="162686" y="56768"/>
                </a:lnTo>
                <a:lnTo>
                  <a:pt x="162305" y="61087"/>
                </a:lnTo>
                <a:lnTo>
                  <a:pt x="161798" y="64515"/>
                </a:lnTo>
                <a:lnTo>
                  <a:pt x="161035" y="66928"/>
                </a:lnTo>
                <a:lnTo>
                  <a:pt x="160274" y="69468"/>
                </a:lnTo>
                <a:lnTo>
                  <a:pt x="159257" y="71120"/>
                </a:lnTo>
                <a:lnTo>
                  <a:pt x="157987" y="72136"/>
                </a:lnTo>
                <a:lnTo>
                  <a:pt x="156844" y="73025"/>
                </a:lnTo>
                <a:lnTo>
                  <a:pt x="155193" y="73533"/>
                </a:lnTo>
                <a:lnTo>
                  <a:pt x="153288" y="73533"/>
                </a:lnTo>
                <a:lnTo>
                  <a:pt x="151764" y="73533"/>
                </a:lnTo>
                <a:lnTo>
                  <a:pt x="150113" y="73151"/>
                </a:lnTo>
                <a:lnTo>
                  <a:pt x="148208" y="72516"/>
                </a:lnTo>
                <a:lnTo>
                  <a:pt x="146303" y="71881"/>
                </a:lnTo>
                <a:lnTo>
                  <a:pt x="144144" y="71120"/>
                </a:lnTo>
                <a:lnTo>
                  <a:pt x="141731" y="70358"/>
                </a:lnTo>
                <a:lnTo>
                  <a:pt x="139445" y="69596"/>
                </a:lnTo>
                <a:lnTo>
                  <a:pt x="136778" y="68961"/>
                </a:lnTo>
                <a:lnTo>
                  <a:pt x="133984" y="68199"/>
                </a:lnTo>
                <a:lnTo>
                  <a:pt x="131063" y="67563"/>
                </a:lnTo>
                <a:lnTo>
                  <a:pt x="128015" y="67310"/>
                </a:lnTo>
                <a:lnTo>
                  <a:pt x="124586" y="67310"/>
                </a:lnTo>
                <a:lnTo>
                  <a:pt x="120523" y="67310"/>
                </a:lnTo>
                <a:lnTo>
                  <a:pt x="116585" y="68072"/>
                </a:lnTo>
                <a:lnTo>
                  <a:pt x="112522" y="69723"/>
                </a:lnTo>
                <a:lnTo>
                  <a:pt x="108584" y="71247"/>
                </a:lnTo>
                <a:lnTo>
                  <a:pt x="104393" y="73787"/>
                </a:lnTo>
                <a:lnTo>
                  <a:pt x="100202" y="77215"/>
                </a:lnTo>
                <a:lnTo>
                  <a:pt x="95884" y="80645"/>
                </a:lnTo>
                <a:lnTo>
                  <a:pt x="91439" y="85216"/>
                </a:lnTo>
                <a:lnTo>
                  <a:pt x="86740" y="90931"/>
                </a:lnTo>
                <a:lnTo>
                  <a:pt x="79663" y="100313"/>
                </a:lnTo>
                <a:lnTo>
                  <a:pt x="72119" y="111632"/>
                </a:lnTo>
                <a:lnTo>
                  <a:pt x="71881" y="112013"/>
                </a:lnTo>
                <a:lnTo>
                  <a:pt x="71881" y="270510"/>
                </a:lnTo>
                <a:lnTo>
                  <a:pt x="71881" y="272414"/>
                </a:lnTo>
                <a:lnTo>
                  <a:pt x="71247" y="274065"/>
                </a:lnTo>
                <a:lnTo>
                  <a:pt x="70103" y="275463"/>
                </a:lnTo>
                <a:lnTo>
                  <a:pt x="68960" y="276860"/>
                </a:lnTo>
                <a:lnTo>
                  <a:pt x="67055" y="278129"/>
                </a:lnTo>
                <a:lnTo>
                  <a:pt x="64261" y="279018"/>
                </a:lnTo>
                <a:lnTo>
                  <a:pt x="61467" y="280035"/>
                </a:lnTo>
                <a:lnTo>
                  <a:pt x="57911" y="280670"/>
                </a:lnTo>
                <a:lnTo>
                  <a:pt x="53339" y="281177"/>
                </a:lnTo>
                <a:lnTo>
                  <a:pt x="48767" y="281686"/>
                </a:lnTo>
                <a:lnTo>
                  <a:pt x="42925" y="281813"/>
                </a:lnTo>
                <a:lnTo>
                  <a:pt x="35940" y="281813"/>
                </a:lnTo>
                <a:lnTo>
                  <a:pt x="28828" y="281813"/>
                </a:lnTo>
                <a:lnTo>
                  <a:pt x="23113" y="281686"/>
                </a:lnTo>
                <a:lnTo>
                  <a:pt x="18541" y="281177"/>
                </a:lnTo>
                <a:lnTo>
                  <a:pt x="13969" y="280670"/>
                </a:lnTo>
                <a:lnTo>
                  <a:pt x="10286" y="280035"/>
                </a:lnTo>
                <a:lnTo>
                  <a:pt x="7492" y="279018"/>
                </a:lnTo>
                <a:lnTo>
                  <a:pt x="4825" y="278129"/>
                </a:lnTo>
                <a:lnTo>
                  <a:pt x="2793" y="276860"/>
                </a:lnTo>
                <a:lnTo>
                  <a:pt x="1650" y="275463"/>
                </a:lnTo>
                <a:lnTo>
                  <a:pt x="507" y="274065"/>
                </a:lnTo>
                <a:lnTo>
                  <a:pt x="0" y="272414"/>
                </a:lnTo>
                <a:lnTo>
                  <a:pt x="0" y="270510"/>
                </a:lnTo>
                <a:lnTo>
                  <a:pt x="0" y="16255"/>
                </a:lnTo>
                <a:lnTo>
                  <a:pt x="0" y="14350"/>
                </a:lnTo>
                <a:lnTo>
                  <a:pt x="507" y="12700"/>
                </a:lnTo>
                <a:lnTo>
                  <a:pt x="1397" y="11302"/>
                </a:lnTo>
                <a:lnTo>
                  <a:pt x="2412" y="9778"/>
                </a:lnTo>
                <a:lnTo>
                  <a:pt x="4063" y="8636"/>
                </a:lnTo>
                <a:lnTo>
                  <a:pt x="6603" y="7747"/>
                </a:lnTo>
                <a:lnTo>
                  <a:pt x="9016" y="6730"/>
                </a:lnTo>
                <a:lnTo>
                  <a:pt x="12191" y="6096"/>
                </a:lnTo>
                <a:lnTo>
                  <a:pt x="16128" y="5587"/>
                </a:lnTo>
                <a:lnTo>
                  <a:pt x="19938" y="5079"/>
                </a:lnTo>
                <a:lnTo>
                  <a:pt x="24891" y="4825"/>
                </a:lnTo>
                <a:lnTo>
                  <a:pt x="30733" y="4825"/>
                </a:lnTo>
                <a:lnTo>
                  <a:pt x="36829" y="4825"/>
                </a:lnTo>
                <a:lnTo>
                  <a:pt x="41909" y="5079"/>
                </a:lnTo>
                <a:lnTo>
                  <a:pt x="45847" y="5587"/>
                </a:lnTo>
                <a:lnTo>
                  <a:pt x="49910" y="6096"/>
                </a:lnTo>
                <a:lnTo>
                  <a:pt x="52958" y="6730"/>
                </a:lnTo>
                <a:lnTo>
                  <a:pt x="55117" y="7747"/>
                </a:lnTo>
                <a:lnTo>
                  <a:pt x="57276" y="8636"/>
                </a:lnTo>
                <a:lnTo>
                  <a:pt x="58927" y="9778"/>
                </a:lnTo>
                <a:lnTo>
                  <a:pt x="59816" y="11302"/>
                </a:lnTo>
                <a:lnTo>
                  <a:pt x="60832" y="12700"/>
                </a:lnTo>
                <a:lnTo>
                  <a:pt x="61213" y="14350"/>
                </a:lnTo>
                <a:lnTo>
                  <a:pt x="61213" y="16255"/>
                </a:lnTo>
                <a:lnTo>
                  <a:pt x="61213" y="47878"/>
                </a:lnTo>
                <a:lnTo>
                  <a:pt x="69463" y="36775"/>
                </a:lnTo>
                <a:lnTo>
                  <a:pt x="77286" y="27449"/>
                </a:lnTo>
                <a:lnTo>
                  <a:pt x="80136" y="24384"/>
                </a:lnTo>
                <a:lnTo>
                  <a:pt x="85978" y="18161"/>
                </a:lnTo>
                <a:lnTo>
                  <a:pt x="91566" y="13335"/>
                </a:lnTo>
                <a:lnTo>
                  <a:pt x="96900" y="9651"/>
                </a:lnTo>
                <a:lnTo>
                  <a:pt x="102234" y="6096"/>
                </a:lnTo>
                <a:lnTo>
                  <a:pt x="107568" y="3555"/>
                </a:lnTo>
                <a:lnTo>
                  <a:pt x="112902" y="2159"/>
                </a:lnTo>
                <a:lnTo>
                  <a:pt x="118236" y="762"/>
                </a:lnTo>
                <a:lnTo>
                  <a:pt x="123443" y="0"/>
                </a:lnTo>
                <a:lnTo>
                  <a:pt x="12877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269101" y="1417574"/>
            <a:ext cx="163322" cy="281813"/>
          </a:xfrm>
          <a:custGeom>
            <a:avLst/>
            <a:gdLst/>
            <a:ahLst/>
            <a:cxnLst/>
            <a:rect l="l" t="t" r="r" b="b"/>
            <a:pathLst>
              <a:path w="163322" h="281813">
                <a:moveTo>
                  <a:pt x="128777" y="0"/>
                </a:moveTo>
                <a:lnTo>
                  <a:pt x="131318" y="0"/>
                </a:lnTo>
                <a:lnTo>
                  <a:pt x="133985" y="126"/>
                </a:lnTo>
                <a:lnTo>
                  <a:pt x="136778" y="380"/>
                </a:lnTo>
                <a:lnTo>
                  <a:pt x="139700" y="762"/>
                </a:lnTo>
                <a:lnTo>
                  <a:pt x="142621" y="1142"/>
                </a:lnTo>
                <a:lnTo>
                  <a:pt x="145669" y="1904"/>
                </a:lnTo>
                <a:lnTo>
                  <a:pt x="148716" y="2539"/>
                </a:lnTo>
                <a:lnTo>
                  <a:pt x="151384" y="3301"/>
                </a:lnTo>
                <a:lnTo>
                  <a:pt x="153670" y="4190"/>
                </a:lnTo>
                <a:lnTo>
                  <a:pt x="155956" y="4952"/>
                </a:lnTo>
                <a:lnTo>
                  <a:pt x="157607" y="5841"/>
                </a:lnTo>
                <a:lnTo>
                  <a:pt x="158623" y="6858"/>
                </a:lnTo>
                <a:lnTo>
                  <a:pt x="159638" y="7747"/>
                </a:lnTo>
                <a:lnTo>
                  <a:pt x="160400" y="8889"/>
                </a:lnTo>
                <a:lnTo>
                  <a:pt x="160909" y="10033"/>
                </a:lnTo>
                <a:lnTo>
                  <a:pt x="161416" y="11175"/>
                </a:lnTo>
                <a:lnTo>
                  <a:pt x="161798" y="12700"/>
                </a:lnTo>
                <a:lnTo>
                  <a:pt x="162178" y="14731"/>
                </a:lnTo>
                <a:lnTo>
                  <a:pt x="162560" y="16637"/>
                </a:lnTo>
                <a:lnTo>
                  <a:pt x="162813" y="19685"/>
                </a:lnTo>
                <a:lnTo>
                  <a:pt x="163068" y="23622"/>
                </a:lnTo>
                <a:lnTo>
                  <a:pt x="163195" y="27686"/>
                </a:lnTo>
                <a:lnTo>
                  <a:pt x="163322" y="33020"/>
                </a:lnTo>
                <a:lnTo>
                  <a:pt x="163322" y="39877"/>
                </a:lnTo>
                <a:lnTo>
                  <a:pt x="163322" y="46736"/>
                </a:lnTo>
                <a:lnTo>
                  <a:pt x="163068" y="52324"/>
                </a:lnTo>
                <a:lnTo>
                  <a:pt x="162687" y="56768"/>
                </a:lnTo>
                <a:lnTo>
                  <a:pt x="162306" y="61087"/>
                </a:lnTo>
                <a:lnTo>
                  <a:pt x="161798" y="64515"/>
                </a:lnTo>
                <a:lnTo>
                  <a:pt x="161036" y="66928"/>
                </a:lnTo>
                <a:lnTo>
                  <a:pt x="160274" y="69468"/>
                </a:lnTo>
                <a:lnTo>
                  <a:pt x="159258" y="71120"/>
                </a:lnTo>
                <a:lnTo>
                  <a:pt x="157987" y="72136"/>
                </a:lnTo>
                <a:lnTo>
                  <a:pt x="156845" y="73025"/>
                </a:lnTo>
                <a:lnTo>
                  <a:pt x="155194" y="73533"/>
                </a:lnTo>
                <a:lnTo>
                  <a:pt x="153288" y="73533"/>
                </a:lnTo>
                <a:lnTo>
                  <a:pt x="151764" y="73533"/>
                </a:lnTo>
                <a:lnTo>
                  <a:pt x="150113" y="73151"/>
                </a:lnTo>
                <a:lnTo>
                  <a:pt x="148209" y="72516"/>
                </a:lnTo>
                <a:lnTo>
                  <a:pt x="146303" y="71881"/>
                </a:lnTo>
                <a:lnTo>
                  <a:pt x="144145" y="71120"/>
                </a:lnTo>
                <a:lnTo>
                  <a:pt x="141732" y="70358"/>
                </a:lnTo>
                <a:lnTo>
                  <a:pt x="139446" y="69596"/>
                </a:lnTo>
                <a:lnTo>
                  <a:pt x="136778" y="68961"/>
                </a:lnTo>
                <a:lnTo>
                  <a:pt x="133985" y="68199"/>
                </a:lnTo>
                <a:lnTo>
                  <a:pt x="131063" y="67563"/>
                </a:lnTo>
                <a:lnTo>
                  <a:pt x="128015" y="67310"/>
                </a:lnTo>
                <a:lnTo>
                  <a:pt x="124587" y="67310"/>
                </a:lnTo>
                <a:lnTo>
                  <a:pt x="120523" y="67310"/>
                </a:lnTo>
                <a:lnTo>
                  <a:pt x="116586" y="68072"/>
                </a:lnTo>
                <a:lnTo>
                  <a:pt x="112522" y="69723"/>
                </a:lnTo>
                <a:lnTo>
                  <a:pt x="108585" y="71247"/>
                </a:lnTo>
                <a:lnTo>
                  <a:pt x="104394" y="73787"/>
                </a:lnTo>
                <a:lnTo>
                  <a:pt x="100202" y="77215"/>
                </a:lnTo>
                <a:lnTo>
                  <a:pt x="95885" y="80645"/>
                </a:lnTo>
                <a:lnTo>
                  <a:pt x="91439" y="85216"/>
                </a:lnTo>
                <a:lnTo>
                  <a:pt x="86740" y="90931"/>
                </a:lnTo>
                <a:lnTo>
                  <a:pt x="79663" y="100313"/>
                </a:lnTo>
                <a:lnTo>
                  <a:pt x="72119" y="111632"/>
                </a:lnTo>
                <a:lnTo>
                  <a:pt x="71882" y="112013"/>
                </a:lnTo>
                <a:lnTo>
                  <a:pt x="71882" y="270510"/>
                </a:lnTo>
                <a:lnTo>
                  <a:pt x="71882" y="272414"/>
                </a:lnTo>
                <a:lnTo>
                  <a:pt x="71247" y="274065"/>
                </a:lnTo>
                <a:lnTo>
                  <a:pt x="70103" y="275463"/>
                </a:lnTo>
                <a:lnTo>
                  <a:pt x="68961" y="276860"/>
                </a:lnTo>
                <a:lnTo>
                  <a:pt x="67056" y="278129"/>
                </a:lnTo>
                <a:lnTo>
                  <a:pt x="64262" y="279018"/>
                </a:lnTo>
                <a:lnTo>
                  <a:pt x="61468" y="280035"/>
                </a:lnTo>
                <a:lnTo>
                  <a:pt x="57912" y="280670"/>
                </a:lnTo>
                <a:lnTo>
                  <a:pt x="53339" y="281177"/>
                </a:lnTo>
                <a:lnTo>
                  <a:pt x="48768" y="281686"/>
                </a:lnTo>
                <a:lnTo>
                  <a:pt x="42925" y="281813"/>
                </a:lnTo>
                <a:lnTo>
                  <a:pt x="35940" y="281813"/>
                </a:lnTo>
                <a:lnTo>
                  <a:pt x="28828" y="281813"/>
                </a:lnTo>
                <a:lnTo>
                  <a:pt x="23113" y="281686"/>
                </a:lnTo>
                <a:lnTo>
                  <a:pt x="18541" y="281177"/>
                </a:lnTo>
                <a:lnTo>
                  <a:pt x="13970" y="280670"/>
                </a:lnTo>
                <a:lnTo>
                  <a:pt x="10287" y="280035"/>
                </a:lnTo>
                <a:lnTo>
                  <a:pt x="7493" y="279018"/>
                </a:lnTo>
                <a:lnTo>
                  <a:pt x="4825" y="278129"/>
                </a:lnTo>
                <a:lnTo>
                  <a:pt x="2794" y="276860"/>
                </a:lnTo>
                <a:lnTo>
                  <a:pt x="1650" y="275463"/>
                </a:lnTo>
                <a:lnTo>
                  <a:pt x="508" y="274065"/>
                </a:lnTo>
                <a:lnTo>
                  <a:pt x="0" y="272414"/>
                </a:lnTo>
                <a:lnTo>
                  <a:pt x="0" y="270510"/>
                </a:lnTo>
                <a:lnTo>
                  <a:pt x="0" y="16255"/>
                </a:lnTo>
                <a:lnTo>
                  <a:pt x="0" y="14350"/>
                </a:lnTo>
                <a:lnTo>
                  <a:pt x="508" y="12700"/>
                </a:lnTo>
                <a:lnTo>
                  <a:pt x="1397" y="11302"/>
                </a:lnTo>
                <a:lnTo>
                  <a:pt x="2412" y="9778"/>
                </a:lnTo>
                <a:lnTo>
                  <a:pt x="4063" y="8636"/>
                </a:lnTo>
                <a:lnTo>
                  <a:pt x="6603" y="7747"/>
                </a:lnTo>
                <a:lnTo>
                  <a:pt x="9016" y="6730"/>
                </a:lnTo>
                <a:lnTo>
                  <a:pt x="12191" y="6096"/>
                </a:lnTo>
                <a:lnTo>
                  <a:pt x="16128" y="5587"/>
                </a:lnTo>
                <a:lnTo>
                  <a:pt x="19938" y="5079"/>
                </a:lnTo>
                <a:lnTo>
                  <a:pt x="24891" y="4825"/>
                </a:lnTo>
                <a:lnTo>
                  <a:pt x="30734" y="4825"/>
                </a:lnTo>
                <a:lnTo>
                  <a:pt x="36829" y="4825"/>
                </a:lnTo>
                <a:lnTo>
                  <a:pt x="41910" y="5079"/>
                </a:lnTo>
                <a:lnTo>
                  <a:pt x="45847" y="5587"/>
                </a:lnTo>
                <a:lnTo>
                  <a:pt x="49911" y="6096"/>
                </a:lnTo>
                <a:lnTo>
                  <a:pt x="52959" y="6730"/>
                </a:lnTo>
                <a:lnTo>
                  <a:pt x="55118" y="7747"/>
                </a:lnTo>
                <a:lnTo>
                  <a:pt x="57276" y="8636"/>
                </a:lnTo>
                <a:lnTo>
                  <a:pt x="58927" y="9778"/>
                </a:lnTo>
                <a:lnTo>
                  <a:pt x="59816" y="11302"/>
                </a:lnTo>
                <a:lnTo>
                  <a:pt x="60833" y="12700"/>
                </a:lnTo>
                <a:lnTo>
                  <a:pt x="61213" y="14350"/>
                </a:lnTo>
                <a:lnTo>
                  <a:pt x="61213" y="16255"/>
                </a:lnTo>
                <a:lnTo>
                  <a:pt x="61213" y="47878"/>
                </a:lnTo>
                <a:lnTo>
                  <a:pt x="69463" y="36775"/>
                </a:lnTo>
                <a:lnTo>
                  <a:pt x="77286" y="27449"/>
                </a:lnTo>
                <a:lnTo>
                  <a:pt x="80137" y="24384"/>
                </a:lnTo>
                <a:lnTo>
                  <a:pt x="85978" y="18161"/>
                </a:lnTo>
                <a:lnTo>
                  <a:pt x="91566" y="13335"/>
                </a:lnTo>
                <a:lnTo>
                  <a:pt x="96900" y="9651"/>
                </a:lnTo>
                <a:lnTo>
                  <a:pt x="102235" y="6096"/>
                </a:lnTo>
                <a:lnTo>
                  <a:pt x="107569" y="3555"/>
                </a:lnTo>
                <a:lnTo>
                  <a:pt x="112902" y="2159"/>
                </a:lnTo>
                <a:lnTo>
                  <a:pt x="118237" y="762"/>
                </a:lnTo>
                <a:lnTo>
                  <a:pt x="123444" y="0"/>
                </a:lnTo>
                <a:lnTo>
                  <a:pt x="12877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965444" y="1417574"/>
            <a:ext cx="232282" cy="286765"/>
          </a:xfrm>
          <a:custGeom>
            <a:avLst/>
            <a:gdLst/>
            <a:ahLst/>
            <a:cxnLst/>
            <a:rect l="l" t="t" r="r" b="b"/>
            <a:pathLst>
              <a:path w="232282" h="286765">
                <a:moveTo>
                  <a:pt x="119887" y="0"/>
                </a:moveTo>
                <a:lnTo>
                  <a:pt x="134121" y="349"/>
                </a:lnTo>
                <a:lnTo>
                  <a:pt x="147314" y="1404"/>
                </a:lnTo>
                <a:lnTo>
                  <a:pt x="159441" y="3177"/>
                </a:lnTo>
                <a:lnTo>
                  <a:pt x="170481" y="5679"/>
                </a:lnTo>
                <a:lnTo>
                  <a:pt x="184047" y="10302"/>
                </a:lnTo>
                <a:lnTo>
                  <a:pt x="195402" y="16038"/>
                </a:lnTo>
                <a:lnTo>
                  <a:pt x="205185" y="23052"/>
                </a:lnTo>
                <a:lnTo>
                  <a:pt x="214504" y="32909"/>
                </a:lnTo>
                <a:lnTo>
                  <a:pt x="221255" y="43681"/>
                </a:lnTo>
                <a:lnTo>
                  <a:pt x="225932" y="54990"/>
                </a:lnTo>
                <a:lnTo>
                  <a:pt x="228948" y="66117"/>
                </a:lnTo>
                <a:lnTo>
                  <a:pt x="231010" y="78357"/>
                </a:lnTo>
                <a:lnTo>
                  <a:pt x="232101" y="91711"/>
                </a:lnTo>
                <a:lnTo>
                  <a:pt x="232282" y="100329"/>
                </a:lnTo>
                <a:lnTo>
                  <a:pt x="232282" y="271272"/>
                </a:lnTo>
                <a:lnTo>
                  <a:pt x="232282" y="273938"/>
                </a:lnTo>
                <a:lnTo>
                  <a:pt x="231266" y="276098"/>
                </a:lnTo>
                <a:lnTo>
                  <a:pt x="229361" y="277622"/>
                </a:lnTo>
                <a:lnTo>
                  <a:pt x="227456" y="279146"/>
                </a:lnTo>
                <a:lnTo>
                  <a:pt x="224535" y="280162"/>
                </a:lnTo>
                <a:lnTo>
                  <a:pt x="220344" y="280924"/>
                </a:lnTo>
                <a:lnTo>
                  <a:pt x="216280" y="281559"/>
                </a:lnTo>
                <a:lnTo>
                  <a:pt x="210311" y="281813"/>
                </a:lnTo>
                <a:lnTo>
                  <a:pt x="202310" y="281813"/>
                </a:lnTo>
                <a:lnTo>
                  <a:pt x="193801" y="281813"/>
                </a:lnTo>
                <a:lnTo>
                  <a:pt x="187578" y="281559"/>
                </a:lnTo>
                <a:lnTo>
                  <a:pt x="183641" y="280924"/>
                </a:lnTo>
                <a:lnTo>
                  <a:pt x="179704" y="280162"/>
                </a:lnTo>
                <a:lnTo>
                  <a:pt x="177037" y="279146"/>
                </a:lnTo>
                <a:lnTo>
                  <a:pt x="175386" y="277622"/>
                </a:lnTo>
                <a:lnTo>
                  <a:pt x="173735" y="276098"/>
                </a:lnTo>
                <a:lnTo>
                  <a:pt x="172973" y="273938"/>
                </a:lnTo>
                <a:lnTo>
                  <a:pt x="172973" y="271272"/>
                </a:lnTo>
                <a:lnTo>
                  <a:pt x="172973" y="251078"/>
                </a:lnTo>
                <a:lnTo>
                  <a:pt x="163613" y="260071"/>
                </a:lnTo>
                <a:lnTo>
                  <a:pt x="153577" y="267881"/>
                </a:lnTo>
                <a:lnTo>
                  <a:pt x="142812" y="274508"/>
                </a:lnTo>
                <a:lnTo>
                  <a:pt x="137159" y="277367"/>
                </a:lnTo>
                <a:lnTo>
                  <a:pt x="125652" y="281859"/>
                </a:lnTo>
                <a:lnTo>
                  <a:pt x="113434" y="284912"/>
                </a:lnTo>
                <a:lnTo>
                  <a:pt x="100505" y="286511"/>
                </a:lnTo>
                <a:lnTo>
                  <a:pt x="92582" y="286765"/>
                </a:lnTo>
                <a:lnTo>
                  <a:pt x="79291" y="286157"/>
                </a:lnTo>
                <a:lnTo>
                  <a:pt x="66725" y="284330"/>
                </a:lnTo>
                <a:lnTo>
                  <a:pt x="55371" y="281431"/>
                </a:lnTo>
                <a:lnTo>
                  <a:pt x="43082" y="276632"/>
                </a:lnTo>
                <a:lnTo>
                  <a:pt x="32128" y="270386"/>
                </a:lnTo>
                <a:lnTo>
                  <a:pt x="26034" y="265811"/>
                </a:lnTo>
                <a:lnTo>
                  <a:pt x="17106" y="256785"/>
                </a:lnTo>
                <a:lnTo>
                  <a:pt x="9884" y="246266"/>
                </a:lnTo>
                <a:lnTo>
                  <a:pt x="6730" y="240029"/>
                </a:lnTo>
                <a:lnTo>
                  <a:pt x="2886" y="228708"/>
                </a:lnTo>
                <a:lnTo>
                  <a:pt x="635" y="216160"/>
                </a:lnTo>
                <a:lnTo>
                  <a:pt x="0" y="204088"/>
                </a:lnTo>
                <a:lnTo>
                  <a:pt x="872" y="190403"/>
                </a:lnTo>
                <a:lnTo>
                  <a:pt x="3522" y="177948"/>
                </a:lnTo>
                <a:lnTo>
                  <a:pt x="8000" y="166699"/>
                </a:lnTo>
                <a:lnTo>
                  <a:pt x="15541" y="155028"/>
                </a:lnTo>
                <a:lnTo>
                  <a:pt x="24375" y="145889"/>
                </a:lnTo>
                <a:lnTo>
                  <a:pt x="34543" y="138429"/>
                </a:lnTo>
                <a:lnTo>
                  <a:pt x="44786" y="132867"/>
                </a:lnTo>
                <a:lnTo>
                  <a:pt x="56293" y="128211"/>
                </a:lnTo>
                <a:lnTo>
                  <a:pt x="69097" y="124429"/>
                </a:lnTo>
                <a:lnTo>
                  <a:pt x="77469" y="122554"/>
                </a:lnTo>
                <a:lnTo>
                  <a:pt x="88759" y="120609"/>
                </a:lnTo>
                <a:lnTo>
                  <a:pt x="100778" y="119137"/>
                </a:lnTo>
                <a:lnTo>
                  <a:pt x="113534" y="118132"/>
                </a:lnTo>
                <a:lnTo>
                  <a:pt x="127034" y="117587"/>
                </a:lnTo>
                <a:lnTo>
                  <a:pt x="137032" y="117475"/>
                </a:lnTo>
                <a:lnTo>
                  <a:pt x="161797" y="117475"/>
                </a:lnTo>
                <a:lnTo>
                  <a:pt x="161797" y="101980"/>
                </a:lnTo>
                <a:lnTo>
                  <a:pt x="161797" y="94106"/>
                </a:lnTo>
                <a:lnTo>
                  <a:pt x="161035" y="87122"/>
                </a:lnTo>
                <a:lnTo>
                  <a:pt x="159384" y="81025"/>
                </a:lnTo>
                <a:lnTo>
                  <a:pt x="157733" y="75056"/>
                </a:lnTo>
                <a:lnTo>
                  <a:pt x="155193" y="70103"/>
                </a:lnTo>
                <a:lnTo>
                  <a:pt x="151383" y="66166"/>
                </a:lnTo>
                <a:lnTo>
                  <a:pt x="147700" y="62102"/>
                </a:lnTo>
                <a:lnTo>
                  <a:pt x="142747" y="59181"/>
                </a:lnTo>
                <a:lnTo>
                  <a:pt x="136651" y="57276"/>
                </a:lnTo>
                <a:lnTo>
                  <a:pt x="130428" y="55372"/>
                </a:lnTo>
                <a:lnTo>
                  <a:pt x="122808" y="54483"/>
                </a:lnTo>
                <a:lnTo>
                  <a:pt x="113664" y="54483"/>
                </a:lnTo>
                <a:lnTo>
                  <a:pt x="100150" y="55081"/>
                </a:lnTo>
                <a:lnTo>
                  <a:pt x="87817" y="56909"/>
                </a:lnTo>
                <a:lnTo>
                  <a:pt x="81660" y="58420"/>
                </a:lnTo>
                <a:lnTo>
                  <a:pt x="68837" y="62435"/>
                </a:lnTo>
                <a:lnTo>
                  <a:pt x="57589" y="66882"/>
                </a:lnTo>
                <a:lnTo>
                  <a:pt x="56641" y="67310"/>
                </a:lnTo>
                <a:lnTo>
                  <a:pt x="49402" y="70485"/>
                </a:lnTo>
                <a:lnTo>
                  <a:pt x="43433" y="73405"/>
                </a:lnTo>
                <a:lnTo>
                  <a:pt x="38607" y="76073"/>
                </a:lnTo>
                <a:lnTo>
                  <a:pt x="33781" y="78739"/>
                </a:lnTo>
                <a:lnTo>
                  <a:pt x="29717" y="80137"/>
                </a:lnTo>
                <a:lnTo>
                  <a:pt x="26796" y="80137"/>
                </a:lnTo>
                <a:lnTo>
                  <a:pt x="24637" y="80137"/>
                </a:lnTo>
                <a:lnTo>
                  <a:pt x="22732" y="79375"/>
                </a:lnTo>
                <a:lnTo>
                  <a:pt x="21208" y="78104"/>
                </a:lnTo>
                <a:lnTo>
                  <a:pt x="19557" y="76708"/>
                </a:lnTo>
                <a:lnTo>
                  <a:pt x="18287" y="74802"/>
                </a:lnTo>
                <a:lnTo>
                  <a:pt x="17144" y="72389"/>
                </a:lnTo>
                <a:lnTo>
                  <a:pt x="16128" y="69976"/>
                </a:lnTo>
                <a:lnTo>
                  <a:pt x="15366" y="66928"/>
                </a:lnTo>
                <a:lnTo>
                  <a:pt x="14731" y="63246"/>
                </a:lnTo>
                <a:lnTo>
                  <a:pt x="14223" y="59689"/>
                </a:lnTo>
                <a:lnTo>
                  <a:pt x="13969" y="55625"/>
                </a:lnTo>
                <a:lnTo>
                  <a:pt x="13969" y="51308"/>
                </a:lnTo>
                <a:lnTo>
                  <a:pt x="13969" y="45465"/>
                </a:lnTo>
                <a:lnTo>
                  <a:pt x="14350" y="40766"/>
                </a:lnTo>
                <a:lnTo>
                  <a:pt x="15366" y="37337"/>
                </a:lnTo>
                <a:lnTo>
                  <a:pt x="16255" y="33909"/>
                </a:lnTo>
                <a:lnTo>
                  <a:pt x="18033" y="30861"/>
                </a:lnTo>
                <a:lnTo>
                  <a:pt x="20700" y="28066"/>
                </a:lnTo>
                <a:lnTo>
                  <a:pt x="23367" y="25273"/>
                </a:lnTo>
                <a:lnTo>
                  <a:pt x="28066" y="22225"/>
                </a:lnTo>
                <a:lnTo>
                  <a:pt x="34670" y="18923"/>
                </a:lnTo>
                <a:lnTo>
                  <a:pt x="41401" y="15621"/>
                </a:lnTo>
                <a:lnTo>
                  <a:pt x="49148" y="12573"/>
                </a:lnTo>
                <a:lnTo>
                  <a:pt x="58038" y="9651"/>
                </a:lnTo>
                <a:lnTo>
                  <a:pt x="69837" y="6370"/>
                </a:lnTo>
                <a:lnTo>
                  <a:pt x="82432" y="3576"/>
                </a:lnTo>
                <a:lnTo>
                  <a:pt x="87248" y="2666"/>
                </a:lnTo>
                <a:lnTo>
                  <a:pt x="99677" y="999"/>
                </a:lnTo>
                <a:lnTo>
                  <a:pt x="112404" y="134"/>
                </a:lnTo>
                <a:lnTo>
                  <a:pt x="119887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785993" y="1417574"/>
            <a:ext cx="163322" cy="281813"/>
          </a:xfrm>
          <a:custGeom>
            <a:avLst/>
            <a:gdLst/>
            <a:ahLst/>
            <a:cxnLst/>
            <a:rect l="l" t="t" r="r" b="b"/>
            <a:pathLst>
              <a:path w="163322" h="281813">
                <a:moveTo>
                  <a:pt x="128778" y="0"/>
                </a:moveTo>
                <a:lnTo>
                  <a:pt x="131318" y="0"/>
                </a:lnTo>
                <a:lnTo>
                  <a:pt x="133985" y="126"/>
                </a:lnTo>
                <a:lnTo>
                  <a:pt x="136779" y="380"/>
                </a:lnTo>
                <a:lnTo>
                  <a:pt x="139700" y="762"/>
                </a:lnTo>
                <a:lnTo>
                  <a:pt x="142621" y="1142"/>
                </a:lnTo>
                <a:lnTo>
                  <a:pt x="145669" y="1904"/>
                </a:lnTo>
                <a:lnTo>
                  <a:pt x="148717" y="2539"/>
                </a:lnTo>
                <a:lnTo>
                  <a:pt x="151384" y="3301"/>
                </a:lnTo>
                <a:lnTo>
                  <a:pt x="153670" y="4190"/>
                </a:lnTo>
                <a:lnTo>
                  <a:pt x="155956" y="4952"/>
                </a:lnTo>
                <a:lnTo>
                  <a:pt x="157607" y="5841"/>
                </a:lnTo>
                <a:lnTo>
                  <a:pt x="158623" y="6858"/>
                </a:lnTo>
                <a:lnTo>
                  <a:pt x="159639" y="7747"/>
                </a:lnTo>
                <a:lnTo>
                  <a:pt x="160401" y="8889"/>
                </a:lnTo>
                <a:lnTo>
                  <a:pt x="160909" y="10033"/>
                </a:lnTo>
                <a:lnTo>
                  <a:pt x="161417" y="11175"/>
                </a:lnTo>
                <a:lnTo>
                  <a:pt x="161798" y="12700"/>
                </a:lnTo>
                <a:lnTo>
                  <a:pt x="162179" y="14731"/>
                </a:lnTo>
                <a:lnTo>
                  <a:pt x="162560" y="16637"/>
                </a:lnTo>
                <a:lnTo>
                  <a:pt x="162814" y="19685"/>
                </a:lnTo>
                <a:lnTo>
                  <a:pt x="163068" y="23622"/>
                </a:lnTo>
                <a:lnTo>
                  <a:pt x="163195" y="27686"/>
                </a:lnTo>
                <a:lnTo>
                  <a:pt x="163322" y="33020"/>
                </a:lnTo>
                <a:lnTo>
                  <a:pt x="163322" y="39877"/>
                </a:lnTo>
                <a:lnTo>
                  <a:pt x="163322" y="46736"/>
                </a:lnTo>
                <a:lnTo>
                  <a:pt x="163068" y="52324"/>
                </a:lnTo>
                <a:lnTo>
                  <a:pt x="162687" y="56768"/>
                </a:lnTo>
                <a:lnTo>
                  <a:pt x="162306" y="61087"/>
                </a:lnTo>
                <a:lnTo>
                  <a:pt x="161798" y="64515"/>
                </a:lnTo>
                <a:lnTo>
                  <a:pt x="161036" y="66928"/>
                </a:lnTo>
                <a:lnTo>
                  <a:pt x="160274" y="69468"/>
                </a:lnTo>
                <a:lnTo>
                  <a:pt x="159258" y="71120"/>
                </a:lnTo>
                <a:lnTo>
                  <a:pt x="157987" y="72136"/>
                </a:lnTo>
                <a:lnTo>
                  <a:pt x="156845" y="73025"/>
                </a:lnTo>
                <a:lnTo>
                  <a:pt x="155194" y="73533"/>
                </a:lnTo>
                <a:lnTo>
                  <a:pt x="153289" y="73533"/>
                </a:lnTo>
                <a:lnTo>
                  <a:pt x="151765" y="73533"/>
                </a:lnTo>
                <a:lnTo>
                  <a:pt x="150114" y="73151"/>
                </a:lnTo>
                <a:lnTo>
                  <a:pt x="148209" y="72516"/>
                </a:lnTo>
                <a:lnTo>
                  <a:pt x="146304" y="71881"/>
                </a:lnTo>
                <a:lnTo>
                  <a:pt x="144145" y="71120"/>
                </a:lnTo>
                <a:lnTo>
                  <a:pt x="141732" y="70358"/>
                </a:lnTo>
                <a:lnTo>
                  <a:pt x="139446" y="69596"/>
                </a:lnTo>
                <a:lnTo>
                  <a:pt x="136779" y="68961"/>
                </a:lnTo>
                <a:lnTo>
                  <a:pt x="133985" y="68199"/>
                </a:lnTo>
                <a:lnTo>
                  <a:pt x="131064" y="67563"/>
                </a:lnTo>
                <a:lnTo>
                  <a:pt x="128016" y="67310"/>
                </a:lnTo>
                <a:lnTo>
                  <a:pt x="124587" y="67310"/>
                </a:lnTo>
                <a:lnTo>
                  <a:pt x="120523" y="67310"/>
                </a:lnTo>
                <a:lnTo>
                  <a:pt x="116586" y="68072"/>
                </a:lnTo>
                <a:lnTo>
                  <a:pt x="112522" y="69723"/>
                </a:lnTo>
                <a:lnTo>
                  <a:pt x="108585" y="71247"/>
                </a:lnTo>
                <a:lnTo>
                  <a:pt x="104394" y="73787"/>
                </a:lnTo>
                <a:lnTo>
                  <a:pt x="100203" y="77215"/>
                </a:lnTo>
                <a:lnTo>
                  <a:pt x="95885" y="80645"/>
                </a:lnTo>
                <a:lnTo>
                  <a:pt x="91440" y="85216"/>
                </a:lnTo>
                <a:lnTo>
                  <a:pt x="86741" y="90931"/>
                </a:lnTo>
                <a:lnTo>
                  <a:pt x="79663" y="100313"/>
                </a:lnTo>
                <a:lnTo>
                  <a:pt x="72119" y="111632"/>
                </a:lnTo>
                <a:lnTo>
                  <a:pt x="71882" y="112013"/>
                </a:lnTo>
                <a:lnTo>
                  <a:pt x="71882" y="270510"/>
                </a:lnTo>
                <a:lnTo>
                  <a:pt x="71882" y="272414"/>
                </a:lnTo>
                <a:lnTo>
                  <a:pt x="71247" y="274065"/>
                </a:lnTo>
                <a:lnTo>
                  <a:pt x="70104" y="275463"/>
                </a:lnTo>
                <a:lnTo>
                  <a:pt x="68961" y="276860"/>
                </a:lnTo>
                <a:lnTo>
                  <a:pt x="67056" y="278129"/>
                </a:lnTo>
                <a:lnTo>
                  <a:pt x="64262" y="279018"/>
                </a:lnTo>
                <a:lnTo>
                  <a:pt x="61468" y="280035"/>
                </a:lnTo>
                <a:lnTo>
                  <a:pt x="57912" y="280670"/>
                </a:lnTo>
                <a:lnTo>
                  <a:pt x="53340" y="281177"/>
                </a:lnTo>
                <a:lnTo>
                  <a:pt x="48768" y="281686"/>
                </a:lnTo>
                <a:lnTo>
                  <a:pt x="42926" y="281813"/>
                </a:lnTo>
                <a:lnTo>
                  <a:pt x="35941" y="281813"/>
                </a:lnTo>
                <a:lnTo>
                  <a:pt x="28829" y="281813"/>
                </a:lnTo>
                <a:lnTo>
                  <a:pt x="23114" y="281686"/>
                </a:lnTo>
                <a:lnTo>
                  <a:pt x="18542" y="281177"/>
                </a:lnTo>
                <a:lnTo>
                  <a:pt x="13970" y="280670"/>
                </a:lnTo>
                <a:lnTo>
                  <a:pt x="10287" y="280035"/>
                </a:lnTo>
                <a:lnTo>
                  <a:pt x="7493" y="279018"/>
                </a:lnTo>
                <a:lnTo>
                  <a:pt x="4826" y="278129"/>
                </a:lnTo>
                <a:lnTo>
                  <a:pt x="2794" y="276860"/>
                </a:lnTo>
                <a:lnTo>
                  <a:pt x="1651" y="275463"/>
                </a:lnTo>
                <a:lnTo>
                  <a:pt x="635" y="274065"/>
                </a:lnTo>
                <a:lnTo>
                  <a:pt x="0" y="272414"/>
                </a:lnTo>
                <a:lnTo>
                  <a:pt x="0" y="270510"/>
                </a:lnTo>
                <a:lnTo>
                  <a:pt x="0" y="16255"/>
                </a:lnTo>
                <a:lnTo>
                  <a:pt x="0" y="14350"/>
                </a:lnTo>
                <a:lnTo>
                  <a:pt x="508" y="12700"/>
                </a:lnTo>
                <a:lnTo>
                  <a:pt x="1397" y="11302"/>
                </a:lnTo>
                <a:lnTo>
                  <a:pt x="2412" y="9778"/>
                </a:lnTo>
                <a:lnTo>
                  <a:pt x="4064" y="8636"/>
                </a:lnTo>
                <a:lnTo>
                  <a:pt x="6604" y="7747"/>
                </a:lnTo>
                <a:lnTo>
                  <a:pt x="9017" y="6730"/>
                </a:lnTo>
                <a:lnTo>
                  <a:pt x="12192" y="6096"/>
                </a:lnTo>
                <a:lnTo>
                  <a:pt x="16129" y="5587"/>
                </a:lnTo>
                <a:lnTo>
                  <a:pt x="19939" y="5079"/>
                </a:lnTo>
                <a:lnTo>
                  <a:pt x="24892" y="4825"/>
                </a:lnTo>
                <a:lnTo>
                  <a:pt x="30734" y="4825"/>
                </a:lnTo>
                <a:lnTo>
                  <a:pt x="36830" y="4825"/>
                </a:lnTo>
                <a:lnTo>
                  <a:pt x="41910" y="5079"/>
                </a:lnTo>
                <a:lnTo>
                  <a:pt x="45847" y="5587"/>
                </a:lnTo>
                <a:lnTo>
                  <a:pt x="49911" y="6096"/>
                </a:lnTo>
                <a:lnTo>
                  <a:pt x="52959" y="6730"/>
                </a:lnTo>
                <a:lnTo>
                  <a:pt x="55118" y="7747"/>
                </a:lnTo>
                <a:lnTo>
                  <a:pt x="57277" y="8636"/>
                </a:lnTo>
                <a:lnTo>
                  <a:pt x="58928" y="9778"/>
                </a:lnTo>
                <a:lnTo>
                  <a:pt x="59817" y="11302"/>
                </a:lnTo>
                <a:lnTo>
                  <a:pt x="60833" y="12700"/>
                </a:lnTo>
                <a:lnTo>
                  <a:pt x="61341" y="14350"/>
                </a:lnTo>
                <a:lnTo>
                  <a:pt x="61341" y="16255"/>
                </a:lnTo>
                <a:lnTo>
                  <a:pt x="61341" y="47878"/>
                </a:lnTo>
                <a:lnTo>
                  <a:pt x="69509" y="36748"/>
                </a:lnTo>
                <a:lnTo>
                  <a:pt x="77327" y="27404"/>
                </a:lnTo>
                <a:lnTo>
                  <a:pt x="80137" y="24384"/>
                </a:lnTo>
                <a:lnTo>
                  <a:pt x="85979" y="18161"/>
                </a:lnTo>
                <a:lnTo>
                  <a:pt x="91567" y="13335"/>
                </a:lnTo>
                <a:lnTo>
                  <a:pt x="96901" y="9651"/>
                </a:lnTo>
                <a:lnTo>
                  <a:pt x="102235" y="6096"/>
                </a:lnTo>
                <a:lnTo>
                  <a:pt x="107569" y="3555"/>
                </a:lnTo>
                <a:lnTo>
                  <a:pt x="112903" y="2159"/>
                </a:lnTo>
                <a:lnTo>
                  <a:pt x="118237" y="762"/>
                </a:lnTo>
                <a:lnTo>
                  <a:pt x="123444" y="0"/>
                </a:lnTo>
                <a:lnTo>
                  <a:pt x="12877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477002" y="1417574"/>
            <a:ext cx="249682" cy="286765"/>
          </a:xfrm>
          <a:custGeom>
            <a:avLst/>
            <a:gdLst/>
            <a:ahLst/>
            <a:cxnLst/>
            <a:rect l="l" t="t" r="r" b="b"/>
            <a:pathLst>
              <a:path w="249682" h="286765">
                <a:moveTo>
                  <a:pt x="129667" y="0"/>
                </a:moveTo>
                <a:lnTo>
                  <a:pt x="143838" y="498"/>
                </a:lnTo>
                <a:lnTo>
                  <a:pt x="157017" y="1989"/>
                </a:lnTo>
                <a:lnTo>
                  <a:pt x="169215" y="4461"/>
                </a:lnTo>
                <a:lnTo>
                  <a:pt x="180439" y="7907"/>
                </a:lnTo>
                <a:lnTo>
                  <a:pt x="196327" y="15209"/>
                </a:lnTo>
                <a:lnTo>
                  <a:pt x="207109" y="22178"/>
                </a:lnTo>
                <a:lnTo>
                  <a:pt x="216607" y="30273"/>
                </a:lnTo>
                <a:lnTo>
                  <a:pt x="221487" y="35433"/>
                </a:lnTo>
                <a:lnTo>
                  <a:pt x="229069" y="45403"/>
                </a:lnTo>
                <a:lnTo>
                  <a:pt x="235432" y="56332"/>
                </a:lnTo>
                <a:lnTo>
                  <a:pt x="240574" y="68202"/>
                </a:lnTo>
                <a:lnTo>
                  <a:pt x="242824" y="74929"/>
                </a:lnTo>
                <a:lnTo>
                  <a:pt x="245858" y="86759"/>
                </a:lnTo>
                <a:lnTo>
                  <a:pt x="248013" y="99091"/>
                </a:lnTo>
                <a:lnTo>
                  <a:pt x="249287" y="111936"/>
                </a:lnTo>
                <a:lnTo>
                  <a:pt x="249682" y="124587"/>
                </a:lnTo>
                <a:lnTo>
                  <a:pt x="249682" y="135889"/>
                </a:lnTo>
                <a:lnTo>
                  <a:pt x="249682" y="144652"/>
                </a:lnTo>
                <a:lnTo>
                  <a:pt x="247776" y="151129"/>
                </a:lnTo>
                <a:lnTo>
                  <a:pt x="243839" y="155321"/>
                </a:lnTo>
                <a:lnTo>
                  <a:pt x="240030" y="159512"/>
                </a:lnTo>
                <a:lnTo>
                  <a:pt x="234569" y="161543"/>
                </a:lnTo>
                <a:lnTo>
                  <a:pt x="227711" y="161543"/>
                </a:lnTo>
                <a:lnTo>
                  <a:pt x="73025" y="161543"/>
                </a:lnTo>
                <a:lnTo>
                  <a:pt x="73715" y="174889"/>
                </a:lnTo>
                <a:lnTo>
                  <a:pt x="75786" y="187110"/>
                </a:lnTo>
                <a:lnTo>
                  <a:pt x="81748" y="203224"/>
                </a:lnTo>
                <a:lnTo>
                  <a:pt x="88998" y="213443"/>
                </a:lnTo>
                <a:lnTo>
                  <a:pt x="98597" y="221700"/>
                </a:lnTo>
                <a:lnTo>
                  <a:pt x="110352" y="227567"/>
                </a:lnTo>
                <a:lnTo>
                  <a:pt x="122073" y="230809"/>
                </a:lnTo>
                <a:lnTo>
                  <a:pt x="134998" y="232334"/>
                </a:lnTo>
                <a:lnTo>
                  <a:pt x="142494" y="232537"/>
                </a:lnTo>
                <a:lnTo>
                  <a:pt x="156232" y="232148"/>
                </a:lnTo>
                <a:lnTo>
                  <a:pt x="168636" y="230981"/>
                </a:lnTo>
                <a:lnTo>
                  <a:pt x="175640" y="229870"/>
                </a:lnTo>
                <a:lnTo>
                  <a:pt x="185165" y="228091"/>
                </a:lnTo>
                <a:lnTo>
                  <a:pt x="193294" y="226060"/>
                </a:lnTo>
                <a:lnTo>
                  <a:pt x="200278" y="223900"/>
                </a:lnTo>
                <a:lnTo>
                  <a:pt x="207137" y="221741"/>
                </a:lnTo>
                <a:lnTo>
                  <a:pt x="212978" y="219710"/>
                </a:lnTo>
                <a:lnTo>
                  <a:pt x="222123" y="216026"/>
                </a:lnTo>
                <a:lnTo>
                  <a:pt x="225806" y="215137"/>
                </a:lnTo>
                <a:lnTo>
                  <a:pt x="228600" y="215137"/>
                </a:lnTo>
                <a:lnTo>
                  <a:pt x="230377" y="215137"/>
                </a:lnTo>
                <a:lnTo>
                  <a:pt x="231775" y="215518"/>
                </a:lnTo>
                <a:lnTo>
                  <a:pt x="232918" y="216153"/>
                </a:lnTo>
                <a:lnTo>
                  <a:pt x="234061" y="216788"/>
                </a:lnTo>
                <a:lnTo>
                  <a:pt x="234950" y="218059"/>
                </a:lnTo>
                <a:lnTo>
                  <a:pt x="235712" y="219710"/>
                </a:lnTo>
                <a:lnTo>
                  <a:pt x="236474" y="221487"/>
                </a:lnTo>
                <a:lnTo>
                  <a:pt x="236982" y="223900"/>
                </a:lnTo>
                <a:lnTo>
                  <a:pt x="237362" y="226949"/>
                </a:lnTo>
                <a:lnTo>
                  <a:pt x="237617" y="230124"/>
                </a:lnTo>
                <a:lnTo>
                  <a:pt x="237744" y="234061"/>
                </a:lnTo>
                <a:lnTo>
                  <a:pt x="237744" y="238887"/>
                </a:lnTo>
                <a:lnTo>
                  <a:pt x="237744" y="243077"/>
                </a:lnTo>
                <a:lnTo>
                  <a:pt x="237617" y="246634"/>
                </a:lnTo>
                <a:lnTo>
                  <a:pt x="237489" y="249554"/>
                </a:lnTo>
                <a:lnTo>
                  <a:pt x="237236" y="252475"/>
                </a:lnTo>
                <a:lnTo>
                  <a:pt x="236982" y="255015"/>
                </a:lnTo>
                <a:lnTo>
                  <a:pt x="236600" y="257048"/>
                </a:lnTo>
                <a:lnTo>
                  <a:pt x="236220" y="259206"/>
                </a:lnTo>
                <a:lnTo>
                  <a:pt x="235585" y="260985"/>
                </a:lnTo>
                <a:lnTo>
                  <a:pt x="234823" y="262381"/>
                </a:lnTo>
                <a:lnTo>
                  <a:pt x="234187" y="263778"/>
                </a:lnTo>
                <a:lnTo>
                  <a:pt x="233172" y="265175"/>
                </a:lnTo>
                <a:lnTo>
                  <a:pt x="231901" y="266446"/>
                </a:lnTo>
                <a:lnTo>
                  <a:pt x="230632" y="267842"/>
                </a:lnTo>
                <a:lnTo>
                  <a:pt x="227330" y="269621"/>
                </a:lnTo>
                <a:lnTo>
                  <a:pt x="221742" y="271906"/>
                </a:lnTo>
                <a:lnTo>
                  <a:pt x="216281" y="274192"/>
                </a:lnTo>
                <a:lnTo>
                  <a:pt x="200660" y="278638"/>
                </a:lnTo>
                <a:lnTo>
                  <a:pt x="189125" y="281252"/>
                </a:lnTo>
                <a:lnTo>
                  <a:pt x="176214" y="283592"/>
                </a:lnTo>
                <a:lnTo>
                  <a:pt x="159170" y="285736"/>
                </a:lnTo>
                <a:lnTo>
                  <a:pt x="146456" y="286559"/>
                </a:lnTo>
                <a:lnTo>
                  <a:pt x="136017" y="286765"/>
                </a:lnTo>
                <a:lnTo>
                  <a:pt x="122051" y="286375"/>
                </a:lnTo>
                <a:lnTo>
                  <a:pt x="108835" y="285208"/>
                </a:lnTo>
                <a:lnTo>
                  <a:pt x="96368" y="283272"/>
                </a:lnTo>
                <a:lnTo>
                  <a:pt x="84651" y="280573"/>
                </a:lnTo>
                <a:lnTo>
                  <a:pt x="64135" y="273201"/>
                </a:lnTo>
                <a:lnTo>
                  <a:pt x="52774" y="267138"/>
                </a:lnTo>
                <a:lnTo>
                  <a:pt x="42498" y="259940"/>
                </a:lnTo>
                <a:lnTo>
                  <a:pt x="33909" y="252222"/>
                </a:lnTo>
                <a:lnTo>
                  <a:pt x="25951" y="242972"/>
                </a:lnTo>
                <a:lnTo>
                  <a:pt x="19054" y="232565"/>
                </a:lnTo>
                <a:lnTo>
                  <a:pt x="13231" y="220989"/>
                </a:lnTo>
                <a:lnTo>
                  <a:pt x="8509" y="208279"/>
                </a:lnTo>
                <a:lnTo>
                  <a:pt x="5393" y="197174"/>
                </a:lnTo>
                <a:lnTo>
                  <a:pt x="2992" y="185318"/>
                </a:lnTo>
                <a:lnTo>
                  <a:pt x="1296" y="172712"/>
                </a:lnTo>
                <a:lnTo>
                  <a:pt x="302" y="159355"/>
                </a:lnTo>
                <a:lnTo>
                  <a:pt x="0" y="146176"/>
                </a:lnTo>
                <a:lnTo>
                  <a:pt x="384" y="132513"/>
                </a:lnTo>
                <a:lnTo>
                  <a:pt x="1530" y="119424"/>
                </a:lnTo>
                <a:lnTo>
                  <a:pt x="3423" y="106902"/>
                </a:lnTo>
                <a:lnTo>
                  <a:pt x="6050" y="94940"/>
                </a:lnTo>
                <a:lnTo>
                  <a:pt x="8889" y="85089"/>
                </a:lnTo>
                <a:lnTo>
                  <a:pt x="13580" y="72484"/>
                </a:lnTo>
                <a:lnTo>
                  <a:pt x="19216" y="60835"/>
                </a:lnTo>
                <a:lnTo>
                  <a:pt x="25778" y="50132"/>
                </a:lnTo>
                <a:lnTo>
                  <a:pt x="33243" y="40365"/>
                </a:lnTo>
                <a:lnTo>
                  <a:pt x="43522" y="29854"/>
                </a:lnTo>
                <a:lnTo>
                  <a:pt x="53446" y="21988"/>
                </a:lnTo>
                <a:lnTo>
                  <a:pt x="64328" y="15277"/>
                </a:lnTo>
                <a:lnTo>
                  <a:pt x="75437" y="10033"/>
                </a:lnTo>
                <a:lnTo>
                  <a:pt x="86833" y="5926"/>
                </a:lnTo>
                <a:lnTo>
                  <a:pt x="98897" y="2902"/>
                </a:lnTo>
                <a:lnTo>
                  <a:pt x="111610" y="950"/>
                </a:lnTo>
                <a:lnTo>
                  <a:pt x="124955" y="61"/>
                </a:lnTo>
                <a:lnTo>
                  <a:pt x="129667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60342" y="1417574"/>
            <a:ext cx="272415" cy="286765"/>
          </a:xfrm>
          <a:custGeom>
            <a:avLst/>
            <a:gdLst/>
            <a:ahLst/>
            <a:cxnLst/>
            <a:rect l="l" t="t" r="r" b="b"/>
            <a:pathLst>
              <a:path w="272415" h="286765">
                <a:moveTo>
                  <a:pt x="139319" y="0"/>
                </a:moveTo>
                <a:lnTo>
                  <a:pt x="153404" y="410"/>
                </a:lnTo>
                <a:lnTo>
                  <a:pt x="166650" y="1646"/>
                </a:lnTo>
                <a:lnTo>
                  <a:pt x="179074" y="3715"/>
                </a:lnTo>
                <a:lnTo>
                  <a:pt x="190687" y="6625"/>
                </a:lnTo>
                <a:lnTo>
                  <a:pt x="210904" y="14599"/>
                </a:lnTo>
                <a:lnTo>
                  <a:pt x="222022" y="21037"/>
                </a:lnTo>
                <a:lnTo>
                  <a:pt x="232018" y="28599"/>
                </a:lnTo>
                <a:lnTo>
                  <a:pt x="240157" y="36449"/>
                </a:lnTo>
                <a:lnTo>
                  <a:pt x="247859" y="46056"/>
                </a:lnTo>
                <a:lnTo>
                  <a:pt x="254473" y="56667"/>
                </a:lnTo>
                <a:lnTo>
                  <a:pt x="260023" y="68318"/>
                </a:lnTo>
                <a:lnTo>
                  <a:pt x="264413" y="80645"/>
                </a:lnTo>
                <a:lnTo>
                  <a:pt x="267410" y="91973"/>
                </a:lnTo>
                <a:lnTo>
                  <a:pt x="269707" y="103969"/>
                </a:lnTo>
                <a:lnTo>
                  <a:pt x="271304" y="116631"/>
                </a:lnTo>
                <a:lnTo>
                  <a:pt x="272201" y="129960"/>
                </a:lnTo>
                <a:lnTo>
                  <a:pt x="272415" y="140842"/>
                </a:lnTo>
                <a:lnTo>
                  <a:pt x="272035" y="154357"/>
                </a:lnTo>
                <a:lnTo>
                  <a:pt x="270892" y="167376"/>
                </a:lnTo>
                <a:lnTo>
                  <a:pt x="268978" y="179884"/>
                </a:lnTo>
                <a:lnTo>
                  <a:pt x="266286" y="191867"/>
                </a:lnTo>
                <a:lnTo>
                  <a:pt x="259293" y="212463"/>
                </a:lnTo>
                <a:lnTo>
                  <a:pt x="253675" y="224037"/>
                </a:lnTo>
                <a:lnTo>
                  <a:pt x="247049" y="234756"/>
                </a:lnTo>
                <a:lnTo>
                  <a:pt x="239417" y="244632"/>
                </a:lnTo>
                <a:lnTo>
                  <a:pt x="229110" y="255046"/>
                </a:lnTo>
                <a:lnTo>
                  <a:pt x="219238" y="262810"/>
                </a:lnTo>
                <a:lnTo>
                  <a:pt x="208361" y="269565"/>
                </a:lnTo>
                <a:lnTo>
                  <a:pt x="196458" y="275332"/>
                </a:lnTo>
                <a:lnTo>
                  <a:pt x="183256" y="280078"/>
                </a:lnTo>
                <a:lnTo>
                  <a:pt x="171445" y="283065"/>
                </a:lnTo>
                <a:lnTo>
                  <a:pt x="158882" y="285178"/>
                </a:lnTo>
                <a:lnTo>
                  <a:pt x="145574" y="286412"/>
                </a:lnTo>
                <a:lnTo>
                  <a:pt x="133096" y="286765"/>
                </a:lnTo>
                <a:lnTo>
                  <a:pt x="119087" y="286337"/>
                </a:lnTo>
                <a:lnTo>
                  <a:pt x="105870" y="285057"/>
                </a:lnTo>
                <a:lnTo>
                  <a:pt x="93443" y="282932"/>
                </a:lnTo>
                <a:lnTo>
                  <a:pt x="81807" y="279969"/>
                </a:lnTo>
                <a:lnTo>
                  <a:pt x="61832" y="271961"/>
                </a:lnTo>
                <a:lnTo>
                  <a:pt x="50704" y="265463"/>
                </a:lnTo>
                <a:lnTo>
                  <a:pt x="40693" y="257873"/>
                </a:lnTo>
                <a:lnTo>
                  <a:pt x="32512" y="249936"/>
                </a:lnTo>
                <a:lnTo>
                  <a:pt x="24733" y="240406"/>
                </a:lnTo>
                <a:lnTo>
                  <a:pt x="18049" y="229818"/>
                </a:lnTo>
                <a:lnTo>
                  <a:pt x="12448" y="218172"/>
                </a:lnTo>
                <a:lnTo>
                  <a:pt x="8000" y="205739"/>
                </a:lnTo>
                <a:lnTo>
                  <a:pt x="4987" y="194418"/>
                </a:lnTo>
                <a:lnTo>
                  <a:pt x="2683" y="182421"/>
                </a:lnTo>
                <a:lnTo>
                  <a:pt x="1087" y="169749"/>
                </a:lnTo>
                <a:lnTo>
                  <a:pt x="200" y="156403"/>
                </a:lnTo>
                <a:lnTo>
                  <a:pt x="0" y="145923"/>
                </a:lnTo>
                <a:lnTo>
                  <a:pt x="390" y="132402"/>
                </a:lnTo>
                <a:lnTo>
                  <a:pt x="1557" y="119392"/>
                </a:lnTo>
                <a:lnTo>
                  <a:pt x="3493" y="106893"/>
                </a:lnTo>
                <a:lnTo>
                  <a:pt x="6192" y="94905"/>
                </a:lnTo>
                <a:lnTo>
                  <a:pt x="13319" y="74053"/>
                </a:lnTo>
                <a:lnTo>
                  <a:pt x="18986" y="62494"/>
                </a:lnTo>
                <a:lnTo>
                  <a:pt x="25657" y="51810"/>
                </a:lnTo>
                <a:lnTo>
                  <a:pt x="33354" y="42001"/>
                </a:lnTo>
                <a:lnTo>
                  <a:pt x="43662" y="31602"/>
                </a:lnTo>
                <a:lnTo>
                  <a:pt x="53544" y="23814"/>
                </a:lnTo>
                <a:lnTo>
                  <a:pt x="64444" y="17042"/>
                </a:lnTo>
                <a:lnTo>
                  <a:pt x="76362" y="11308"/>
                </a:lnTo>
                <a:lnTo>
                  <a:pt x="89294" y="6680"/>
                </a:lnTo>
                <a:lnTo>
                  <a:pt x="101099" y="3690"/>
                </a:lnTo>
                <a:lnTo>
                  <a:pt x="113652" y="1577"/>
                </a:lnTo>
                <a:lnTo>
                  <a:pt x="126961" y="346"/>
                </a:lnTo>
                <a:lnTo>
                  <a:pt x="13931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896360" y="1417574"/>
            <a:ext cx="194055" cy="286765"/>
          </a:xfrm>
          <a:custGeom>
            <a:avLst/>
            <a:gdLst/>
            <a:ahLst/>
            <a:cxnLst/>
            <a:rect l="l" t="t" r="r" b="b"/>
            <a:pathLst>
              <a:path w="194055" h="286765">
                <a:moveTo>
                  <a:pt x="104901" y="0"/>
                </a:moveTo>
                <a:lnTo>
                  <a:pt x="112902" y="0"/>
                </a:lnTo>
                <a:lnTo>
                  <a:pt x="120650" y="508"/>
                </a:lnTo>
                <a:lnTo>
                  <a:pt x="128142" y="1650"/>
                </a:lnTo>
                <a:lnTo>
                  <a:pt x="135636" y="2793"/>
                </a:lnTo>
                <a:lnTo>
                  <a:pt x="142366" y="4317"/>
                </a:lnTo>
                <a:lnTo>
                  <a:pt x="148462" y="5968"/>
                </a:lnTo>
                <a:lnTo>
                  <a:pt x="154559" y="7747"/>
                </a:lnTo>
                <a:lnTo>
                  <a:pt x="159765" y="9525"/>
                </a:lnTo>
                <a:lnTo>
                  <a:pt x="163829" y="11556"/>
                </a:lnTo>
                <a:lnTo>
                  <a:pt x="168020" y="13588"/>
                </a:lnTo>
                <a:lnTo>
                  <a:pt x="171068" y="15239"/>
                </a:lnTo>
                <a:lnTo>
                  <a:pt x="172847" y="16637"/>
                </a:lnTo>
                <a:lnTo>
                  <a:pt x="174625" y="18161"/>
                </a:lnTo>
                <a:lnTo>
                  <a:pt x="175894" y="19558"/>
                </a:lnTo>
                <a:lnTo>
                  <a:pt x="176656" y="20954"/>
                </a:lnTo>
                <a:lnTo>
                  <a:pt x="177418" y="22351"/>
                </a:lnTo>
                <a:lnTo>
                  <a:pt x="178053" y="24129"/>
                </a:lnTo>
                <a:lnTo>
                  <a:pt x="178435" y="26035"/>
                </a:lnTo>
                <a:lnTo>
                  <a:pt x="178815" y="28066"/>
                </a:lnTo>
                <a:lnTo>
                  <a:pt x="179197" y="30606"/>
                </a:lnTo>
                <a:lnTo>
                  <a:pt x="179450" y="33527"/>
                </a:lnTo>
                <a:lnTo>
                  <a:pt x="179704" y="36449"/>
                </a:lnTo>
                <a:lnTo>
                  <a:pt x="179831" y="40131"/>
                </a:lnTo>
                <a:lnTo>
                  <a:pt x="179831" y="44450"/>
                </a:lnTo>
                <a:lnTo>
                  <a:pt x="179831" y="49529"/>
                </a:lnTo>
                <a:lnTo>
                  <a:pt x="179704" y="53721"/>
                </a:lnTo>
                <a:lnTo>
                  <a:pt x="179450" y="57023"/>
                </a:lnTo>
                <a:lnTo>
                  <a:pt x="179197" y="60198"/>
                </a:lnTo>
                <a:lnTo>
                  <a:pt x="178688" y="62737"/>
                </a:lnTo>
                <a:lnTo>
                  <a:pt x="178053" y="64642"/>
                </a:lnTo>
                <a:lnTo>
                  <a:pt x="177291" y="66548"/>
                </a:lnTo>
                <a:lnTo>
                  <a:pt x="176402" y="67817"/>
                </a:lnTo>
                <a:lnTo>
                  <a:pt x="175260" y="68579"/>
                </a:lnTo>
                <a:lnTo>
                  <a:pt x="174116" y="69214"/>
                </a:lnTo>
                <a:lnTo>
                  <a:pt x="172847" y="69596"/>
                </a:lnTo>
                <a:lnTo>
                  <a:pt x="171323" y="69596"/>
                </a:lnTo>
                <a:lnTo>
                  <a:pt x="169544" y="69596"/>
                </a:lnTo>
                <a:lnTo>
                  <a:pt x="166877" y="68579"/>
                </a:lnTo>
                <a:lnTo>
                  <a:pt x="163322" y="66548"/>
                </a:lnTo>
                <a:lnTo>
                  <a:pt x="159765" y="64515"/>
                </a:lnTo>
                <a:lnTo>
                  <a:pt x="155193" y="62356"/>
                </a:lnTo>
                <a:lnTo>
                  <a:pt x="149732" y="60198"/>
                </a:lnTo>
                <a:lnTo>
                  <a:pt x="144399" y="57912"/>
                </a:lnTo>
                <a:lnTo>
                  <a:pt x="138049" y="55752"/>
                </a:lnTo>
                <a:lnTo>
                  <a:pt x="130937" y="53721"/>
                </a:lnTo>
                <a:lnTo>
                  <a:pt x="123825" y="51688"/>
                </a:lnTo>
                <a:lnTo>
                  <a:pt x="115697" y="50673"/>
                </a:lnTo>
                <a:lnTo>
                  <a:pt x="106552" y="50673"/>
                </a:lnTo>
                <a:lnTo>
                  <a:pt x="100202" y="50673"/>
                </a:lnTo>
                <a:lnTo>
                  <a:pt x="94487" y="51435"/>
                </a:lnTo>
                <a:lnTo>
                  <a:pt x="89788" y="52704"/>
                </a:lnTo>
                <a:lnTo>
                  <a:pt x="85089" y="54101"/>
                </a:lnTo>
                <a:lnTo>
                  <a:pt x="81152" y="56006"/>
                </a:lnTo>
                <a:lnTo>
                  <a:pt x="78104" y="58420"/>
                </a:lnTo>
                <a:lnTo>
                  <a:pt x="75056" y="60960"/>
                </a:lnTo>
                <a:lnTo>
                  <a:pt x="72770" y="63753"/>
                </a:lnTo>
                <a:lnTo>
                  <a:pt x="71247" y="67183"/>
                </a:lnTo>
                <a:lnTo>
                  <a:pt x="69723" y="70485"/>
                </a:lnTo>
                <a:lnTo>
                  <a:pt x="68961" y="74040"/>
                </a:lnTo>
                <a:lnTo>
                  <a:pt x="68961" y="77850"/>
                </a:lnTo>
                <a:lnTo>
                  <a:pt x="68961" y="83692"/>
                </a:lnTo>
                <a:lnTo>
                  <a:pt x="70738" y="88646"/>
                </a:lnTo>
                <a:lnTo>
                  <a:pt x="74422" y="92583"/>
                </a:lnTo>
                <a:lnTo>
                  <a:pt x="77977" y="96647"/>
                </a:lnTo>
                <a:lnTo>
                  <a:pt x="82803" y="100075"/>
                </a:lnTo>
                <a:lnTo>
                  <a:pt x="88645" y="103124"/>
                </a:lnTo>
                <a:lnTo>
                  <a:pt x="94487" y="106172"/>
                </a:lnTo>
                <a:lnTo>
                  <a:pt x="101218" y="109092"/>
                </a:lnTo>
                <a:lnTo>
                  <a:pt x="108712" y="111760"/>
                </a:lnTo>
                <a:lnTo>
                  <a:pt x="116204" y="114426"/>
                </a:lnTo>
                <a:lnTo>
                  <a:pt x="123825" y="117221"/>
                </a:lnTo>
                <a:lnTo>
                  <a:pt x="131572" y="120396"/>
                </a:lnTo>
                <a:lnTo>
                  <a:pt x="139191" y="123571"/>
                </a:lnTo>
                <a:lnTo>
                  <a:pt x="146812" y="127253"/>
                </a:lnTo>
                <a:lnTo>
                  <a:pt x="154304" y="131445"/>
                </a:lnTo>
                <a:lnTo>
                  <a:pt x="161798" y="135509"/>
                </a:lnTo>
                <a:lnTo>
                  <a:pt x="168528" y="140715"/>
                </a:lnTo>
                <a:lnTo>
                  <a:pt x="174370" y="146812"/>
                </a:lnTo>
                <a:lnTo>
                  <a:pt x="182230" y="156550"/>
                </a:lnTo>
                <a:lnTo>
                  <a:pt x="188452" y="167922"/>
                </a:lnTo>
                <a:lnTo>
                  <a:pt x="192233" y="179923"/>
                </a:lnTo>
                <a:lnTo>
                  <a:pt x="193903" y="192897"/>
                </a:lnTo>
                <a:lnTo>
                  <a:pt x="194055" y="198627"/>
                </a:lnTo>
                <a:lnTo>
                  <a:pt x="193206" y="212183"/>
                </a:lnTo>
                <a:lnTo>
                  <a:pt x="190641" y="224638"/>
                </a:lnTo>
                <a:lnTo>
                  <a:pt x="186334" y="236019"/>
                </a:lnTo>
                <a:lnTo>
                  <a:pt x="179409" y="247875"/>
                </a:lnTo>
                <a:lnTo>
                  <a:pt x="171175" y="257534"/>
                </a:lnTo>
                <a:lnTo>
                  <a:pt x="163067" y="264540"/>
                </a:lnTo>
                <a:lnTo>
                  <a:pt x="152769" y="271198"/>
                </a:lnTo>
                <a:lnTo>
                  <a:pt x="141327" y="276685"/>
                </a:lnTo>
                <a:lnTo>
                  <a:pt x="128742" y="280976"/>
                </a:lnTo>
                <a:lnTo>
                  <a:pt x="116074" y="283904"/>
                </a:lnTo>
                <a:lnTo>
                  <a:pt x="103613" y="285735"/>
                </a:lnTo>
                <a:lnTo>
                  <a:pt x="90615" y="286654"/>
                </a:lnTo>
                <a:lnTo>
                  <a:pt x="84074" y="286765"/>
                </a:lnTo>
                <a:lnTo>
                  <a:pt x="71080" y="286282"/>
                </a:lnTo>
                <a:lnTo>
                  <a:pt x="58672" y="284884"/>
                </a:lnTo>
                <a:lnTo>
                  <a:pt x="48260" y="283210"/>
                </a:lnTo>
                <a:lnTo>
                  <a:pt x="40512" y="281304"/>
                </a:lnTo>
                <a:lnTo>
                  <a:pt x="33654" y="279146"/>
                </a:lnTo>
                <a:lnTo>
                  <a:pt x="26797" y="276987"/>
                </a:lnTo>
                <a:lnTo>
                  <a:pt x="21081" y="274700"/>
                </a:lnTo>
                <a:lnTo>
                  <a:pt x="16510" y="272414"/>
                </a:lnTo>
                <a:lnTo>
                  <a:pt x="11937" y="270128"/>
                </a:lnTo>
                <a:lnTo>
                  <a:pt x="8636" y="268097"/>
                </a:lnTo>
                <a:lnTo>
                  <a:pt x="6603" y="266064"/>
                </a:lnTo>
                <a:lnTo>
                  <a:pt x="4444" y="264033"/>
                </a:lnTo>
                <a:lnTo>
                  <a:pt x="2920" y="260985"/>
                </a:lnTo>
                <a:lnTo>
                  <a:pt x="1777" y="256666"/>
                </a:lnTo>
                <a:lnTo>
                  <a:pt x="635" y="252349"/>
                </a:lnTo>
                <a:lnTo>
                  <a:pt x="0" y="245999"/>
                </a:lnTo>
                <a:lnTo>
                  <a:pt x="0" y="237743"/>
                </a:lnTo>
                <a:lnTo>
                  <a:pt x="0" y="232155"/>
                </a:lnTo>
                <a:lnTo>
                  <a:pt x="253" y="227711"/>
                </a:lnTo>
                <a:lnTo>
                  <a:pt x="635" y="224409"/>
                </a:lnTo>
                <a:lnTo>
                  <a:pt x="1015" y="221106"/>
                </a:lnTo>
                <a:lnTo>
                  <a:pt x="1524" y="218439"/>
                </a:lnTo>
                <a:lnTo>
                  <a:pt x="2286" y="216408"/>
                </a:lnTo>
                <a:lnTo>
                  <a:pt x="3048" y="214502"/>
                </a:lnTo>
                <a:lnTo>
                  <a:pt x="3937" y="213105"/>
                </a:lnTo>
                <a:lnTo>
                  <a:pt x="5079" y="212471"/>
                </a:lnTo>
                <a:lnTo>
                  <a:pt x="6223" y="211836"/>
                </a:lnTo>
                <a:lnTo>
                  <a:pt x="7747" y="211454"/>
                </a:lnTo>
                <a:lnTo>
                  <a:pt x="9398" y="211454"/>
                </a:lnTo>
                <a:lnTo>
                  <a:pt x="11556" y="211454"/>
                </a:lnTo>
                <a:lnTo>
                  <a:pt x="14604" y="212725"/>
                </a:lnTo>
                <a:lnTo>
                  <a:pt x="18668" y="215011"/>
                </a:lnTo>
                <a:lnTo>
                  <a:pt x="22732" y="217424"/>
                </a:lnTo>
                <a:lnTo>
                  <a:pt x="27812" y="219963"/>
                </a:lnTo>
                <a:lnTo>
                  <a:pt x="33909" y="222885"/>
                </a:lnTo>
                <a:lnTo>
                  <a:pt x="40004" y="225678"/>
                </a:lnTo>
                <a:lnTo>
                  <a:pt x="47116" y="228346"/>
                </a:lnTo>
                <a:lnTo>
                  <a:pt x="55117" y="230886"/>
                </a:lnTo>
                <a:lnTo>
                  <a:pt x="66903" y="233465"/>
                </a:lnTo>
                <a:lnTo>
                  <a:pt x="80034" y="234540"/>
                </a:lnTo>
                <a:lnTo>
                  <a:pt x="82676" y="234568"/>
                </a:lnTo>
                <a:lnTo>
                  <a:pt x="89153" y="234568"/>
                </a:lnTo>
                <a:lnTo>
                  <a:pt x="94868" y="233934"/>
                </a:lnTo>
                <a:lnTo>
                  <a:pt x="99949" y="232537"/>
                </a:lnTo>
                <a:lnTo>
                  <a:pt x="104901" y="231266"/>
                </a:lnTo>
                <a:lnTo>
                  <a:pt x="109347" y="229362"/>
                </a:lnTo>
                <a:lnTo>
                  <a:pt x="113029" y="226822"/>
                </a:lnTo>
                <a:lnTo>
                  <a:pt x="116712" y="224409"/>
                </a:lnTo>
                <a:lnTo>
                  <a:pt x="119506" y="221234"/>
                </a:lnTo>
                <a:lnTo>
                  <a:pt x="121412" y="217424"/>
                </a:lnTo>
                <a:lnTo>
                  <a:pt x="123316" y="213613"/>
                </a:lnTo>
                <a:lnTo>
                  <a:pt x="124332" y="209296"/>
                </a:lnTo>
                <a:lnTo>
                  <a:pt x="124332" y="204342"/>
                </a:lnTo>
                <a:lnTo>
                  <a:pt x="124332" y="198627"/>
                </a:lnTo>
                <a:lnTo>
                  <a:pt x="122554" y="193801"/>
                </a:lnTo>
                <a:lnTo>
                  <a:pt x="118999" y="189611"/>
                </a:lnTo>
                <a:lnTo>
                  <a:pt x="115442" y="185547"/>
                </a:lnTo>
                <a:lnTo>
                  <a:pt x="110870" y="181990"/>
                </a:lnTo>
                <a:lnTo>
                  <a:pt x="105028" y="178942"/>
                </a:lnTo>
                <a:lnTo>
                  <a:pt x="99187" y="175895"/>
                </a:lnTo>
                <a:lnTo>
                  <a:pt x="92710" y="173100"/>
                </a:lnTo>
                <a:lnTo>
                  <a:pt x="85343" y="170434"/>
                </a:lnTo>
                <a:lnTo>
                  <a:pt x="78104" y="167766"/>
                </a:lnTo>
                <a:lnTo>
                  <a:pt x="70485" y="164846"/>
                </a:lnTo>
                <a:lnTo>
                  <a:pt x="62864" y="161543"/>
                </a:lnTo>
                <a:lnTo>
                  <a:pt x="55117" y="158368"/>
                </a:lnTo>
                <a:lnTo>
                  <a:pt x="47625" y="154686"/>
                </a:lnTo>
                <a:lnTo>
                  <a:pt x="40386" y="150495"/>
                </a:lnTo>
                <a:lnTo>
                  <a:pt x="33019" y="146303"/>
                </a:lnTo>
                <a:lnTo>
                  <a:pt x="26415" y="141224"/>
                </a:lnTo>
                <a:lnTo>
                  <a:pt x="20700" y="135127"/>
                </a:lnTo>
                <a:lnTo>
                  <a:pt x="12982" y="125315"/>
                </a:lnTo>
                <a:lnTo>
                  <a:pt x="6984" y="113778"/>
                </a:lnTo>
                <a:lnTo>
                  <a:pt x="3271" y="101888"/>
                </a:lnTo>
                <a:lnTo>
                  <a:pt x="1580" y="88902"/>
                </a:lnTo>
                <a:lnTo>
                  <a:pt x="1397" y="82423"/>
                </a:lnTo>
                <a:lnTo>
                  <a:pt x="2384" y="69288"/>
                </a:lnTo>
                <a:lnTo>
                  <a:pt x="5321" y="56991"/>
                </a:lnTo>
                <a:lnTo>
                  <a:pt x="8509" y="48895"/>
                </a:lnTo>
                <a:lnTo>
                  <a:pt x="14943" y="37857"/>
                </a:lnTo>
                <a:lnTo>
                  <a:pt x="23162" y="28133"/>
                </a:lnTo>
                <a:lnTo>
                  <a:pt x="29082" y="22860"/>
                </a:lnTo>
                <a:lnTo>
                  <a:pt x="39022" y="15941"/>
                </a:lnTo>
                <a:lnTo>
                  <a:pt x="50385" y="10174"/>
                </a:lnTo>
                <a:lnTo>
                  <a:pt x="61722" y="5968"/>
                </a:lnTo>
                <a:lnTo>
                  <a:pt x="73324" y="3016"/>
                </a:lnTo>
                <a:lnTo>
                  <a:pt x="85722" y="1052"/>
                </a:lnTo>
                <a:lnTo>
                  <a:pt x="98933" y="96"/>
                </a:lnTo>
                <a:lnTo>
                  <a:pt x="10490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438905" y="1417574"/>
            <a:ext cx="272415" cy="286765"/>
          </a:xfrm>
          <a:custGeom>
            <a:avLst/>
            <a:gdLst/>
            <a:ahLst/>
            <a:cxnLst/>
            <a:rect l="l" t="t" r="r" b="b"/>
            <a:pathLst>
              <a:path w="272415" h="286765">
                <a:moveTo>
                  <a:pt x="139319" y="0"/>
                </a:moveTo>
                <a:lnTo>
                  <a:pt x="153404" y="410"/>
                </a:lnTo>
                <a:lnTo>
                  <a:pt x="166650" y="1646"/>
                </a:lnTo>
                <a:lnTo>
                  <a:pt x="179074" y="3715"/>
                </a:lnTo>
                <a:lnTo>
                  <a:pt x="190687" y="6625"/>
                </a:lnTo>
                <a:lnTo>
                  <a:pt x="210904" y="14599"/>
                </a:lnTo>
                <a:lnTo>
                  <a:pt x="222022" y="21037"/>
                </a:lnTo>
                <a:lnTo>
                  <a:pt x="232018" y="28599"/>
                </a:lnTo>
                <a:lnTo>
                  <a:pt x="240157" y="36449"/>
                </a:lnTo>
                <a:lnTo>
                  <a:pt x="247859" y="46056"/>
                </a:lnTo>
                <a:lnTo>
                  <a:pt x="254473" y="56667"/>
                </a:lnTo>
                <a:lnTo>
                  <a:pt x="260023" y="68318"/>
                </a:lnTo>
                <a:lnTo>
                  <a:pt x="264414" y="80645"/>
                </a:lnTo>
                <a:lnTo>
                  <a:pt x="267410" y="91973"/>
                </a:lnTo>
                <a:lnTo>
                  <a:pt x="269707" y="103969"/>
                </a:lnTo>
                <a:lnTo>
                  <a:pt x="271304" y="116631"/>
                </a:lnTo>
                <a:lnTo>
                  <a:pt x="272201" y="129960"/>
                </a:lnTo>
                <a:lnTo>
                  <a:pt x="272415" y="140842"/>
                </a:lnTo>
                <a:lnTo>
                  <a:pt x="272035" y="154357"/>
                </a:lnTo>
                <a:lnTo>
                  <a:pt x="270892" y="167376"/>
                </a:lnTo>
                <a:lnTo>
                  <a:pt x="268978" y="179884"/>
                </a:lnTo>
                <a:lnTo>
                  <a:pt x="266286" y="191867"/>
                </a:lnTo>
                <a:lnTo>
                  <a:pt x="259293" y="212463"/>
                </a:lnTo>
                <a:lnTo>
                  <a:pt x="253675" y="224037"/>
                </a:lnTo>
                <a:lnTo>
                  <a:pt x="247049" y="234756"/>
                </a:lnTo>
                <a:lnTo>
                  <a:pt x="239417" y="244632"/>
                </a:lnTo>
                <a:lnTo>
                  <a:pt x="229110" y="255046"/>
                </a:lnTo>
                <a:lnTo>
                  <a:pt x="219238" y="262810"/>
                </a:lnTo>
                <a:lnTo>
                  <a:pt x="208361" y="269565"/>
                </a:lnTo>
                <a:lnTo>
                  <a:pt x="196458" y="275332"/>
                </a:lnTo>
                <a:lnTo>
                  <a:pt x="183256" y="280078"/>
                </a:lnTo>
                <a:lnTo>
                  <a:pt x="171445" y="283065"/>
                </a:lnTo>
                <a:lnTo>
                  <a:pt x="158882" y="285178"/>
                </a:lnTo>
                <a:lnTo>
                  <a:pt x="145574" y="286412"/>
                </a:lnTo>
                <a:lnTo>
                  <a:pt x="133096" y="286765"/>
                </a:lnTo>
                <a:lnTo>
                  <a:pt x="119087" y="286337"/>
                </a:lnTo>
                <a:lnTo>
                  <a:pt x="105870" y="285057"/>
                </a:lnTo>
                <a:lnTo>
                  <a:pt x="93443" y="282932"/>
                </a:lnTo>
                <a:lnTo>
                  <a:pt x="81807" y="279969"/>
                </a:lnTo>
                <a:lnTo>
                  <a:pt x="61832" y="271961"/>
                </a:lnTo>
                <a:lnTo>
                  <a:pt x="50704" y="265463"/>
                </a:lnTo>
                <a:lnTo>
                  <a:pt x="40693" y="257873"/>
                </a:lnTo>
                <a:lnTo>
                  <a:pt x="32512" y="249936"/>
                </a:lnTo>
                <a:lnTo>
                  <a:pt x="24733" y="240406"/>
                </a:lnTo>
                <a:lnTo>
                  <a:pt x="18049" y="229818"/>
                </a:lnTo>
                <a:lnTo>
                  <a:pt x="12448" y="218172"/>
                </a:lnTo>
                <a:lnTo>
                  <a:pt x="8001" y="205739"/>
                </a:lnTo>
                <a:lnTo>
                  <a:pt x="4987" y="194418"/>
                </a:lnTo>
                <a:lnTo>
                  <a:pt x="2683" y="182421"/>
                </a:lnTo>
                <a:lnTo>
                  <a:pt x="1087" y="169749"/>
                </a:lnTo>
                <a:lnTo>
                  <a:pt x="200" y="156403"/>
                </a:lnTo>
                <a:lnTo>
                  <a:pt x="0" y="145923"/>
                </a:lnTo>
                <a:lnTo>
                  <a:pt x="390" y="132402"/>
                </a:lnTo>
                <a:lnTo>
                  <a:pt x="1557" y="119392"/>
                </a:lnTo>
                <a:lnTo>
                  <a:pt x="3493" y="106893"/>
                </a:lnTo>
                <a:lnTo>
                  <a:pt x="6192" y="94905"/>
                </a:lnTo>
                <a:lnTo>
                  <a:pt x="13319" y="74053"/>
                </a:lnTo>
                <a:lnTo>
                  <a:pt x="18986" y="62494"/>
                </a:lnTo>
                <a:lnTo>
                  <a:pt x="25657" y="51810"/>
                </a:lnTo>
                <a:lnTo>
                  <a:pt x="33354" y="42001"/>
                </a:lnTo>
                <a:lnTo>
                  <a:pt x="43662" y="31602"/>
                </a:lnTo>
                <a:lnTo>
                  <a:pt x="53544" y="23814"/>
                </a:lnTo>
                <a:lnTo>
                  <a:pt x="64444" y="17042"/>
                </a:lnTo>
                <a:lnTo>
                  <a:pt x="76362" y="11308"/>
                </a:lnTo>
                <a:lnTo>
                  <a:pt x="89294" y="6680"/>
                </a:lnTo>
                <a:lnTo>
                  <a:pt x="101099" y="3690"/>
                </a:lnTo>
                <a:lnTo>
                  <a:pt x="113652" y="1577"/>
                </a:lnTo>
                <a:lnTo>
                  <a:pt x="126961" y="346"/>
                </a:lnTo>
                <a:lnTo>
                  <a:pt x="13931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124962" y="1417574"/>
            <a:ext cx="272414" cy="286765"/>
          </a:xfrm>
          <a:custGeom>
            <a:avLst/>
            <a:gdLst/>
            <a:ahLst/>
            <a:cxnLst/>
            <a:rect l="l" t="t" r="r" b="b"/>
            <a:pathLst>
              <a:path w="272414" h="286765">
                <a:moveTo>
                  <a:pt x="139318" y="0"/>
                </a:moveTo>
                <a:lnTo>
                  <a:pt x="153404" y="410"/>
                </a:lnTo>
                <a:lnTo>
                  <a:pt x="166650" y="1646"/>
                </a:lnTo>
                <a:lnTo>
                  <a:pt x="179074" y="3715"/>
                </a:lnTo>
                <a:lnTo>
                  <a:pt x="190687" y="6625"/>
                </a:lnTo>
                <a:lnTo>
                  <a:pt x="210904" y="14599"/>
                </a:lnTo>
                <a:lnTo>
                  <a:pt x="222022" y="21037"/>
                </a:lnTo>
                <a:lnTo>
                  <a:pt x="232018" y="28599"/>
                </a:lnTo>
                <a:lnTo>
                  <a:pt x="240157" y="36449"/>
                </a:lnTo>
                <a:lnTo>
                  <a:pt x="247859" y="46056"/>
                </a:lnTo>
                <a:lnTo>
                  <a:pt x="254473" y="56667"/>
                </a:lnTo>
                <a:lnTo>
                  <a:pt x="260023" y="68318"/>
                </a:lnTo>
                <a:lnTo>
                  <a:pt x="264413" y="80645"/>
                </a:lnTo>
                <a:lnTo>
                  <a:pt x="267410" y="91973"/>
                </a:lnTo>
                <a:lnTo>
                  <a:pt x="269707" y="103969"/>
                </a:lnTo>
                <a:lnTo>
                  <a:pt x="271304" y="116631"/>
                </a:lnTo>
                <a:lnTo>
                  <a:pt x="272201" y="129960"/>
                </a:lnTo>
                <a:lnTo>
                  <a:pt x="272414" y="140842"/>
                </a:lnTo>
                <a:lnTo>
                  <a:pt x="272035" y="154357"/>
                </a:lnTo>
                <a:lnTo>
                  <a:pt x="270892" y="167376"/>
                </a:lnTo>
                <a:lnTo>
                  <a:pt x="268978" y="179884"/>
                </a:lnTo>
                <a:lnTo>
                  <a:pt x="266286" y="191867"/>
                </a:lnTo>
                <a:lnTo>
                  <a:pt x="259293" y="212463"/>
                </a:lnTo>
                <a:lnTo>
                  <a:pt x="253675" y="224037"/>
                </a:lnTo>
                <a:lnTo>
                  <a:pt x="247049" y="234756"/>
                </a:lnTo>
                <a:lnTo>
                  <a:pt x="239417" y="244632"/>
                </a:lnTo>
                <a:lnTo>
                  <a:pt x="229110" y="255046"/>
                </a:lnTo>
                <a:lnTo>
                  <a:pt x="219238" y="262810"/>
                </a:lnTo>
                <a:lnTo>
                  <a:pt x="208361" y="269565"/>
                </a:lnTo>
                <a:lnTo>
                  <a:pt x="196458" y="275332"/>
                </a:lnTo>
                <a:lnTo>
                  <a:pt x="183256" y="280078"/>
                </a:lnTo>
                <a:lnTo>
                  <a:pt x="171445" y="283065"/>
                </a:lnTo>
                <a:lnTo>
                  <a:pt x="158882" y="285178"/>
                </a:lnTo>
                <a:lnTo>
                  <a:pt x="145574" y="286412"/>
                </a:lnTo>
                <a:lnTo>
                  <a:pt x="133096" y="286765"/>
                </a:lnTo>
                <a:lnTo>
                  <a:pt x="119087" y="286337"/>
                </a:lnTo>
                <a:lnTo>
                  <a:pt x="105870" y="285057"/>
                </a:lnTo>
                <a:lnTo>
                  <a:pt x="93443" y="282932"/>
                </a:lnTo>
                <a:lnTo>
                  <a:pt x="81807" y="279969"/>
                </a:lnTo>
                <a:lnTo>
                  <a:pt x="61832" y="271961"/>
                </a:lnTo>
                <a:lnTo>
                  <a:pt x="50704" y="265463"/>
                </a:lnTo>
                <a:lnTo>
                  <a:pt x="40693" y="257873"/>
                </a:lnTo>
                <a:lnTo>
                  <a:pt x="32512" y="249936"/>
                </a:lnTo>
                <a:lnTo>
                  <a:pt x="24733" y="240406"/>
                </a:lnTo>
                <a:lnTo>
                  <a:pt x="18049" y="229818"/>
                </a:lnTo>
                <a:lnTo>
                  <a:pt x="12448" y="218172"/>
                </a:lnTo>
                <a:lnTo>
                  <a:pt x="8000" y="205739"/>
                </a:lnTo>
                <a:lnTo>
                  <a:pt x="4987" y="194418"/>
                </a:lnTo>
                <a:lnTo>
                  <a:pt x="2683" y="182421"/>
                </a:lnTo>
                <a:lnTo>
                  <a:pt x="1087" y="169749"/>
                </a:lnTo>
                <a:lnTo>
                  <a:pt x="200" y="156403"/>
                </a:lnTo>
                <a:lnTo>
                  <a:pt x="0" y="145923"/>
                </a:lnTo>
                <a:lnTo>
                  <a:pt x="390" y="132402"/>
                </a:lnTo>
                <a:lnTo>
                  <a:pt x="1557" y="119392"/>
                </a:lnTo>
                <a:lnTo>
                  <a:pt x="3493" y="106893"/>
                </a:lnTo>
                <a:lnTo>
                  <a:pt x="6192" y="94905"/>
                </a:lnTo>
                <a:lnTo>
                  <a:pt x="13319" y="74053"/>
                </a:lnTo>
                <a:lnTo>
                  <a:pt x="18986" y="62494"/>
                </a:lnTo>
                <a:lnTo>
                  <a:pt x="25657" y="51810"/>
                </a:lnTo>
                <a:lnTo>
                  <a:pt x="33354" y="42001"/>
                </a:lnTo>
                <a:lnTo>
                  <a:pt x="43662" y="31602"/>
                </a:lnTo>
                <a:lnTo>
                  <a:pt x="53544" y="23814"/>
                </a:lnTo>
                <a:lnTo>
                  <a:pt x="64444" y="17042"/>
                </a:lnTo>
                <a:lnTo>
                  <a:pt x="76362" y="11308"/>
                </a:lnTo>
                <a:lnTo>
                  <a:pt x="89294" y="6680"/>
                </a:lnTo>
                <a:lnTo>
                  <a:pt x="101099" y="3690"/>
                </a:lnTo>
                <a:lnTo>
                  <a:pt x="113652" y="1577"/>
                </a:lnTo>
                <a:lnTo>
                  <a:pt x="126961" y="346"/>
                </a:lnTo>
                <a:lnTo>
                  <a:pt x="13931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863217" y="1417574"/>
            <a:ext cx="242824" cy="281813"/>
          </a:xfrm>
          <a:custGeom>
            <a:avLst/>
            <a:gdLst/>
            <a:ahLst/>
            <a:cxnLst/>
            <a:rect l="l" t="t" r="r" b="b"/>
            <a:pathLst>
              <a:path w="242824" h="281813">
                <a:moveTo>
                  <a:pt x="149606" y="0"/>
                </a:moveTo>
                <a:lnTo>
                  <a:pt x="163701" y="681"/>
                </a:lnTo>
                <a:lnTo>
                  <a:pt x="176502" y="2737"/>
                </a:lnTo>
                <a:lnTo>
                  <a:pt x="188007" y="6186"/>
                </a:lnTo>
                <a:lnTo>
                  <a:pt x="204829" y="15125"/>
                </a:lnTo>
                <a:lnTo>
                  <a:pt x="214643" y="23184"/>
                </a:lnTo>
                <a:lnTo>
                  <a:pt x="222122" y="31750"/>
                </a:lnTo>
                <a:lnTo>
                  <a:pt x="228809" y="42141"/>
                </a:lnTo>
                <a:lnTo>
                  <a:pt x="234099" y="53672"/>
                </a:lnTo>
                <a:lnTo>
                  <a:pt x="237997" y="66166"/>
                </a:lnTo>
                <a:lnTo>
                  <a:pt x="240215" y="77233"/>
                </a:lnTo>
                <a:lnTo>
                  <a:pt x="241765" y="89444"/>
                </a:lnTo>
                <a:lnTo>
                  <a:pt x="242631" y="102800"/>
                </a:lnTo>
                <a:lnTo>
                  <a:pt x="242824" y="113411"/>
                </a:lnTo>
                <a:lnTo>
                  <a:pt x="242824" y="270510"/>
                </a:lnTo>
                <a:lnTo>
                  <a:pt x="242824" y="272414"/>
                </a:lnTo>
                <a:lnTo>
                  <a:pt x="242315" y="274065"/>
                </a:lnTo>
                <a:lnTo>
                  <a:pt x="241172" y="275463"/>
                </a:lnTo>
                <a:lnTo>
                  <a:pt x="240030" y="276860"/>
                </a:lnTo>
                <a:lnTo>
                  <a:pt x="238125" y="278129"/>
                </a:lnTo>
                <a:lnTo>
                  <a:pt x="235457" y="279018"/>
                </a:lnTo>
                <a:lnTo>
                  <a:pt x="232790" y="280035"/>
                </a:lnTo>
                <a:lnTo>
                  <a:pt x="229107" y="280670"/>
                </a:lnTo>
                <a:lnTo>
                  <a:pt x="224408" y="281177"/>
                </a:lnTo>
                <a:lnTo>
                  <a:pt x="219837" y="281686"/>
                </a:lnTo>
                <a:lnTo>
                  <a:pt x="213994" y="281813"/>
                </a:lnTo>
                <a:lnTo>
                  <a:pt x="207137" y="281813"/>
                </a:lnTo>
                <a:lnTo>
                  <a:pt x="200151" y="281813"/>
                </a:lnTo>
                <a:lnTo>
                  <a:pt x="194309" y="281686"/>
                </a:lnTo>
                <a:lnTo>
                  <a:pt x="189610" y="281177"/>
                </a:lnTo>
                <a:lnTo>
                  <a:pt x="185038" y="280670"/>
                </a:lnTo>
                <a:lnTo>
                  <a:pt x="181356" y="280035"/>
                </a:lnTo>
                <a:lnTo>
                  <a:pt x="178688" y="279018"/>
                </a:lnTo>
                <a:lnTo>
                  <a:pt x="176021" y="278129"/>
                </a:lnTo>
                <a:lnTo>
                  <a:pt x="174116" y="276860"/>
                </a:lnTo>
                <a:lnTo>
                  <a:pt x="172974" y="275463"/>
                </a:lnTo>
                <a:lnTo>
                  <a:pt x="171831" y="274065"/>
                </a:lnTo>
                <a:lnTo>
                  <a:pt x="171322" y="272414"/>
                </a:lnTo>
                <a:lnTo>
                  <a:pt x="171322" y="270510"/>
                </a:lnTo>
                <a:lnTo>
                  <a:pt x="171322" y="125349"/>
                </a:lnTo>
                <a:lnTo>
                  <a:pt x="170804" y="110739"/>
                </a:lnTo>
                <a:lnTo>
                  <a:pt x="169205" y="99180"/>
                </a:lnTo>
                <a:lnTo>
                  <a:pt x="168528" y="96392"/>
                </a:lnTo>
                <a:lnTo>
                  <a:pt x="166750" y="89280"/>
                </a:lnTo>
                <a:lnTo>
                  <a:pt x="164210" y="83312"/>
                </a:lnTo>
                <a:lnTo>
                  <a:pt x="160781" y="78231"/>
                </a:lnTo>
                <a:lnTo>
                  <a:pt x="157352" y="73151"/>
                </a:lnTo>
                <a:lnTo>
                  <a:pt x="152907" y="69341"/>
                </a:lnTo>
                <a:lnTo>
                  <a:pt x="147446" y="66548"/>
                </a:lnTo>
                <a:lnTo>
                  <a:pt x="142112" y="63753"/>
                </a:lnTo>
                <a:lnTo>
                  <a:pt x="135762" y="62356"/>
                </a:lnTo>
                <a:lnTo>
                  <a:pt x="128524" y="62356"/>
                </a:lnTo>
                <a:lnTo>
                  <a:pt x="116673" y="64249"/>
                </a:lnTo>
                <a:lnTo>
                  <a:pt x="104699" y="69847"/>
                </a:lnTo>
                <a:lnTo>
                  <a:pt x="92121" y="79425"/>
                </a:lnTo>
                <a:lnTo>
                  <a:pt x="83186" y="88240"/>
                </a:lnTo>
                <a:lnTo>
                  <a:pt x="74032" y="98788"/>
                </a:lnTo>
                <a:lnTo>
                  <a:pt x="71881" y="101473"/>
                </a:lnTo>
                <a:lnTo>
                  <a:pt x="71881" y="270510"/>
                </a:lnTo>
                <a:lnTo>
                  <a:pt x="71881" y="272414"/>
                </a:lnTo>
                <a:lnTo>
                  <a:pt x="71246" y="274065"/>
                </a:lnTo>
                <a:lnTo>
                  <a:pt x="70103" y="275463"/>
                </a:lnTo>
                <a:lnTo>
                  <a:pt x="68960" y="276860"/>
                </a:lnTo>
                <a:lnTo>
                  <a:pt x="67056" y="278129"/>
                </a:lnTo>
                <a:lnTo>
                  <a:pt x="64262" y="279018"/>
                </a:lnTo>
                <a:lnTo>
                  <a:pt x="61468" y="280035"/>
                </a:lnTo>
                <a:lnTo>
                  <a:pt x="57912" y="280670"/>
                </a:lnTo>
                <a:lnTo>
                  <a:pt x="53339" y="281177"/>
                </a:lnTo>
                <a:lnTo>
                  <a:pt x="48768" y="281686"/>
                </a:lnTo>
                <a:lnTo>
                  <a:pt x="42925" y="281813"/>
                </a:lnTo>
                <a:lnTo>
                  <a:pt x="35940" y="281813"/>
                </a:lnTo>
                <a:lnTo>
                  <a:pt x="28828" y="281813"/>
                </a:lnTo>
                <a:lnTo>
                  <a:pt x="23113" y="281686"/>
                </a:lnTo>
                <a:lnTo>
                  <a:pt x="18541" y="281177"/>
                </a:lnTo>
                <a:lnTo>
                  <a:pt x="13969" y="280670"/>
                </a:lnTo>
                <a:lnTo>
                  <a:pt x="10287" y="280035"/>
                </a:lnTo>
                <a:lnTo>
                  <a:pt x="7493" y="279018"/>
                </a:lnTo>
                <a:lnTo>
                  <a:pt x="4825" y="278129"/>
                </a:lnTo>
                <a:lnTo>
                  <a:pt x="2793" y="276860"/>
                </a:lnTo>
                <a:lnTo>
                  <a:pt x="1650" y="275463"/>
                </a:lnTo>
                <a:lnTo>
                  <a:pt x="507" y="274065"/>
                </a:lnTo>
                <a:lnTo>
                  <a:pt x="0" y="272414"/>
                </a:lnTo>
                <a:lnTo>
                  <a:pt x="0" y="270510"/>
                </a:lnTo>
                <a:lnTo>
                  <a:pt x="0" y="16255"/>
                </a:lnTo>
                <a:lnTo>
                  <a:pt x="0" y="14350"/>
                </a:lnTo>
                <a:lnTo>
                  <a:pt x="507" y="12700"/>
                </a:lnTo>
                <a:lnTo>
                  <a:pt x="1396" y="11302"/>
                </a:lnTo>
                <a:lnTo>
                  <a:pt x="2412" y="9778"/>
                </a:lnTo>
                <a:lnTo>
                  <a:pt x="4063" y="8636"/>
                </a:lnTo>
                <a:lnTo>
                  <a:pt x="6603" y="7747"/>
                </a:lnTo>
                <a:lnTo>
                  <a:pt x="9016" y="6730"/>
                </a:lnTo>
                <a:lnTo>
                  <a:pt x="12191" y="6096"/>
                </a:lnTo>
                <a:lnTo>
                  <a:pt x="16128" y="5587"/>
                </a:lnTo>
                <a:lnTo>
                  <a:pt x="19938" y="5079"/>
                </a:lnTo>
                <a:lnTo>
                  <a:pt x="24891" y="4825"/>
                </a:lnTo>
                <a:lnTo>
                  <a:pt x="30733" y="4825"/>
                </a:lnTo>
                <a:lnTo>
                  <a:pt x="36830" y="4825"/>
                </a:lnTo>
                <a:lnTo>
                  <a:pt x="41909" y="5079"/>
                </a:lnTo>
                <a:lnTo>
                  <a:pt x="45846" y="5587"/>
                </a:lnTo>
                <a:lnTo>
                  <a:pt x="49910" y="6096"/>
                </a:lnTo>
                <a:lnTo>
                  <a:pt x="52958" y="6730"/>
                </a:lnTo>
                <a:lnTo>
                  <a:pt x="55118" y="7747"/>
                </a:lnTo>
                <a:lnTo>
                  <a:pt x="57276" y="8636"/>
                </a:lnTo>
                <a:lnTo>
                  <a:pt x="58927" y="9778"/>
                </a:lnTo>
                <a:lnTo>
                  <a:pt x="59816" y="11302"/>
                </a:lnTo>
                <a:lnTo>
                  <a:pt x="60832" y="12700"/>
                </a:lnTo>
                <a:lnTo>
                  <a:pt x="61340" y="14350"/>
                </a:lnTo>
                <a:lnTo>
                  <a:pt x="61340" y="16255"/>
                </a:lnTo>
                <a:lnTo>
                  <a:pt x="61340" y="45592"/>
                </a:lnTo>
                <a:lnTo>
                  <a:pt x="71118" y="35622"/>
                </a:lnTo>
                <a:lnTo>
                  <a:pt x="81000" y="26902"/>
                </a:lnTo>
                <a:lnTo>
                  <a:pt x="90967" y="19415"/>
                </a:lnTo>
                <a:lnTo>
                  <a:pt x="100999" y="13141"/>
                </a:lnTo>
                <a:lnTo>
                  <a:pt x="104139" y="11429"/>
                </a:lnTo>
                <a:lnTo>
                  <a:pt x="116123" y="6076"/>
                </a:lnTo>
                <a:lnTo>
                  <a:pt x="128346" y="2399"/>
                </a:lnTo>
                <a:lnTo>
                  <a:pt x="140823" y="400"/>
                </a:lnTo>
                <a:lnTo>
                  <a:pt x="14960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655952" y="1417574"/>
            <a:ext cx="163322" cy="281813"/>
          </a:xfrm>
          <a:custGeom>
            <a:avLst/>
            <a:gdLst/>
            <a:ahLst/>
            <a:cxnLst/>
            <a:rect l="l" t="t" r="r" b="b"/>
            <a:pathLst>
              <a:path w="163322" h="281813">
                <a:moveTo>
                  <a:pt x="128778" y="0"/>
                </a:moveTo>
                <a:lnTo>
                  <a:pt x="131318" y="0"/>
                </a:lnTo>
                <a:lnTo>
                  <a:pt x="133985" y="126"/>
                </a:lnTo>
                <a:lnTo>
                  <a:pt x="136779" y="380"/>
                </a:lnTo>
                <a:lnTo>
                  <a:pt x="139700" y="762"/>
                </a:lnTo>
                <a:lnTo>
                  <a:pt x="142621" y="1142"/>
                </a:lnTo>
                <a:lnTo>
                  <a:pt x="145669" y="1904"/>
                </a:lnTo>
                <a:lnTo>
                  <a:pt x="148717" y="2539"/>
                </a:lnTo>
                <a:lnTo>
                  <a:pt x="151384" y="3301"/>
                </a:lnTo>
                <a:lnTo>
                  <a:pt x="153670" y="4190"/>
                </a:lnTo>
                <a:lnTo>
                  <a:pt x="155956" y="4952"/>
                </a:lnTo>
                <a:lnTo>
                  <a:pt x="157607" y="5841"/>
                </a:lnTo>
                <a:lnTo>
                  <a:pt x="158623" y="6858"/>
                </a:lnTo>
                <a:lnTo>
                  <a:pt x="159639" y="7747"/>
                </a:lnTo>
                <a:lnTo>
                  <a:pt x="160401" y="8889"/>
                </a:lnTo>
                <a:lnTo>
                  <a:pt x="160909" y="10033"/>
                </a:lnTo>
                <a:lnTo>
                  <a:pt x="161417" y="11175"/>
                </a:lnTo>
                <a:lnTo>
                  <a:pt x="161798" y="12700"/>
                </a:lnTo>
                <a:lnTo>
                  <a:pt x="162179" y="14731"/>
                </a:lnTo>
                <a:lnTo>
                  <a:pt x="162560" y="16637"/>
                </a:lnTo>
                <a:lnTo>
                  <a:pt x="162814" y="19685"/>
                </a:lnTo>
                <a:lnTo>
                  <a:pt x="163068" y="23622"/>
                </a:lnTo>
                <a:lnTo>
                  <a:pt x="163195" y="27686"/>
                </a:lnTo>
                <a:lnTo>
                  <a:pt x="163322" y="33020"/>
                </a:lnTo>
                <a:lnTo>
                  <a:pt x="163322" y="39877"/>
                </a:lnTo>
                <a:lnTo>
                  <a:pt x="163322" y="46736"/>
                </a:lnTo>
                <a:lnTo>
                  <a:pt x="163068" y="52324"/>
                </a:lnTo>
                <a:lnTo>
                  <a:pt x="162687" y="56768"/>
                </a:lnTo>
                <a:lnTo>
                  <a:pt x="162306" y="61087"/>
                </a:lnTo>
                <a:lnTo>
                  <a:pt x="161798" y="64515"/>
                </a:lnTo>
                <a:lnTo>
                  <a:pt x="161036" y="66928"/>
                </a:lnTo>
                <a:lnTo>
                  <a:pt x="160274" y="69468"/>
                </a:lnTo>
                <a:lnTo>
                  <a:pt x="159258" y="71120"/>
                </a:lnTo>
                <a:lnTo>
                  <a:pt x="157988" y="72136"/>
                </a:lnTo>
                <a:lnTo>
                  <a:pt x="156845" y="73025"/>
                </a:lnTo>
                <a:lnTo>
                  <a:pt x="155194" y="73533"/>
                </a:lnTo>
                <a:lnTo>
                  <a:pt x="153289" y="73533"/>
                </a:lnTo>
                <a:lnTo>
                  <a:pt x="151765" y="73533"/>
                </a:lnTo>
                <a:lnTo>
                  <a:pt x="150114" y="73151"/>
                </a:lnTo>
                <a:lnTo>
                  <a:pt x="148209" y="72516"/>
                </a:lnTo>
                <a:lnTo>
                  <a:pt x="146304" y="71881"/>
                </a:lnTo>
                <a:lnTo>
                  <a:pt x="144145" y="71120"/>
                </a:lnTo>
                <a:lnTo>
                  <a:pt x="141732" y="70358"/>
                </a:lnTo>
                <a:lnTo>
                  <a:pt x="139446" y="69596"/>
                </a:lnTo>
                <a:lnTo>
                  <a:pt x="136779" y="68961"/>
                </a:lnTo>
                <a:lnTo>
                  <a:pt x="133985" y="68199"/>
                </a:lnTo>
                <a:lnTo>
                  <a:pt x="131064" y="67563"/>
                </a:lnTo>
                <a:lnTo>
                  <a:pt x="128016" y="67310"/>
                </a:lnTo>
                <a:lnTo>
                  <a:pt x="124587" y="67310"/>
                </a:lnTo>
                <a:lnTo>
                  <a:pt x="120523" y="67310"/>
                </a:lnTo>
                <a:lnTo>
                  <a:pt x="116586" y="68072"/>
                </a:lnTo>
                <a:lnTo>
                  <a:pt x="112522" y="69723"/>
                </a:lnTo>
                <a:lnTo>
                  <a:pt x="108585" y="71247"/>
                </a:lnTo>
                <a:lnTo>
                  <a:pt x="104394" y="73787"/>
                </a:lnTo>
                <a:lnTo>
                  <a:pt x="100203" y="77215"/>
                </a:lnTo>
                <a:lnTo>
                  <a:pt x="95885" y="80645"/>
                </a:lnTo>
                <a:lnTo>
                  <a:pt x="91440" y="85216"/>
                </a:lnTo>
                <a:lnTo>
                  <a:pt x="86741" y="90931"/>
                </a:lnTo>
                <a:lnTo>
                  <a:pt x="79663" y="100313"/>
                </a:lnTo>
                <a:lnTo>
                  <a:pt x="72119" y="111632"/>
                </a:lnTo>
                <a:lnTo>
                  <a:pt x="71882" y="112013"/>
                </a:lnTo>
                <a:lnTo>
                  <a:pt x="71882" y="270510"/>
                </a:lnTo>
                <a:lnTo>
                  <a:pt x="71882" y="272414"/>
                </a:lnTo>
                <a:lnTo>
                  <a:pt x="71247" y="274065"/>
                </a:lnTo>
                <a:lnTo>
                  <a:pt x="70104" y="275463"/>
                </a:lnTo>
                <a:lnTo>
                  <a:pt x="68961" y="276860"/>
                </a:lnTo>
                <a:lnTo>
                  <a:pt x="67056" y="278129"/>
                </a:lnTo>
                <a:lnTo>
                  <a:pt x="64262" y="279018"/>
                </a:lnTo>
                <a:lnTo>
                  <a:pt x="61468" y="280035"/>
                </a:lnTo>
                <a:lnTo>
                  <a:pt x="57912" y="280670"/>
                </a:lnTo>
                <a:lnTo>
                  <a:pt x="53340" y="281177"/>
                </a:lnTo>
                <a:lnTo>
                  <a:pt x="48768" y="281686"/>
                </a:lnTo>
                <a:lnTo>
                  <a:pt x="42926" y="281813"/>
                </a:lnTo>
                <a:lnTo>
                  <a:pt x="35941" y="281813"/>
                </a:lnTo>
                <a:lnTo>
                  <a:pt x="28829" y="281813"/>
                </a:lnTo>
                <a:lnTo>
                  <a:pt x="23114" y="281686"/>
                </a:lnTo>
                <a:lnTo>
                  <a:pt x="18542" y="281177"/>
                </a:lnTo>
                <a:lnTo>
                  <a:pt x="13970" y="280670"/>
                </a:lnTo>
                <a:lnTo>
                  <a:pt x="10287" y="280035"/>
                </a:lnTo>
                <a:lnTo>
                  <a:pt x="7493" y="279018"/>
                </a:lnTo>
                <a:lnTo>
                  <a:pt x="4826" y="278129"/>
                </a:lnTo>
                <a:lnTo>
                  <a:pt x="2794" y="276860"/>
                </a:lnTo>
                <a:lnTo>
                  <a:pt x="1651" y="275463"/>
                </a:lnTo>
                <a:lnTo>
                  <a:pt x="508" y="274065"/>
                </a:lnTo>
                <a:lnTo>
                  <a:pt x="0" y="272414"/>
                </a:lnTo>
                <a:lnTo>
                  <a:pt x="0" y="270510"/>
                </a:lnTo>
                <a:lnTo>
                  <a:pt x="0" y="16255"/>
                </a:lnTo>
                <a:lnTo>
                  <a:pt x="0" y="14350"/>
                </a:lnTo>
                <a:lnTo>
                  <a:pt x="508" y="12700"/>
                </a:lnTo>
                <a:lnTo>
                  <a:pt x="1397" y="11302"/>
                </a:lnTo>
                <a:lnTo>
                  <a:pt x="2413" y="9778"/>
                </a:lnTo>
                <a:lnTo>
                  <a:pt x="4064" y="8636"/>
                </a:lnTo>
                <a:lnTo>
                  <a:pt x="6604" y="7747"/>
                </a:lnTo>
                <a:lnTo>
                  <a:pt x="9017" y="6730"/>
                </a:lnTo>
                <a:lnTo>
                  <a:pt x="12192" y="6096"/>
                </a:lnTo>
                <a:lnTo>
                  <a:pt x="16129" y="5587"/>
                </a:lnTo>
                <a:lnTo>
                  <a:pt x="19939" y="5079"/>
                </a:lnTo>
                <a:lnTo>
                  <a:pt x="24892" y="4825"/>
                </a:lnTo>
                <a:lnTo>
                  <a:pt x="30734" y="4825"/>
                </a:lnTo>
                <a:lnTo>
                  <a:pt x="36830" y="4825"/>
                </a:lnTo>
                <a:lnTo>
                  <a:pt x="41910" y="5079"/>
                </a:lnTo>
                <a:lnTo>
                  <a:pt x="45847" y="5587"/>
                </a:lnTo>
                <a:lnTo>
                  <a:pt x="49911" y="6096"/>
                </a:lnTo>
                <a:lnTo>
                  <a:pt x="52959" y="6730"/>
                </a:lnTo>
                <a:lnTo>
                  <a:pt x="55118" y="7747"/>
                </a:lnTo>
                <a:lnTo>
                  <a:pt x="57277" y="8636"/>
                </a:lnTo>
                <a:lnTo>
                  <a:pt x="58928" y="9778"/>
                </a:lnTo>
                <a:lnTo>
                  <a:pt x="59817" y="11302"/>
                </a:lnTo>
                <a:lnTo>
                  <a:pt x="60833" y="12700"/>
                </a:lnTo>
                <a:lnTo>
                  <a:pt x="61341" y="14350"/>
                </a:lnTo>
                <a:lnTo>
                  <a:pt x="61341" y="16255"/>
                </a:lnTo>
                <a:lnTo>
                  <a:pt x="61341" y="47878"/>
                </a:lnTo>
                <a:lnTo>
                  <a:pt x="69509" y="36748"/>
                </a:lnTo>
                <a:lnTo>
                  <a:pt x="77327" y="27404"/>
                </a:lnTo>
                <a:lnTo>
                  <a:pt x="80137" y="24384"/>
                </a:lnTo>
                <a:lnTo>
                  <a:pt x="85979" y="18161"/>
                </a:lnTo>
                <a:lnTo>
                  <a:pt x="91567" y="13335"/>
                </a:lnTo>
                <a:lnTo>
                  <a:pt x="96901" y="9651"/>
                </a:lnTo>
                <a:lnTo>
                  <a:pt x="102235" y="6096"/>
                </a:lnTo>
                <a:lnTo>
                  <a:pt x="107569" y="3555"/>
                </a:lnTo>
                <a:lnTo>
                  <a:pt x="112903" y="2159"/>
                </a:lnTo>
                <a:lnTo>
                  <a:pt x="118237" y="762"/>
                </a:lnTo>
                <a:lnTo>
                  <a:pt x="123444" y="0"/>
                </a:lnTo>
                <a:lnTo>
                  <a:pt x="128778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346962" y="1417574"/>
            <a:ext cx="249681" cy="286765"/>
          </a:xfrm>
          <a:custGeom>
            <a:avLst/>
            <a:gdLst/>
            <a:ahLst/>
            <a:cxnLst/>
            <a:rect l="l" t="t" r="r" b="b"/>
            <a:pathLst>
              <a:path w="249681" h="286765">
                <a:moveTo>
                  <a:pt x="129666" y="0"/>
                </a:moveTo>
                <a:lnTo>
                  <a:pt x="143838" y="498"/>
                </a:lnTo>
                <a:lnTo>
                  <a:pt x="157017" y="1989"/>
                </a:lnTo>
                <a:lnTo>
                  <a:pt x="169215" y="4461"/>
                </a:lnTo>
                <a:lnTo>
                  <a:pt x="180439" y="7907"/>
                </a:lnTo>
                <a:lnTo>
                  <a:pt x="196327" y="15209"/>
                </a:lnTo>
                <a:lnTo>
                  <a:pt x="207109" y="22178"/>
                </a:lnTo>
                <a:lnTo>
                  <a:pt x="216607" y="30273"/>
                </a:lnTo>
                <a:lnTo>
                  <a:pt x="221487" y="35433"/>
                </a:lnTo>
                <a:lnTo>
                  <a:pt x="229069" y="45403"/>
                </a:lnTo>
                <a:lnTo>
                  <a:pt x="235432" y="56332"/>
                </a:lnTo>
                <a:lnTo>
                  <a:pt x="240574" y="68202"/>
                </a:lnTo>
                <a:lnTo>
                  <a:pt x="242824" y="74929"/>
                </a:lnTo>
                <a:lnTo>
                  <a:pt x="245858" y="86759"/>
                </a:lnTo>
                <a:lnTo>
                  <a:pt x="248013" y="99091"/>
                </a:lnTo>
                <a:lnTo>
                  <a:pt x="249287" y="111936"/>
                </a:lnTo>
                <a:lnTo>
                  <a:pt x="249681" y="124587"/>
                </a:lnTo>
                <a:lnTo>
                  <a:pt x="249681" y="135889"/>
                </a:lnTo>
                <a:lnTo>
                  <a:pt x="249681" y="144652"/>
                </a:lnTo>
                <a:lnTo>
                  <a:pt x="247776" y="151129"/>
                </a:lnTo>
                <a:lnTo>
                  <a:pt x="243840" y="155321"/>
                </a:lnTo>
                <a:lnTo>
                  <a:pt x="240029" y="159512"/>
                </a:lnTo>
                <a:lnTo>
                  <a:pt x="234569" y="161543"/>
                </a:lnTo>
                <a:lnTo>
                  <a:pt x="227710" y="161543"/>
                </a:lnTo>
                <a:lnTo>
                  <a:pt x="73025" y="161543"/>
                </a:lnTo>
                <a:lnTo>
                  <a:pt x="73715" y="174889"/>
                </a:lnTo>
                <a:lnTo>
                  <a:pt x="75786" y="187110"/>
                </a:lnTo>
                <a:lnTo>
                  <a:pt x="81748" y="203224"/>
                </a:lnTo>
                <a:lnTo>
                  <a:pt x="88998" y="213443"/>
                </a:lnTo>
                <a:lnTo>
                  <a:pt x="98597" y="221700"/>
                </a:lnTo>
                <a:lnTo>
                  <a:pt x="110352" y="227567"/>
                </a:lnTo>
                <a:lnTo>
                  <a:pt x="122073" y="230809"/>
                </a:lnTo>
                <a:lnTo>
                  <a:pt x="134998" y="232334"/>
                </a:lnTo>
                <a:lnTo>
                  <a:pt x="142494" y="232537"/>
                </a:lnTo>
                <a:lnTo>
                  <a:pt x="156232" y="232148"/>
                </a:lnTo>
                <a:lnTo>
                  <a:pt x="168636" y="230981"/>
                </a:lnTo>
                <a:lnTo>
                  <a:pt x="175640" y="229870"/>
                </a:lnTo>
                <a:lnTo>
                  <a:pt x="185165" y="228091"/>
                </a:lnTo>
                <a:lnTo>
                  <a:pt x="193294" y="226060"/>
                </a:lnTo>
                <a:lnTo>
                  <a:pt x="200278" y="223900"/>
                </a:lnTo>
                <a:lnTo>
                  <a:pt x="207137" y="221741"/>
                </a:lnTo>
                <a:lnTo>
                  <a:pt x="212978" y="219710"/>
                </a:lnTo>
                <a:lnTo>
                  <a:pt x="221996" y="216026"/>
                </a:lnTo>
                <a:lnTo>
                  <a:pt x="225806" y="215137"/>
                </a:lnTo>
                <a:lnTo>
                  <a:pt x="228600" y="215137"/>
                </a:lnTo>
                <a:lnTo>
                  <a:pt x="230378" y="215137"/>
                </a:lnTo>
                <a:lnTo>
                  <a:pt x="231775" y="215518"/>
                </a:lnTo>
                <a:lnTo>
                  <a:pt x="232918" y="216153"/>
                </a:lnTo>
                <a:lnTo>
                  <a:pt x="234060" y="216788"/>
                </a:lnTo>
                <a:lnTo>
                  <a:pt x="234950" y="218059"/>
                </a:lnTo>
                <a:lnTo>
                  <a:pt x="235712" y="219710"/>
                </a:lnTo>
                <a:lnTo>
                  <a:pt x="236474" y="221487"/>
                </a:lnTo>
                <a:lnTo>
                  <a:pt x="236981" y="223900"/>
                </a:lnTo>
                <a:lnTo>
                  <a:pt x="237362" y="226949"/>
                </a:lnTo>
                <a:lnTo>
                  <a:pt x="237616" y="230124"/>
                </a:lnTo>
                <a:lnTo>
                  <a:pt x="237744" y="234061"/>
                </a:lnTo>
                <a:lnTo>
                  <a:pt x="237744" y="238887"/>
                </a:lnTo>
                <a:lnTo>
                  <a:pt x="237744" y="243077"/>
                </a:lnTo>
                <a:lnTo>
                  <a:pt x="237616" y="246634"/>
                </a:lnTo>
                <a:lnTo>
                  <a:pt x="237490" y="249554"/>
                </a:lnTo>
                <a:lnTo>
                  <a:pt x="237235" y="252475"/>
                </a:lnTo>
                <a:lnTo>
                  <a:pt x="236981" y="255015"/>
                </a:lnTo>
                <a:lnTo>
                  <a:pt x="236600" y="257048"/>
                </a:lnTo>
                <a:lnTo>
                  <a:pt x="236219" y="259206"/>
                </a:lnTo>
                <a:lnTo>
                  <a:pt x="235584" y="260985"/>
                </a:lnTo>
                <a:lnTo>
                  <a:pt x="234822" y="262381"/>
                </a:lnTo>
                <a:lnTo>
                  <a:pt x="234187" y="263778"/>
                </a:lnTo>
                <a:lnTo>
                  <a:pt x="233172" y="265175"/>
                </a:lnTo>
                <a:lnTo>
                  <a:pt x="231901" y="266446"/>
                </a:lnTo>
                <a:lnTo>
                  <a:pt x="230631" y="267842"/>
                </a:lnTo>
                <a:lnTo>
                  <a:pt x="227329" y="269621"/>
                </a:lnTo>
                <a:lnTo>
                  <a:pt x="221741" y="271906"/>
                </a:lnTo>
                <a:lnTo>
                  <a:pt x="216281" y="274192"/>
                </a:lnTo>
                <a:lnTo>
                  <a:pt x="200659" y="278638"/>
                </a:lnTo>
                <a:lnTo>
                  <a:pt x="189125" y="281252"/>
                </a:lnTo>
                <a:lnTo>
                  <a:pt x="176214" y="283592"/>
                </a:lnTo>
                <a:lnTo>
                  <a:pt x="159170" y="285736"/>
                </a:lnTo>
                <a:lnTo>
                  <a:pt x="146456" y="286559"/>
                </a:lnTo>
                <a:lnTo>
                  <a:pt x="136016" y="286765"/>
                </a:lnTo>
                <a:lnTo>
                  <a:pt x="122051" y="286375"/>
                </a:lnTo>
                <a:lnTo>
                  <a:pt x="108835" y="285208"/>
                </a:lnTo>
                <a:lnTo>
                  <a:pt x="96368" y="283272"/>
                </a:lnTo>
                <a:lnTo>
                  <a:pt x="84651" y="280573"/>
                </a:lnTo>
                <a:lnTo>
                  <a:pt x="64135" y="273201"/>
                </a:lnTo>
                <a:lnTo>
                  <a:pt x="52774" y="267138"/>
                </a:lnTo>
                <a:lnTo>
                  <a:pt x="42498" y="259940"/>
                </a:lnTo>
                <a:lnTo>
                  <a:pt x="33909" y="252222"/>
                </a:lnTo>
                <a:lnTo>
                  <a:pt x="25951" y="242972"/>
                </a:lnTo>
                <a:lnTo>
                  <a:pt x="19054" y="232565"/>
                </a:lnTo>
                <a:lnTo>
                  <a:pt x="13231" y="220989"/>
                </a:lnTo>
                <a:lnTo>
                  <a:pt x="8509" y="208279"/>
                </a:lnTo>
                <a:lnTo>
                  <a:pt x="5393" y="197174"/>
                </a:lnTo>
                <a:lnTo>
                  <a:pt x="2992" y="185318"/>
                </a:lnTo>
                <a:lnTo>
                  <a:pt x="1296" y="172712"/>
                </a:lnTo>
                <a:lnTo>
                  <a:pt x="302" y="159355"/>
                </a:lnTo>
                <a:lnTo>
                  <a:pt x="0" y="146176"/>
                </a:lnTo>
                <a:lnTo>
                  <a:pt x="384" y="132513"/>
                </a:lnTo>
                <a:lnTo>
                  <a:pt x="1530" y="119424"/>
                </a:lnTo>
                <a:lnTo>
                  <a:pt x="3423" y="106902"/>
                </a:lnTo>
                <a:lnTo>
                  <a:pt x="6050" y="94940"/>
                </a:lnTo>
                <a:lnTo>
                  <a:pt x="8890" y="85089"/>
                </a:lnTo>
                <a:lnTo>
                  <a:pt x="13580" y="72484"/>
                </a:lnTo>
                <a:lnTo>
                  <a:pt x="19216" y="60835"/>
                </a:lnTo>
                <a:lnTo>
                  <a:pt x="25778" y="50132"/>
                </a:lnTo>
                <a:lnTo>
                  <a:pt x="33243" y="40365"/>
                </a:lnTo>
                <a:lnTo>
                  <a:pt x="43522" y="29854"/>
                </a:lnTo>
                <a:lnTo>
                  <a:pt x="53446" y="21988"/>
                </a:lnTo>
                <a:lnTo>
                  <a:pt x="64328" y="15277"/>
                </a:lnTo>
                <a:lnTo>
                  <a:pt x="75437" y="10033"/>
                </a:lnTo>
                <a:lnTo>
                  <a:pt x="86833" y="5926"/>
                </a:lnTo>
                <a:lnTo>
                  <a:pt x="98897" y="2902"/>
                </a:lnTo>
                <a:lnTo>
                  <a:pt x="111610" y="950"/>
                </a:lnTo>
                <a:lnTo>
                  <a:pt x="124955" y="61"/>
                </a:lnTo>
                <a:lnTo>
                  <a:pt x="12966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18540" y="1417574"/>
            <a:ext cx="272465" cy="286765"/>
          </a:xfrm>
          <a:custGeom>
            <a:avLst/>
            <a:gdLst/>
            <a:ahLst/>
            <a:cxnLst/>
            <a:rect l="l" t="t" r="r" b="b"/>
            <a:pathLst>
              <a:path w="272465" h="286765">
                <a:moveTo>
                  <a:pt x="139369" y="0"/>
                </a:moveTo>
                <a:lnTo>
                  <a:pt x="153436" y="410"/>
                </a:lnTo>
                <a:lnTo>
                  <a:pt x="166687" y="1648"/>
                </a:lnTo>
                <a:lnTo>
                  <a:pt x="179122" y="3719"/>
                </a:lnTo>
                <a:lnTo>
                  <a:pt x="190742" y="6630"/>
                </a:lnTo>
                <a:lnTo>
                  <a:pt x="210929" y="14605"/>
                </a:lnTo>
                <a:lnTo>
                  <a:pt x="222067" y="21052"/>
                </a:lnTo>
                <a:lnTo>
                  <a:pt x="232065" y="28625"/>
                </a:lnTo>
                <a:lnTo>
                  <a:pt x="240118" y="36449"/>
                </a:lnTo>
                <a:lnTo>
                  <a:pt x="247832" y="46045"/>
                </a:lnTo>
                <a:lnTo>
                  <a:pt x="254484" y="56643"/>
                </a:lnTo>
                <a:lnTo>
                  <a:pt x="260071" y="68278"/>
                </a:lnTo>
                <a:lnTo>
                  <a:pt x="264490" y="80645"/>
                </a:lnTo>
                <a:lnTo>
                  <a:pt x="267479" y="91974"/>
                </a:lnTo>
                <a:lnTo>
                  <a:pt x="269768" y="103970"/>
                </a:lnTo>
                <a:lnTo>
                  <a:pt x="271359" y="116633"/>
                </a:lnTo>
                <a:lnTo>
                  <a:pt x="272253" y="129963"/>
                </a:lnTo>
                <a:lnTo>
                  <a:pt x="272465" y="140842"/>
                </a:lnTo>
                <a:lnTo>
                  <a:pt x="272080" y="154356"/>
                </a:lnTo>
                <a:lnTo>
                  <a:pt x="270924" y="167373"/>
                </a:lnTo>
                <a:lnTo>
                  <a:pt x="268997" y="179881"/>
                </a:lnTo>
                <a:lnTo>
                  <a:pt x="266298" y="191863"/>
                </a:lnTo>
                <a:lnTo>
                  <a:pt x="259312" y="212460"/>
                </a:lnTo>
                <a:lnTo>
                  <a:pt x="253692" y="224032"/>
                </a:lnTo>
                <a:lnTo>
                  <a:pt x="247060" y="234749"/>
                </a:lnTo>
                <a:lnTo>
                  <a:pt x="239415" y="244623"/>
                </a:lnTo>
                <a:lnTo>
                  <a:pt x="229129" y="255056"/>
                </a:lnTo>
                <a:lnTo>
                  <a:pt x="219258" y="262827"/>
                </a:lnTo>
                <a:lnTo>
                  <a:pt x="208368" y="269587"/>
                </a:lnTo>
                <a:lnTo>
                  <a:pt x="196459" y="275357"/>
                </a:lnTo>
                <a:lnTo>
                  <a:pt x="183296" y="280074"/>
                </a:lnTo>
                <a:lnTo>
                  <a:pt x="171481" y="283059"/>
                </a:lnTo>
                <a:lnTo>
                  <a:pt x="158927" y="285173"/>
                </a:lnTo>
                <a:lnTo>
                  <a:pt x="145633" y="286409"/>
                </a:lnTo>
                <a:lnTo>
                  <a:pt x="133096" y="286765"/>
                </a:lnTo>
                <a:lnTo>
                  <a:pt x="119077" y="286336"/>
                </a:lnTo>
                <a:lnTo>
                  <a:pt x="105856" y="285053"/>
                </a:lnTo>
                <a:lnTo>
                  <a:pt x="93433" y="282924"/>
                </a:lnTo>
                <a:lnTo>
                  <a:pt x="81807" y="279955"/>
                </a:lnTo>
                <a:lnTo>
                  <a:pt x="61873" y="271968"/>
                </a:lnTo>
                <a:lnTo>
                  <a:pt x="50756" y="265481"/>
                </a:lnTo>
                <a:lnTo>
                  <a:pt x="40752" y="257904"/>
                </a:lnTo>
                <a:lnTo>
                  <a:pt x="32499" y="249936"/>
                </a:lnTo>
                <a:lnTo>
                  <a:pt x="24729" y="240406"/>
                </a:lnTo>
                <a:lnTo>
                  <a:pt x="18041" y="229818"/>
                </a:lnTo>
                <a:lnTo>
                  <a:pt x="12434" y="218172"/>
                </a:lnTo>
                <a:lnTo>
                  <a:pt x="7988" y="205739"/>
                </a:lnTo>
                <a:lnTo>
                  <a:pt x="4981" y="194417"/>
                </a:lnTo>
                <a:lnTo>
                  <a:pt x="2680" y="182420"/>
                </a:lnTo>
                <a:lnTo>
                  <a:pt x="1086" y="169748"/>
                </a:lnTo>
                <a:lnTo>
                  <a:pt x="200" y="156401"/>
                </a:lnTo>
                <a:lnTo>
                  <a:pt x="0" y="145923"/>
                </a:lnTo>
                <a:lnTo>
                  <a:pt x="388" y="132404"/>
                </a:lnTo>
                <a:lnTo>
                  <a:pt x="1554" y="119396"/>
                </a:lnTo>
                <a:lnTo>
                  <a:pt x="3497" y="106898"/>
                </a:lnTo>
                <a:lnTo>
                  <a:pt x="6220" y="94912"/>
                </a:lnTo>
                <a:lnTo>
                  <a:pt x="13365" y="74043"/>
                </a:lnTo>
                <a:lnTo>
                  <a:pt x="19030" y="62476"/>
                </a:lnTo>
                <a:lnTo>
                  <a:pt x="25697" y="51785"/>
                </a:lnTo>
                <a:lnTo>
                  <a:pt x="33366" y="41970"/>
                </a:lnTo>
                <a:lnTo>
                  <a:pt x="43654" y="31606"/>
                </a:lnTo>
                <a:lnTo>
                  <a:pt x="53542" y="23820"/>
                </a:lnTo>
                <a:lnTo>
                  <a:pt x="64437" y="17050"/>
                </a:lnTo>
                <a:lnTo>
                  <a:pt x="76343" y="11316"/>
                </a:lnTo>
                <a:lnTo>
                  <a:pt x="89285" y="6683"/>
                </a:lnTo>
                <a:lnTo>
                  <a:pt x="101092" y="3694"/>
                </a:lnTo>
                <a:lnTo>
                  <a:pt x="113652" y="1581"/>
                </a:lnTo>
                <a:lnTo>
                  <a:pt x="126962" y="349"/>
                </a:lnTo>
                <a:lnTo>
                  <a:pt x="139369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519924" y="1355471"/>
            <a:ext cx="179831" cy="347979"/>
          </a:xfrm>
          <a:custGeom>
            <a:avLst/>
            <a:gdLst/>
            <a:ahLst/>
            <a:cxnLst/>
            <a:rect l="l" t="t" r="r" b="b"/>
            <a:pathLst>
              <a:path w="179831" h="347979">
                <a:moveTo>
                  <a:pt x="77216" y="0"/>
                </a:moveTo>
                <a:lnTo>
                  <a:pt x="84200" y="0"/>
                </a:lnTo>
                <a:lnTo>
                  <a:pt x="90043" y="253"/>
                </a:lnTo>
                <a:lnTo>
                  <a:pt x="94742" y="634"/>
                </a:lnTo>
                <a:lnTo>
                  <a:pt x="99441" y="1142"/>
                </a:lnTo>
                <a:lnTo>
                  <a:pt x="102997" y="1904"/>
                </a:lnTo>
                <a:lnTo>
                  <a:pt x="105664" y="2920"/>
                </a:lnTo>
                <a:lnTo>
                  <a:pt x="108330" y="4063"/>
                </a:lnTo>
                <a:lnTo>
                  <a:pt x="110235" y="5333"/>
                </a:lnTo>
                <a:lnTo>
                  <a:pt x="111378" y="6857"/>
                </a:lnTo>
                <a:lnTo>
                  <a:pt x="112522" y="8381"/>
                </a:lnTo>
                <a:lnTo>
                  <a:pt x="113156" y="10032"/>
                </a:lnTo>
                <a:lnTo>
                  <a:pt x="113156" y="11937"/>
                </a:lnTo>
                <a:lnTo>
                  <a:pt x="113156" y="68706"/>
                </a:lnTo>
                <a:lnTo>
                  <a:pt x="168401" y="68706"/>
                </a:lnTo>
                <a:lnTo>
                  <a:pt x="170306" y="68706"/>
                </a:lnTo>
                <a:lnTo>
                  <a:pt x="171957" y="69087"/>
                </a:lnTo>
                <a:lnTo>
                  <a:pt x="173354" y="70103"/>
                </a:lnTo>
                <a:lnTo>
                  <a:pt x="174878" y="70992"/>
                </a:lnTo>
                <a:lnTo>
                  <a:pt x="176022" y="72643"/>
                </a:lnTo>
                <a:lnTo>
                  <a:pt x="176910" y="74802"/>
                </a:lnTo>
                <a:lnTo>
                  <a:pt x="177926" y="76962"/>
                </a:lnTo>
                <a:lnTo>
                  <a:pt x="178689" y="80009"/>
                </a:lnTo>
                <a:lnTo>
                  <a:pt x="179070" y="83819"/>
                </a:lnTo>
                <a:lnTo>
                  <a:pt x="179577" y="87502"/>
                </a:lnTo>
                <a:lnTo>
                  <a:pt x="179831" y="92201"/>
                </a:lnTo>
                <a:lnTo>
                  <a:pt x="179831" y="97789"/>
                </a:lnTo>
                <a:lnTo>
                  <a:pt x="179831" y="108203"/>
                </a:lnTo>
                <a:lnTo>
                  <a:pt x="178816" y="115696"/>
                </a:lnTo>
                <a:lnTo>
                  <a:pt x="176910" y="120141"/>
                </a:lnTo>
                <a:lnTo>
                  <a:pt x="175132" y="124587"/>
                </a:lnTo>
                <a:lnTo>
                  <a:pt x="172339" y="126745"/>
                </a:lnTo>
                <a:lnTo>
                  <a:pt x="168655" y="126745"/>
                </a:lnTo>
                <a:lnTo>
                  <a:pt x="113156" y="126745"/>
                </a:lnTo>
                <a:lnTo>
                  <a:pt x="113156" y="246252"/>
                </a:lnTo>
                <a:lnTo>
                  <a:pt x="114191" y="261197"/>
                </a:lnTo>
                <a:lnTo>
                  <a:pt x="117293" y="272807"/>
                </a:lnTo>
                <a:lnTo>
                  <a:pt x="119633" y="277367"/>
                </a:lnTo>
                <a:lnTo>
                  <a:pt x="128710" y="285157"/>
                </a:lnTo>
                <a:lnTo>
                  <a:pt x="142762" y="287781"/>
                </a:lnTo>
                <a:lnTo>
                  <a:pt x="143001" y="287781"/>
                </a:lnTo>
                <a:lnTo>
                  <a:pt x="146811" y="287781"/>
                </a:lnTo>
                <a:lnTo>
                  <a:pt x="150241" y="287527"/>
                </a:lnTo>
                <a:lnTo>
                  <a:pt x="153289" y="286892"/>
                </a:lnTo>
                <a:lnTo>
                  <a:pt x="156336" y="286130"/>
                </a:lnTo>
                <a:lnTo>
                  <a:pt x="159003" y="285368"/>
                </a:lnTo>
                <a:lnTo>
                  <a:pt x="161417" y="284606"/>
                </a:lnTo>
                <a:lnTo>
                  <a:pt x="163829" y="283717"/>
                </a:lnTo>
                <a:lnTo>
                  <a:pt x="165861" y="282955"/>
                </a:lnTo>
                <a:lnTo>
                  <a:pt x="169036" y="281558"/>
                </a:lnTo>
                <a:lnTo>
                  <a:pt x="170560" y="281304"/>
                </a:lnTo>
                <a:lnTo>
                  <a:pt x="171830" y="281304"/>
                </a:lnTo>
                <a:lnTo>
                  <a:pt x="172974" y="281304"/>
                </a:lnTo>
                <a:lnTo>
                  <a:pt x="174117" y="281558"/>
                </a:lnTo>
                <a:lnTo>
                  <a:pt x="175132" y="282320"/>
                </a:lnTo>
                <a:lnTo>
                  <a:pt x="176149" y="282955"/>
                </a:lnTo>
                <a:lnTo>
                  <a:pt x="176910" y="284225"/>
                </a:lnTo>
                <a:lnTo>
                  <a:pt x="177546" y="286257"/>
                </a:lnTo>
                <a:lnTo>
                  <a:pt x="178053" y="288289"/>
                </a:lnTo>
                <a:lnTo>
                  <a:pt x="178689" y="290956"/>
                </a:lnTo>
                <a:lnTo>
                  <a:pt x="179070" y="294386"/>
                </a:lnTo>
                <a:lnTo>
                  <a:pt x="179577" y="297814"/>
                </a:lnTo>
                <a:lnTo>
                  <a:pt x="179831" y="302132"/>
                </a:lnTo>
                <a:lnTo>
                  <a:pt x="179831" y="307466"/>
                </a:lnTo>
                <a:lnTo>
                  <a:pt x="179831" y="315849"/>
                </a:lnTo>
                <a:lnTo>
                  <a:pt x="179324" y="322325"/>
                </a:lnTo>
                <a:lnTo>
                  <a:pt x="178307" y="326770"/>
                </a:lnTo>
                <a:lnTo>
                  <a:pt x="177165" y="331215"/>
                </a:lnTo>
                <a:lnTo>
                  <a:pt x="175768" y="334390"/>
                </a:lnTo>
                <a:lnTo>
                  <a:pt x="174117" y="336168"/>
                </a:lnTo>
                <a:lnTo>
                  <a:pt x="172466" y="337946"/>
                </a:lnTo>
                <a:lnTo>
                  <a:pt x="169925" y="339598"/>
                </a:lnTo>
                <a:lnTo>
                  <a:pt x="166624" y="340994"/>
                </a:lnTo>
                <a:lnTo>
                  <a:pt x="163195" y="342391"/>
                </a:lnTo>
                <a:lnTo>
                  <a:pt x="159384" y="343662"/>
                </a:lnTo>
                <a:lnTo>
                  <a:pt x="154940" y="344677"/>
                </a:lnTo>
                <a:lnTo>
                  <a:pt x="150368" y="345693"/>
                </a:lnTo>
                <a:lnTo>
                  <a:pt x="145542" y="346582"/>
                </a:lnTo>
                <a:lnTo>
                  <a:pt x="140334" y="347090"/>
                </a:lnTo>
                <a:lnTo>
                  <a:pt x="135127" y="347725"/>
                </a:lnTo>
                <a:lnTo>
                  <a:pt x="129794" y="347979"/>
                </a:lnTo>
                <a:lnTo>
                  <a:pt x="124586" y="347979"/>
                </a:lnTo>
                <a:lnTo>
                  <a:pt x="110694" y="347362"/>
                </a:lnTo>
                <a:lnTo>
                  <a:pt x="98172" y="345491"/>
                </a:lnTo>
                <a:lnTo>
                  <a:pt x="87502" y="342518"/>
                </a:lnTo>
                <a:lnTo>
                  <a:pt x="75485" y="337090"/>
                </a:lnTo>
                <a:lnTo>
                  <a:pt x="65314" y="329641"/>
                </a:lnTo>
                <a:lnTo>
                  <a:pt x="54298" y="316050"/>
                </a:lnTo>
                <a:lnTo>
                  <a:pt x="48718" y="304404"/>
                </a:lnTo>
                <a:lnTo>
                  <a:pt x="43907" y="286292"/>
                </a:lnTo>
                <a:lnTo>
                  <a:pt x="42320" y="273820"/>
                </a:lnTo>
                <a:lnTo>
                  <a:pt x="41676" y="260120"/>
                </a:lnTo>
                <a:lnTo>
                  <a:pt x="41655" y="257048"/>
                </a:lnTo>
                <a:lnTo>
                  <a:pt x="41655" y="126745"/>
                </a:lnTo>
                <a:lnTo>
                  <a:pt x="11049" y="126745"/>
                </a:lnTo>
                <a:lnTo>
                  <a:pt x="7493" y="126745"/>
                </a:lnTo>
                <a:lnTo>
                  <a:pt x="4699" y="124587"/>
                </a:lnTo>
                <a:lnTo>
                  <a:pt x="2794" y="120141"/>
                </a:lnTo>
                <a:lnTo>
                  <a:pt x="889" y="115696"/>
                </a:lnTo>
                <a:lnTo>
                  <a:pt x="0" y="108203"/>
                </a:lnTo>
                <a:lnTo>
                  <a:pt x="0" y="97789"/>
                </a:lnTo>
                <a:lnTo>
                  <a:pt x="0" y="92201"/>
                </a:lnTo>
                <a:lnTo>
                  <a:pt x="253" y="87502"/>
                </a:lnTo>
                <a:lnTo>
                  <a:pt x="634" y="83819"/>
                </a:lnTo>
                <a:lnTo>
                  <a:pt x="1143" y="80009"/>
                </a:lnTo>
                <a:lnTo>
                  <a:pt x="1904" y="76962"/>
                </a:lnTo>
                <a:lnTo>
                  <a:pt x="2794" y="74802"/>
                </a:lnTo>
                <a:lnTo>
                  <a:pt x="3809" y="72643"/>
                </a:lnTo>
                <a:lnTo>
                  <a:pt x="4952" y="70992"/>
                </a:lnTo>
                <a:lnTo>
                  <a:pt x="6350" y="70103"/>
                </a:lnTo>
                <a:lnTo>
                  <a:pt x="7874" y="69087"/>
                </a:lnTo>
                <a:lnTo>
                  <a:pt x="9525" y="68706"/>
                </a:lnTo>
                <a:lnTo>
                  <a:pt x="11429" y="68706"/>
                </a:lnTo>
                <a:lnTo>
                  <a:pt x="41655" y="68706"/>
                </a:lnTo>
                <a:lnTo>
                  <a:pt x="41655" y="11937"/>
                </a:lnTo>
                <a:lnTo>
                  <a:pt x="41655" y="10032"/>
                </a:lnTo>
                <a:lnTo>
                  <a:pt x="42164" y="8381"/>
                </a:lnTo>
                <a:lnTo>
                  <a:pt x="43179" y="6857"/>
                </a:lnTo>
                <a:lnTo>
                  <a:pt x="44196" y="5333"/>
                </a:lnTo>
                <a:lnTo>
                  <a:pt x="46100" y="4063"/>
                </a:lnTo>
                <a:lnTo>
                  <a:pt x="48895" y="2920"/>
                </a:lnTo>
                <a:lnTo>
                  <a:pt x="51561" y="1904"/>
                </a:lnTo>
                <a:lnTo>
                  <a:pt x="55372" y="1142"/>
                </a:lnTo>
                <a:lnTo>
                  <a:pt x="59944" y="634"/>
                </a:lnTo>
                <a:lnTo>
                  <a:pt x="64643" y="253"/>
                </a:lnTo>
                <a:lnTo>
                  <a:pt x="70357" y="0"/>
                </a:lnTo>
                <a:lnTo>
                  <a:pt x="77216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267452" y="1355471"/>
            <a:ext cx="179832" cy="347979"/>
          </a:xfrm>
          <a:custGeom>
            <a:avLst/>
            <a:gdLst/>
            <a:ahLst/>
            <a:cxnLst/>
            <a:rect l="l" t="t" r="r" b="b"/>
            <a:pathLst>
              <a:path w="179832" h="347979">
                <a:moveTo>
                  <a:pt x="77215" y="0"/>
                </a:moveTo>
                <a:lnTo>
                  <a:pt x="84200" y="0"/>
                </a:lnTo>
                <a:lnTo>
                  <a:pt x="90043" y="253"/>
                </a:lnTo>
                <a:lnTo>
                  <a:pt x="94742" y="634"/>
                </a:lnTo>
                <a:lnTo>
                  <a:pt x="99440" y="1142"/>
                </a:lnTo>
                <a:lnTo>
                  <a:pt x="102997" y="1904"/>
                </a:lnTo>
                <a:lnTo>
                  <a:pt x="105663" y="2920"/>
                </a:lnTo>
                <a:lnTo>
                  <a:pt x="108331" y="4063"/>
                </a:lnTo>
                <a:lnTo>
                  <a:pt x="110236" y="5333"/>
                </a:lnTo>
                <a:lnTo>
                  <a:pt x="111378" y="6857"/>
                </a:lnTo>
                <a:lnTo>
                  <a:pt x="112522" y="8381"/>
                </a:lnTo>
                <a:lnTo>
                  <a:pt x="113157" y="10032"/>
                </a:lnTo>
                <a:lnTo>
                  <a:pt x="113157" y="11937"/>
                </a:lnTo>
                <a:lnTo>
                  <a:pt x="113157" y="68706"/>
                </a:lnTo>
                <a:lnTo>
                  <a:pt x="168401" y="68706"/>
                </a:lnTo>
                <a:lnTo>
                  <a:pt x="170307" y="68706"/>
                </a:lnTo>
                <a:lnTo>
                  <a:pt x="171958" y="69087"/>
                </a:lnTo>
                <a:lnTo>
                  <a:pt x="173355" y="70103"/>
                </a:lnTo>
                <a:lnTo>
                  <a:pt x="174878" y="70992"/>
                </a:lnTo>
                <a:lnTo>
                  <a:pt x="176022" y="72643"/>
                </a:lnTo>
                <a:lnTo>
                  <a:pt x="176911" y="74802"/>
                </a:lnTo>
                <a:lnTo>
                  <a:pt x="177926" y="76962"/>
                </a:lnTo>
                <a:lnTo>
                  <a:pt x="178688" y="80009"/>
                </a:lnTo>
                <a:lnTo>
                  <a:pt x="179070" y="83819"/>
                </a:lnTo>
                <a:lnTo>
                  <a:pt x="179577" y="87502"/>
                </a:lnTo>
                <a:lnTo>
                  <a:pt x="179832" y="92201"/>
                </a:lnTo>
                <a:lnTo>
                  <a:pt x="179832" y="97789"/>
                </a:lnTo>
                <a:lnTo>
                  <a:pt x="179832" y="108203"/>
                </a:lnTo>
                <a:lnTo>
                  <a:pt x="178815" y="115696"/>
                </a:lnTo>
                <a:lnTo>
                  <a:pt x="176911" y="120141"/>
                </a:lnTo>
                <a:lnTo>
                  <a:pt x="175133" y="124587"/>
                </a:lnTo>
                <a:lnTo>
                  <a:pt x="172338" y="126745"/>
                </a:lnTo>
                <a:lnTo>
                  <a:pt x="168656" y="126745"/>
                </a:lnTo>
                <a:lnTo>
                  <a:pt x="113157" y="126745"/>
                </a:lnTo>
                <a:lnTo>
                  <a:pt x="113157" y="246252"/>
                </a:lnTo>
                <a:lnTo>
                  <a:pt x="114191" y="261197"/>
                </a:lnTo>
                <a:lnTo>
                  <a:pt x="117293" y="272807"/>
                </a:lnTo>
                <a:lnTo>
                  <a:pt x="119634" y="277367"/>
                </a:lnTo>
                <a:lnTo>
                  <a:pt x="128710" y="285157"/>
                </a:lnTo>
                <a:lnTo>
                  <a:pt x="142762" y="287781"/>
                </a:lnTo>
                <a:lnTo>
                  <a:pt x="143001" y="287781"/>
                </a:lnTo>
                <a:lnTo>
                  <a:pt x="146812" y="287781"/>
                </a:lnTo>
                <a:lnTo>
                  <a:pt x="150240" y="287527"/>
                </a:lnTo>
                <a:lnTo>
                  <a:pt x="153288" y="286892"/>
                </a:lnTo>
                <a:lnTo>
                  <a:pt x="156337" y="286130"/>
                </a:lnTo>
                <a:lnTo>
                  <a:pt x="159003" y="285368"/>
                </a:lnTo>
                <a:lnTo>
                  <a:pt x="161417" y="284606"/>
                </a:lnTo>
                <a:lnTo>
                  <a:pt x="163830" y="283717"/>
                </a:lnTo>
                <a:lnTo>
                  <a:pt x="165862" y="282955"/>
                </a:lnTo>
                <a:lnTo>
                  <a:pt x="169037" y="281558"/>
                </a:lnTo>
                <a:lnTo>
                  <a:pt x="170561" y="281304"/>
                </a:lnTo>
                <a:lnTo>
                  <a:pt x="171831" y="281304"/>
                </a:lnTo>
                <a:lnTo>
                  <a:pt x="172974" y="281304"/>
                </a:lnTo>
                <a:lnTo>
                  <a:pt x="174117" y="281558"/>
                </a:lnTo>
                <a:lnTo>
                  <a:pt x="175133" y="282320"/>
                </a:lnTo>
                <a:lnTo>
                  <a:pt x="176149" y="282955"/>
                </a:lnTo>
                <a:lnTo>
                  <a:pt x="176911" y="284225"/>
                </a:lnTo>
                <a:lnTo>
                  <a:pt x="177546" y="286257"/>
                </a:lnTo>
                <a:lnTo>
                  <a:pt x="178053" y="288289"/>
                </a:lnTo>
                <a:lnTo>
                  <a:pt x="178688" y="290956"/>
                </a:lnTo>
                <a:lnTo>
                  <a:pt x="179070" y="294386"/>
                </a:lnTo>
                <a:lnTo>
                  <a:pt x="179577" y="297814"/>
                </a:lnTo>
                <a:lnTo>
                  <a:pt x="179832" y="302132"/>
                </a:lnTo>
                <a:lnTo>
                  <a:pt x="179832" y="307466"/>
                </a:lnTo>
                <a:lnTo>
                  <a:pt x="179832" y="315849"/>
                </a:lnTo>
                <a:lnTo>
                  <a:pt x="179324" y="322325"/>
                </a:lnTo>
                <a:lnTo>
                  <a:pt x="178308" y="326770"/>
                </a:lnTo>
                <a:lnTo>
                  <a:pt x="177164" y="331215"/>
                </a:lnTo>
                <a:lnTo>
                  <a:pt x="175768" y="334390"/>
                </a:lnTo>
                <a:lnTo>
                  <a:pt x="174117" y="336168"/>
                </a:lnTo>
                <a:lnTo>
                  <a:pt x="172465" y="337946"/>
                </a:lnTo>
                <a:lnTo>
                  <a:pt x="169925" y="339598"/>
                </a:lnTo>
                <a:lnTo>
                  <a:pt x="166624" y="340994"/>
                </a:lnTo>
                <a:lnTo>
                  <a:pt x="163195" y="342391"/>
                </a:lnTo>
                <a:lnTo>
                  <a:pt x="159385" y="343662"/>
                </a:lnTo>
                <a:lnTo>
                  <a:pt x="154939" y="344677"/>
                </a:lnTo>
                <a:lnTo>
                  <a:pt x="150368" y="345693"/>
                </a:lnTo>
                <a:lnTo>
                  <a:pt x="145542" y="346582"/>
                </a:lnTo>
                <a:lnTo>
                  <a:pt x="140335" y="347090"/>
                </a:lnTo>
                <a:lnTo>
                  <a:pt x="135127" y="347725"/>
                </a:lnTo>
                <a:lnTo>
                  <a:pt x="129794" y="347979"/>
                </a:lnTo>
                <a:lnTo>
                  <a:pt x="124587" y="347979"/>
                </a:lnTo>
                <a:lnTo>
                  <a:pt x="110694" y="347362"/>
                </a:lnTo>
                <a:lnTo>
                  <a:pt x="98172" y="345491"/>
                </a:lnTo>
                <a:lnTo>
                  <a:pt x="87502" y="342518"/>
                </a:lnTo>
                <a:lnTo>
                  <a:pt x="75485" y="337090"/>
                </a:lnTo>
                <a:lnTo>
                  <a:pt x="65314" y="329641"/>
                </a:lnTo>
                <a:lnTo>
                  <a:pt x="54298" y="316050"/>
                </a:lnTo>
                <a:lnTo>
                  <a:pt x="48718" y="304404"/>
                </a:lnTo>
                <a:lnTo>
                  <a:pt x="43907" y="286292"/>
                </a:lnTo>
                <a:lnTo>
                  <a:pt x="42320" y="273820"/>
                </a:lnTo>
                <a:lnTo>
                  <a:pt x="41676" y="260120"/>
                </a:lnTo>
                <a:lnTo>
                  <a:pt x="41656" y="257048"/>
                </a:lnTo>
                <a:lnTo>
                  <a:pt x="41656" y="126745"/>
                </a:lnTo>
                <a:lnTo>
                  <a:pt x="11049" y="126745"/>
                </a:lnTo>
                <a:lnTo>
                  <a:pt x="7493" y="126745"/>
                </a:lnTo>
                <a:lnTo>
                  <a:pt x="4699" y="124587"/>
                </a:lnTo>
                <a:lnTo>
                  <a:pt x="2794" y="120141"/>
                </a:lnTo>
                <a:lnTo>
                  <a:pt x="888" y="115696"/>
                </a:lnTo>
                <a:lnTo>
                  <a:pt x="0" y="108203"/>
                </a:lnTo>
                <a:lnTo>
                  <a:pt x="0" y="97789"/>
                </a:lnTo>
                <a:lnTo>
                  <a:pt x="0" y="92201"/>
                </a:lnTo>
                <a:lnTo>
                  <a:pt x="253" y="87502"/>
                </a:lnTo>
                <a:lnTo>
                  <a:pt x="635" y="83819"/>
                </a:lnTo>
                <a:lnTo>
                  <a:pt x="1143" y="80009"/>
                </a:lnTo>
                <a:lnTo>
                  <a:pt x="1905" y="76962"/>
                </a:lnTo>
                <a:lnTo>
                  <a:pt x="2794" y="74802"/>
                </a:lnTo>
                <a:lnTo>
                  <a:pt x="3810" y="72643"/>
                </a:lnTo>
                <a:lnTo>
                  <a:pt x="4952" y="70992"/>
                </a:lnTo>
                <a:lnTo>
                  <a:pt x="6350" y="70103"/>
                </a:lnTo>
                <a:lnTo>
                  <a:pt x="7874" y="69087"/>
                </a:lnTo>
                <a:lnTo>
                  <a:pt x="9525" y="68706"/>
                </a:lnTo>
                <a:lnTo>
                  <a:pt x="11430" y="68706"/>
                </a:lnTo>
                <a:lnTo>
                  <a:pt x="41656" y="68706"/>
                </a:lnTo>
                <a:lnTo>
                  <a:pt x="41656" y="11937"/>
                </a:lnTo>
                <a:lnTo>
                  <a:pt x="41656" y="10032"/>
                </a:lnTo>
                <a:lnTo>
                  <a:pt x="42163" y="8381"/>
                </a:lnTo>
                <a:lnTo>
                  <a:pt x="43180" y="6857"/>
                </a:lnTo>
                <a:lnTo>
                  <a:pt x="44196" y="5333"/>
                </a:lnTo>
                <a:lnTo>
                  <a:pt x="46100" y="4063"/>
                </a:lnTo>
                <a:lnTo>
                  <a:pt x="48895" y="2920"/>
                </a:lnTo>
                <a:lnTo>
                  <a:pt x="51562" y="1904"/>
                </a:lnTo>
                <a:lnTo>
                  <a:pt x="55372" y="1142"/>
                </a:lnTo>
                <a:lnTo>
                  <a:pt x="59944" y="634"/>
                </a:lnTo>
                <a:lnTo>
                  <a:pt x="64643" y="253"/>
                </a:lnTo>
                <a:lnTo>
                  <a:pt x="70358" y="0"/>
                </a:lnTo>
                <a:lnTo>
                  <a:pt x="7721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27672" y="1328927"/>
            <a:ext cx="429780" cy="370459"/>
          </a:xfrm>
          <a:custGeom>
            <a:avLst/>
            <a:gdLst/>
            <a:ahLst/>
            <a:cxnLst/>
            <a:rect l="l" t="t" r="r" b="b"/>
            <a:pathLst>
              <a:path w="429780" h="370459">
                <a:moveTo>
                  <a:pt x="28206" y="0"/>
                </a:moveTo>
                <a:lnTo>
                  <a:pt x="77228" y="0"/>
                </a:lnTo>
                <a:lnTo>
                  <a:pt x="85979" y="0"/>
                </a:lnTo>
                <a:lnTo>
                  <a:pt x="93472" y="762"/>
                </a:lnTo>
                <a:lnTo>
                  <a:pt x="99745" y="2159"/>
                </a:lnTo>
                <a:lnTo>
                  <a:pt x="106019" y="3556"/>
                </a:lnTo>
                <a:lnTo>
                  <a:pt x="111429" y="5969"/>
                </a:lnTo>
                <a:lnTo>
                  <a:pt x="115989" y="9271"/>
                </a:lnTo>
                <a:lnTo>
                  <a:pt x="120548" y="12573"/>
                </a:lnTo>
                <a:lnTo>
                  <a:pt x="124358" y="17018"/>
                </a:lnTo>
                <a:lnTo>
                  <a:pt x="127393" y="22351"/>
                </a:lnTo>
                <a:lnTo>
                  <a:pt x="130429" y="27812"/>
                </a:lnTo>
                <a:lnTo>
                  <a:pt x="133096" y="34544"/>
                </a:lnTo>
                <a:lnTo>
                  <a:pt x="135369" y="42418"/>
                </a:lnTo>
                <a:lnTo>
                  <a:pt x="215176" y="262255"/>
                </a:lnTo>
                <a:lnTo>
                  <a:pt x="216319" y="262255"/>
                </a:lnTo>
                <a:lnTo>
                  <a:pt x="298970" y="43052"/>
                </a:lnTo>
                <a:lnTo>
                  <a:pt x="301434" y="35051"/>
                </a:lnTo>
                <a:lnTo>
                  <a:pt x="304139" y="28321"/>
                </a:lnTo>
                <a:lnTo>
                  <a:pt x="307086" y="22860"/>
                </a:lnTo>
                <a:lnTo>
                  <a:pt x="310032" y="17272"/>
                </a:lnTo>
                <a:lnTo>
                  <a:pt x="313461" y="12826"/>
                </a:lnTo>
                <a:lnTo>
                  <a:pt x="317347" y="9398"/>
                </a:lnTo>
                <a:lnTo>
                  <a:pt x="321246" y="5969"/>
                </a:lnTo>
                <a:lnTo>
                  <a:pt x="325856" y="3556"/>
                </a:lnTo>
                <a:lnTo>
                  <a:pt x="331177" y="2159"/>
                </a:lnTo>
                <a:lnTo>
                  <a:pt x="336499" y="762"/>
                </a:lnTo>
                <a:lnTo>
                  <a:pt x="342671" y="0"/>
                </a:lnTo>
                <a:lnTo>
                  <a:pt x="349694" y="0"/>
                </a:lnTo>
                <a:lnTo>
                  <a:pt x="400138" y="0"/>
                </a:lnTo>
                <a:lnTo>
                  <a:pt x="405269" y="0"/>
                </a:lnTo>
                <a:lnTo>
                  <a:pt x="409689" y="635"/>
                </a:lnTo>
                <a:lnTo>
                  <a:pt x="413397" y="2032"/>
                </a:lnTo>
                <a:lnTo>
                  <a:pt x="417106" y="3301"/>
                </a:lnTo>
                <a:lnTo>
                  <a:pt x="420141" y="5334"/>
                </a:lnTo>
                <a:lnTo>
                  <a:pt x="422516" y="7874"/>
                </a:lnTo>
                <a:lnTo>
                  <a:pt x="424891" y="10413"/>
                </a:lnTo>
                <a:lnTo>
                  <a:pt x="426694" y="13588"/>
                </a:lnTo>
                <a:lnTo>
                  <a:pt x="427926" y="17272"/>
                </a:lnTo>
                <a:lnTo>
                  <a:pt x="429171" y="20955"/>
                </a:lnTo>
                <a:lnTo>
                  <a:pt x="429780" y="25146"/>
                </a:lnTo>
                <a:lnTo>
                  <a:pt x="429780" y="29972"/>
                </a:lnTo>
                <a:lnTo>
                  <a:pt x="429780" y="358521"/>
                </a:lnTo>
                <a:lnTo>
                  <a:pt x="429780" y="360425"/>
                </a:lnTo>
                <a:lnTo>
                  <a:pt x="429259" y="362204"/>
                </a:lnTo>
                <a:lnTo>
                  <a:pt x="428218" y="363727"/>
                </a:lnTo>
                <a:lnTo>
                  <a:pt x="427177" y="365251"/>
                </a:lnTo>
                <a:lnTo>
                  <a:pt x="425272" y="366395"/>
                </a:lnTo>
                <a:lnTo>
                  <a:pt x="422516" y="367411"/>
                </a:lnTo>
                <a:lnTo>
                  <a:pt x="419760" y="368300"/>
                </a:lnTo>
                <a:lnTo>
                  <a:pt x="416102" y="369062"/>
                </a:lnTo>
                <a:lnTo>
                  <a:pt x="411543" y="369697"/>
                </a:lnTo>
                <a:lnTo>
                  <a:pt x="406984" y="370205"/>
                </a:lnTo>
                <a:lnTo>
                  <a:pt x="401193" y="370459"/>
                </a:lnTo>
                <a:lnTo>
                  <a:pt x="394157" y="370459"/>
                </a:lnTo>
                <a:lnTo>
                  <a:pt x="387324" y="370459"/>
                </a:lnTo>
                <a:lnTo>
                  <a:pt x="381622" y="370205"/>
                </a:lnTo>
                <a:lnTo>
                  <a:pt x="377063" y="369697"/>
                </a:lnTo>
                <a:lnTo>
                  <a:pt x="372503" y="369062"/>
                </a:lnTo>
                <a:lnTo>
                  <a:pt x="368884" y="368300"/>
                </a:lnTo>
                <a:lnTo>
                  <a:pt x="366229" y="367411"/>
                </a:lnTo>
                <a:lnTo>
                  <a:pt x="363562" y="366395"/>
                </a:lnTo>
                <a:lnTo>
                  <a:pt x="361670" y="365251"/>
                </a:lnTo>
                <a:lnTo>
                  <a:pt x="360527" y="363727"/>
                </a:lnTo>
                <a:lnTo>
                  <a:pt x="359384" y="362204"/>
                </a:lnTo>
                <a:lnTo>
                  <a:pt x="358813" y="360425"/>
                </a:lnTo>
                <a:lnTo>
                  <a:pt x="358813" y="358521"/>
                </a:lnTo>
                <a:lnTo>
                  <a:pt x="358813" y="58420"/>
                </a:lnTo>
                <a:lnTo>
                  <a:pt x="358254" y="58420"/>
                </a:lnTo>
                <a:lnTo>
                  <a:pt x="251371" y="358267"/>
                </a:lnTo>
                <a:lnTo>
                  <a:pt x="250609" y="360680"/>
                </a:lnTo>
                <a:lnTo>
                  <a:pt x="249377" y="362712"/>
                </a:lnTo>
                <a:lnTo>
                  <a:pt x="247662" y="364363"/>
                </a:lnTo>
                <a:lnTo>
                  <a:pt x="245960" y="366013"/>
                </a:lnTo>
                <a:lnTo>
                  <a:pt x="243624" y="367284"/>
                </a:lnTo>
                <a:lnTo>
                  <a:pt x="240677" y="368300"/>
                </a:lnTo>
                <a:lnTo>
                  <a:pt x="237744" y="369188"/>
                </a:lnTo>
                <a:lnTo>
                  <a:pt x="233984" y="369824"/>
                </a:lnTo>
                <a:lnTo>
                  <a:pt x="229425" y="370077"/>
                </a:lnTo>
                <a:lnTo>
                  <a:pt x="224866" y="370332"/>
                </a:lnTo>
                <a:lnTo>
                  <a:pt x="219354" y="370459"/>
                </a:lnTo>
                <a:lnTo>
                  <a:pt x="212890" y="370459"/>
                </a:lnTo>
                <a:lnTo>
                  <a:pt x="206438" y="370459"/>
                </a:lnTo>
                <a:lnTo>
                  <a:pt x="200926" y="370332"/>
                </a:lnTo>
                <a:lnTo>
                  <a:pt x="196367" y="369824"/>
                </a:lnTo>
                <a:lnTo>
                  <a:pt x="191808" y="369316"/>
                </a:lnTo>
                <a:lnTo>
                  <a:pt x="188048" y="368554"/>
                </a:lnTo>
                <a:lnTo>
                  <a:pt x="185102" y="367538"/>
                </a:lnTo>
                <a:lnTo>
                  <a:pt x="182168" y="366522"/>
                </a:lnTo>
                <a:lnTo>
                  <a:pt x="179832" y="365251"/>
                </a:lnTo>
                <a:lnTo>
                  <a:pt x="178130" y="363727"/>
                </a:lnTo>
                <a:lnTo>
                  <a:pt x="176415" y="362204"/>
                </a:lnTo>
                <a:lnTo>
                  <a:pt x="175272" y="360299"/>
                </a:lnTo>
                <a:lnTo>
                  <a:pt x="174701" y="358267"/>
                </a:lnTo>
                <a:lnTo>
                  <a:pt x="71539" y="58420"/>
                </a:lnTo>
                <a:lnTo>
                  <a:pt x="70967" y="58420"/>
                </a:lnTo>
                <a:lnTo>
                  <a:pt x="70967" y="358521"/>
                </a:lnTo>
                <a:lnTo>
                  <a:pt x="70967" y="360425"/>
                </a:lnTo>
                <a:lnTo>
                  <a:pt x="70434" y="362204"/>
                </a:lnTo>
                <a:lnTo>
                  <a:pt x="69392" y="363727"/>
                </a:lnTo>
                <a:lnTo>
                  <a:pt x="68351" y="365251"/>
                </a:lnTo>
                <a:lnTo>
                  <a:pt x="66408" y="366395"/>
                </a:lnTo>
                <a:lnTo>
                  <a:pt x="63550" y="367411"/>
                </a:lnTo>
                <a:lnTo>
                  <a:pt x="60706" y="368300"/>
                </a:lnTo>
                <a:lnTo>
                  <a:pt x="57048" y="369062"/>
                </a:lnTo>
                <a:lnTo>
                  <a:pt x="52578" y="369697"/>
                </a:lnTo>
                <a:lnTo>
                  <a:pt x="48120" y="370205"/>
                </a:lnTo>
                <a:lnTo>
                  <a:pt x="42367" y="370459"/>
                </a:lnTo>
                <a:lnTo>
                  <a:pt x="35331" y="370459"/>
                </a:lnTo>
                <a:lnTo>
                  <a:pt x="28498" y="370459"/>
                </a:lnTo>
                <a:lnTo>
                  <a:pt x="22796" y="370205"/>
                </a:lnTo>
                <a:lnTo>
                  <a:pt x="18237" y="369697"/>
                </a:lnTo>
                <a:lnTo>
                  <a:pt x="13677" y="369062"/>
                </a:lnTo>
                <a:lnTo>
                  <a:pt x="10020" y="368300"/>
                </a:lnTo>
                <a:lnTo>
                  <a:pt x="7264" y="367411"/>
                </a:lnTo>
                <a:lnTo>
                  <a:pt x="4508" y="366395"/>
                </a:lnTo>
                <a:lnTo>
                  <a:pt x="2603" y="365251"/>
                </a:lnTo>
                <a:lnTo>
                  <a:pt x="1562" y="363727"/>
                </a:lnTo>
                <a:lnTo>
                  <a:pt x="520" y="362204"/>
                </a:lnTo>
                <a:lnTo>
                  <a:pt x="0" y="360425"/>
                </a:lnTo>
                <a:lnTo>
                  <a:pt x="0" y="358521"/>
                </a:lnTo>
                <a:lnTo>
                  <a:pt x="0" y="29972"/>
                </a:lnTo>
                <a:lnTo>
                  <a:pt x="0" y="20193"/>
                </a:lnTo>
                <a:lnTo>
                  <a:pt x="2565" y="12826"/>
                </a:lnTo>
                <a:lnTo>
                  <a:pt x="7696" y="7747"/>
                </a:lnTo>
                <a:lnTo>
                  <a:pt x="12827" y="2539"/>
                </a:lnTo>
                <a:lnTo>
                  <a:pt x="19659" y="0"/>
                </a:lnTo>
                <a:lnTo>
                  <a:pt x="28206" y="0"/>
                </a:lnTo>
                <a:close/>
              </a:path>
            </a:pathLst>
          </a:custGeom>
          <a:ln w="10667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10963" y="1327277"/>
            <a:ext cx="202564" cy="370459"/>
          </a:xfrm>
          <a:custGeom>
            <a:avLst/>
            <a:gdLst/>
            <a:ahLst/>
            <a:cxnLst/>
            <a:rect l="l" t="t" r="r" b="b"/>
            <a:pathLst>
              <a:path w="202564" h="370459">
                <a:moveTo>
                  <a:pt x="37591" y="0"/>
                </a:moveTo>
                <a:lnTo>
                  <a:pt x="44958" y="0"/>
                </a:lnTo>
                <a:lnTo>
                  <a:pt x="51053" y="253"/>
                </a:lnTo>
                <a:lnTo>
                  <a:pt x="55879" y="762"/>
                </a:lnTo>
                <a:lnTo>
                  <a:pt x="60578" y="1397"/>
                </a:lnTo>
                <a:lnTo>
                  <a:pt x="64388" y="2159"/>
                </a:lnTo>
                <a:lnTo>
                  <a:pt x="67183" y="3048"/>
                </a:lnTo>
                <a:lnTo>
                  <a:pt x="70103" y="4063"/>
                </a:lnTo>
                <a:lnTo>
                  <a:pt x="72136" y="5334"/>
                </a:lnTo>
                <a:lnTo>
                  <a:pt x="73406" y="6731"/>
                </a:lnTo>
                <a:lnTo>
                  <a:pt x="74549" y="8255"/>
                </a:lnTo>
                <a:lnTo>
                  <a:pt x="75184" y="10033"/>
                </a:lnTo>
                <a:lnTo>
                  <a:pt x="75184" y="11937"/>
                </a:lnTo>
                <a:lnTo>
                  <a:pt x="75184" y="308610"/>
                </a:lnTo>
                <a:lnTo>
                  <a:pt x="191135" y="308610"/>
                </a:lnTo>
                <a:lnTo>
                  <a:pt x="193039" y="308610"/>
                </a:lnTo>
                <a:lnTo>
                  <a:pt x="194817" y="309118"/>
                </a:lnTo>
                <a:lnTo>
                  <a:pt x="196214" y="310134"/>
                </a:lnTo>
                <a:lnTo>
                  <a:pt x="197612" y="311276"/>
                </a:lnTo>
                <a:lnTo>
                  <a:pt x="198754" y="312927"/>
                </a:lnTo>
                <a:lnTo>
                  <a:pt x="199771" y="315340"/>
                </a:lnTo>
                <a:lnTo>
                  <a:pt x="200660" y="317626"/>
                </a:lnTo>
                <a:lnTo>
                  <a:pt x="201422" y="320801"/>
                </a:lnTo>
                <a:lnTo>
                  <a:pt x="201929" y="324738"/>
                </a:lnTo>
                <a:lnTo>
                  <a:pt x="202311" y="328549"/>
                </a:lnTo>
                <a:lnTo>
                  <a:pt x="202564" y="333375"/>
                </a:lnTo>
                <a:lnTo>
                  <a:pt x="202564" y="339089"/>
                </a:lnTo>
                <a:lnTo>
                  <a:pt x="202564" y="344805"/>
                </a:lnTo>
                <a:lnTo>
                  <a:pt x="202311" y="349631"/>
                </a:lnTo>
                <a:lnTo>
                  <a:pt x="201929" y="353440"/>
                </a:lnTo>
                <a:lnTo>
                  <a:pt x="201422" y="357377"/>
                </a:lnTo>
                <a:lnTo>
                  <a:pt x="200660" y="360680"/>
                </a:lnTo>
                <a:lnTo>
                  <a:pt x="199771" y="363220"/>
                </a:lnTo>
                <a:lnTo>
                  <a:pt x="198754" y="365760"/>
                </a:lnTo>
                <a:lnTo>
                  <a:pt x="197612" y="367664"/>
                </a:lnTo>
                <a:lnTo>
                  <a:pt x="196214" y="368808"/>
                </a:lnTo>
                <a:lnTo>
                  <a:pt x="194817" y="369950"/>
                </a:lnTo>
                <a:lnTo>
                  <a:pt x="193039" y="370459"/>
                </a:lnTo>
                <a:lnTo>
                  <a:pt x="191135" y="370459"/>
                </a:lnTo>
                <a:lnTo>
                  <a:pt x="22225" y="370459"/>
                </a:lnTo>
                <a:lnTo>
                  <a:pt x="15875" y="370459"/>
                </a:lnTo>
                <a:lnTo>
                  <a:pt x="10667" y="368553"/>
                </a:lnTo>
                <a:lnTo>
                  <a:pt x="6350" y="364871"/>
                </a:lnTo>
                <a:lnTo>
                  <a:pt x="2159" y="361188"/>
                </a:lnTo>
                <a:lnTo>
                  <a:pt x="0" y="355219"/>
                </a:lnTo>
                <a:lnTo>
                  <a:pt x="0" y="346837"/>
                </a:lnTo>
                <a:lnTo>
                  <a:pt x="0" y="11937"/>
                </a:lnTo>
                <a:lnTo>
                  <a:pt x="0" y="10033"/>
                </a:lnTo>
                <a:lnTo>
                  <a:pt x="635" y="8255"/>
                </a:lnTo>
                <a:lnTo>
                  <a:pt x="1777" y="6731"/>
                </a:lnTo>
                <a:lnTo>
                  <a:pt x="3048" y="5334"/>
                </a:lnTo>
                <a:lnTo>
                  <a:pt x="5079" y="4063"/>
                </a:lnTo>
                <a:lnTo>
                  <a:pt x="8000" y="3048"/>
                </a:lnTo>
                <a:lnTo>
                  <a:pt x="10795" y="2159"/>
                </a:lnTo>
                <a:lnTo>
                  <a:pt x="14604" y="1397"/>
                </a:lnTo>
                <a:lnTo>
                  <a:pt x="19431" y="762"/>
                </a:lnTo>
                <a:lnTo>
                  <a:pt x="24384" y="253"/>
                </a:lnTo>
                <a:lnTo>
                  <a:pt x="30352" y="0"/>
                </a:lnTo>
                <a:lnTo>
                  <a:pt x="3759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876033" y="1322959"/>
            <a:ext cx="272669" cy="380745"/>
          </a:xfrm>
          <a:custGeom>
            <a:avLst/>
            <a:gdLst/>
            <a:ahLst/>
            <a:cxnLst/>
            <a:rect l="l" t="t" r="r" b="b"/>
            <a:pathLst>
              <a:path w="272669" h="380745">
                <a:moveTo>
                  <a:pt x="170942" y="0"/>
                </a:moveTo>
                <a:lnTo>
                  <a:pt x="183919" y="477"/>
                </a:lnTo>
                <a:lnTo>
                  <a:pt x="196419" y="1871"/>
                </a:lnTo>
                <a:lnTo>
                  <a:pt x="200533" y="2539"/>
                </a:lnTo>
                <a:lnTo>
                  <a:pt x="213362" y="5298"/>
                </a:lnTo>
                <a:lnTo>
                  <a:pt x="225276" y="8707"/>
                </a:lnTo>
                <a:lnTo>
                  <a:pt x="235076" y="12064"/>
                </a:lnTo>
                <a:lnTo>
                  <a:pt x="242316" y="15239"/>
                </a:lnTo>
                <a:lnTo>
                  <a:pt x="248793" y="18795"/>
                </a:lnTo>
                <a:lnTo>
                  <a:pt x="255270" y="22351"/>
                </a:lnTo>
                <a:lnTo>
                  <a:pt x="259715" y="25526"/>
                </a:lnTo>
                <a:lnTo>
                  <a:pt x="262255" y="28066"/>
                </a:lnTo>
                <a:lnTo>
                  <a:pt x="264795" y="30606"/>
                </a:lnTo>
                <a:lnTo>
                  <a:pt x="267589" y="34416"/>
                </a:lnTo>
                <a:lnTo>
                  <a:pt x="269240" y="38353"/>
                </a:lnTo>
                <a:lnTo>
                  <a:pt x="270383" y="43687"/>
                </a:lnTo>
                <a:lnTo>
                  <a:pt x="271145" y="50418"/>
                </a:lnTo>
                <a:lnTo>
                  <a:pt x="271399" y="54101"/>
                </a:lnTo>
                <a:lnTo>
                  <a:pt x="271525" y="58546"/>
                </a:lnTo>
                <a:lnTo>
                  <a:pt x="271525" y="63880"/>
                </a:lnTo>
                <a:lnTo>
                  <a:pt x="271525" y="69595"/>
                </a:lnTo>
                <a:lnTo>
                  <a:pt x="271399" y="74421"/>
                </a:lnTo>
                <a:lnTo>
                  <a:pt x="271018" y="78358"/>
                </a:lnTo>
                <a:lnTo>
                  <a:pt x="270637" y="82423"/>
                </a:lnTo>
                <a:lnTo>
                  <a:pt x="269875" y="85598"/>
                </a:lnTo>
                <a:lnTo>
                  <a:pt x="268986" y="88011"/>
                </a:lnTo>
                <a:lnTo>
                  <a:pt x="268097" y="90550"/>
                </a:lnTo>
                <a:lnTo>
                  <a:pt x="266954" y="92328"/>
                </a:lnTo>
                <a:lnTo>
                  <a:pt x="265557" y="93471"/>
                </a:lnTo>
                <a:lnTo>
                  <a:pt x="264287" y="94614"/>
                </a:lnTo>
                <a:lnTo>
                  <a:pt x="262763" y="95123"/>
                </a:lnTo>
                <a:lnTo>
                  <a:pt x="260985" y="95123"/>
                </a:lnTo>
                <a:lnTo>
                  <a:pt x="258191" y="95123"/>
                </a:lnTo>
                <a:lnTo>
                  <a:pt x="254508" y="93471"/>
                </a:lnTo>
                <a:lnTo>
                  <a:pt x="250190" y="90169"/>
                </a:lnTo>
                <a:lnTo>
                  <a:pt x="245745" y="86867"/>
                </a:lnTo>
                <a:lnTo>
                  <a:pt x="233172" y="79120"/>
                </a:lnTo>
                <a:lnTo>
                  <a:pt x="222639" y="73614"/>
                </a:lnTo>
                <a:lnTo>
                  <a:pt x="210275" y="68596"/>
                </a:lnTo>
                <a:lnTo>
                  <a:pt x="197132" y="64979"/>
                </a:lnTo>
                <a:lnTo>
                  <a:pt x="184331" y="63344"/>
                </a:lnTo>
                <a:lnTo>
                  <a:pt x="174117" y="62991"/>
                </a:lnTo>
                <a:lnTo>
                  <a:pt x="160752" y="63871"/>
                </a:lnTo>
                <a:lnTo>
                  <a:pt x="148297" y="66542"/>
                </a:lnTo>
                <a:lnTo>
                  <a:pt x="136751" y="71052"/>
                </a:lnTo>
                <a:lnTo>
                  <a:pt x="124225" y="78658"/>
                </a:lnTo>
                <a:lnTo>
                  <a:pt x="114629" y="86952"/>
                </a:lnTo>
                <a:lnTo>
                  <a:pt x="106084" y="96917"/>
                </a:lnTo>
                <a:lnTo>
                  <a:pt x="99040" y="107764"/>
                </a:lnTo>
                <a:lnTo>
                  <a:pt x="93529" y="119039"/>
                </a:lnTo>
                <a:lnTo>
                  <a:pt x="88985" y="131470"/>
                </a:lnTo>
                <a:lnTo>
                  <a:pt x="84509" y="149435"/>
                </a:lnTo>
                <a:lnTo>
                  <a:pt x="82610" y="161631"/>
                </a:lnTo>
                <a:lnTo>
                  <a:pt x="81416" y="174508"/>
                </a:lnTo>
                <a:lnTo>
                  <a:pt x="80916" y="188068"/>
                </a:lnTo>
                <a:lnTo>
                  <a:pt x="80899" y="191262"/>
                </a:lnTo>
                <a:lnTo>
                  <a:pt x="81227" y="205356"/>
                </a:lnTo>
                <a:lnTo>
                  <a:pt x="82223" y="218600"/>
                </a:lnTo>
                <a:lnTo>
                  <a:pt x="83904" y="230985"/>
                </a:lnTo>
                <a:lnTo>
                  <a:pt x="86288" y="242502"/>
                </a:lnTo>
                <a:lnTo>
                  <a:pt x="91996" y="260677"/>
                </a:lnTo>
                <a:lnTo>
                  <a:pt x="97332" y="272411"/>
                </a:lnTo>
                <a:lnTo>
                  <a:pt x="103636" y="282724"/>
                </a:lnTo>
                <a:lnTo>
                  <a:pt x="115624" y="296198"/>
                </a:lnTo>
                <a:lnTo>
                  <a:pt x="125750" y="303900"/>
                </a:lnTo>
                <a:lnTo>
                  <a:pt x="136651" y="309625"/>
                </a:lnTo>
                <a:lnTo>
                  <a:pt x="148177" y="313688"/>
                </a:lnTo>
                <a:lnTo>
                  <a:pt x="160567" y="316221"/>
                </a:lnTo>
                <a:lnTo>
                  <a:pt x="173847" y="317227"/>
                </a:lnTo>
                <a:lnTo>
                  <a:pt x="176022" y="317245"/>
                </a:lnTo>
                <a:lnTo>
                  <a:pt x="189881" y="316600"/>
                </a:lnTo>
                <a:lnTo>
                  <a:pt x="202288" y="314715"/>
                </a:lnTo>
                <a:lnTo>
                  <a:pt x="210566" y="312546"/>
                </a:lnTo>
                <a:lnTo>
                  <a:pt x="223324" y="307881"/>
                </a:lnTo>
                <a:lnTo>
                  <a:pt x="234235" y="302799"/>
                </a:lnTo>
                <a:lnTo>
                  <a:pt x="242443" y="298323"/>
                </a:lnTo>
                <a:lnTo>
                  <a:pt x="252602" y="291845"/>
                </a:lnTo>
                <a:lnTo>
                  <a:pt x="257048" y="288798"/>
                </a:lnTo>
                <a:lnTo>
                  <a:pt x="260476" y="287274"/>
                </a:lnTo>
                <a:lnTo>
                  <a:pt x="263017" y="287274"/>
                </a:lnTo>
                <a:lnTo>
                  <a:pt x="264922" y="287274"/>
                </a:lnTo>
                <a:lnTo>
                  <a:pt x="266446" y="287654"/>
                </a:lnTo>
                <a:lnTo>
                  <a:pt x="267589" y="288416"/>
                </a:lnTo>
                <a:lnTo>
                  <a:pt x="268732" y="289178"/>
                </a:lnTo>
                <a:lnTo>
                  <a:pt x="269621" y="290702"/>
                </a:lnTo>
                <a:lnTo>
                  <a:pt x="270383" y="292988"/>
                </a:lnTo>
                <a:lnTo>
                  <a:pt x="271145" y="295275"/>
                </a:lnTo>
                <a:lnTo>
                  <a:pt x="271780" y="298450"/>
                </a:lnTo>
                <a:lnTo>
                  <a:pt x="272161" y="302513"/>
                </a:lnTo>
                <a:lnTo>
                  <a:pt x="272542" y="306577"/>
                </a:lnTo>
                <a:lnTo>
                  <a:pt x="272669" y="312038"/>
                </a:lnTo>
                <a:lnTo>
                  <a:pt x="272669" y="318896"/>
                </a:lnTo>
                <a:lnTo>
                  <a:pt x="272669" y="323723"/>
                </a:lnTo>
                <a:lnTo>
                  <a:pt x="272542" y="327660"/>
                </a:lnTo>
                <a:lnTo>
                  <a:pt x="272288" y="331088"/>
                </a:lnTo>
                <a:lnTo>
                  <a:pt x="272034" y="334390"/>
                </a:lnTo>
                <a:lnTo>
                  <a:pt x="271525" y="337185"/>
                </a:lnTo>
                <a:lnTo>
                  <a:pt x="271018" y="339598"/>
                </a:lnTo>
                <a:lnTo>
                  <a:pt x="270383" y="342011"/>
                </a:lnTo>
                <a:lnTo>
                  <a:pt x="269621" y="344042"/>
                </a:lnTo>
                <a:lnTo>
                  <a:pt x="268732" y="345693"/>
                </a:lnTo>
                <a:lnTo>
                  <a:pt x="267716" y="347471"/>
                </a:lnTo>
                <a:lnTo>
                  <a:pt x="266192" y="349376"/>
                </a:lnTo>
                <a:lnTo>
                  <a:pt x="264160" y="351536"/>
                </a:lnTo>
                <a:lnTo>
                  <a:pt x="262000" y="353694"/>
                </a:lnTo>
                <a:lnTo>
                  <a:pt x="258064" y="356488"/>
                </a:lnTo>
                <a:lnTo>
                  <a:pt x="251968" y="359917"/>
                </a:lnTo>
                <a:lnTo>
                  <a:pt x="245999" y="363346"/>
                </a:lnTo>
                <a:lnTo>
                  <a:pt x="230124" y="369824"/>
                </a:lnTo>
                <a:lnTo>
                  <a:pt x="206090" y="376461"/>
                </a:lnTo>
                <a:lnTo>
                  <a:pt x="188409" y="379426"/>
                </a:lnTo>
                <a:lnTo>
                  <a:pt x="175696" y="380471"/>
                </a:lnTo>
                <a:lnTo>
                  <a:pt x="164338" y="380745"/>
                </a:lnTo>
                <a:lnTo>
                  <a:pt x="150701" y="380350"/>
                </a:lnTo>
                <a:lnTo>
                  <a:pt x="137572" y="379166"/>
                </a:lnTo>
                <a:lnTo>
                  <a:pt x="124945" y="377198"/>
                </a:lnTo>
                <a:lnTo>
                  <a:pt x="101179" y="370932"/>
                </a:lnTo>
                <a:lnTo>
                  <a:pt x="84018" y="363861"/>
                </a:lnTo>
                <a:lnTo>
                  <a:pt x="72771" y="357694"/>
                </a:lnTo>
                <a:lnTo>
                  <a:pt x="62265" y="350567"/>
                </a:lnTo>
                <a:lnTo>
                  <a:pt x="44069" y="334137"/>
                </a:lnTo>
                <a:lnTo>
                  <a:pt x="29223" y="314727"/>
                </a:lnTo>
                <a:lnTo>
                  <a:pt x="17264" y="291987"/>
                </a:lnTo>
                <a:lnTo>
                  <a:pt x="12367" y="279367"/>
                </a:lnTo>
                <a:lnTo>
                  <a:pt x="8037" y="265134"/>
                </a:lnTo>
                <a:lnTo>
                  <a:pt x="3192" y="241332"/>
                </a:lnTo>
                <a:lnTo>
                  <a:pt x="1601" y="228609"/>
                </a:lnTo>
                <a:lnTo>
                  <a:pt x="556" y="215331"/>
                </a:lnTo>
                <a:lnTo>
                  <a:pt x="52" y="201492"/>
                </a:lnTo>
                <a:lnTo>
                  <a:pt x="0" y="195199"/>
                </a:lnTo>
                <a:lnTo>
                  <a:pt x="277" y="181273"/>
                </a:lnTo>
                <a:lnTo>
                  <a:pt x="1112" y="167832"/>
                </a:lnTo>
                <a:lnTo>
                  <a:pt x="2510" y="154873"/>
                </a:lnTo>
                <a:lnTo>
                  <a:pt x="7015" y="130408"/>
                </a:lnTo>
                <a:lnTo>
                  <a:pt x="12446" y="111760"/>
                </a:lnTo>
                <a:lnTo>
                  <a:pt x="17286" y="98991"/>
                </a:lnTo>
                <a:lnTo>
                  <a:pt x="22766" y="86986"/>
                </a:lnTo>
                <a:lnTo>
                  <a:pt x="28887" y="75745"/>
                </a:lnTo>
                <a:lnTo>
                  <a:pt x="43049" y="55552"/>
                </a:lnTo>
                <a:lnTo>
                  <a:pt x="56504" y="41310"/>
                </a:lnTo>
                <a:lnTo>
                  <a:pt x="66190" y="33085"/>
                </a:lnTo>
                <a:lnTo>
                  <a:pt x="76556" y="25749"/>
                </a:lnTo>
                <a:lnTo>
                  <a:pt x="87601" y="19307"/>
                </a:lnTo>
                <a:lnTo>
                  <a:pt x="99327" y="13765"/>
                </a:lnTo>
                <a:lnTo>
                  <a:pt x="113131" y="8638"/>
                </a:lnTo>
                <a:lnTo>
                  <a:pt x="137455" y="2725"/>
                </a:lnTo>
                <a:lnTo>
                  <a:pt x="150247" y="1010"/>
                </a:lnTo>
                <a:lnTo>
                  <a:pt x="163460" y="128"/>
                </a:lnTo>
                <a:lnTo>
                  <a:pt x="17094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288794" y="1322324"/>
            <a:ext cx="240792" cy="382015"/>
          </a:xfrm>
          <a:custGeom>
            <a:avLst/>
            <a:gdLst/>
            <a:ahLst/>
            <a:cxnLst/>
            <a:rect l="l" t="t" r="r" b="b"/>
            <a:pathLst>
              <a:path w="240792" h="382015">
                <a:moveTo>
                  <a:pt x="129920" y="0"/>
                </a:moveTo>
                <a:lnTo>
                  <a:pt x="142629" y="506"/>
                </a:lnTo>
                <a:lnTo>
                  <a:pt x="155252" y="1911"/>
                </a:lnTo>
                <a:lnTo>
                  <a:pt x="164845" y="3428"/>
                </a:lnTo>
                <a:lnTo>
                  <a:pt x="173100" y="5206"/>
                </a:lnTo>
                <a:lnTo>
                  <a:pt x="180594" y="7492"/>
                </a:lnTo>
                <a:lnTo>
                  <a:pt x="188213" y="9778"/>
                </a:lnTo>
                <a:lnTo>
                  <a:pt x="194944" y="12318"/>
                </a:lnTo>
                <a:lnTo>
                  <a:pt x="200913" y="15112"/>
                </a:lnTo>
                <a:lnTo>
                  <a:pt x="206756" y="18034"/>
                </a:lnTo>
                <a:lnTo>
                  <a:pt x="210693" y="20447"/>
                </a:lnTo>
                <a:lnTo>
                  <a:pt x="212598" y="22351"/>
                </a:lnTo>
                <a:lnTo>
                  <a:pt x="214503" y="24129"/>
                </a:lnTo>
                <a:lnTo>
                  <a:pt x="215773" y="25780"/>
                </a:lnTo>
                <a:lnTo>
                  <a:pt x="216407" y="27177"/>
                </a:lnTo>
                <a:lnTo>
                  <a:pt x="217043" y="28448"/>
                </a:lnTo>
                <a:lnTo>
                  <a:pt x="217678" y="30225"/>
                </a:lnTo>
                <a:lnTo>
                  <a:pt x="218186" y="32385"/>
                </a:lnTo>
                <a:lnTo>
                  <a:pt x="218567" y="34543"/>
                </a:lnTo>
                <a:lnTo>
                  <a:pt x="218948" y="37337"/>
                </a:lnTo>
                <a:lnTo>
                  <a:pt x="219075" y="40639"/>
                </a:lnTo>
                <a:lnTo>
                  <a:pt x="219329" y="43941"/>
                </a:lnTo>
                <a:lnTo>
                  <a:pt x="219456" y="48133"/>
                </a:lnTo>
                <a:lnTo>
                  <a:pt x="219456" y="53086"/>
                </a:lnTo>
                <a:lnTo>
                  <a:pt x="219456" y="58547"/>
                </a:lnTo>
                <a:lnTo>
                  <a:pt x="219201" y="63246"/>
                </a:lnTo>
                <a:lnTo>
                  <a:pt x="218948" y="67055"/>
                </a:lnTo>
                <a:lnTo>
                  <a:pt x="218694" y="70865"/>
                </a:lnTo>
                <a:lnTo>
                  <a:pt x="218186" y="73913"/>
                </a:lnTo>
                <a:lnTo>
                  <a:pt x="217550" y="76453"/>
                </a:lnTo>
                <a:lnTo>
                  <a:pt x="216916" y="78866"/>
                </a:lnTo>
                <a:lnTo>
                  <a:pt x="215900" y="80772"/>
                </a:lnTo>
                <a:lnTo>
                  <a:pt x="214756" y="81914"/>
                </a:lnTo>
                <a:lnTo>
                  <a:pt x="213487" y="83058"/>
                </a:lnTo>
                <a:lnTo>
                  <a:pt x="211836" y="83565"/>
                </a:lnTo>
                <a:lnTo>
                  <a:pt x="209676" y="83565"/>
                </a:lnTo>
                <a:lnTo>
                  <a:pt x="207644" y="83565"/>
                </a:lnTo>
                <a:lnTo>
                  <a:pt x="204343" y="82296"/>
                </a:lnTo>
                <a:lnTo>
                  <a:pt x="199770" y="79628"/>
                </a:lnTo>
                <a:lnTo>
                  <a:pt x="195199" y="76962"/>
                </a:lnTo>
                <a:lnTo>
                  <a:pt x="189611" y="74040"/>
                </a:lnTo>
                <a:lnTo>
                  <a:pt x="182880" y="70865"/>
                </a:lnTo>
                <a:lnTo>
                  <a:pt x="176275" y="67690"/>
                </a:lnTo>
                <a:lnTo>
                  <a:pt x="168529" y="64897"/>
                </a:lnTo>
                <a:lnTo>
                  <a:pt x="159893" y="62356"/>
                </a:lnTo>
                <a:lnTo>
                  <a:pt x="147913" y="59755"/>
                </a:lnTo>
                <a:lnTo>
                  <a:pt x="134980" y="58608"/>
                </a:lnTo>
                <a:lnTo>
                  <a:pt x="131063" y="58547"/>
                </a:lnTo>
                <a:lnTo>
                  <a:pt x="122936" y="58547"/>
                </a:lnTo>
                <a:lnTo>
                  <a:pt x="115697" y="59436"/>
                </a:lnTo>
                <a:lnTo>
                  <a:pt x="109728" y="61467"/>
                </a:lnTo>
                <a:lnTo>
                  <a:pt x="103631" y="63500"/>
                </a:lnTo>
                <a:lnTo>
                  <a:pt x="98551" y="66166"/>
                </a:lnTo>
                <a:lnTo>
                  <a:pt x="94487" y="69723"/>
                </a:lnTo>
                <a:lnTo>
                  <a:pt x="90297" y="73278"/>
                </a:lnTo>
                <a:lnTo>
                  <a:pt x="87249" y="77470"/>
                </a:lnTo>
                <a:lnTo>
                  <a:pt x="85343" y="82423"/>
                </a:lnTo>
                <a:lnTo>
                  <a:pt x="83312" y="87375"/>
                </a:lnTo>
                <a:lnTo>
                  <a:pt x="82295" y="92583"/>
                </a:lnTo>
                <a:lnTo>
                  <a:pt x="82295" y="98043"/>
                </a:lnTo>
                <a:lnTo>
                  <a:pt x="82295" y="106299"/>
                </a:lnTo>
                <a:lnTo>
                  <a:pt x="84581" y="113411"/>
                </a:lnTo>
                <a:lnTo>
                  <a:pt x="89026" y="119379"/>
                </a:lnTo>
                <a:lnTo>
                  <a:pt x="93472" y="125349"/>
                </a:lnTo>
                <a:lnTo>
                  <a:pt x="99441" y="130683"/>
                </a:lnTo>
                <a:lnTo>
                  <a:pt x="106933" y="135254"/>
                </a:lnTo>
                <a:lnTo>
                  <a:pt x="117461" y="141282"/>
                </a:lnTo>
                <a:lnTo>
                  <a:pt x="129179" y="146995"/>
                </a:lnTo>
                <a:lnTo>
                  <a:pt x="132461" y="148462"/>
                </a:lnTo>
                <a:lnTo>
                  <a:pt x="143928" y="153447"/>
                </a:lnTo>
                <a:lnTo>
                  <a:pt x="155565" y="158674"/>
                </a:lnTo>
                <a:lnTo>
                  <a:pt x="172891" y="166944"/>
                </a:lnTo>
                <a:lnTo>
                  <a:pt x="184056" y="173011"/>
                </a:lnTo>
                <a:lnTo>
                  <a:pt x="201177" y="184157"/>
                </a:lnTo>
                <a:lnTo>
                  <a:pt x="210790" y="192403"/>
                </a:lnTo>
                <a:lnTo>
                  <a:pt x="223777" y="207453"/>
                </a:lnTo>
                <a:lnTo>
                  <a:pt x="230331" y="218431"/>
                </a:lnTo>
                <a:lnTo>
                  <a:pt x="233933" y="226187"/>
                </a:lnTo>
                <a:lnTo>
                  <a:pt x="237656" y="237429"/>
                </a:lnTo>
                <a:lnTo>
                  <a:pt x="239941" y="249900"/>
                </a:lnTo>
                <a:lnTo>
                  <a:pt x="240786" y="263545"/>
                </a:lnTo>
                <a:lnTo>
                  <a:pt x="240792" y="264795"/>
                </a:lnTo>
                <a:lnTo>
                  <a:pt x="240158" y="278553"/>
                </a:lnTo>
                <a:lnTo>
                  <a:pt x="238249" y="291454"/>
                </a:lnTo>
                <a:lnTo>
                  <a:pt x="235055" y="303497"/>
                </a:lnTo>
                <a:lnTo>
                  <a:pt x="230564" y="314682"/>
                </a:lnTo>
                <a:lnTo>
                  <a:pt x="223555" y="327185"/>
                </a:lnTo>
                <a:lnTo>
                  <a:pt x="215996" y="337460"/>
                </a:lnTo>
                <a:lnTo>
                  <a:pt x="207318" y="346672"/>
                </a:lnTo>
                <a:lnTo>
                  <a:pt x="200660" y="352425"/>
                </a:lnTo>
                <a:lnTo>
                  <a:pt x="190534" y="359578"/>
                </a:lnTo>
                <a:lnTo>
                  <a:pt x="179592" y="365749"/>
                </a:lnTo>
                <a:lnTo>
                  <a:pt x="167792" y="370936"/>
                </a:lnTo>
                <a:lnTo>
                  <a:pt x="157225" y="374523"/>
                </a:lnTo>
                <a:lnTo>
                  <a:pt x="145272" y="377641"/>
                </a:lnTo>
                <a:lnTo>
                  <a:pt x="132931" y="379933"/>
                </a:lnTo>
                <a:lnTo>
                  <a:pt x="120204" y="381388"/>
                </a:lnTo>
                <a:lnTo>
                  <a:pt x="107090" y="381996"/>
                </a:lnTo>
                <a:lnTo>
                  <a:pt x="104267" y="382015"/>
                </a:lnTo>
                <a:lnTo>
                  <a:pt x="91005" y="381590"/>
                </a:lnTo>
                <a:lnTo>
                  <a:pt x="78423" y="380360"/>
                </a:lnTo>
                <a:lnTo>
                  <a:pt x="68833" y="378840"/>
                </a:lnTo>
                <a:lnTo>
                  <a:pt x="55621" y="375927"/>
                </a:lnTo>
                <a:lnTo>
                  <a:pt x="43780" y="372565"/>
                </a:lnTo>
                <a:lnTo>
                  <a:pt x="31495" y="368300"/>
                </a:lnTo>
                <a:lnTo>
                  <a:pt x="18923" y="362076"/>
                </a:lnTo>
                <a:lnTo>
                  <a:pt x="9270" y="355980"/>
                </a:lnTo>
                <a:lnTo>
                  <a:pt x="6731" y="353440"/>
                </a:lnTo>
                <a:lnTo>
                  <a:pt x="4318" y="351027"/>
                </a:lnTo>
                <a:lnTo>
                  <a:pt x="2539" y="347472"/>
                </a:lnTo>
                <a:lnTo>
                  <a:pt x="1524" y="342773"/>
                </a:lnTo>
                <a:lnTo>
                  <a:pt x="507" y="338074"/>
                </a:lnTo>
                <a:lnTo>
                  <a:pt x="0" y="331470"/>
                </a:lnTo>
                <a:lnTo>
                  <a:pt x="0" y="322706"/>
                </a:lnTo>
                <a:lnTo>
                  <a:pt x="0" y="316738"/>
                </a:lnTo>
                <a:lnTo>
                  <a:pt x="126" y="311912"/>
                </a:lnTo>
                <a:lnTo>
                  <a:pt x="507" y="307848"/>
                </a:lnTo>
                <a:lnTo>
                  <a:pt x="888" y="303911"/>
                </a:lnTo>
                <a:lnTo>
                  <a:pt x="1524" y="300609"/>
                </a:lnTo>
                <a:lnTo>
                  <a:pt x="2412" y="298196"/>
                </a:lnTo>
                <a:lnTo>
                  <a:pt x="3175" y="295655"/>
                </a:lnTo>
                <a:lnTo>
                  <a:pt x="4318" y="294004"/>
                </a:lnTo>
                <a:lnTo>
                  <a:pt x="5842" y="292862"/>
                </a:lnTo>
                <a:lnTo>
                  <a:pt x="7238" y="291846"/>
                </a:lnTo>
                <a:lnTo>
                  <a:pt x="8889" y="291338"/>
                </a:lnTo>
                <a:lnTo>
                  <a:pt x="10794" y="291338"/>
                </a:lnTo>
                <a:lnTo>
                  <a:pt x="13462" y="291338"/>
                </a:lnTo>
                <a:lnTo>
                  <a:pt x="17144" y="292862"/>
                </a:lnTo>
                <a:lnTo>
                  <a:pt x="22098" y="296037"/>
                </a:lnTo>
                <a:lnTo>
                  <a:pt x="26924" y="299212"/>
                </a:lnTo>
                <a:lnTo>
                  <a:pt x="33147" y="302640"/>
                </a:lnTo>
                <a:lnTo>
                  <a:pt x="40767" y="306450"/>
                </a:lnTo>
                <a:lnTo>
                  <a:pt x="51497" y="311231"/>
                </a:lnTo>
                <a:lnTo>
                  <a:pt x="63987" y="315639"/>
                </a:lnTo>
                <a:lnTo>
                  <a:pt x="67944" y="316864"/>
                </a:lnTo>
                <a:lnTo>
                  <a:pt x="79423" y="319563"/>
                </a:lnTo>
                <a:lnTo>
                  <a:pt x="92076" y="321117"/>
                </a:lnTo>
                <a:lnTo>
                  <a:pt x="104520" y="321563"/>
                </a:lnTo>
                <a:lnTo>
                  <a:pt x="113664" y="321563"/>
                </a:lnTo>
                <a:lnTo>
                  <a:pt x="121793" y="320421"/>
                </a:lnTo>
                <a:lnTo>
                  <a:pt x="129031" y="318262"/>
                </a:lnTo>
                <a:lnTo>
                  <a:pt x="136270" y="316102"/>
                </a:lnTo>
                <a:lnTo>
                  <a:pt x="142367" y="313054"/>
                </a:lnTo>
                <a:lnTo>
                  <a:pt x="147447" y="308990"/>
                </a:lnTo>
                <a:lnTo>
                  <a:pt x="152526" y="305053"/>
                </a:lnTo>
                <a:lnTo>
                  <a:pt x="156337" y="300100"/>
                </a:lnTo>
                <a:lnTo>
                  <a:pt x="159004" y="294131"/>
                </a:lnTo>
                <a:lnTo>
                  <a:pt x="161670" y="288289"/>
                </a:lnTo>
                <a:lnTo>
                  <a:pt x="162941" y="281686"/>
                </a:lnTo>
                <a:lnTo>
                  <a:pt x="162941" y="274574"/>
                </a:lnTo>
                <a:lnTo>
                  <a:pt x="162941" y="266191"/>
                </a:lnTo>
                <a:lnTo>
                  <a:pt x="160655" y="258952"/>
                </a:lnTo>
                <a:lnTo>
                  <a:pt x="156082" y="252984"/>
                </a:lnTo>
                <a:lnTo>
                  <a:pt x="151637" y="247014"/>
                </a:lnTo>
                <a:lnTo>
                  <a:pt x="145669" y="241680"/>
                </a:lnTo>
                <a:lnTo>
                  <a:pt x="138303" y="236981"/>
                </a:lnTo>
                <a:lnTo>
                  <a:pt x="127818" y="230888"/>
                </a:lnTo>
                <a:lnTo>
                  <a:pt x="116075" y="225090"/>
                </a:lnTo>
                <a:lnTo>
                  <a:pt x="113411" y="223900"/>
                </a:lnTo>
                <a:lnTo>
                  <a:pt x="102003" y="218878"/>
                </a:lnTo>
                <a:lnTo>
                  <a:pt x="90374" y="213610"/>
                </a:lnTo>
                <a:lnTo>
                  <a:pt x="73207" y="205345"/>
                </a:lnTo>
                <a:lnTo>
                  <a:pt x="62088" y="199214"/>
                </a:lnTo>
                <a:lnTo>
                  <a:pt x="55753" y="195452"/>
                </a:lnTo>
                <a:lnTo>
                  <a:pt x="45329" y="188113"/>
                </a:lnTo>
                <a:lnTo>
                  <a:pt x="35792" y="179748"/>
                </a:lnTo>
                <a:lnTo>
                  <a:pt x="30861" y="174625"/>
                </a:lnTo>
                <a:lnTo>
                  <a:pt x="23237" y="164853"/>
                </a:lnTo>
                <a:lnTo>
                  <a:pt x="16733" y="153854"/>
                </a:lnTo>
                <a:lnTo>
                  <a:pt x="13081" y="145923"/>
                </a:lnTo>
                <a:lnTo>
                  <a:pt x="9424" y="134858"/>
                </a:lnTo>
                <a:lnTo>
                  <a:pt x="7143" y="122441"/>
                </a:lnTo>
                <a:lnTo>
                  <a:pt x="6239" y="108696"/>
                </a:lnTo>
                <a:lnTo>
                  <a:pt x="6223" y="106425"/>
                </a:lnTo>
                <a:lnTo>
                  <a:pt x="6925" y="92686"/>
                </a:lnTo>
                <a:lnTo>
                  <a:pt x="9021" y="79908"/>
                </a:lnTo>
                <a:lnTo>
                  <a:pt x="12498" y="68077"/>
                </a:lnTo>
                <a:lnTo>
                  <a:pt x="16001" y="59816"/>
                </a:lnTo>
                <a:lnTo>
                  <a:pt x="22503" y="48429"/>
                </a:lnTo>
                <a:lnTo>
                  <a:pt x="30201" y="38285"/>
                </a:lnTo>
                <a:lnTo>
                  <a:pt x="39073" y="29343"/>
                </a:lnTo>
                <a:lnTo>
                  <a:pt x="52683" y="19300"/>
                </a:lnTo>
                <a:lnTo>
                  <a:pt x="63789" y="13323"/>
                </a:lnTo>
                <a:lnTo>
                  <a:pt x="75881" y="8485"/>
                </a:lnTo>
                <a:lnTo>
                  <a:pt x="93980" y="3632"/>
                </a:lnTo>
                <a:lnTo>
                  <a:pt x="106412" y="1525"/>
                </a:lnTo>
                <a:lnTo>
                  <a:pt x="119211" y="310"/>
                </a:lnTo>
                <a:lnTo>
                  <a:pt x="12992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133588" y="1310639"/>
            <a:ext cx="82676" cy="75311"/>
          </a:xfrm>
          <a:custGeom>
            <a:avLst/>
            <a:gdLst/>
            <a:ahLst/>
            <a:cxnLst/>
            <a:rect l="l" t="t" r="r" b="b"/>
            <a:pathLst>
              <a:path w="82676" h="75311">
                <a:moveTo>
                  <a:pt x="41655" y="0"/>
                </a:moveTo>
                <a:lnTo>
                  <a:pt x="57611" y="1189"/>
                </a:lnTo>
                <a:lnTo>
                  <a:pt x="69122" y="4704"/>
                </a:lnTo>
                <a:lnTo>
                  <a:pt x="74167" y="8127"/>
                </a:lnTo>
                <a:lnTo>
                  <a:pt x="79840" y="17248"/>
                </a:lnTo>
                <a:lnTo>
                  <a:pt x="82466" y="30821"/>
                </a:lnTo>
                <a:lnTo>
                  <a:pt x="82676" y="37084"/>
                </a:lnTo>
                <a:lnTo>
                  <a:pt x="81227" y="52497"/>
                </a:lnTo>
                <a:lnTo>
                  <a:pt x="76879" y="63475"/>
                </a:lnTo>
                <a:lnTo>
                  <a:pt x="73913" y="67056"/>
                </a:lnTo>
                <a:lnTo>
                  <a:pt x="65084" y="72076"/>
                </a:lnTo>
                <a:lnTo>
                  <a:pt x="52057" y="74796"/>
                </a:lnTo>
                <a:lnTo>
                  <a:pt x="41147" y="75311"/>
                </a:lnTo>
                <a:lnTo>
                  <a:pt x="25043" y="74168"/>
                </a:lnTo>
                <a:lnTo>
                  <a:pt x="13537" y="70740"/>
                </a:lnTo>
                <a:lnTo>
                  <a:pt x="8508" y="67310"/>
                </a:lnTo>
                <a:lnTo>
                  <a:pt x="2819" y="58285"/>
                </a:lnTo>
                <a:lnTo>
                  <a:pt x="201" y="44656"/>
                </a:lnTo>
                <a:lnTo>
                  <a:pt x="0" y="38481"/>
                </a:lnTo>
                <a:lnTo>
                  <a:pt x="1449" y="23122"/>
                </a:lnTo>
                <a:lnTo>
                  <a:pt x="5797" y="12100"/>
                </a:lnTo>
                <a:lnTo>
                  <a:pt x="8762" y="8509"/>
                </a:lnTo>
                <a:lnTo>
                  <a:pt x="17394" y="3373"/>
                </a:lnTo>
                <a:lnTo>
                  <a:pt x="30417" y="554"/>
                </a:lnTo>
                <a:lnTo>
                  <a:pt x="4165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746492" y="1310639"/>
            <a:ext cx="82676" cy="75311"/>
          </a:xfrm>
          <a:custGeom>
            <a:avLst/>
            <a:gdLst/>
            <a:ahLst/>
            <a:cxnLst/>
            <a:rect l="l" t="t" r="r" b="b"/>
            <a:pathLst>
              <a:path w="82676" h="75311">
                <a:moveTo>
                  <a:pt x="41655" y="0"/>
                </a:moveTo>
                <a:lnTo>
                  <a:pt x="57611" y="1189"/>
                </a:lnTo>
                <a:lnTo>
                  <a:pt x="69122" y="4704"/>
                </a:lnTo>
                <a:lnTo>
                  <a:pt x="74167" y="8127"/>
                </a:lnTo>
                <a:lnTo>
                  <a:pt x="79840" y="17248"/>
                </a:lnTo>
                <a:lnTo>
                  <a:pt x="82466" y="30821"/>
                </a:lnTo>
                <a:lnTo>
                  <a:pt x="82676" y="37084"/>
                </a:lnTo>
                <a:lnTo>
                  <a:pt x="81227" y="52497"/>
                </a:lnTo>
                <a:lnTo>
                  <a:pt x="76879" y="63475"/>
                </a:lnTo>
                <a:lnTo>
                  <a:pt x="73913" y="67056"/>
                </a:lnTo>
                <a:lnTo>
                  <a:pt x="65084" y="72076"/>
                </a:lnTo>
                <a:lnTo>
                  <a:pt x="52057" y="74796"/>
                </a:lnTo>
                <a:lnTo>
                  <a:pt x="41148" y="75311"/>
                </a:lnTo>
                <a:lnTo>
                  <a:pt x="25043" y="74168"/>
                </a:lnTo>
                <a:lnTo>
                  <a:pt x="13537" y="70740"/>
                </a:lnTo>
                <a:lnTo>
                  <a:pt x="8508" y="67310"/>
                </a:lnTo>
                <a:lnTo>
                  <a:pt x="2819" y="58285"/>
                </a:lnTo>
                <a:lnTo>
                  <a:pt x="201" y="44656"/>
                </a:lnTo>
                <a:lnTo>
                  <a:pt x="0" y="38481"/>
                </a:lnTo>
                <a:lnTo>
                  <a:pt x="1449" y="23122"/>
                </a:lnTo>
                <a:lnTo>
                  <a:pt x="5797" y="12100"/>
                </a:lnTo>
                <a:lnTo>
                  <a:pt x="8762" y="8509"/>
                </a:lnTo>
                <a:lnTo>
                  <a:pt x="17394" y="3373"/>
                </a:lnTo>
                <a:lnTo>
                  <a:pt x="30417" y="554"/>
                </a:lnTo>
                <a:lnTo>
                  <a:pt x="4165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400544" y="1310639"/>
            <a:ext cx="82676" cy="75311"/>
          </a:xfrm>
          <a:custGeom>
            <a:avLst/>
            <a:gdLst/>
            <a:ahLst/>
            <a:cxnLst/>
            <a:rect l="l" t="t" r="r" b="b"/>
            <a:pathLst>
              <a:path w="82676" h="75311">
                <a:moveTo>
                  <a:pt x="41655" y="0"/>
                </a:moveTo>
                <a:lnTo>
                  <a:pt x="57611" y="1189"/>
                </a:lnTo>
                <a:lnTo>
                  <a:pt x="69122" y="4704"/>
                </a:lnTo>
                <a:lnTo>
                  <a:pt x="74167" y="8127"/>
                </a:lnTo>
                <a:lnTo>
                  <a:pt x="79840" y="17248"/>
                </a:lnTo>
                <a:lnTo>
                  <a:pt x="82466" y="30821"/>
                </a:lnTo>
                <a:lnTo>
                  <a:pt x="82676" y="37084"/>
                </a:lnTo>
                <a:lnTo>
                  <a:pt x="81227" y="52497"/>
                </a:lnTo>
                <a:lnTo>
                  <a:pt x="76879" y="63475"/>
                </a:lnTo>
                <a:lnTo>
                  <a:pt x="73913" y="67056"/>
                </a:lnTo>
                <a:lnTo>
                  <a:pt x="65084" y="72076"/>
                </a:lnTo>
                <a:lnTo>
                  <a:pt x="52057" y="74796"/>
                </a:lnTo>
                <a:lnTo>
                  <a:pt x="41148" y="75311"/>
                </a:lnTo>
                <a:lnTo>
                  <a:pt x="25043" y="74168"/>
                </a:lnTo>
                <a:lnTo>
                  <a:pt x="13537" y="70740"/>
                </a:lnTo>
                <a:lnTo>
                  <a:pt x="8508" y="67310"/>
                </a:lnTo>
                <a:lnTo>
                  <a:pt x="2819" y="58285"/>
                </a:lnTo>
                <a:lnTo>
                  <a:pt x="201" y="44656"/>
                </a:lnTo>
                <a:lnTo>
                  <a:pt x="0" y="38481"/>
                </a:lnTo>
                <a:lnTo>
                  <a:pt x="1449" y="23122"/>
                </a:lnTo>
                <a:lnTo>
                  <a:pt x="5797" y="12100"/>
                </a:lnTo>
                <a:lnTo>
                  <a:pt x="8762" y="8509"/>
                </a:lnTo>
                <a:lnTo>
                  <a:pt x="17394" y="3373"/>
                </a:lnTo>
                <a:lnTo>
                  <a:pt x="30417" y="554"/>
                </a:lnTo>
                <a:lnTo>
                  <a:pt x="4165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148072" y="1310639"/>
            <a:ext cx="82676" cy="75311"/>
          </a:xfrm>
          <a:custGeom>
            <a:avLst/>
            <a:gdLst/>
            <a:ahLst/>
            <a:cxnLst/>
            <a:rect l="l" t="t" r="r" b="b"/>
            <a:pathLst>
              <a:path w="82676" h="75311">
                <a:moveTo>
                  <a:pt x="41655" y="0"/>
                </a:moveTo>
                <a:lnTo>
                  <a:pt x="57611" y="1189"/>
                </a:lnTo>
                <a:lnTo>
                  <a:pt x="69122" y="4704"/>
                </a:lnTo>
                <a:lnTo>
                  <a:pt x="74167" y="8127"/>
                </a:lnTo>
                <a:lnTo>
                  <a:pt x="79840" y="17248"/>
                </a:lnTo>
                <a:lnTo>
                  <a:pt x="82466" y="30821"/>
                </a:lnTo>
                <a:lnTo>
                  <a:pt x="82676" y="37084"/>
                </a:lnTo>
                <a:lnTo>
                  <a:pt x="81227" y="52497"/>
                </a:lnTo>
                <a:lnTo>
                  <a:pt x="76879" y="63475"/>
                </a:lnTo>
                <a:lnTo>
                  <a:pt x="73913" y="67056"/>
                </a:lnTo>
                <a:lnTo>
                  <a:pt x="65084" y="72076"/>
                </a:lnTo>
                <a:lnTo>
                  <a:pt x="52057" y="74796"/>
                </a:lnTo>
                <a:lnTo>
                  <a:pt x="41148" y="75311"/>
                </a:lnTo>
                <a:lnTo>
                  <a:pt x="25043" y="74168"/>
                </a:lnTo>
                <a:lnTo>
                  <a:pt x="13537" y="70740"/>
                </a:lnTo>
                <a:lnTo>
                  <a:pt x="8508" y="67310"/>
                </a:lnTo>
                <a:lnTo>
                  <a:pt x="2819" y="58285"/>
                </a:lnTo>
                <a:lnTo>
                  <a:pt x="201" y="44656"/>
                </a:lnTo>
                <a:lnTo>
                  <a:pt x="0" y="38481"/>
                </a:lnTo>
                <a:lnTo>
                  <a:pt x="1449" y="23122"/>
                </a:lnTo>
                <a:lnTo>
                  <a:pt x="5797" y="12100"/>
                </a:lnTo>
                <a:lnTo>
                  <a:pt x="8762" y="8509"/>
                </a:lnTo>
                <a:lnTo>
                  <a:pt x="17394" y="3373"/>
                </a:lnTo>
                <a:lnTo>
                  <a:pt x="30417" y="554"/>
                </a:lnTo>
                <a:lnTo>
                  <a:pt x="41655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033348" y="1301877"/>
            <a:ext cx="255701" cy="402463"/>
          </a:xfrm>
          <a:custGeom>
            <a:avLst/>
            <a:gdLst/>
            <a:ahLst/>
            <a:cxnLst/>
            <a:rect l="l" t="t" r="r" b="b"/>
            <a:pathLst>
              <a:path w="255701" h="402463">
                <a:moveTo>
                  <a:pt x="220014" y="0"/>
                </a:moveTo>
                <a:lnTo>
                  <a:pt x="227050" y="0"/>
                </a:lnTo>
                <a:lnTo>
                  <a:pt x="232841" y="253"/>
                </a:lnTo>
                <a:lnTo>
                  <a:pt x="237413" y="888"/>
                </a:lnTo>
                <a:lnTo>
                  <a:pt x="241985" y="1397"/>
                </a:lnTo>
                <a:lnTo>
                  <a:pt x="245541" y="2159"/>
                </a:lnTo>
                <a:lnTo>
                  <a:pt x="248208" y="3301"/>
                </a:lnTo>
                <a:lnTo>
                  <a:pt x="250875" y="4318"/>
                </a:lnTo>
                <a:lnTo>
                  <a:pt x="252780" y="5587"/>
                </a:lnTo>
                <a:lnTo>
                  <a:pt x="253923" y="7112"/>
                </a:lnTo>
                <a:lnTo>
                  <a:pt x="255066" y="8636"/>
                </a:lnTo>
                <a:lnTo>
                  <a:pt x="255701" y="10287"/>
                </a:lnTo>
                <a:lnTo>
                  <a:pt x="255701" y="12192"/>
                </a:lnTo>
                <a:lnTo>
                  <a:pt x="255701" y="386207"/>
                </a:lnTo>
                <a:lnTo>
                  <a:pt x="255701" y="388238"/>
                </a:lnTo>
                <a:lnTo>
                  <a:pt x="255193" y="390017"/>
                </a:lnTo>
                <a:lnTo>
                  <a:pt x="254177" y="391413"/>
                </a:lnTo>
                <a:lnTo>
                  <a:pt x="253288" y="392811"/>
                </a:lnTo>
                <a:lnTo>
                  <a:pt x="251637" y="394081"/>
                </a:lnTo>
                <a:lnTo>
                  <a:pt x="249351" y="394970"/>
                </a:lnTo>
                <a:lnTo>
                  <a:pt x="247065" y="395986"/>
                </a:lnTo>
                <a:lnTo>
                  <a:pt x="244017" y="396621"/>
                </a:lnTo>
                <a:lnTo>
                  <a:pt x="240080" y="397001"/>
                </a:lnTo>
                <a:lnTo>
                  <a:pt x="236219" y="397383"/>
                </a:lnTo>
                <a:lnTo>
                  <a:pt x="231419" y="397510"/>
                </a:lnTo>
                <a:lnTo>
                  <a:pt x="225717" y="397510"/>
                </a:lnTo>
                <a:lnTo>
                  <a:pt x="219633" y="397510"/>
                </a:lnTo>
                <a:lnTo>
                  <a:pt x="214693" y="397383"/>
                </a:lnTo>
                <a:lnTo>
                  <a:pt x="210896" y="397001"/>
                </a:lnTo>
                <a:lnTo>
                  <a:pt x="207098" y="396621"/>
                </a:lnTo>
                <a:lnTo>
                  <a:pt x="204012" y="395986"/>
                </a:lnTo>
                <a:lnTo>
                  <a:pt x="201637" y="394970"/>
                </a:lnTo>
                <a:lnTo>
                  <a:pt x="199262" y="394081"/>
                </a:lnTo>
                <a:lnTo>
                  <a:pt x="197548" y="392811"/>
                </a:lnTo>
                <a:lnTo>
                  <a:pt x="196507" y="391413"/>
                </a:lnTo>
                <a:lnTo>
                  <a:pt x="195465" y="390017"/>
                </a:lnTo>
                <a:lnTo>
                  <a:pt x="194944" y="388238"/>
                </a:lnTo>
                <a:lnTo>
                  <a:pt x="194944" y="386207"/>
                </a:lnTo>
                <a:lnTo>
                  <a:pt x="194944" y="358013"/>
                </a:lnTo>
                <a:lnTo>
                  <a:pt x="185341" y="367593"/>
                </a:lnTo>
                <a:lnTo>
                  <a:pt x="175524" y="376109"/>
                </a:lnTo>
                <a:lnTo>
                  <a:pt x="165494" y="383560"/>
                </a:lnTo>
                <a:lnTo>
                  <a:pt x="155252" y="389946"/>
                </a:lnTo>
                <a:lnTo>
                  <a:pt x="142321" y="396019"/>
                </a:lnTo>
                <a:lnTo>
                  <a:pt x="130257" y="399719"/>
                </a:lnTo>
                <a:lnTo>
                  <a:pt x="117567" y="401867"/>
                </a:lnTo>
                <a:lnTo>
                  <a:pt x="106019" y="402463"/>
                </a:lnTo>
                <a:lnTo>
                  <a:pt x="91949" y="401740"/>
                </a:lnTo>
                <a:lnTo>
                  <a:pt x="79017" y="399581"/>
                </a:lnTo>
                <a:lnTo>
                  <a:pt x="67225" y="395997"/>
                </a:lnTo>
                <a:lnTo>
                  <a:pt x="56857" y="391160"/>
                </a:lnTo>
                <a:lnTo>
                  <a:pt x="46031" y="384125"/>
                </a:lnTo>
                <a:lnTo>
                  <a:pt x="36403" y="375816"/>
                </a:lnTo>
                <a:lnTo>
                  <a:pt x="27973" y="366248"/>
                </a:lnTo>
                <a:lnTo>
                  <a:pt x="17882" y="350323"/>
                </a:lnTo>
                <a:lnTo>
                  <a:pt x="12654" y="338941"/>
                </a:lnTo>
                <a:lnTo>
                  <a:pt x="8394" y="326660"/>
                </a:lnTo>
                <a:lnTo>
                  <a:pt x="5689" y="316230"/>
                </a:lnTo>
                <a:lnTo>
                  <a:pt x="3327" y="304080"/>
                </a:lnTo>
                <a:lnTo>
                  <a:pt x="1595" y="291635"/>
                </a:lnTo>
                <a:lnTo>
                  <a:pt x="493" y="278896"/>
                </a:lnTo>
                <a:lnTo>
                  <a:pt x="20" y="265862"/>
                </a:lnTo>
                <a:lnTo>
                  <a:pt x="0" y="262509"/>
                </a:lnTo>
                <a:lnTo>
                  <a:pt x="308" y="248799"/>
                </a:lnTo>
                <a:lnTo>
                  <a:pt x="1235" y="235667"/>
                </a:lnTo>
                <a:lnTo>
                  <a:pt x="2782" y="223107"/>
                </a:lnTo>
                <a:lnTo>
                  <a:pt x="4950" y="211111"/>
                </a:lnTo>
                <a:lnTo>
                  <a:pt x="7264" y="201422"/>
                </a:lnTo>
                <a:lnTo>
                  <a:pt x="11318" y="188385"/>
                </a:lnTo>
                <a:lnTo>
                  <a:pt x="16214" y="176351"/>
                </a:lnTo>
                <a:lnTo>
                  <a:pt x="21949" y="165318"/>
                </a:lnTo>
                <a:lnTo>
                  <a:pt x="28498" y="155321"/>
                </a:lnTo>
                <a:lnTo>
                  <a:pt x="36826" y="145368"/>
                </a:lnTo>
                <a:lnTo>
                  <a:pt x="46220" y="136781"/>
                </a:lnTo>
                <a:lnTo>
                  <a:pt x="56684" y="129559"/>
                </a:lnTo>
                <a:lnTo>
                  <a:pt x="74481" y="121340"/>
                </a:lnTo>
                <a:lnTo>
                  <a:pt x="86535" y="118080"/>
                </a:lnTo>
                <a:lnTo>
                  <a:pt x="99434" y="116203"/>
                </a:lnTo>
                <a:lnTo>
                  <a:pt x="111150" y="115697"/>
                </a:lnTo>
                <a:lnTo>
                  <a:pt x="124413" y="116589"/>
                </a:lnTo>
                <a:lnTo>
                  <a:pt x="136859" y="119248"/>
                </a:lnTo>
                <a:lnTo>
                  <a:pt x="148493" y="123651"/>
                </a:lnTo>
                <a:lnTo>
                  <a:pt x="160175" y="130222"/>
                </a:lnTo>
                <a:lnTo>
                  <a:pt x="170395" y="137513"/>
                </a:lnTo>
                <a:lnTo>
                  <a:pt x="180562" y="146207"/>
                </a:lnTo>
                <a:lnTo>
                  <a:pt x="184391" y="149860"/>
                </a:lnTo>
                <a:lnTo>
                  <a:pt x="184391" y="12192"/>
                </a:lnTo>
                <a:lnTo>
                  <a:pt x="184391" y="10287"/>
                </a:lnTo>
                <a:lnTo>
                  <a:pt x="184912" y="8636"/>
                </a:lnTo>
                <a:lnTo>
                  <a:pt x="185966" y="7112"/>
                </a:lnTo>
                <a:lnTo>
                  <a:pt x="187007" y="5587"/>
                </a:lnTo>
                <a:lnTo>
                  <a:pt x="188912" y="4318"/>
                </a:lnTo>
                <a:lnTo>
                  <a:pt x="191655" y="3301"/>
                </a:lnTo>
                <a:lnTo>
                  <a:pt x="194411" y="2159"/>
                </a:lnTo>
                <a:lnTo>
                  <a:pt x="198069" y="1397"/>
                </a:lnTo>
                <a:lnTo>
                  <a:pt x="202628" y="888"/>
                </a:lnTo>
                <a:lnTo>
                  <a:pt x="207187" y="253"/>
                </a:lnTo>
                <a:lnTo>
                  <a:pt x="212991" y="0"/>
                </a:lnTo>
                <a:lnTo>
                  <a:pt x="220014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768216" y="1300988"/>
            <a:ext cx="71882" cy="398399"/>
          </a:xfrm>
          <a:custGeom>
            <a:avLst/>
            <a:gdLst/>
            <a:ahLst/>
            <a:cxnLst/>
            <a:rect l="l" t="t" r="r" b="b"/>
            <a:pathLst>
              <a:path w="71882" h="398399">
                <a:moveTo>
                  <a:pt x="35941" y="0"/>
                </a:moveTo>
                <a:lnTo>
                  <a:pt x="42925" y="0"/>
                </a:lnTo>
                <a:lnTo>
                  <a:pt x="48768" y="253"/>
                </a:lnTo>
                <a:lnTo>
                  <a:pt x="53340" y="888"/>
                </a:lnTo>
                <a:lnTo>
                  <a:pt x="57912" y="1397"/>
                </a:lnTo>
                <a:lnTo>
                  <a:pt x="61468" y="2286"/>
                </a:lnTo>
                <a:lnTo>
                  <a:pt x="64262" y="3301"/>
                </a:lnTo>
                <a:lnTo>
                  <a:pt x="67056" y="4317"/>
                </a:lnTo>
                <a:lnTo>
                  <a:pt x="68961" y="5587"/>
                </a:lnTo>
                <a:lnTo>
                  <a:pt x="70104" y="7112"/>
                </a:lnTo>
                <a:lnTo>
                  <a:pt x="71247" y="8636"/>
                </a:lnTo>
                <a:lnTo>
                  <a:pt x="71882" y="10413"/>
                </a:lnTo>
                <a:lnTo>
                  <a:pt x="71882" y="12319"/>
                </a:lnTo>
                <a:lnTo>
                  <a:pt x="71882" y="387096"/>
                </a:lnTo>
                <a:lnTo>
                  <a:pt x="71882" y="389000"/>
                </a:lnTo>
                <a:lnTo>
                  <a:pt x="71247" y="390651"/>
                </a:lnTo>
                <a:lnTo>
                  <a:pt x="70104" y="392049"/>
                </a:lnTo>
                <a:lnTo>
                  <a:pt x="68961" y="393446"/>
                </a:lnTo>
                <a:lnTo>
                  <a:pt x="67056" y="394715"/>
                </a:lnTo>
                <a:lnTo>
                  <a:pt x="64262" y="395604"/>
                </a:lnTo>
                <a:lnTo>
                  <a:pt x="61468" y="396621"/>
                </a:lnTo>
                <a:lnTo>
                  <a:pt x="57912" y="397256"/>
                </a:lnTo>
                <a:lnTo>
                  <a:pt x="53340" y="397763"/>
                </a:lnTo>
                <a:lnTo>
                  <a:pt x="48768" y="398272"/>
                </a:lnTo>
                <a:lnTo>
                  <a:pt x="42925" y="398399"/>
                </a:lnTo>
                <a:lnTo>
                  <a:pt x="35941" y="398399"/>
                </a:lnTo>
                <a:lnTo>
                  <a:pt x="28829" y="398399"/>
                </a:lnTo>
                <a:lnTo>
                  <a:pt x="23113" y="398272"/>
                </a:lnTo>
                <a:lnTo>
                  <a:pt x="18542" y="397763"/>
                </a:lnTo>
                <a:lnTo>
                  <a:pt x="13970" y="397256"/>
                </a:lnTo>
                <a:lnTo>
                  <a:pt x="10287" y="396621"/>
                </a:lnTo>
                <a:lnTo>
                  <a:pt x="7493" y="395604"/>
                </a:lnTo>
                <a:lnTo>
                  <a:pt x="4825" y="394715"/>
                </a:lnTo>
                <a:lnTo>
                  <a:pt x="2794" y="393446"/>
                </a:lnTo>
                <a:lnTo>
                  <a:pt x="1650" y="392049"/>
                </a:lnTo>
                <a:lnTo>
                  <a:pt x="508" y="390651"/>
                </a:lnTo>
                <a:lnTo>
                  <a:pt x="0" y="389000"/>
                </a:lnTo>
                <a:lnTo>
                  <a:pt x="0" y="387096"/>
                </a:lnTo>
                <a:lnTo>
                  <a:pt x="0" y="12319"/>
                </a:lnTo>
                <a:lnTo>
                  <a:pt x="0" y="10413"/>
                </a:lnTo>
                <a:lnTo>
                  <a:pt x="508" y="8636"/>
                </a:lnTo>
                <a:lnTo>
                  <a:pt x="1650" y="7112"/>
                </a:lnTo>
                <a:lnTo>
                  <a:pt x="2794" y="5587"/>
                </a:lnTo>
                <a:lnTo>
                  <a:pt x="4825" y="4317"/>
                </a:lnTo>
                <a:lnTo>
                  <a:pt x="7493" y="3301"/>
                </a:lnTo>
                <a:lnTo>
                  <a:pt x="10287" y="2286"/>
                </a:lnTo>
                <a:lnTo>
                  <a:pt x="13970" y="1397"/>
                </a:lnTo>
                <a:lnTo>
                  <a:pt x="18542" y="888"/>
                </a:lnTo>
                <a:lnTo>
                  <a:pt x="23113" y="253"/>
                </a:lnTo>
                <a:lnTo>
                  <a:pt x="28829" y="0"/>
                </a:lnTo>
                <a:lnTo>
                  <a:pt x="35941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826385" y="1300988"/>
            <a:ext cx="242823" cy="398399"/>
          </a:xfrm>
          <a:custGeom>
            <a:avLst/>
            <a:gdLst/>
            <a:ahLst/>
            <a:cxnLst/>
            <a:rect l="l" t="t" r="r" b="b"/>
            <a:pathLst>
              <a:path w="242823" h="398399">
                <a:moveTo>
                  <a:pt x="35940" y="0"/>
                </a:moveTo>
                <a:lnTo>
                  <a:pt x="42925" y="0"/>
                </a:lnTo>
                <a:lnTo>
                  <a:pt x="48767" y="253"/>
                </a:lnTo>
                <a:lnTo>
                  <a:pt x="53339" y="888"/>
                </a:lnTo>
                <a:lnTo>
                  <a:pt x="57912" y="1397"/>
                </a:lnTo>
                <a:lnTo>
                  <a:pt x="61467" y="2286"/>
                </a:lnTo>
                <a:lnTo>
                  <a:pt x="64262" y="3301"/>
                </a:lnTo>
                <a:lnTo>
                  <a:pt x="67056" y="4317"/>
                </a:lnTo>
                <a:lnTo>
                  <a:pt x="68960" y="5587"/>
                </a:lnTo>
                <a:lnTo>
                  <a:pt x="70103" y="7112"/>
                </a:lnTo>
                <a:lnTo>
                  <a:pt x="71246" y="8636"/>
                </a:lnTo>
                <a:lnTo>
                  <a:pt x="71881" y="10413"/>
                </a:lnTo>
                <a:lnTo>
                  <a:pt x="71881" y="12319"/>
                </a:lnTo>
                <a:lnTo>
                  <a:pt x="71881" y="152781"/>
                </a:lnTo>
                <a:lnTo>
                  <a:pt x="82034" y="143497"/>
                </a:lnTo>
                <a:lnTo>
                  <a:pt x="92300" y="135620"/>
                </a:lnTo>
                <a:lnTo>
                  <a:pt x="102680" y="129133"/>
                </a:lnTo>
                <a:lnTo>
                  <a:pt x="121664" y="120901"/>
                </a:lnTo>
                <a:lnTo>
                  <a:pt x="134020" y="117903"/>
                </a:lnTo>
                <a:lnTo>
                  <a:pt x="146668" y="116631"/>
                </a:lnTo>
                <a:lnTo>
                  <a:pt x="149606" y="116586"/>
                </a:lnTo>
                <a:lnTo>
                  <a:pt x="163701" y="117267"/>
                </a:lnTo>
                <a:lnTo>
                  <a:pt x="176502" y="119323"/>
                </a:lnTo>
                <a:lnTo>
                  <a:pt x="188007" y="122772"/>
                </a:lnTo>
                <a:lnTo>
                  <a:pt x="204806" y="131730"/>
                </a:lnTo>
                <a:lnTo>
                  <a:pt x="214605" y="139829"/>
                </a:lnTo>
                <a:lnTo>
                  <a:pt x="222122" y="148462"/>
                </a:lnTo>
                <a:lnTo>
                  <a:pt x="228773" y="158909"/>
                </a:lnTo>
                <a:lnTo>
                  <a:pt x="234043" y="170455"/>
                </a:lnTo>
                <a:lnTo>
                  <a:pt x="237997" y="183134"/>
                </a:lnTo>
                <a:lnTo>
                  <a:pt x="240186" y="194144"/>
                </a:lnTo>
                <a:lnTo>
                  <a:pt x="241726" y="206316"/>
                </a:lnTo>
                <a:lnTo>
                  <a:pt x="242606" y="219650"/>
                </a:lnTo>
                <a:lnTo>
                  <a:pt x="242823" y="231139"/>
                </a:lnTo>
                <a:lnTo>
                  <a:pt x="242823" y="387096"/>
                </a:lnTo>
                <a:lnTo>
                  <a:pt x="242823" y="389000"/>
                </a:lnTo>
                <a:lnTo>
                  <a:pt x="242315" y="390651"/>
                </a:lnTo>
                <a:lnTo>
                  <a:pt x="241172" y="392049"/>
                </a:lnTo>
                <a:lnTo>
                  <a:pt x="240029" y="393446"/>
                </a:lnTo>
                <a:lnTo>
                  <a:pt x="238125" y="394715"/>
                </a:lnTo>
                <a:lnTo>
                  <a:pt x="235457" y="395604"/>
                </a:lnTo>
                <a:lnTo>
                  <a:pt x="232790" y="396621"/>
                </a:lnTo>
                <a:lnTo>
                  <a:pt x="229107" y="397256"/>
                </a:lnTo>
                <a:lnTo>
                  <a:pt x="224408" y="397763"/>
                </a:lnTo>
                <a:lnTo>
                  <a:pt x="219837" y="398272"/>
                </a:lnTo>
                <a:lnTo>
                  <a:pt x="213994" y="398399"/>
                </a:lnTo>
                <a:lnTo>
                  <a:pt x="207137" y="398399"/>
                </a:lnTo>
                <a:lnTo>
                  <a:pt x="200151" y="398399"/>
                </a:lnTo>
                <a:lnTo>
                  <a:pt x="194309" y="398272"/>
                </a:lnTo>
                <a:lnTo>
                  <a:pt x="189610" y="397763"/>
                </a:lnTo>
                <a:lnTo>
                  <a:pt x="185038" y="397256"/>
                </a:lnTo>
                <a:lnTo>
                  <a:pt x="181356" y="396621"/>
                </a:lnTo>
                <a:lnTo>
                  <a:pt x="178688" y="395604"/>
                </a:lnTo>
                <a:lnTo>
                  <a:pt x="176021" y="394715"/>
                </a:lnTo>
                <a:lnTo>
                  <a:pt x="174116" y="393446"/>
                </a:lnTo>
                <a:lnTo>
                  <a:pt x="172973" y="392049"/>
                </a:lnTo>
                <a:lnTo>
                  <a:pt x="171831" y="390651"/>
                </a:lnTo>
                <a:lnTo>
                  <a:pt x="171322" y="389000"/>
                </a:lnTo>
                <a:lnTo>
                  <a:pt x="171322" y="387096"/>
                </a:lnTo>
                <a:lnTo>
                  <a:pt x="171322" y="241935"/>
                </a:lnTo>
                <a:lnTo>
                  <a:pt x="170804" y="227325"/>
                </a:lnTo>
                <a:lnTo>
                  <a:pt x="169205" y="215766"/>
                </a:lnTo>
                <a:lnTo>
                  <a:pt x="168528" y="212978"/>
                </a:lnTo>
                <a:lnTo>
                  <a:pt x="166750" y="205866"/>
                </a:lnTo>
                <a:lnTo>
                  <a:pt x="164210" y="199898"/>
                </a:lnTo>
                <a:lnTo>
                  <a:pt x="160781" y="194817"/>
                </a:lnTo>
                <a:lnTo>
                  <a:pt x="157352" y="189737"/>
                </a:lnTo>
                <a:lnTo>
                  <a:pt x="152907" y="185927"/>
                </a:lnTo>
                <a:lnTo>
                  <a:pt x="147446" y="183134"/>
                </a:lnTo>
                <a:lnTo>
                  <a:pt x="142112" y="180339"/>
                </a:lnTo>
                <a:lnTo>
                  <a:pt x="135762" y="178942"/>
                </a:lnTo>
                <a:lnTo>
                  <a:pt x="128523" y="178942"/>
                </a:lnTo>
                <a:lnTo>
                  <a:pt x="116673" y="180835"/>
                </a:lnTo>
                <a:lnTo>
                  <a:pt x="104699" y="186433"/>
                </a:lnTo>
                <a:lnTo>
                  <a:pt x="92121" y="196011"/>
                </a:lnTo>
                <a:lnTo>
                  <a:pt x="83186" y="204826"/>
                </a:lnTo>
                <a:lnTo>
                  <a:pt x="74032" y="215374"/>
                </a:lnTo>
                <a:lnTo>
                  <a:pt x="71881" y="218059"/>
                </a:lnTo>
                <a:lnTo>
                  <a:pt x="71881" y="387096"/>
                </a:lnTo>
                <a:lnTo>
                  <a:pt x="71881" y="389000"/>
                </a:lnTo>
                <a:lnTo>
                  <a:pt x="71246" y="390651"/>
                </a:lnTo>
                <a:lnTo>
                  <a:pt x="70103" y="392049"/>
                </a:lnTo>
                <a:lnTo>
                  <a:pt x="68960" y="393446"/>
                </a:lnTo>
                <a:lnTo>
                  <a:pt x="67056" y="394715"/>
                </a:lnTo>
                <a:lnTo>
                  <a:pt x="64262" y="395604"/>
                </a:lnTo>
                <a:lnTo>
                  <a:pt x="61467" y="396621"/>
                </a:lnTo>
                <a:lnTo>
                  <a:pt x="57912" y="397256"/>
                </a:lnTo>
                <a:lnTo>
                  <a:pt x="53339" y="397763"/>
                </a:lnTo>
                <a:lnTo>
                  <a:pt x="48767" y="398272"/>
                </a:lnTo>
                <a:lnTo>
                  <a:pt x="42925" y="398399"/>
                </a:lnTo>
                <a:lnTo>
                  <a:pt x="35940" y="398399"/>
                </a:lnTo>
                <a:lnTo>
                  <a:pt x="28828" y="398399"/>
                </a:lnTo>
                <a:lnTo>
                  <a:pt x="23113" y="398272"/>
                </a:lnTo>
                <a:lnTo>
                  <a:pt x="18541" y="397763"/>
                </a:lnTo>
                <a:lnTo>
                  <a:pt x="13969" y="397256"/>
                </a:lnTo>
                <a:lnTo>
                  <a:pt x="10287" y="396621"/>
                </a:lnTo>
                <a:lnTo>
                  <a:pt x="7492" y="395604"/>
                </a:lnTo>
                <a:lnTo>
                  <a:pt x="4825" y="394715"/>
                </a:lnTo>
                <a:lnTo>
                  <a:pt x="2793" y="393446"/>
                </a:lnTo>
                <a:lnTo>
                  <a:pt x="1650" y="392049"/>
                </a:lnTo>
                <a:lnTo>
                  <a:pt x="507" y="390651"/>
                </a:lnTo>
                <a:lnTo>
                  <a:pt x="0" y="389000"/>
                </a:lnTo>
                <a:lnTo>
                  <a:pt x="0" y="387096"/>
                </a:lnTo>
                <a:lnTo>
                  <a:pt x="0" y="12319"/>
                </a:lnTo>
                <a:lnTo>
                  <a:pt x="0" y="10413"/>
                </a:lnTo>
                <a:lnTo>
                  <a:pt x="507" y="8636"/>
                </a:lnTo>
                <a:lnTo>
                  <a:pt x="1650" y="7112"/>
                </a:lnTo>
                <a:lnTo>
                  <a:pt x="2793" y="5587"/>
                </a:lnTo>
                <a:lnTo>
                  <a:pt x="4825" y="4317"/>
                </a:lnTo>
                <a:lnTo>
                  <a:pt x="7492" y="3301"/>
                </a:lnTo>
                <a:lnTo>
                  <a:pt x="10287" y="2286"/>
                </a:lnTo>
                <a:lnTo>
                  <a:pt x="13969" y="1397"/>
                </a:lnTo>
                <a:lnTo>
                  <a:pt x="18541" y="888"/>
                </a:lnTo>
                <a:lnTo>
                  <a:pt x="23113" y="253"/>
                </a:lnTo>
                <a:lnTo>
                  <a:pt x="28828" y="0"/>
                </a:lnTo>
                <a:lnTo>
                  <a:pt x="35940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60824" y="1298702"/>
            <a:ext cx="182117" cy="400685"/>
          </a:xfrm>
          <a:custGeom>
            <a:avLst/>
            <a:gdLst/>
            <a:ahLst/>
            <a:cxnLst/>
            <a:rect l="l" t="t" r="r" b="b"/>
            <a:pathLst>
              <a:path w="182117" h="400685">
                <a:moveTo>
                  <a:pt x="131952" y="0"/>
                </a:moveTo>
                <a:lnTo>
                  <a:pt x="139446" y="0"/>
                </a:lnTo>
                <a:lnTo>
                  <a:pt x="146430" y="635"/>
                </a:lnTo>
                <a:lnTo>
                  <a:pt x="153035" y="1905"/>
                </a:lnTo>
                <a:lnTo>
                  <a:pt x="159765" y="3175"/>
                </a:lnTo>
                <a:lnTo>
                  <a:pt x="164973" y="4445"/>
                </a:lnTo>
                <a:lnTo>
                  <a:pt x="168783" y="5842"/>
                </a:lnTo>
                <a:lnTo>
                  <a:pt x="172592" y="7238"/>
                </a:lnTo>
                <a:lnTo>
                  <a:pt x="175133" y="8636"/>
                </a:lnTo>
                <a:lnTo>
                  <a:pt x="176402" y="9906"/>
                </a:lnTo>
                <a:lnTo>
                  <a:pt x="177800" y="11049"/>
                </a:lnTo>
                <a:lnTo>
                  <a:pt x="178942" y="12953"/>
                </a:lnTo>
                <a:lnTo>
                  <a:pt x="179704" y="15239"/>
                </a:lnTo>
                <a:lnTo>
                  <a:pt x="180593" y="17652"/>
                </a:lnTo>
                <a:lnTo>
                  <a:pt x="181228" y="20700"/>
                </a:lnTo>
                <a:lnTo>
                  <a:pt x="181610" y="24384"/>
                </a:lnTo>
                <a:lnTo>
                  <a:pt x="181990" y="28067"/>
                </a:lnTo>
                <a:lnTo>
                  <a:pt x="182117" y="32765"/>
                </a:lnTo>
                <a:lnTo>
                  <a:pt x="182117" y="38226"/>
                </a:lnTo>
                <a:lnTo>
                  <a:pt x="182117" y="43687"/>
                </a:lnTo>
                <a:lnTo>
                  <a:pt x="181990" y="48133"/>
                </a:lnTo>
                <a:lnTo>
                  <a:pt x="181610" y="51435"/>
                </a:lnTo>
                <a:lnTo>
                  <a:pt x="181228" y="54737"/>
                </a:lnTo>
                <a:lnTo>
                  <a:pt x="180593" y="57403"/>
                </a:lnTo>
                <a:lnTo>
                  <a:pt x="179831" y="59182"/>
                </a:lnTo>
                <a:lnTo>
                  <a:pt x="179070" y="60960"/>
                </a:lnTo>
                <a:lnTo>
                  <a:pt x="178308" y="62230"/>
                </a:lnTo>
                <a:lnTo>
                  <a:pt x="177291" y="62864"/>
                </a:lnTo>
                <a:lnTo>
                  <a:pt x="176402" y="63500"/>
                </a:lnTo>
                <a:lnTo>
                  <a:pt x="175260" y="63881"/>
                </a:lnTo>
                <a:lnTo>
                  <a:pt x="174243" y="63881"/>
                </a:lnTo>
                <a:lnTo>
                  <a:pt x="172847" y="63881"/>
                </a:lnTo>
                <a:lnTo>
                  <a:pt x="171323" y="63500"/>
                </a:lnTo>
                <a:lnTo>
                  <a:pt x="169799" y="62864"/>
                </a:lnTo>
                <a:lnTo>
                  <a:pt x="168148" y="62230"/>
                </a:lnTo>
                <a:lnTo>
                  <a:pt x="166115" y="61468"/>
                </a:lnTo>
                <a:lnTo>
                  <a:pt x="163829" y="60706"/>
                </a:lnTo>
                <a:lnTo>
                  <a:pt x="161416" y="59944"/>
                </a:lnTo>
                <a:lnTo>
                  <a:pt x="158623" y="59309"/>
                </a:lnTo>
                <a:lnTo>
                  <a:pt x="155321" y="58547"/>
                </a:lnTo>
                <a:lnTo>
                  <a:pt x="152146" y="57912"/>
                </a:lnTo>
                <a:lnTo>
                  <a:pt x="148336" y="57658"/>
                </a:lnTo>
                <a:lnTo>
                  <a:pt x="144017" y="57658"/>
                </a:lnTo>
                <a:lnTo>
                  <a:pt x="138811" y="57658"/>
                </a:lnTo>
                <a:lnTo>
                  <a:pt x="134365" y="58420"/>
                </a:lnTo>
                <a:lnTo>
                  <a:pt x="130683" y="60071"/>
                </a:lnTo>
                <a:lnTo>
                  <a:pt x="127000" y="61595"/>
                </a:lnTo>
                <a:lnTo>
                  <a:pt x="123951" y="64262"/>
                </a:lnTo>
                <a:lnTo>
                  <a:pt x="121412" y="67690"/>
                </a:lnTo>
                <a:lnTo>
                  <a:pt x="118999" y="71247"/>
                </a:lnTo>
                <a:lnTo>
                  <a:pt x="117221" y="75819"/>
                </a:lnTo>
                <a:lnTo>
                  <a:pt x="116077" y="81407"/>
                </a:lnTo>
                <a:lnTo>
                  <a:pt x="114935" y="86995"/>
                </a:lnTo>
                <a:lnTo>
                  <a:pt x="114300" y="93852"/>
                </a:lnTo>
                <a:lnTo>
                  <a:pt x="114300" y="102108"/>
                </a:lnTo>
                <a:lnTo>
                  <a:pt x="114300" y="125475"/>
                </a:lnTo>
                <a:lnTo>
                  <a:pt x="160781" y="125475"/>
                </a:lnTo>
                <a:lnTo>
                  <a:pt x="162560" y="125475"/>
                </a:lnTo>
                <a:lnTo>
                  <a:pt x="164084" y="125857"/>
                </a:lnTo>
                <a:lnTo>
                  <a:pt x="165480" y="126873"/>
                </a:lnTo>
                <a:lnTo>
                  <a:pt x="166877" y="127762"/>
                </a:lnTo>
                <a:lnTo>
                  <a:pt x="168148" y="129412"/>
                </a:lnTo>
                <a:lnTo>
                  <a:pt x="169037" y="131572"/>
                </a:lnTo>
                <a:lnTo>
                  <a:pt x="170052" y="133731"/>
                </a:lnTo>
                <a:lnTo>
                  <a:pt x="170687" y="136778"/>
                </a:lnTo>
                <a:lnTo>
                  <a:pt x="171196" y="140588"/>
                </a:lnTo>
                <a:lnTo>
                  <a:pt x="171703" y="144272"/>
                </a:lnTo>
                <a:lnTo>
                  <a:pt x="171958" y="148971"/>
                </a:lnTo>
                <a:lnTo>
                  <a:pt x="171958" y="154559"/>
                </a:lnTo>
                <a:lnTo>
                  <a:pt x="171958" y="164973"/>
                </a:lnTo>
                <a:lnTo>
                  <a:pt x="170941" y="172465"/>
                </a:lnTo>
                <a:lnTo>
                  <a:pt x="169037" y="176911"/>
                </a:lnTo>
                <a:lnTo>
                  <a:pt x="167131" y="181356"/>
                </a:lnTo>
                <a:lnTo>
                  <a:pt x="164337" y="183514"/>
                </a:lnTo>
                <a:lnTo>
                  <a:pt x="160781" y="183514"/>
                </a:lnTo>
                <a:lnTo>
                  <a:pt x="114300" y="183514"/>
                </a:lnTo>
                <a:lnTo>
                  <a:pt x="114300" y="389382"/>
                </a:lnTo>
                <a:lnTo>
                  <a:pt x="114300" y="391287"/>
                </a:lnTo>
                <a:lnTo>
                  <a:pt x="113791" y="392938"/>
                </a:lnTo>
                <a:lnTo>
                  <a:pt x="112649" y="394335"/>
                </a:lnTo>
                <a:lnTo>
                  <a:pt x="111505" y="395732"/>
                </a:lnTo>
                <a:lnTo>
                  <a:pt x="109600" y="397001"/>
                </a:lnTo>
                <a:lnTo>
                  <a:pt x="106934" y="397890"/>
                </a:lnTo>
                <a:lnTo>
                  <a:pt x="104266" y="398907"/>
                </a:lnTo>
                <a:lnTo>
                  <a:pt x="100584" y="399542"/>
                </a:lnTo>
                <a:lnTo>
                  <a:pt x="95758" y="400050"/>
                </a:lnTo>
                <a:lnTo>
                  <a:pt x="91059" y="400558"/>
                </a:lnTo>
                <a:lnTo>
                  <a:pt x="85216" y="400685"/>
                </a:lnTo>
                <a:lnTo>
                  <a:pt x="78359" y="400685"/>
                </a:lnTo>
                <a:lnTo>
                  <a:pt x="71627" y="400685"/>
                </a:lnTo>
                <a:lnTo>
                  <a:pt x="65786" y="400558"/>
                </a:lnTo>
                <a:lnTo>
                  <a:pt x="61213" y="400050"/>
                </a:lnTo>
                <a:lnTo>
                  <a:pt x="56514" y="399542"/>
                </a:lnTo>
                <a:lnTo>
                  <a:pt x="52831" y="398907"/>
                </a:lnTo>
                <a:lnTo>
                  <a:pt x="50037" y="397890"/>
                </a:lnTo>
                <a:lnTo>
                  <a:pt x="47371" y="397001"/>
                </a:lnTo>
                <a:lnTo>
                  <a:pt x="45465" y="395732"/>
                </a:lnTo>
                <a:lnTo>
                  <a:pt x="44323" y="394335"/>
                </a:lnTo>
                <a:lnTo>
                  <a:pt x="43306" y="392938"/>
                </a:lnTo>
                <a:lnTo>
                  <a:pt x="42799" y="391287"/>
                </a:lnTo>
                <a:lnTo>
                  <a:pt x="42799" y="389382"/>
                </a:lnTo>
                <a:lnTo>
                  <a:pt x="42799" y="183514"/>
                </a:lnTo>
                <a:lnTo>
                  <a:pt x="10922" y="183514"/>
                </a:lnTo>
                <a:lnTo>
                  <a:pt x="7238" y="183514"/>
                </a:lnTo>
                <a:lnTo>
                  <a:pt x="4572" y="181356"/>
                </a:lnTo>
                <a:lnTo>
                  <a:pt x="2793" y="176911"/>
                </a:lnTo>
                <a:lnTo>
                  <a:pt x="888" y="172465"/>
                </a:lnTo>
                <a:lnTo>
                  <a:pt x="0" y="164973"/>
                </a:lnTo>
                <a:lnTo>
                  <a:pt x="0" y="154559"/>
                </a:lnTo>
                <a:lnTo>
                  <a:pt x="0" y="148971"/>
                </a:lnTo>
                <a:lnTo>
                  <a:pt x="253" y="144272"/>
                </a:lnTo>
                <a:lnTo>
                  <a:pt x="762" y="140588"/>
                </a:lnTo>
                <a:lnTo>
                  <a:pt x="1270" y="136778"/>
                </a:lnTo>
                <a:lnTo>
                  <a:pt x="1904" y="133731"/>
                </a:lnTo>
                <a:lnTo>
                  <a:pt x="2793" y="131572"/>
                </a:lnTo>
                <a:lnTo>
                  <a:pt x="3555" y="129412"/>
                </a:lnTo>
                <a:lnTo>
                  <a:pt x="4699" y="127762"/>
                </a:lnTo>
                <a:lnTo>
                  <a:pt x="6223" y="126873"/>
                </a:lnTo>
                <a:lnTo>
                  <a:pt x="7620" y="125857"/>
                </a:lnTo>
                <a:lnTo>
                  <a:pt x="9271" y="125475"/>
                </a:lnTo>
                <a:lnTo>
                  <a:pt x="11175" y="125475"/>
                </a:lnTo>
                <a:lnTo>
                  <a:pt x="42799" y="125475"/>
                </a:lnTo>
                <a:lnTo>
                  <a:pt x="42799" y="104012"/>
                </a:lnTo>
                <a:lnTo>
                  <a:pt x="43183" y="90125"/>
                </a:lnTo>
                <a:lnTo>
                  <a:pt x="44347" y="77219"/>
                </a:lnTo>
                <a:lnTo>
                  <a:pt x="46307" y="65279"/>
                </a:lnTo>
                <a:lnTo>
                  <a:pt x="47878" y="58547"/>
                </a:lnTo>
                <a:lnTo>
                  <a:pt x="52230" y="45703"/>
                </a:lnTo>
                <a:lnTo>
                  <a:pt x="58017" y="34455"/>
                </a:lnTo>
                <a:lnTo>
                  <a:pt x="64008" y="26162"/>
                </a:lnTo>
                <a:lnTo>
                  <a:pt x="73035" y="17316"/>
                </a:lnTo>
                <a:lnTo>
                  <a:pt x="83687" y="10334"/>
                </a:lnTo>
                <a:lnTo>
                  <a:pt x="91948" y="6603"/>
                </a:lnTo>
                <a:lnTo>
                  <a:pt x="103167" y="3096"/>
                </a:lnTo>
                <a:lnTo>
                  <a:pt x="115582" y="910"/>
                </a:lnTo>
                <a:lnTo>
                  <a:pt x="129193" y="23"/>
                </a:lnTo>
                <a:lnTo>
                  <a:pt x="131952" y="0"/>
                </a:lnTo>
                <a:close/>
              </a:path>
            </a:pathLst>
          </a:custGeom>
          <a:ln w="10668">
            <a:solidFill>
              <a:srgbClr val="0469C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987375"/>
            <a:ext cx="246416" cy="7755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95"/>
              </a:lnSpc>
              <a:spcBef>
                <a:spcPts val="129"/>
              </a:spcBef>
            </a:pPr>
            <a:r>
              <a:rPr sz="2450" spc="0" dirty="0" smtClean="0">
                <a:solidFill>
                  <a:srgbClr val="0AD0D9"/>
                </a:solidFill>
                <a:latin typeface="Wingdings"/>
                <a:cs typeface="Wingdings"/>
              </a:rPr>
              <a:t></a:t>
            </a:r>
            <a:endParaRPr sz="245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586"/>
              </a:spcBef>
            </a:pPr>
            <a:r>
              <a:rPr sz="2450" spc="0" dirty="0" smtClean="0">
                <a:solidFill>
                  <a:srgbClr val="0AD0D9"/>
                </a:solidFill>
                <a:latin typeface="Wingdings"/>
                <a:cs typeface="Wingdings"/>
              </a:rPr>
              <a:t></a:t>
            </a:r>
            <a:endParaRPr sz="2450">
              <a:latin typeface="Wingdings"/>
              <a:cs typeface="Wingding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0260" y="1990148"/>
            <a:ext cx="7237724" cy="42006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76843" algn="just">
              <a:lnSpc>
                <a:spcPts val="2755"/>
              </a:lnSpc>
              <a:spcBef>
                <a:spcPts val="137"/>
              </a:spcBef>
            </a:pPr>
            <a:r>
              <a:rPr sz="3900" spc="-84" baseline="3150" dirty="0" smtClean="0">
                <a:latin typeface="Constantia"/>
                <a:cs typeface="Constantia"/>
              </a:rPr>
              <a:t>F</a:t>
            </a:r>
            <a:r>
              <a:rPr sz="3900" spc="0" baseline="3150" dirty="0" smtClean="0">
                <a:latin typeface="Constantia"/>
                <a:cs typeface="Constantia"/>
              </a:rPr>
              <a:t>ormal</a:t>
            </a:r>
            <a:r>
              <a:rPr sz="3900" spc="-14" baseline="3150" dirty="0" smtClean="0">
                <a:latin typeface="Constantia"/>
                <a:cs typeface="Constantia"/>
              </a:rPr>
              <a:t>i</a:t>
            </a:r>
            <a:r>
              <a:rPr sz="3900" spc="0" baseline="3150" dirty="0" smtClean="0">
                <a:latin typeface="Constantia"/>
                <a:cs typeface="Constantia"/>
              </a:rPr>
              <a:t>sm</a:t>
            </a:r>
            <a:r>
              <a:rPr sz="3900" spc="-129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and</a:t>
            </a:r>
            <a:r>
              <a:rPr sz="3900" spc="-9" baseline="3150" dirty="0" smtClean="0">
                <a:latin typeface="Constantia"/>
                <a:cs typeface="Constantia"/>
              </a:rPr>
              <a:t> </a:t>
            </a:r>
            <a:r>
              <a:rPr sz="3900" spc="-29" baseline="3150" dirty="0" smtClean="0">
                <a:latin typeface="Constantia"/>
                <a:cs typeface="Constantia"/>
              </a:rPr>
              <a:t>N</a:t>
            </a:r>
            <a:r>
              <a:rPr sz="3900" spc="0" baseline="3150" dirty="0" smtClean="0">
                <a:latin typeface="Constantia"/>
                <a:cs typeface="Constantia"/>
              </a:rPr>
              <a:t>ew</a:t>
            </a:r>
            <a:r>
              <a:rPr sz="3900" spc="-59" baseline="3150" dirty="0" smtClean="0">
                <a:latin typeface="Constantia"/>
                <a:cs typeface="Constantia"/>
              </a:rPr>
              <a:t> </a:t>
            </a:r>
            <a:r>
              <a:rPr sz="3900" spc="0" baseline="3150" dirty="0" smtClean="0">
                <a:latin typeface="Constantia"/>
                <a:cs typeface="Constantia"/>
              </a:rPr>
              <a:t>Cr</a:t>
            </a:r>
            <a:r>
              <a:rPr sz="3900" spc="-14" baseline="3150" dirty="0" smtClean="0">
                <a:latin typeface="Constantia"/>
                <a:cs typeface="Constantia"/>
              </a:rPr>
              <a:t>i</a:t>
            </a:r>
            <a:r>
              <a:rPr sz="3900" spc="0" baseline="3150" dirty="0" smtClean="0">
                <a:latin typeface="Constantia"/>
                <a:cs typeface="Constantia"/>
              </a:rPr>
              <a:t>ticism</a:t>
            </a:r>
            <a:r>
              <a:rPr sz="3900" spc="-54" baseline="3150" dirty="0" smtClean="0">
                <a:latin typeface="Constantia"/>
                <a:cs typeface="Constantia"/>
              </a:rPr>
              <a:t> </a:t>
            </a:r>
            <a:r>
              <a:rPr sz="3900" spc="9" baseline="3150" dirty="0" smtClean="0">
                <a:latin typeface="Constantia"/>
                <a:cs typeface="Constantia"/>
              </a:rPr>
              <a:t>(</a:t>
            </a:r>
            <a:r>
              <a:rPr sz="3900" spc="-9" baseline="3150" dirty="0" smtClean="0">
                <a:latin typeface="Constantia"/>
                <a:cs typeface="Constantia"/>
              </a:rPr>
              <a:t>1</a:t>
            </a:r>
            <a:r>
              <a:rPr sz="3900" spc="-19" baseline="3150" dirty="0" smtClean="0">
                <a:latin typeface="Constantia"/>
                <a:cs typeface="Constantia"/>
              </a:rPr>
              <a:t>9</a:t>
            </a:r>
            <a:r>
              <a:rPr sz="3900" spc="0" baseline="3150" dirty="0" smtClean="0">
                <a:latin typeface="Constantia"/>
                <a:cs typeface="Constantia"/>
              </a:rPr>
              <a:t>20s-p</a:t>
            </a:r>
            <a:r>
              <a:rPr sz="3900" spc="-44" baseline="3150" dirty="0" smtClean="0">
                <a:latin typeface="Constantia"/>
                <a:cs typeface="Constantia"/>
              </a:rPr>
              <a:t>r</a:t>
            </a:r>
            <a:r>
              <a:rPr sz="3900" spc="0" baseline="3150" dirty="0" smtClean="0">
                <a:latin typeface="Constantia"/>
                <a:cs typeface="Constantia"/>
              </a:rPr>
              <a:t>esent)</a:t>
            </a:r>
            <a:endParaRPr sz="2600">
              <a:latin typeface="Constantia"/>
              <a:cs typeface="Constantia"/>
            </a:endParaRPr>
          </a:p>
          <a:p>
            <a:pPr marL="12700" marR="37092">
              <a:lnSpc>
                <a:spcPts val="2810"/>
              </a:lnSpc>
              <a:spcBef>
                <a:spcPts val="487"/>
              </a:spcBef>
            </a:pPr>
            <a:r>
              <a:rPr sz="2600" spc="-39" dirty="0" smtClean="0">
                <a:latin typeface="Constantia"/>
                <a:cs typeface="Constantia"/>
              </a:rPr>
              <a:t>P</a:t>
            </a:r>
            <a:r>
              <a:rPr sz="2600" spc="0" dirty="0" smtClean="0">
                <a:latin typeface="Constantia"/>
                <a:cs typeface="Constantia"/>
              </a:rPr>
              <a:t>s</a:t>
            </a:r>
            <a:r>
              <a:rPr sz="2600" spc="-64" dirty="0" smtClean="0">
                <a:latin typeface="Constantia"/>
                <a:cs typeface="Constantia"/>
              </a:rPr>
              <a:t>y</a:t>
            </a:r>
            <a:r>
              <a:rPr sz="2600" spc="0" dirty="0" smtClean="0">
                <a:latin typeface="Constantia"/>
                <a:cs typeface="Constantia"/>
              </a:rPr>
              <a:t>choa</a:t>
            </a:r>
            <a:r>
              <a:rPr sz="2600" spc="-4" dirty="0" smtClean="0">
                <a:latin typeface="Constantia"/>
                <a:cs typeface="Constantia"/>
              </a:rPr>
              <a:t>n</a:t>
            </a:r>
            <a:r>
              <a:rPr sz="2600" spc="0" dirty="0" smtClean="0">
                <a:latin typeface="Constantia"/>
                <a:cs typeface="Constantia"/>
              </a:rPr>
              <a:t>a</a:t>
            </a:r>
            <a:r>
              <a:rPr sz="2600" spc="-25" dirty="0" smtClean="0">
                <a:latin typeface="Constantia"/>
                <a:cs typeface="Constantia"/>
              </a:rPr>
              <a:t>l</a:t>
            </a:r>
            <a:r>
              <a:rPr sz="2600" spc="0" dirty="0" smtClean="0">
                <a:latin typeface="Constantia"/>
                <a:cs typeface="Constantia"/>
              </a:rPr>
              <a:t>ytic</a:t>
            </a:r>
            <a:r>
              <a:rPr sz="2600" spc="-94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Cr</a:t>
            </a:r>
            <a:r>
              <a:rPr sz="2600" spc="-14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ticism,</a:t>
            </a:r>
            <a:r>
              <a:rPr sz="2600" spc="-25" dirty="0" smtClean="0">
                <a:latin typeface="Constantia"/>
                <a:cs typeface="Constantia"/>
              </a:rPr>
              <a:t> </a:t>
            </a:r>
            <a:r>
              <a:rPr sz="2600" spc="-34" dirty="0" smtClean="0">
                <a:latin typeface="Constantia"/>
                <a:cs typeface="Constantia"/>
              </a:rPr>
              <a:t>J</a:t>
            </a:r>
            <a:r>
              <a:rPr sz="2600" spc="0" dirty="0" smtClean="0">
                <a:latin typeface="Constantia"/>
                <a:cs typeface="Constantia"/>
              </a:rPr>
              <a:t>ungian</a:t>
            </a:r>
            <a:r>
              <a:rPr sz="2600" spc="-44" dirty="0" smtClean="0">
                <a:latin typeface="Constantia"/>
                <a:cs typeface="Constantia"/>
              </a:rPr>
              <a:t> </a:t>
            </a:r>
            <a:r>
              <a:rPr sz="2600" spc="-9" dirty="0" smtClean="0">
                <a:latin typeface="Constantia"/>
                <a:cs typeface="Constantia"/>
              </a:rPr>
              <a:t>C</a:t>
            </a:r>
            <a:r>
              <a:rPr sz="2600" spc="0" dirty="0" smtClean="0">
                <a:latin typeface="Constantia"/>
                <a:cs typeface="Constantia"/>
              </a:rPr>
              <a:t>ritic</a:t>
            </a:r>
            <a:r>
              <a:rPr sz="2600" spc="-14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sm</a:t>
            </a:r>
            <a:r>
              <a:rPr sz="2600" spc="9" dirty="0" smtClean="0">
                <a:latin typeface="Constantia"/>
                <a:cs typeface="Constantia"/>
              </a:rPr>
              <a:t>(</a:t>
            </a:r>
            <a:r>
              <a:rPr sz="2600" spc="-9" dirty="0" smtClean="0">
                <a:latin typeface="Constantia"/>
                <a:cs typeface="Constantia"/>
              </a:rPr>
              <a:t>1</a:t>
            </a:r>
            <a:r>
              <a:rPr sz="2600" spc="-19" dirty="0" smtClean="0">
                <a:latin typeface="Constantia"/>
                <a:cs typeface="Constantia"/>
              </a:rPr>
              <a:t>9</a:t>
            </a:r>
            <a:r>
              <a:rPr sz="2600" spc="0" dirty="0" smtClean="0">
                <a:latin typeface="Constantia"/>
                <a:cs typeface="Constantia"/>
              </a:rPr>
              <a:t>3</a:t>
            </a:r>
            <a:r>
              <a:rPr sz="2600" spc="4" dirty="0" smtClean="0">
                <a:latin typeface="Constantia"/>
                <a:cs typeface="Constantia"/>
              </a:rPr>
              <a:t>0</a:t>
            </a:r>
            <a:r>
              <a:rPr sz="2600" spc="0" dirty="0" smtClean="0">
                <a:latin typeface="Constantia"/>
                <a:cs typeface="Constantia"/>
              </a:rPr>
              <a:t>s- p</a:t>
            </a:r>
            <a:r>
              <a:rPr sz="2600" spc="-4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esent)</a:t>
            </a:r>
            <a:endParaRPr sz="2600">
              <a:latin typeface="Constantia"/>
              <a:cs typeface="Constantia"/>
            </a:endParaRPr>
          </a:p>
          <a:p>
            <a:pPr marL="12700" marR="2458653" algn="just">
              <a:lnSpc>
                <a:spcPct val="101725"/>
              </a:lnSpc>
              <a:spcBef>
                <a:spcPts val="254"/>
              </a:spcBef>
            </a:pPr>
            <a:r>
              <a:rPr sz="2600" spc="-29" dirty="0" smtClean="0">
                <a:latin typeface="Constantia"/>
                <a:cs typeface="Constantia"/>
              </a:rPr>
              <a:t>M</a:t>
            </a:r>
            <a:r>
              <a:rPr sz="2600" spc="0" dirty="0" smtClean="0">
                <a:latin typeface="Constantia"/>
                <a:cs typeface="Constantia"/>
              </a:rPr>
              <a:t>arx</a:t>
            </a:r>
            <a:r>
              <a:rPr sz="2600" spc="-14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st</a:t>
            </a:r>
            <a:r>
              <a:rPr sz="2600" spc="-6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Cr</a:t>
            </a:r>
            <a:r>
              <a:rPr sz="2600" spc="-14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ticism</a:t>
            </a:r>
            <a:r>
              <a:rPr sz="2600" spc="-54" dirty="0" smtClean="0">
                <a:latin typeface="Constantia"/>
                <a:cs typeface="Constantia"/>
              </a:rPr>
              <a:t> </a:t>
            </a:r>
            <a:r>
              <a:rPr sz="2600" spc="9" dirty="0" smtClean="0">
                <a:latin typeface="Constantia"/>
                <a:cs typeface="Constantia"/>
              </a:rPr>
              <a:t>(</a:t>
            </a:r>
            <a:r>
              <a:rPr sz="2600" spc="-9" dirty="0" smtClean="0">
                <a:latin typeface="Constantia"/>
                <a:cs typeface="Constantia"/>
              </a:rPr>
              <a:t>1</a:t>
            </a:r>
            <a:r>
              <a:rPr sz="2600" spc="-19" dirty="0" smtClean="0">
                <a:latin typeface="Constantia"/>
                <a:cs typeface="Constantia"/>
              </a:rPr>
              <a:t>9</a:t>
            </a:r>
            <a:r>
              <a:rPr sz="2600" spc="0" dirty="0" smtClean="0">
                <a:latin typeface="Constantia"/>
                <a:cs typeface="Constantia"/>
              </a:rPr>
              <a:t>30s-p</a:t>
            </a:r>
            <a:r>
              <a:rPr sz="2600" spc="-4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esent)</a:t>
            </a:r>
            <a:endParaRPr sz="2600">
              <a:latin typeface="Constantia"/>
              <a:cs typeface="Constantia"/>
            </a:endParaRPr>
          </a:p>
          <a:p>
            <a:pPr marL="12700" marR="1044700" algn="just">
              <a:lnSpc>
                <a:spcPct val="101725"/>
              </a:lnSpc>
              <a:spcBef>
                <a:spcPts val="260"/>
              </a:spcBef>
            </a:pPr>
            <a:r>
              <a:rPr sz="2600" spc="-3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eade</a:t>
            </a:r>
            <a:r>
              <a:rPr sz="2600" spc="-9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-</a:t>
            </a:r>
            <a:r>
              <a:rPr sz="2600" spc="-3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esp</a:t>
            </a:r>
            <a:r>
              <a:rPr sz="2600" spc="-9" dirty="0" smtClean="0">
                <a:latin typeface="Constantia"/>
                <a:cs typeface="Constantia"/>
              </a:rPr>
              <a:t>o</a:t>
            </a:r>
            <a:r>
              <a:rPr sz="2600" spc="0" dirty="0" smtClean="0">
                <a:latin typeface="Constantia"/>
                <a:cs typeface="Constantia"/>
              </a:rPr>
              <a:t>nse</a:t>
            </a:r>
            <a:r>
              <a:rPr sz="2600" spc="-100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Cr</a:t>
            </a:r>
            <a:r>
              <a:rPr sz="2600" spc="-14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tic</a:t>
            </a:r>
            <a:r>
              <a:rPr sz="2600" spc="-9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sm</a:t>
            </a:r>
            <a:r>
              <a:rPr sz="2600" spc="-29" dirty="0" smtClean="0">
                <a:latin typeface="Constantia"/>
                <a:cs typeface="Constantia"/>
              </a:rPr>
              <a:t> </a:t>
            </a:r>
            <a:r>
              <a:rPr sz="2600" spc="-4" dirty="0" smtClean="0">
                <a:latin typeface="Constantia"/>
                <a:cs typeface="Constantia"/>
              </a:rPr>
              <a:t>(</a:t>
            </a:r>
            <a:r>
              <a:rPr sz="2600" spc="-14" dirty="0" smtClean="0">
                <a:latin typeface="Constantia"/>
                <a:cs typeface="Constantia"/>
              </a:rPr>
              <a:t>1</a:t>
            </a:r>
            <a:r>
              <a:rPr sz="2600" spc="0" dirty="0" smtClean="0">
                <a:latin typeface="Constantia"/>
                <a:cs typeface="Constantia"/>
              </a:rPr>
              <a:t>960s-p</a:t>
            </a:r>
            <a:r>
              <a:rPr sz="2600" spc="-4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esent)</a:t>
            </a:r>
            <a:endParaRPr sz="2600">
              <a:latin typeface="Constantia"/>
              <a:cs typeface="Constantia"/>
            </a:endParaRPr>
          </a:p>
          <a:p>
            <a:pPr marL="12700" marR="1466275" algn="just">
              <a:lnSpc>
                <a:spcPct val="101725"/>
              </a:lnSpc>
              <a:spcBef>
                <a:spcPts val="254"/>
              </a:spcBef>
            </a:pPr>
            <a:r>
              <a:rPr sz="2600" spc="0" dirty="0" smtClean="0">
                <a:latin typeface="Constantia"/>
                <a:cs typeface="Constantia"/>
              </a:rPr>
              <a:t>S</a:t>
            </a:r>
            <a:r>
              <a:rPr sz="2600" spc="4" dirty="0" smtClean="0">
                <a:latin typeface="Constantia"/>
                <a:cs typeface="Constantia"/>
              </a:rPr>
              <a:t>t</a:t>
            </a:r>
            <a:r>
              <a:rPr sz="2600" spc="0" dirty="0" smtClean="0">
                <a:latin typeface="Constantia"/>
                <a:cs typeface="Constantia"/>
              </a:rPr>
              <a:t>ruc</a:t>
            </a:r>
            <a:r>
              <a:rPr sz="2600" spc="4" dirty="0" smtClean="0">
                <a:latin typeface="Constantia"/>
                <a:cs typeface="Constantia"/>
              </a:rPr>
              <a:t>t</a:t>
            </a:r>
            <a:r>
              <a:rPr sz="2600" spc="0" dirty="0" smtClean="0">
                <a:latin typeface="Constantia"/>
                <a:cs typeface="Constantia"/>
              </a:rPr>
              <a:t>u</a:t>
            </a:r>
            <a:r>
              <a:rPr sz="2600" spc="-5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alis</a:t>
            </a:r>
            <a:r>
              <a:rPr sz="2600" spc="-14" dirty="0" smtClean="0">
                <a:latin typeface="Constantia"/>
                <a:cs typeface="Constantia"/>
              </a:rPr>
              <a:t>m</a:t>
            </a:r>
            <a:r>
              <a:rPr sz="2600" spc="0" dirty="0" smtClean="0">
                <a:latin typeface="Constantia"/>
                <a:cs typeface="Constantia"/>
              </a:rPr>
              <a:t>/Semi</a:t>
            </a:r>
            <a:r>
              <a:rPr sz="2600" spc="-9" dirty="0" smtClean="0">
                <a:latin typeface="Constantia"/>
                <a:cs typeface="Constantia"/>
              </a:rPr>
              <a:t>o</a:t>
            </a:r>
            <a:r>
              <a:rPr sz="2600" spc="0" dirty="0" smtClean="0">
                <a:latin typeface="Constantia"/>
                <a:cs typeface="Constantia"/>
              </a:rPr>
              <a:t>t</a:t>
            </a:r>
            <a:r>
              <a:rPr sz="2600" spc="-14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cs</a:t>
            </a:r>
            <a:r>
              <a:rPr sz="2600" spc="-100" dirty="0" smtClean="0">
                <a:latin typeface="Constantia"/>
                <a:cs typeface="Constantia"/>
              </a:rPr>
              <a:t> </a:t>
            </a:r>
            <a:r>
              <a:rPr sz="2600" spc="9" dirty="0" smtClean="0">
                <a:latin typeface="Constantia"/>
                <a:cs typeface="Constantia"/>
              </a:rPr>
              <a:t>(</a:t>
            </a:r>
            <a:r>
              <a:rPr sz="2600" spc="-9" dirty="0" smtClean="0">
                <a:latin typeface="Constantia"/>
                <a:cs typeface="Constantia"/>
              </a:rPr>
              <a:t>1</a:t>
            </a:r>
            <a:r>
              <a:rPr sz="2600" spc="-19" dirty="0" smtClean="0">
                <a:latin typeface="Constantia"/>
                <a:cs typeface="Constantia"/>
              </a:rPr>
              <a:t>9</a:t>
            </a:r>
            <a:r>
              <a:rPr sz="2600" spc="0" dirty="0" smtClean="0">
                <a:latin typeface="Constantia"/>
                <a:cs typeface="Constantia"/>
              </a:rPr>
              <a:t>20</a:t>
            </a:r>
            <a:r>
              <a:rPr sz="2600" spc="4" dirty="0" smtClean="0">
                <a:latin typeface="Constantia"/>
                <a:cs typeface="Constantia"/>
              </a:rPr>
              <a:t>s</a:t>
            </a:r>
            <a:r>
              <a:rPr sz="2600" spc="0" dirty="0" smtClean="0">
                <a:latin typeface="Constantia"/>
                <a:cs typeface="Constantia"/>
              </a:rPr>
              <a:t>-p</a:t>
            </a:r>
            <a:r>
              <a:rPr sz="2600" spc="-4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esent)</a:t>
            </a:r>
            <a:endParaRPr sz="2600">
              <a:latin typeface="Constantia"/>
              <a:cs typeface="Constantia"/>
            </a:endParaRPr>
          </a:p>
          <a:p>
            <a:pPr marL="12700" algn="just">
              <a:lnSpc>
                <a:spcPts val="3173"/>
              </a:lnSpc>
              <a:spcBef>
                <a:spcPts val="254"/>
              </a:spcBef>
            </a:pPr>
            <a:r>
              <a:rPr sz="2600" spc="-75" dirty="0" smtClean="0">
                <a:latin typeface="Constantia"/>
                <a:cs typeface="Constantia"/>
              </a:rPr>
              <a:t>P</a:t>
            </a:r>
            <a:r>
              <a:rPr sz="2600" spc="0" dirty="0" smtClean="0">
                <a:latin typeface="Constantia"/>
                <a:cs typeface="Constantia"/>
              </a:rPr>
              <a:t>os</a:t>
            </a:r>
            <a:r>
              <a:rPr sz="2600" spc="4" dirty="0" smtClean="0">
                <a:latin typeface="Constantia"/>
                <a:cs typeface="Constantia"/>
              </a:rPr>
              <a:t>t</a:t>
            </a:r>
            <a:r>
              <a:rPr sz="2600" spc="0" dirty="0" smtClean="0">
                <a:latin typeface="Constantia"/>
                <a:cs typeface="Constantia"/>
              </a:rPr>
              <a:t>-Struct</a:t>
            </a:r>
            <a:r>
              <a:rPr sz="2600" spc="-14" dirty="0" smtClean="0">
                <a:latin typeface="Constantia"/>
                <a:cs typeface="Constantia"/>
              </a:rPr>
              <a:t>u</a:t>
            </a:r>
            <a:r>
              <a:rPr sz="2600" spc="-50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alis</a:t>
            </a:r>
            <a:r>
              <a:rPr sz="2600" spc="-14" dirty="0" smtClean="0">
                <a:latin typeface="Constantia"/>
                <a:cs typeface="Constantia"/>
              </a:rPr>
              <a:t>m</a:t>
            </a:r>
            <a:r>
              <a:rPr sz="2600" spc="0" dirty="0" smtClean="0">
                <a:latin typeface="Constantia"/>
                <a:cs typeface="Constantia"/>
              </a:rPr>
              <a:t>/De</a:t>
            </a:r>
            <a:r>
              <a:rPr sz="2600" spc="-54" dirty="0" smtClean="0">
                <a:latin typeface="Constantia"/>
                <a:cs typeface="Constantia"/>
              </a:rPr>
              <a:t>c</a:t>
            </a:r>
            <a:r>
              <a:rPr sz="2600" spc="0" dirty="0" smtClean="0">
                <a:latin typeface="Constantia"/>
                <a:cs typeface="Constantia"/>
              </a:rPr>
              <a:t>o</a:t>
            </a:r>
            <a:r>
              <a:rPr sz="2600" spc="-4" dirty="0" smtClean="0">
                <a:latin typeface="Constantia"/>
                <a:cs typeface="Constantia"/>
              </a:rPr>
              <a:t>n</a:t>
            </a:r>
            <a:r>
              <a:rPr sz="2600" spc="0" dirty="0" smtClean="0">
                <a:latin typeface="Constantia"/>
                <a:cs typeface="Constantia"/>
              </a:rPr>
              <a:t>str</a:t>
            </a:r>
            <a:r>
              <a:rPr sz="2600" spc="-14" dirty="0" smtClean="0">
                <a:latin typeface="Constantia"/>
                <a:cs typeface="Constantia"/>
              </a:rPr>
              <a:t>u</a:t>
            </a:r>
            <a:r>
              <a:rPr sz="2600" spc="0" dirty="0" smtClean="0">
                <a:latin typeface="Constantia"/>
                <a:cs typeface="Constantia"/>
              </a:rPr>
              <a:t>ct</a:t>
            </a:r>
            <a:r>
              <a:rPr sz="2600" spc="-14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on</a:t>
            </a:r>
            <a:r>
              <a:rPr sz="2600" spc="-94" dirty="0" smtClean="0">
                <a:latin typeface="Constantia"/>
                <a:cs typeface="Constantia"/>
              </a:rPr>
              <a:t> </a:t>
            </a:r>
            <a:r>
              <a:rPr sz="2600" spc="4" dirty="0" smtClean="0">
                <a:latin typeface="Constantia"/>
                <a:cs typeface="Constantia"/>
              </a:rPr>
              <a:t>(</a:t>
            </a:r>
            <a:r>
              <a:rPr sz="2600" spc="-9" dirty="0" smtClean="0">
                <a:latin typeface="Constantia"/>
                <a:cs typeface="Constantia"/>
              </a:rPr>
              <a:t>1</a:t>
            </a:r>
            <a:r>
              <a:rPr sz="2600" spc="0" dirty="0" smtClean="0">
                <a:latin typeface="Constantia"/>
                <a:cs typeface="Constantia"/>
              </a:rPr>
              <a:t>96</a:t>
            </a:r>
            <a:r>
              <a:rPr sz="2600" spc="-4" dirty="0" smtClean="0">
                <a:latin typeface="Constantia"/>
                <a:cs typeface="Constantia"/>
              </a:rPr>
              <a:t>6</a:t>
            </a:r>
            <a:r>
              <a:rPr sz="2600" spc="0" dirty="0" smtClean="0">
                <a:latin typeface="Constantia"/>
                <a:cs typeface="Constantia"/>
              </a:rPr>
              <a:t>-p</a:t>
            </a:r>
            <a:r>
              <a:rPr sz="2600" spc="-4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esent) </a:t>
            </a:r>
            <a:endParaRPr sz="2600">
              <a:latin typeface="Constantia"/>
              <a:cs typeface="Constantia"/>
            </a:endParaRPr>
          </a:p>
          <a:p>
            <a:pPr marL="12700" algn="just">
              <a:lnSpc>
                <a:spcPts val="3173"/>
              </a:lnSpc>
              <a:spcBef>
                <a:spcPts val="260"/>
              </a:spcBef>
            </a:pPr>
            <a:r>
              <a:rPr sz="2600" spc="-29" dirty="0" smtClean="0">
                <a:latin typeface="Constantia"/>
                <a:cs typeface="Constantia"/>
              </a:rPr>
              <a:t>N</a:t>
            </a:r>
            <a:r>
              <a:rPr sz="2600" spc="0" dirty="0" smtClean="0">
                <a:latin typeface="Constantia"/>
                <a:cs typeface="Constantia"/>
              </a:rPr>
              <a:t>ew</a:t>
            </a:r>
            <a:r>
              <a:rPr sz="2600" spc="-69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His</a:t>
            </a:r>
            <a:r>
              <a:rPr sz="2600" spc="-29" dirty="0" smtClean="0">
                <a:latin typeface="Constantia"/>
                <a:cs typeface="Constantia"/>
              </a:rPr>
              <a:t>t</a:t>
            </a:r>
            <a:r>
              <a:rPr sz="2600" spc="0" dirty="0" smtClean="0">
                <a:latin typeface="Constantia"/>
                <a:cs typeface="Constantia"/>
              </a:rPr>
              <a:t>or</a:t>
            </a:r>
            <a:r>
              <a:rPr sz="2600" spc="-9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cism</a:t>
            </a:r>
            <a:r>
              <a:rPr sz="2600" spc="-9" dirty="0" smtClean="0">
                <a:latin typeface="Constantia"/>
                <a:cs typeface="Constantia"/>
              </a:rPr>
              <a:t>/</a:t>
            </a:r>
            <a:r>
              <a:rPr sz="2600" spc="-54" dirty="0" smtClean="0">
                <a:latin typeface="Constantia"/>
                <a:cs typeface="Constantia"/>
              </a:rPr>
              <a:t>C</a:t>
            </a:r>
            <a:r>
              <a:rPr sz="2600" spc="0" dirty="0" smtClean="0">
                <a:latin typeface="Constantia"/>
                <a:cs typeface="Constantia"/>
              </a:rPr>
              <a:t>ul</a:t>
            </a:r>
            <a:r>
              <a:rPr sz="2600" spc="4" dirty="0" smtClean="0">
                <a:latin typeface="Constantia"/>
                <a:cs typeface="Constantia"/>
              </a:rPr>
              <a:t>t</a:t>
            </a:r>
            <a:r>
              <a:rPr sz="2600" spc="0" dirty="0" smtClean="0">
                <a:latin typeface="Constantia"/>
                <a:cs typeface="Constantia"/>
              </a:rPr>
              <a:t>u</a:t>
            </a:r>
            <a:r>
              <a:rPr sz="2600" spc="-5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al</a:t>
            </a:r>
            <a:r>
              <a:rPr sz="2600" spc="-50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S</a:t>
            </a:r>
            <a:r>
              <a:rPr sz="2600" spc="4" dirty="0" smtClean="0">
                <a:latin typeface="Constantia"/>
                <a:cs typeface="Constantia"/>
              </a:rPr>
              <a:t>t</a:t>
            </a:r>
            <a:r>
              <a:rPr sz="2600" spc="0" dirty="0" smtClean="0">
                <a:latin typeface="Constantia"/>
                <a:cs typeface="Constantia"/>
              </a:rPr>
              <a:t>udies</a:t>
            </a:r>
            <a:r>
              <a:rPr sz="2600" spc="-84" dirty="0" smtClean="0">
                <a:latin typeface="Constantia"/>
                <a:cs typeface="Constantia"/>
              </a:rPr>
              <a:t> </a:t>
            </a:r>
            <a:r>
              <a:rPr sz="2600" spc="9" dirty="0" smtClean="0">
                <a:latin typeface="Constantia"/>
                <a:cs typeface="Constantia"/>
              </a:rPr>
              <a:t>(</a:t>
            </a:r>
            <a:r>
              <a:rPr sz="2600" spc="-9" dirty="0" smtClean="0">
                <a:latin typeface="Constantia"/>
                <a:cs typeface="Constantia"/>
              </a:rPr>
              <a:t>1</a:t>
            </a:r>
            <a:r>
              <a:rPr sz="2600" spc="0" dirty="0" smtClean="0">
                <a:latin typeface="Constantia"/>
                <a:cs typeface="Constantia"/>
              </a:rPr>
              <a:t>980s-p</a:t>
            </a:r>
            <a:r>
              <a:rPr sz="2600" spc="-4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esent) </a:t>
            </a:r>
            <a:endParaRPr sz="2600">
              <a:latin typeface="Constantia"/>
              <a:cs typeface="Constantia"/>
            </a:endParaRPr>
          </a:p>
          <a:p>
            <a:pPr marL="12700" algn="just">
              <a:lnSpc>
                <a:spcPts val="3173"/>
              </a:lnSpc>
              <a:spcBef>
                <a:spcPts val="260"/>
              </a:spcBef>
            </a:pPr>
            <a:r>
              <a:rPr sz="2600" spc="-75" dirty="0" smtClean="0">
                <a:latin typeface="Constantia"/>
                <a:cs typeface="Constantia"/>
              </a:rPr>
              <a:t>P</a:t>
            </a:r>
            <a:r>
              <a:rPr sz="2600" spc="0" dirty="0" smtClean="0">
                <a:latin typeface="Constantia"/>
                <a:cs typeface="Constantia"/>
              </a:rPr>
              <a:t>os</a:t>
            </a:r>
            <a:r>
              <a:rPr sz="2600" spc="4" dirty="0" smtClean="0">
                <a:latin typeface="Constantia"/>
                <a:cs typeface="Constantia"/>
              </a:rPr>
              <a:t>t</a:t>
            </a:r>
            <a:r>
              <a:rPr sz="2600" spc="0" dirty="0" smtClean="0">
                <a:latin typeface="Constantia"/>
                <a:cs typeface="Constantia"/>
              </a:rPr>
              <a:t>-</a:t>
            </a:r>
            <a:r>
              <a:rPr sz="2600" spc="-44" dirty="0" smtClean="0">
                <a:latin typeface="Constantia"/>
                <a:cs typeface="Constantia"/>
              </a:rPr>
              <a:t>C</a:t>
            </a:r>
            <a:r>
              <a:rPr sz="2600" spc="0" dirty="0" smtClean="0">
                <a:latin typeface="Constantia"/>
                <a:cs typeface="Constantia"/>
              </a:rPr>
              <a:t>ol</a:t>
            </a:r>
            <a:r>
              <a:rPr sz="2600" spc="-9" dirty="0" smtClean="0">
                <a:latin typeface="Constantia"/>
                <a:cs typeface="Constantia"/>
              </a:rPr>
              <a:t>o</a:t>
            </a:r>
            <a:r>
              <a:rPr sz="2600" spc="0" dirty="0" smtClean="0">
                <a:latin typeface="Constantia"/>
                <a:cs typeface="Constantia"/>
              </a:rPr>
              <a:t>n</a:t>
            </a:r>
            <a:r>
              <a:rPr sz="2600" spc="-9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al</a:t>
            </a:r>
            <a:r>
              <a:rPr sz="2600" spc="-50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Cr</a:t>
            </a:r>
            <a:r>
              <a:rPr sz="2600" spc="-14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tic</a:t>
            </a:r>
            <a:r>
              <a:rPr sz="2600" spc="-9" dirty="0" smtClean="0">
                <a:latin typeface="Constantia"/>
                <a:cs typeface="Constantia"/>
              </a:rPr>
              <a:t>i</a:t>
            </a:r>
            <a:r>
              <a:rPr sz="2600" spc="0" dirty="0" smtClean="0">
                <a:latin typeface="Constantia"/>
                <a:cs typeface="Constantia"/>
              </a:rPr>
              <a:t>sm</a:t>
            </a:r>
            <a:r>
              <a:rPr sz="2600" spc="-50" dirty="0" smtClean="0">
                <a:latin typeface="Constantia"/>
                <a:cs typeface="Constantia"/>
              </a:rPr>
              <a:t> </a:t>
            </a:r>
            <a:r>
              <a:rPr sz="2600" spc="0" dirty="0" smtClean="0">
                <a:latin typeface="Constantia"/>
                <a:cs typeface="Constantia"/>
              </a:rPr>
              <a:t>(</a:t>
            </a:r>
            <a:r>
              <a:rPr sz="2600" spc="-14" dirty="0" smtClean="0">
                <a:latin typeface="Constantia"/>
                <a:cs typeface="Constantia"/>
              </a:rPr>
              <a:t>1</a:t>
            </a:r>
            <a:r>
              <a:rPr sz="2600" spc="0" dirty="0" smtClean="0">
                <a:latin typeface="Constantia"/>
                <a:cs typeface="Constantia"/>
              </a:rPr>
              <a:t>9</a:t>
            </a:r>
            <a:r>
              <a:rPr sz="2600" spc="4" dirty="0" smtClean="0">
                <a:latin typeface="Constantia"/>
                <a:cs typeface="Constantia"/>
              </a:rPr>
              <a:t>90</a:t>
            </a:r>
            <a:r>
              <a:rPr sz="2600" spc="0" dirty="0" smtClean="0">
                <a:latin typeface="Constantia"/>
                <a:cs typeface="Constantia"/>
              </a:rPr>
              <a:t>s-p</a:t>
            </a:r>
            <a:r>
              <a:rPr sz="2600" spc="-44" dirty="0" smtClean="0">
                <a:latin typeface="Constantia"/>
                <a:cs typeface="Constantia"/>
              </a:rPr>
              <a:t>r</a:t>
            </a:r>
            <a:r>
              <a:rPr sz="2600" spc="0" dirty="0" smtClean="0">
                <a:latin typeface="Constantia"/>
                <a:cs typeface="Constantia"/>
              </a:rPr>
              <a:t>esent)</a:t>
            </a:r>
            <a:endParaRPr sz="2600">
              <a:latin typeface="Constantia"/>
              <a:cs typeface="Constantia"/>
            </a:endParaRPr>
          </a:p>
          <a:p>
            <a:pPr marL="12700" marR="2271201" algn="just">
              <a:lnSpc>
                <a:spcPts val="3170"/>
              </a:lnSpc>
              <a:spcBef>
                <a:spcPts val="418"/>
              </a:spcBef>
            </a:pPr>
            <a:r>
              <a:rPr sz="3900" spc="-84" baseline="1050" dirty="0" smtClean="0">
                <a:latin typeface="Constantia"/>
                <a:cs typeface="Constantia"/>
              </a:rPr>
              <a:t>F</a:t>
            </a:r>
            <a:r>
              <a:rPr sz="3900" spc="0" baseline="1050" dirty="0" smtClean="0">
                <a:latin typeface="Constantia"/>
                <a:cs typeface="Constantia"/>
              </a:rPr>
              <a:t>emin</a:t>
            </a:r>
            <a:r>
              <a:rPr sz="3900" spc="-14" baseline="1050" dirty="0" smtClean="0">
                <a:latin typeface="Constantia"/>
                <a:cs typeface="Constantia"/>
              </a:rPr>
              <a:t>i</a:t>
            </a:r>
            <a:r>
              <a:rPr sz="3900" spc="0" baseline="1050" dirty="0" smtClean="0">
                <a:latin typeface="Constantia"/>
                <a:cs typeface="Constantia"/>
              </a:rPr>
              <a:t>st</a:t>
            </a:r>
            <a:r>
              <a:rPr sz="3900" spc="-89" baseline="1050" dirty="0" smtClean="0">
                <a:latin typeface="Constantia"/>
                <a:cs typeface="Constantia"/>
              </a:rPr>
              <a:t> </a:t>
            </a:r>
            <a:r>
              <a:rPr sz="3900" spc="0" baseline="1050" dirty="0" smtClean="0">
                <a:latin typeface="Constantia"/>
                <a:cs typeface="Constantia"/>
              </a:rPr>
              <a:t>Cr</a:t>
            </a:r>
            <a:r>
              <a:rPr sz="3900" spc="-14" baseline="1050" dirty="0" smtClean="0">
                <a:latin typeface="Constantia"/>
                <a:cs typeface="Constantia"/>
              </a:rPr>
              <a:t>i</a:t>
            </a:r>
            <a:r>
              <a:rPr sz="3900" spc="0" baseline="1050" dirty="0" smtClean="0">
                <a:latin typeface="Constantia"/>
                <a:cs typeface="Constantia"/>
              </a:rPr>
              <a:t>ticism</a:t>
            </a:r>
            <a:r>
              <a:rPr sz="3900" spc="-39" baseline="1050" dirty="0" smtClean="0">
                <a:latin typeface="Constantia"/>
                <a:cs typeface="Constantia"/>
              </a:rPr>
              <a:t> </a:t>
            </a:r>
            <a:r>
              <a:rPr sz="3900" spc="0" baseline="1050" dirty="0" smtClean="0">
                <a:latin typeface="Constantia"/>
                <a:cs typeface="Constantia"/>
              </a:rPr>
              <a:t>(</a:t>
            </a:r>
            <a:r>
              <a:rPr sz="3900" spc="-9" baseline="1050" dirty="0" smtClean="0">
                <a:latin typeface="Constantia"/>
                <a:cs typeface="Constantia"/>
              </a:rPr>
              <a:t>1</a:t>
            </a:r>
            <a:r>
              <a:rPr sz="3900" spc="0" baseline="1050" dirty="0" smtClean="0">
                <a:latin typeface="Constantia"/>
                <a:cs typeface="Constantia"/>
              </a:rPr>
              <a:t>960s-p</a:t>
            </a:r>
            <a:r>
              <a:rPr sz="3900" spc="-44" baseline="1050" dirty="0" smtClean="0">
                <a:latin typeface="Constantia"/>
                <a:cs typeface="Constantia"/>
              </a:rPr>
              <a:t>r</a:t>
            </a:r>
            <a:r>
              <a:rPr sz="3900" spc="0" baseline="1050" dirty="0" smtClean="0">
                <a:latin typeface="Constantia"/>
                <a:cs typeface="Constantia"/>
              </a:rPr>
              <a:t>esent)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35940" y="3216100"/>
            <a:ext cx="246631" cy="2955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14">
              <a:lnSpc>
                <a:spcPts val="2595"/>
              </a:lnSpc>
              <a:spcBef>
                <a:spcPts val="129"/>
              </a:spcBef>
            </a:pPr>
            <a:r>
              <a:rPr sz="2450" spc="0" dirty="0" smtClean="0">
                <a:solidFill>
                  <a:srgbClr val="0AD0D9"/>
                </a:solidFill>
                <a:latin typeface="Wingdings"/>
                <a:cs typeface="Wingdings"/>
              </a:rPr>
              <a:t></a:t>
            </a:r>
            <a:endParaRPr sz="245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585"/>
              </a:spcBef>
            </a:pPr>
            <a:r>
              <a:rPr sz="2450" spc="0" dirty="0" smtClean="0">
                <a:solidFill>
                  <a:srgbClr val="0AD0D9"/>
                </a:solidFill>
                <a:latin typeface="Wingdings"/>
                <a:cs typeface="Wingdings"/>
              </a:rPr>
              <a:t></a:t>
            </a:r>
            <a:endParaRPr sz="2450">
              <a:latin typeface="Wingdings"/>
              <a:cs typeface="Wingdings"/>
            </a:endParaRPr>
          </a:p>
          <a:p>
            <a:pPr marL="12700" marR="214">
              <a:lnSpc>
                <a:spcPct val="92488"/>
              </a:lnSpc>
              <a:spcBef>
                <a:spcPts val="712"/>
              </a:spcBef>
            </a:pPr>
            <a:r>
              <a:rPr sz="2450" spc="0" dirty="0" smtClean="0">
                <a:solidFill>
                  <a:srgbClr val="0AD0D9"/>
                </a:solidFill>
                <a:latin typeface="Wingdings"/>
                <a:cs typeface="Wingdings"/>
              </a:rPr>
              <a:t></a:t>
            </a:r>
            <a:endParaRPr sz="2450">
              <a:latin typeface="Wingdings"/>
              <a:cs typeface="Wingdings"/>
            </a:endParaRPr>
          </a:p>
          <a:p>
            <a:pPr marL="12700" marR="214">
              <a:lnSpc>
                <a:spcPct val="92488"/>
              </a:lnSpc>
              <a:spcBef>
                <a:spcPts val="712"/>
              </a:spcBef>
            </a:pPr>
            <a:r>
              <a:rPr sz="2450" spc="0" dirty="0" smtClean="0">
                <a:solidFill>
                  <a:srgbClr val="0AD0D9"/>
                </a:solidFill>
                <a:latin typeface="Wingdings"/>
                <a:cs typeface="Wingdings"/>
              </a:rPr>
              <a:t></a:t>
            </a:r>
            <a:endParaRPr sz="2450">
              <a:latin typeface="Wingdings"/>
              <a:cs typeface="Wingdings"/>
            </a:endParaRPr>
          </a:p>
          <a:p>
            <a:pPr marL="12700" marR="214">
              <a:lnSpc>
                <a:spcPct val="92488"/>
              </a:lnSpc>
              <a:spcBef>
                <a:spcPts val="712"/>
              </a:spcBef>
            </a:pPr>
            <a:r>
              <a:rPr sz="2450" spc="0" dirty="0" smtClean="0">
                <a:solidFill>
                  <a:srgbClr val="0AD0D9"/>
                </a:solidFill>
                <a:latin typeface="Wingdings"/>
                <a:cs typeface="Wingdings"/>
              </a:rPr>
              <a:t></a:t>
            </a:r>
            <a:endParaRPr sz="245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715"/>
              </a:spcBef>
            </a:pPr>
            <a:r>
              <a:rPr sz="2450" spc="0" dirty="0" smtClean="0">
                <a:solidFill>
                  <a:srgbClr val="0AD0D9"/>
                </a:solidFill>
                <a:latin typeface="Wingdings"/>
                <a:cs typeface="Wingdings"/>
              </a:rPr>
              <a:t></a:t>
            </a:r>
            <a:endParaRPr sz="2450">
              <a:latin typeface="Wingdings"/>
              <a:cs typeface="Wingdings"/>
            </a:endParaRPr>
          </a:p>
          <a:p>
            <a:pPr marL="12700" marR="214">
              <a:lnSpc>
                <a:spcPct val="92488"/>
              </a:lnSpc>
              <a:spcBef>
                <a:spcPts val="712"/>
              </a:spcBef>
            </a:pPr>
            <a:r>
              <a:rPr sz="2450" spc="0" dirty="0" smtClean="0">
                <a:solidFill>
                  <a:srgbClr val="0AD0D9"/>
                </a:solidFill>
                <a:latin typeface="Wingdings"/>
                <a:cs typeface="Wingdings"/>
              </a:rPr>
              <a:t></a:t>
            </a:r>
            <a:endParaRPr sz="245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1609</Words>
  <Application>Microsoft Macintosh PowerPoint</Application>
  <PresentationFormat>On-screen Show (4:3)</PresentationFormat>
  <Paragraphs>276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mac</cp:lastModifiedBy>
  <cp:revision>1</cp:revision>
  <dcterms:modified xsi:type="dcterms:W3CDTF">2017-10-18T07:26:10Z</dcterms:modified>
</cp:coreProperties>
</file>