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sldIdLst>
    <p:sldId id="256" r:id="rId2"/>
    <p:sldId id="257" r:id="rId3"/>
    <p:sldId id="260" r:id="rId4"/>
    <p:sldId id="259" r:id="rId5"/>
    <p:sldId id="258" r:id="rId6"/>
    <p:sldId id="262" r:id="rId7"/>
    <p:sldId id="263" r:id="rId8"/>
    <p:sldId id="264" r:id="rId9"/>
    <p:sldId id="261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4660"/>
  </p:normalViewPr>
  <p:slideViewPr>
    <p:cSldViewPr snapToGrid="0">
      <p:cViewPr varScale="1">
        <p:scale>
          <a:sx n="48" d="100"/>
          <a:sy n="48" d="100"/>
        </p:scale>
        <p:origin x="4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521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481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384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35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350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31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81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035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60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078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837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4269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473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20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975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74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184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833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9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3900" i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7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2CF63E-452C-4C20-837F-A371ACFDD8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271651" y="1762886"/>
            <a:ext cx="7656919" cy="3332229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888908-F32F-4C5C-9602-A3A0CE92FE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0733" y="2074339"/>
            <a:ext cx="7219954" cy="1828801"/>
          </a:xfrm>
        </p:spPr>
        <p:txBody>
          <a:bodyPr>
            <a:normAutofit/>
          </a:bodyPr>
          <a:lstStyle/>
          <a:p>
            <a:r>
              <a:rPr lang="en-GB" sz="4800" dirty="0"/>
              <a:t>SE2148 Ways of Reading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EB86A-1A26-4F8D-B0B9-F3F12C044C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0733" y="3903138"/>
            <a:ext cx="7219954" cy="104986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EB4E4E"/>
                </a:solidFill>
              </a:rPr>
              <a:t>Seminar Week 1, 31/1/2020</a:t>
            </a:r>
          </a:p>
        </p:txBody>
      </p:sp>
    </p:spTree>
    <p:extLst>
      <p:ext uri="{BB962C8B-B14F-4D97-AF65-F5344CB8AC3E}">
        <p14:creationId xmlns:p14="http://schemas.microsoft.com/office/powerpoint/2010/main" val="2645747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FC186A-5A9F-4A9A-A72D-DFBBE9934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EE1E2B-262B-4EE5-9AB3-125FAB1A8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ln w="15875" cap="sq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8093A3-9A26-4D56-BC38-30DD376A7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4" y="966851"/>
            <a:ext cx="7213716" cy="462686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dirty="0">
                <a:cs typeface="Aharoni" panose="020B0604020202020204" pitchFamily="2" charset="-79"/>
              </a:rPr>
              <a:t>Zainab </a:t>
            </a:r>
            <a:r>
              <a:rPr lang="en-US" sz="5400" dirty="0" err="1">
                <a:cs typeface="Aharoni" panose="020B0604020202020204" pitchFamily="2" charset="-79"/>
              </a:rPr>
              <a:t>Alqublan</a:t>
            </a:r>
            <a:br>
              <a:rPr lang="en-US" sz="5400" dirty="0">
                <a:cs typeface="Aharoni" panose="020B0604020202020204" pitchFamily="2" charset="-79"/>
              </a:rPr>
            </a:br>
            <a:r>
              <a:rPr lang="en-US" sz="4800" dirty="0">
                <a:cs typeface="Aharoni" panose="020B0604020202020204" pitchFamily="2" charset="-79"/>
              </a:rPr>
              <a:t>alqublanz@Cardiff.ac.</a:t>
            </a:r>
            <a:r>
              <a:rPr lang="en-US" sz="5400" dirty="0">
                <a:cs typeface="Aharoni" panose="020B0604020202020204" pitchFamily="2" charset="-79"/>
              </a:rPr>
              <a:t>uk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2CADB7-E9BE-4376-8036-0D21CBDC9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6109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053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FC186A-5A9F-4A9A-A72D-DFBBE9934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EE1E2B-262B-4EE5-9AB3-125FAB1A8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ln w="15875" cap="sq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858CBD-02B7-4143-883D-1E0700D10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4" y="966851"/>
            <a:ext cx="6889930" cy="462686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i="0">
                <a:cs typeface="Aharoni" panose="02010803020104030203" pitchFamily="2" charset="-79"/>
              </a:rPr>
              <a:t>My Rule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06E5A-B38E-4990-ABF2-4D08453E0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7843" y="966851"/>
            <a:ext cx="2820362" cy="462686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2CADB7-E9BE-4376-8036-0D21CBDC9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6109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64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FC186A-5A9F-4A9A-A72D-DFBBE9934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EE1E2B-262B-4EE5-9AB3-125FAB1A8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ln w="15875" cap="sq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A17684-DB87-495A-80AB-802A8400F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4" y="966851"/>
            <a:ext cx="6889930" cy="462686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i="0" dirty="0"/>
              <a:t>What is expected from you?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2CADB7-E9BE-4376-8036-0D21CBDC9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6109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888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FC186A-5A9F-4A9A-A72D-DFBBE9934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EE1E2B-262B-4EE5-9AB3-125FAB1A8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ln w="15875" cap="sq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7C395-F5EC-485B-81EA-BB5DB44AD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4" y="966851"/>
            <a:ext cx="6889930" cy="462686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i="0" dirty="0"/>
              <a:t>You are the center of the module.</a:t>
            </a:r>
            <a:br>
              <a:rPr lang="en-US" sz="5400" i="0" dirty="0"/>
            </a:br>
            <a:endParaRPr lang="en-US" sz="5400" i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2B902-49E7-487B-9FBC-18433CE17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7843" y="966851"/>
            <a:ext cx="2820362" cy="462686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Read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Keep notes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Discuss exercises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2CADB7-E9BE-4376-8036-0D21CBDC9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6109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223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FC186A-5A9F-4A9A-A72D-DFBBE9934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EE1E2B-262B-4EE5-9AB3-125FAB1A8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ln w="15875" cap="sq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9ECEAE-1065-4B07-BA1C-9D63F0DF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4" y="966851"/>
            <a:ext cx="6889930" cy="462686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i="0" dirty="0"/>
              <a:t>Why do I need to study this module?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56CAB-38F0-45D1-B1BC-87D093AA6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7843" y="966851"/>
            <a:ext cx="2820362" cy="462686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dirty="0"/>
              <a:t>New perspective.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Inevitable exercise.</a:t>
            </a:r>
          </a:p>
          <a:p>
            <a:pPr algn="l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2CADB7-E9BE-4376-8036-0D21CBDC9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6109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0106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FC186A-5A9F-4A9A-A72D-DFBBE9934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EE1E2B-262B-4EE5-9AB3-125FAB1A8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ln w="15875" cap="sq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E555D8-99BA-40F6-8FAD-074EA8A19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4" y="966851"/>
            <a:ext cx="6889930" cy="462686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i="0" dirty="0"/>
              <a:t>What are the ways of reading?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848D2-C2F3-4C9E-A1D0-66FAA752F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7843" y="966851"/>
            <a:ext cx="2820362" cy="462686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2CADB7-E9BE-4376-8036-0D21CBDC9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6109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329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8451">
            <a:hlinkClick r:id="" action="ppaction://media"/>
            <a:extLst>
              <a:ext uri="{FF2B5EF4-FFF2-40B4-BE49-F238E27FC236}">
                <a16:creationId xmlns:a16="http://schemas.microsoft.com/office/drawing/2014/main" id="{442DF0C2-D1C2-406D-94EA-ACF469F493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2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24F7045-1B8B-4422-9330-0BC8BF606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ED0B3BD-E968-4364-878A-47D3A6AEF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rt Institute of Chicago II, Chicago">
            <a:extLst>
              <a:ext uri="{FF2B5EF4-FFF2-40B4-BE49-F238E27FC236}">
                <a16:creationId xmlns:a16="http://schemas.microsoft.com/office/drawing/2014/main" id="{FE14E860-CB0D-43A1-9BEE-613E3E502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8815" y="643467"/>
            <a:ext cx="707436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C8E5BCBF-E5D0-444B-A584-4A5FF79F9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347" y="482600"/>
            <a:ext cx="11240496" cy="5892800"/>
          </a:xfrm>
          <a:prstGeom prst="rect">
            <a:avLst/>
          </a:prstGeom>
          <a:noFill/>
          <a:ln w="190500">
            <a:solidFill>
              <a:schemeClr val="tx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86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C9D92-5F59-42FF-B685-BA9E89601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7ABD3-1318-4B7A-A426-A1A4E623E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0182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LightSeed_2SEEDS">
      <a:dk1>
        <a:srgbClr val="000000"/>
      </a:dk1>
      <a:lt1>
        <a:srgbClr val="FFFFFF"/>
      </a:lt1>
      <a:dk2>
        <a:srgbClr val="243A41"/>
      </a:dk2>
      <a:lt2>
        <a:srgbClr val="E2E8E8"/>
      </a:lt2>
      <a:accent1>
        <a:srgbClr val="EE6EA4"/>
      </a:accent1>
      <a:accent2>
        <a:srgbClr val="EB4E4E"/>
      </a:accent2>
      <a:accent3>
        <a:srgbClr val="EA8C49"/>
      </a:accent3>
      <a:accent4>
        <a:srgbClr val="36B59E"/>
      </a:accent4>
      <a:accent5>
        <a:srgbClr val="25B1DB"/>
      </a:accent5>
      <a:accent6>
        <a:srgbClr val="4E85EB"/>
      </a:accent6>
      <a:hlink>
        <a:srgbClr val="568D8D"/>
      </a:hlink>
      <a:folHlink>
        <a:srgbClr val="828282"/>
      </a:folHlink>
    </a:clrScheme>
    <a:fontScheme name="Slate">
      <a:majorFont>
        <a:latin typeface="Georgia Pro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Dubai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63</Words>
  <Application>Microsoft Office PowerPoint</Application>
  <PresentationFormat>Widescreen</PresentationFormat>
  <Paragraphs>14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Dubai</vt:lpstr>
      <vt:lpstr>Georgia Pro</vt:lpstr>
      <vt:lpstr>Wingdings 2</vt:lpstr>
      <vt:lpstr>SlateVTI</vt:lpstr>
      <vt:lpstr>SE2148 Ways of Reading </vt:lpstr>
      <vt:lpstr>Zainab Alqublan alqublanz@Cardiff.ac.uk</vt:lpstr>
      <vt:lpstr>My Rule</vt:lpstr>
      <vt:lpstr>What is expected from you?</vt:lpstr>
      <vt:lpstr>You are the center of the module. </vt:lpstr>
      <vt:lpstr>Why do I need to study this module?</vt:lpstr>
      <vt:lpstr>What are the ways of reading?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SE2148 Ways of Reading</dc:title>
  <dc:creator>Zaina a</dc:creator>
  <cp:lastModifiedBy>Zaina a</cp:lastModifiedBy>
  <cp:revision>2</cp:revision>
  <dcterms:created xsi:type="dcterms:W3CDTF">2020-01-31T00:07:27Z</dcterms:created>
  <dcterms:modified xsi:type="dcterms:W3CDTF">2020-01-31T01:30:58Z</dcterms:modified>
</cp:coreProperties>
</file>