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B7FF28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B7FF28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B7FF28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5819" y="413130"/>
            <a:ext cx="9017508" cy="103174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47344" y="1471929"/>
            <a:ext cx="8983980" cy="2307590"/>
          </a:xfrm>
          <a:custGeom>
            <a:avLst/>
            <a:gdLst/>
            <a:ahLst/>
            <a:cxnLst/>
            <a:rect l="l" t="t" r="r" b="b"/>
            <a:pathLst>
              <a:path w="8983980" h="2307590">
                <a:moveTo>
                  <a:pt x="8983853" y="29337"/>
                </a:moveTo>
                <a:lnTo>
                  <a:pt x="8955024" y="29337"/>
                </a:lnTo>
                <a:lnTo>
                  <a:pt x="8955024" y="2307590"/>
                </a:lnTo>
                <a:lnTo>
                  <a:pt x="8983853" y="2307590"/>
                </a:lnTo>
                <a:lnTo>
                  <a:pt x="8983853" y="29337"/>
                </a:lnTo>
                <a:close/>
              </a:path>
              <a:path w="8983980" h="2307590">
                <a:moveTo>
                  <a:pt x="8983853" y="0"/>
                </a:moveTo>
                <a:lnTo>
                  <a:pt x="0" y="0"/>
                </a:lnTo>
                <a:lnTo>
                  <a:pt x="0" y="29210"/>
                </a:lnTo>
                <a:lnTo>
                  <a:pt x="0" y="2307590"/>
                </a:lnTo>
                <a:lnTo>
                  <a:pt x="28956" y="2307590"/>
                </a:lnTo>
                <a:lnTo>
                  <a:pt x="28956" y="29210"/>
                </a:lnTo>
                <a:lnTo>
                  <a:pt x="8983853" y="29210"/>
                </a:lnTo>
                <a:lnTo>
                  <a:pt x="8983853" y="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9164" y="791972"/>
            <a:ext cx="5275071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rgbClr val="B7FF28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29817" y="2037079"/>
            <a:ext cx="8033765" cy="3756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mailto:a_djohan@yahoo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04807" y="644143"/>
            <a:ext cx="6870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002800"/>
                </a:solidFill>
                <a:latin typeface="Verdana"/>
                <a:cs typeface="Verdana"/>
              </a:rPr>
              <a:t>L</a:t>
            </a:r>
            <a:r>
              <a:rPr dirty="0" sz="1800" spc="-5">
                <a:solidFill>
                  <a:srgbClr val="002800"/>
                </a:solidFill>
                <a:latin typeface="Verdana"/>
                <a:cs typeface="Verdana"/>
              </a:rPr>
              <a:t>OG</a:t>
            </a:r>
            <a:r>
              <a:rPr dirty="0" sz="1800">
                <a:solidFill>
                  <a:srgbClr val="002800"/>
                </a:solidFill>
                <a:latin typeface="Verdana"/>
                <a:cs typeface="Verdana"/>
              </a:rPr>
              <a:t>O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2668" y="350647"/>
            <a:ext cx="9144000" cy="3429000"/>
            <a:chOff x="772668" y="350647"/>
            <a:chExt cx="9144000" cy="3429000"/>
          </a:xfrm>
        </p:grpSpPr>
        <p:sp>
          <p:nvSpPr>
            <p:cNvPr id="4" name="object 4"/>
            <p:cNvSpPr/>
            <p:nvPr/>
          </p:nvSpPr>
          <p:spPr>
            <a:xfrm>
              <a:off x="8938260" y="448183"/>
              <a:ext cx="859790" cy="273050"/>
            </a:xfrm>
            <a:custGeom>
              <a:avLst/>
              <a:gdLst/>
              <a:ahLst/>
              <a:cxnLst/>
              <a:rect l="l" t="t" r="r" b="b"/>
              <a:pathLst>
                <a:path w="859790" h="273050">
                  <a:moveTo>
                    <a:pt x="429768" y="0"/>
                  </a:moveTo>
                  <a:lnTo>
                    <a:pt x="371369" y="2486"/>
                  </a:lnTo>
                  <a:lnTo>
                    <a:pt x="315383" y="9729"/>
                  </a:lnTo>
                  <a:lnTo>
                    <a:pt x="262318" y="21407"/>
                  </a:lnTo>
                  <a:lnTo>
                    <a:pt x="212682" y="37196"/>
                  </a:lnTo>
                  <a:lnTo>
                    <a:pt x="166983" y="56775"/>
                  </a:lnTo>
                  <a:lnTo>
                    <a:pt x="125729" y="79819"/>
                  </a:lnTo>
                  <a:lnTo>
                    <a:pt x="89429" y="106007"/>
                  </a:lnTo>
                  <a:lnTo>
                    <a:pt x="58589" y="135015"/>
                  </a:lnTo>
                  <a:lnTo>
                    <a:pt x="33718" y="166520"/>
                  </a:lnTo>
                  <a:lnTo>
                    <a:pt x="15324" y="200201"/>
                  </a:lnTo>
                  <a:lnTo>
                    <a:pt x="0" y="272796"/>
                  </a:lnTo>
                  <a:lnTo>
                    <a:pt x="18326" y="235574"/>
                  </a:lnTo>
                  <a:lnTo>
                    <a:pt x="44315" y="200763"/>
                  </a:lnTo>
                  <a:lnTo>
                    <a:pt x="77340" y="168774"/>
                  </a:lnTo>
                  <a:lnTo>
                    <a:pt x="116776" y="140017"/>
                  </a:lnTo>
                  <a:lnTo>
                    <a:pt x="161999" y="114904"/>
                  </a:lnTo>
                  <a:lnTo>
                    <a:pt x="212383" y="93845"/>
                  </a:lnTo>
                  <a:lnTo>
                    <a:pt x="267304" y="77250"/>
                  </a:lnTo>
                  <a:lnTo>
                    <a:pt x="326136" y="65532"/>
                  </a:lnTo>
                  <a:lnTo>
                    <a:pt x="380943" y="59358"/>
                  </a:lnTo>
                  <a:lnTo>
                    <a:pt x="435300" y="57588"/>
                  </a:lnTo>
                  <a:lnTo>
                    <a:pt x="694007" y="57588"/>
                  </a:lnTo>
                  <a:lnTo>
                    <a:pt x="692552" y="56775"/>
                  </a:lnTo>
                  <a:lnTo>
                    <a:pt x="646853" y="37196"/>
                  </a:lnTo>
                  <a:lnTo>
                    <a:pt x="597217" y="21407"/>
                  </a:lnTo>
                  <a:lnTo>
                    <a:pt x="544152" y="9729"/>
                  </a:lnTo>
                  <a:lnTo>
                    <a:pt x="488166" y="2486"/>
                  </a:lnTo>
                  <a:lnTo>
                    <a:pt x="429768" y="0"/>
                  </a:lnTo>
                  <a:close/>
                </a:path>
                <a:path w="859790" h="273050">
                  <a:moveTo>
                    <a:pt x="694007" y="57588"/>
                  </a:moveTo>
                  <a:lnTo>
                    <a:pt x="435300" y="57588"/>
                  </a:lnTo>
                  <a:lnTo>
                    <a:pt x="488705" y="60025"/>
                  </a:lnTo>
                  <a:lnTo>
                    <a:pt x="540653" y="66475"/>
                  </a:lnTo>
                  <a:lnTo>
                    <a:pt x="590640" y="76741"/>
                  </a:lnTo>
                  <a:lnTo>
                    <a:pt x="638164" y="90629"/>
                  </a:lnTo>
                  <a:lnTo>
                    <a:pt x="682720" y="107941"/>
                  </a:lnTo>
                  <a:lnTo>
                    <a:pt x="723804" y="128484"/>
                  </a:lnTo>
                  <a:lnTo>
                    <a:pt x="760915" y="152060"/>
                  </a:lnTo>
                  <a:lnTo>
                    <a:pt x="793546" y="178475"/>
                  </a:lnTo>
                  <a:lnTo>
                    <a:pt x="821196" y="207533"/>
                  </a:lnTo>
                  <a:lnTo>
                    <a:pt x="843360" y="239039"/>
                  </a:lnTo>
                  <a:lnTo>
                    <a:pt x="859536" y="272796"/>
                  </a:lnTo>
                  <a:lnTo>
                    <a:pt x="855620" y="235734"/>
                  </a:lnTo>
                  <a:lnTo>
                    <a:pt x="825817" y="166520"/>
                  </a:lnTo>
                  <a:lnTo>
                    <a:pt x="800946" y="135015"/>
                  </a:lnTo>
                  <a:lnTo>
                    <a:pt x="770106" y="106007"/>
                  </a:lnTo>
                  <a:lnTo>
                    <a:pt x="733805" y="79819"/>
                  </a:lnTo>
                  <a:lnTo>
                    <a:pt x="694007" y="57588"/>
                  </a:lnTo>
                  <a:close/>
                </a:path>
              </a:pathLst>
            </a:custGeom>
            <a:solidFill>
              <a:srgbClr val="66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72668" y="35064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4000" y="393700"/>
                  </a:moveTo>
                  <a:lnTo>
                    <a:pt x="9142476" y="393700"/>
                  </a:lnTo>
                  <a:lnTo>
                    <a:pt x="9142476" y="0"/>
                  </a:lnTo>
                  <a:lnTo>
                    <a:pt x="8686800" y="0"/>
                  </a:lnTo>
                  <a:lnTo>
                    <a:pt x="8685276" y="0"/>
                  </a:lnTo>
                  <a:lnTo>
                    <a:pt x="458724" y="0"/>
                  </a:lnTo>
                  <a:lnTo>
                    <a:pt x="435864" y="12700"/>
                  </a:lnTo>
                  <a:lnTo>
                    <a:pt x="408317" y="12700"/>
                  </a:lnTo>
                  <a:lnTo>
                    <a:pt x="451104" y="0"/>
                  </a:lnTo>
                  <a:lnTo>
                    <a:pt x="0" y="0"/>
                  </a:lnTo>
                  <a:lnTo>
                    <a:pt x="0" y="442836"/>
                  </a:lnTo>
                  <a:lnTo>
                    <a:pt x="101" y="442645"/>
                  </a:lnTo>
                  <a:lnTo>
                    <a:pt x="0" y="444500"/>
                  </a:lnTo>
                  <a:lnTo>
                    <a:pt x="0" y="3429000"/>
                  </a:lnTo>
                  <a:lnTo>
                    <a:pt x="74676" y="3429000"/>
                  </a:lnTo>
                  <a:lnTo>
                    <a:pt x="74676" y="469900"/>
                  </a:lnTo>
                  <a:lnTo>
                    <a:pt x="76200" y="444500"/>
                  </a:lnTo>
                  <a:lnTo>
                    <a:pt x="77724" y="431800"/>
                  </a:lnTo>
                  <a:lnTo>
                    <a:pt x="79248" y="406400"/>
                  </a:lnTo>
                  <a:lnTo>
                    <a:pt x="82296" y="393700"/>
                  </a:lnTo>
                  <a:lnTo>
                    <a:pt x="83820" y="393700"/>
                  </a:lnTo>
                  <a:lnTo>
                    <a:pt x="99060" y="330200"/>
                  </a:lnTo>
                  <a:lnTo>
                    <a:pt x="105156" y="317500"/>
                  </a:lnTo>
                  <a:lnTo>
                    <a:pt x="106680" y="317500"/>
                  </a:lnTo>
                  <a:lnTo>
                    <a:pt x="112776" y="304800"/>
                  </a:lnTo>
                  <a:lnTo>
                    <a:pt x="114300" y="304800"/>
                  </a:lnTo>
                  <a:lnTo>
                    <a:pt x="120396" y="292100"/>
                  </a:lnTo>
                  <a:lnTo>
                    <a:pt x="121920" y="279400"/>
                  </a:lnTo>
                  <a:lnTo>
                    <a:pt x="123444" y="279400"/>
                  </a:lnTo>
                  <a:lnTo>
                    <a:pt x="131064" y="266700"/>
                  </a:lnTo>
                  <a:lnTo>
                    <a:pt x="135636" y="266700"/>
                  </a:lnTo>
                  <a:lnTo>
                    <a:pt x="137160" y="254000"/>
                  </a:lnTo>
                  <a:lnTo>
                    <a:pt x="144780" y="254000"/>
                  </a:lnTo>
                  <a:lnTo>
                    <a:pt x="146304" y="241300"/>
                  </a:lnTo>
                  <a:lnTo>
                    <a:pt x="152400" y="241300"/>
                  </a:lnTo>
                  <a:lnTo>
                    <a:pt x="156972" y="228600"/>
                  </a:lnTo>
                  <a:lnTo>
                    <a:pt x="163068" y="228600"/>
                  </a:lnTo>
                  <a:lnTo>
                    <a:pt x="173736" y="215900"/>
                  </a:lnTo>
                  <a:lnTo>
                    <a:pt x="175260" y="203200"/>
                  </a:lnTo>
                  <a:lnTo>
                    <a:pt x="188976" y="190500"/>
                  </a:lnTo>
                  <a:lnTo>
                    <a:pt x="192024" y="190500"/>
                  </a:lnTo>
                  <a:lnTo>
                    <a:pt x="202692" y="177800"/>
                  </a:lnTo>
                  <a:lnTo>
                    <a:pt x="205740" y="177800"/>
                  </a:lnTo>
                  <a:lnTo>
                    <a:pt x="216408" y="165100"/>
                  </a:lnTo>
                  <a:lnTo>
                    <a:pt x="219456" y="165100"/>
                  </a:lnTo>
                  <a:lnTo>
                    <a:pt x="230124" y="152400"/>
                  </a:lnTo>
                  <a:lnTo>
                    <a:pt x="245364" y="152400"/>
                  </a:lnTo>
                  <a:lnTo>
                    <a:pt x="260604" y="139700"/>
                  </a:lnTo>
                  <a:lnTo>
                    <a:pt x="269748" y="139700"/>
                  </a:lnTo>
                  <a:lnTo>
                    <a:pt x="275844" y="127000"/>
                  </a:lnTo>
                  <a:lnTo>
                    <a:pt x="292608" y="127000"/>
                  </a:lnTo>
                  <a:lnTo>
                    <a:pt x="294132" y="114300"/>
                  </a:lnTo>
                  <a:lnTo>
                    <a:pt x="310896" y="114300"/>
                  </a:lnTo>
                  <a:lnTo>
                    <a:pt x="342900" y="101600"/>
                  </a:lnTo>
                  <a:lnTo>
                    <a:pt x="345948" y="101600"/>
                  </a:lnTo>
                  <a:lnTo>
                    <a:pt x="364236" y="88900"/>
                  </a:lnTo>
                  <a:lnTo>
                    <a:pt x="420624" y="88900"/>
                  </a:lnTo>
                  <a:lnTo>
                    <a:pt x="460248" y="76200"/>
                  </a:lnTo>
                  <a:lnTo>
                    <a:pt x="8686800" y="76200"/>
                  </a:lnTo>
                  <a:lnTo>
                    <a:pt x="8708136" y="88900"/>
                  </a:lnTo>
                  <a:lnTo>
                    <a:pt x="8753856" y="88900"/>
                  </a:lnTo>
                  <a:lnTo>
                    <a:pt x="8802624" y="101600"/>
                  </a:lnTo>
                  <a:lnTo>
                    <a:pt x="8825484" y="114300"/>
                  </a:lnTo>
                  <a:lnTo>
                    <a:pt x="8842248" y="114300"/>
                  </a:lnTo>
                  <a:lnTo>
                    <a:pt x="8854440" y="127000"/>
                  </a:lnTo>
                  <a:lnTo>
                    <a:pt x="8859012" y="127000"/>
                  </a:lnTo>
                  <a:lnTo>
                    <a:pt x="8886444" y="139700"/>
                  </a:lnTo>
                  <a:lnTo>
                    <a:pt x="8897112" y="139700"/>
                  </a:lnTo>
                  <a:lnTo>
                    <a:pt x="8900160" y="152400"/>
                  </a:lnTo>
                  <a:lnTo>
                    <a:pt x="8915400" y="152400"/>
                  </a:lnTo>
                  <a:lnTo>
                    <a:pt x="8918448" y="165100"/>
                  </a:lnTo>
                  <a:lnTo>
                    <a:pt x="8932164" y="165100"/>
                  </a:lnTo>
                  <a:lnTo>
                    <a:pt x="8935212" y="177800"/>
                  </a:lnTo>
                  <a:lnTo>
                    <a:pt x="8979408" y="215900"/>
                  </a:lnTo>
                  <a:lnTo>
                    <a:pt x="8980932" y="215900"/>
                  </a:lnTo>
                  <a:lnTo>
                    <a:pt x="8983980" y="228600"/>
                  </a:lnTo>
                  <a:lnTo>
                    <a:pt x="8985504" y="228600"/>
                  </a:lnTo>
                  <a:lnTo>
                    <a:pt x="8996172" y="241300"/>
                  </a:lnTo>
                  <a:lnTo>
                    <a:pt x="9003792" y="241300"/>
                  </a:lnTo>
                  <a:lnTo>
                    <a:pt x="9003792" y="254000"/>
                  </a:lnTo>
                  <a:lnTo>
                    <a:pt x="9011412" y="254000"/>
                  </a:lnTo>
                  <a:lnTo>
                    <a:pt x="9011412" y="266700"/>
                  </a:lnTo>
                  <a:lnTo>
                    <a:pt x="9019032" y="266700"/>
                  </a:lnTo>
                  <a:lnTo>
                    <a:pt x="9019032" y="279400"/>
                  </a:lnTo>
                  <a:lnTo>
                    <a:pt x="9025128" y="279400"/>
                  </a:lnTo>
                  <a:lnTo>
                    <a:pt x="9025128" y="292100"/>
                  </a:lnTo>
                  <a:lnTo>
                    <a:pt x="9032748" y="292100"/>
                  </a:lnTo>
                  <a:lnTo>
                    <a:pt x="9032748" y="304800"/>
                  </a:lnTo>
                  <a:lnTo>
                    <a:pt x="9038844" y="304800"/>
                  </a:lnTo>
                  <a:lnTo>
                    <a:pt x="9038844" y="317500"/>
                  </a:lnTo>
                  <a:lnTo>
                    <a:pt x="9044940" y="317500"/>
                  </a:lnTo>
                  <a:lnTo>
                    <a:pt x="9044940" y="330200"/>
                  </a:lnTo>
                  <a:lnTo>
                    <a:pt x="9049512" y="330200"/>
                  </a:lnTo>
                  <a:lnTo>
                    <a:pt x="9049512" y="342900"/>
                  </a:lnTo>
                  <a:lnTo>
                    <a:pt x="9054084" y="342900"/>
                  </a:lnTo>
                  <a:lnTo>
                    <a:pt x="9054084" y="355600"/>
                  </a:lnTo>
                  <a:lnTo>
                    <a:pt x="9057132" y="355600"/>
                  </a:lnTo>
                  <a:lnTo>
                    <a:pt x="9057132" y="368300"/>
                  </a:lnTo>
                  <a:lnTo>
                    <a:pt x="9061704" y="368300"/>
                  </a:lnTo>
                  <a:lnTo>
                    <a:pt x="9061704" y="381000"/>
                  </a:lnTo>
                  <a:lnTo>
                    <a:pt x="9064752" y="381000"/>
                  </a:lnTo>
                  <a:lnTo>
                    <a:pt x="9064752" y="393700"/>
                  </a:lnTo>
                  <a:lnTo>
                    <a:pt x="9066276" y="393700"/>
                  </a:lnTo>
                  <a:lnTo>
                    <a:pt x="9066276" y="406400"/>
                  </a:lnTo>
                  <a:lnTo>
                    <a:pt x="9069324" y="406400"/>
                  </a:lnTo>
                  <a:lnTo>
                    <a:pt x="9069324" y="431800"/>
                  </a:lnTo>
                  <a:lnTo>
                    <a:pt x="9070848" y="431800"/>
                  </a:lnTo>
                  <a:lnTo>
                    <a:pt x="9070848" y="444500"/>
                  </a:lnTo>
                  <a:lnTo>
                    <a:pt x="9072372" y="444500"/>
                  </a:lnTo>
                  <a:lnTo>
                    <a:pt x="9072372" y="3429000"/>
                  </a:lnTo>
                  <a:lnTo>
                    <a:pt x="9144000" y="3429000"/>
                  </a:lnTo>
                  <a:lnTo>
                    <a:pt x="9144000" y="393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08608" y="651764"/>
            <a:ext cx="629856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 i="0">
                <a:solidFill>
                  <a:srgbClr val="FFFFFF"/>
                </a:solidFill>
                <a:latin typeface="Arial"/>
                <a:cs typeface="Arial"/>
              </a:rPr>
              <a:t>Example</a:t>
            </a:r>
            <a:r>
              <a:rPr dirty="0" sz="3600" spc="-20" i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-5" i="0">
                <a:solidFill>
                  <a:srgbClr val="FFFFFF"/>
                </a:solidFill>
                <a:latin typeface="Arial"/>
                <a:cs typeface="Arial"/>
              </a:rPr>
              <a:t>Script for Presenter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5907" y="1508252"/>
            <a:ext cx="417702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4" b="1" i="1">
                <a:latin typeface="Cambria"/>
                <a:cs typeface="Cambria"/>
              </a:rPr>
              <a:t>P</a:t>
            </a:r>
            <a:r>
              <a:rPr dirty="0" sz="2400" spc="-409" b="1" i="1">
                <a:latin typeface="Cambria"/>
                <a:cs typeface="Cambria"/>
              </a:rPr>
              <a:t>a</a:t>
            </a:r>
            <a:r>
              <a:rPr dirty="0" sz="2400" spc="-240" b="1" i="1">
                <a:latin typeface="Cambria"/>
                <a:cs typeface="Cambria"/>
              </a:rPr>
              <a:t>r</a:t>
            </a:r>
            <a:r>
              <a:rPr dirty="0" sz="2400" spc="-175" b="1" i="1">
                <a:latin typeface="Cambria"/>
                <a:cs typeface="Cambria"/>
              </a:rPr>
              <a:t>t</a:t>
            </a:r>
            <a:r>
              <a:rPr dirty="0" sz="2400" spc="225" b="1" i="1">
                <a:latin typeface="Cambria"/>
                <a:cs typeface="Cambria"/>
              </a:rPr>
              <a:t> </a:t>
            </a:r>
            <a:r>
              <a:rPr dirty="0" sz="2400" spc="-710" b="1" i="1">
                <a:latin typeface="Cambria"/>
                <a:cs typeface="Cambria"/>
              </a:rPr>
              <a:t>1</a:t>
            </a:r>
            <a:r>
              <a:rPr dirty="0" sz="2400" spc="-80" b="1" i="1">
                <a:latin typeface="Cambria"/>
                <a:cs typeface="Cambria"/>
              </a:rPr>
              <a:t>:</a:t>
            </a:r>
            <a:r>
              <a:rPr dirty="0" sz="2400" b="1" i="1">
                <a:latin typeface="Cambria"/>
                <a:cs typeface="Cambria"/>
              </a:rPr>
              <a:t> </a:t>
            </a:r>
            <a:r>
              <a:rPr dirty="0" sz="2400" spc="-265" b="1" i="1">
                <a:latin typeface="Cambria"/>
                <a:cs typeface="Cambria"/>
              </a:rPr>
              <a:t> </a:t>
            </a:r>
            <a:r>
              <a:rPr dirty="0" sz="2400" spc="-110" b="1" i="1">
                <a:latin typeface="Cambria"/>
                <a:cs typeface="Cambria"/>
              </a:rPr>
              <a:t>B</a:t>
            </a:r>
            <a:r>
              <a:rPr dirty="0" sz="2400" spc="-345" b="1" i="1">
                <a:latin typeface="Cambria"/>
                <a:cs typeface="Cambria"/>
              </a:rPr>
              <a:t>e</a:t>
            </a:r>
            <a:r>
              <a:rPr dirty="0" sz="2400" spc="-65" b="1" i="1">
                <a:latin typeface="Cambria"/>
                <a:cs typeface="Cambria"/>
              </a:rPr>
              <a:t>f</a:t>
            </a:r>
            <a:r>
              <a:rPr dirty="0" sz="2400" spc="-555" b="1" i="1">
                <a:latin typeface="Cambria"/>
                <a:cs typeface="Cambria"/>
              </a:rPr>
              <a:t>o</a:t>
            </a:r>
            <a:r>
              <a:rPr dirty="0" sz="2400" spc="-240" b="1" i="1">
                <a:latin typeface="Cambria"/>
                <a:cs typeface="Cambria"/>
              </a:rPr>
              <a:t>r</a:t>
            </a:r>
            <a:r>
              <a:rPr dirty="0" sz="2400" spc="-340" b="1" i="1">
                <a:latin typeface="Cambria"/>
                <a:cs typeface="Cambria"/>
              </a:rPr>
              <a:t>e</a:t>
            </a:r>
            <a:r>
              <a:rPr dirty="0" sz="2400" spc="245" b="1" i="1">
                <a:latin typeface="Cambria"/>
                <a:cs typeface="Cambria"/>
              </a:rPr>
              <a:t> </a:t>
            </a:r>
            <a:r>
              <a:rPr dirty="0" sz="2400" spc="-114" b="1" i="1">
                <a:latin typeface="Cambria"/>
                <a:cs typeface="Cambria"/>
              </a:rPr>
              <a:t>P</a:t>
            </a:r>
            <a:r>
              <a:rPr dirty="0" sz="2400" spc="-240" b="1" i="1">
                <a:latin typeface="Cambria"/>
                <a:cs typeface="Cambria"/>
              </a:rPr>
              <a:t>r</a:t>
            </a:r>
            <a:r>
              <a:rPr dirty="0" sz="2400" spc="-345" b="1" i="1">
                <a:latin typeface="Cambria"/>
                <a:cs typeface="Cambria"/>
              </a:rPr>
              <a:t>e</a:t>
            </a:r>
            <a:r>
              <a:rPr dirty="0" sz="2400" spc="-285" b="1" i="1">
                <a:latin typeface="Cambria"/>
                <a:cs typeface="Cambria"/>
              </a:rPr>
              <a:t>s</a:t>
            </a:r>
            <a:r>
              <a:rPr dirty="0" sz="2400" spc="-345" b="1" i="1">
                <a:latin typeface="Cambria"/>
                <a:cs typeface="Cambria"/>
              </a:rPr>
              <a:t>e</a:t>
            </a:r>
            <a:r>
              <a:rPr dirty="0" sz="2400" spc="-295" b="1" i="1">
                <a:latin typeface="Cambria"/>
                <a:cs typeface="Cambria"/>
              </a:rPr>
              <a:t>n</a:t>
            </a:r>
            <a:r>
              <a:rPr dirty="0" sz="2400" spc="-170" b="1" i="1">
                <a:latin typeface="Cambria"/>
                <a:cs typeface="Cambria"/>
              </a:rPr>
              <a:t>t</a:t>
            </a:r>
            <a:r>
              <a:rPr dirty="0" sz="2400" spc="-165" b="1" i="1">
                <a:latin typeface="Cambria"/>
                <a:cs typeface="Cambria"/>
              </a:rPr>
              <a:t>i</a:t>
            </a:r>
            <a:r>
              <a:rPr dirty="0" sz="2400" spc="-305" b="1" i="1">
                <a:latin typeface="Cambria"/>
                <a:cs typeface="Cambria"/>
              </a:rPr>
              <a:t>n</a:t>
            </a:r>
            <a:r>
              <a:rPr dirty="0" sz="2400" spc="-350" b="1" i="1">
                <a:latin typeface="Cambria"/>
                <a:cs typeface="Cambria"/>
              </a:rPr>
              <a:t>g</a:t>
            </a:r>
            <a:r>
              <a:rPr dirty="0" sz="2400" spc="250" b="1" i="1">
                <a:latin typeface="Cambria"/>
                <a:cs typeface="Cambria"/>
              </a:rPr>
              <a:t> </a:t>
            </a:r>
            <a:r>
              <a:rPr dirty="0" sz="2400" spc="-170" b="1" i="1">
                <a:latin typeface="Cambria"/>
                <a:cs typeface="Cambria"/>
              </a:rPr>
              <a:t>t</a:t>
            </a:r>
            <a:r>
              <a:rPr dirty="0" sz="2400" spc="-305" b="1" i="1">
                <a:latin typeface="Cambria"/>
                <a:cs typeface="Cambria"/>
              </a:rPr>
              <a:t>h</a:t>
            </a:r>
            <a:r>
              <a:rPr dirty="0" sz="2400" spc="-340" b="1" i="1">
                <a:latin typeface="Cambria"/>
                <a:cs typeface="Cambria"/>
              </a:rPr>
              <a:t>e</a:t>
            </a:r>
            <a:r>
              <a:rPr dirty="0" sz="2400" spc="245" b="1" i="1">
                <a:latin typeface="Cambria"/>
                <a:cs typeface="Cambria"/>
              </a:rPr>
              <a:t> </a:t>
            </a:r>
            <a:r>
              <a:rPr dirty="0" sz="2400" spc="-80" b="1" i="1">
                <a:latin typeface="Cambria"/>
                <a:cs typeface="Cambria"/>
              </a:rPr>
              <a:t>C</a:t>
            </a:r>
            <a:r>
              <a:rPr dirty="0" sz="2400" spc="-555" b="1" i="1">
                <a:latin typeface="Cambria"/>
                <a:cs typeface="Cambria"/>
              </a:rPr>
              <a:t>o</a:t>
            </a:r>
            <a:r>
              <a:rPr dirty="0" sz="2400" spc="-295" b="1" i="1">
                <a:latin typeface="Cambria"/>
                <a:cs typeface="Cambria"/>
              </a:rPr>
              <a:t>n</a:t>
            </a:r>
            <a:r>
              <a:rPr dirty="0" sz="2400" spc="-170" b="1" i="1">
                <a:latin typeface="Cambria"/>
                <a:cs typeface="Cambria"/>
              </a:rPr>
              <a:t>t</a:t>
            </a:r>
            <a:r>
              <a:rPr dirty="0" sz="2400" spc="-345" b="1" i="1">
                <a:latin typeface="Cambria"/>
                <a:cs typeface="Cambria"/>
              </a:rPr>
              <a:t>e</a:t>
            </a:r>
            <a:r>
              <a:rPr dirty="0" sz="2400" spc="-295" b="1" i="1">
                <a:latin typeface="Cambria"/>
                <a:cs typeface="Cambria"/>
              </a:rPr>
              <a:t>n</a:t>
            </a:r>
            <a:r>
              <a:rPr dirty="0" sz="2400" spc="-175" b="1" i="1">
                <a:latin typeface="Cambria"/>
                <a:cs typeface="Cambria"/>
              </a:rPr>
              <a:t>t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5924" y="2065147"/>
            <a:ext cx="1571625" cy="1714500"/>
          </a:xfrm>
          <a:custGeom>
            <a:avLst/>
            <a:gdLst/>
            <a:ahLst/>
            <a:cxnLst/>
            <a:rect l="l" t="t" r="r" b="b"/>
            <a:pathLst>
              <a:path w="1571625" h="1714500">
                <a:moveTo>
                  <a:pt x="1571244" y="0"/>
                </a:moveTo>
                <a:lnTo>
                  <a:pt x="0" y="0"/>
                </a:lnTo>
                <a:lnTo>
                  <a:pt x="0" y="1714500"/>
                </a:lnTo>
                <a:lnTo>
                  <a:pt x="1571244" y="1714500"/>
                </a:lnTo>
                <a:lnTo>
                  <a:pt x="1571244" y="0"/>
                </a:lnTo>
                <a:close/>
              </a:path>
            </a:pathLst>
          </a:custGeom>
          <a:solidFill>
            <a:srgbClr val="B7FF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94663" y="2096642"/>
            <a:ext cx="88900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Greeting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72668" y="3779520"/>
            <a:ext cx="9144000" cy="3429635"/>
            <a:chOff x="772668" y="3779520"/>
            <a:chExt cx="9144000" cy="3429635"/>
          </a:xfrm>
        </p:grpSpPr>
        <p:sp>
          <p:nvSpPr>
            <p:cNvPr id="11" name="object 11"/>
            <p:cNvSpPr/>
            <p:nvPr/>
          </p:nvSpPr>
          <p:spPr>
            <a:xfrm>
              <a:off x="836676" y="6804787"/>
              <a:ext cx="8990330" cy="373380"/>
            </a:xfrm>
            <a:custGeom>
              <a:avLst/>
              <a:gdLst/>
              <a:ahLst/>
              <a:cxnLst/>
              <a:rect l="l" t="t" r="r" b="b"/>
              <a:pathLst>
                <a:path w="8990330" h="373379">
                  <a:moveTo>
                    <a:pt x="8989949" y="0"/>
                  </a:moveTo>
                  <a:lnTo>
                    <a:pt x="0" y="0"/>
                  </a:lnTo>
                  <a:lnTo>
                    <a:pt x="0" y="373380"/>
                  </a:lnTo>
                  <a:lnTo>
                    <a:pt x="8989949" y="373380"/>
                  </a:lnTo>
                  <a:lnTo>
                    <a:pt x="8989949" y="0"/>
                  </a:lnTo>
                  <a:close/>
                </a:path>
              </a:pathLst>
            </a:custGeom>
            <a:solidFill>
              <a:srgbClr val="1451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47344" y="3779519"/>
              <a:ext cx="8983980" cy="2987040"/>
            </a:xfrm>
            <a:custGeom>
              <a:avLst/>
              <a:gdLst/>
              <a:ahLst/>
              <a:cxnLst/>
              <a:rect l="l" t="t" r="r" b="b"/>
              <a:pathLst>
                <a:path w="8983980" h="2987040">
                  <a:moveTo>
                    <a:pt x="8983853" y="127"/>
                  </a:moveTo>
                  <a:lnTo>
                    <a:pt x="8955011" y="127"/>
                  </a:lnTo>
                  <a:lnTo>
                    <a:pt x="8955011" y="2957830"/>
                  </a:lnTo>
                  <a:lnTo>
                    <a:pt x="28956" y="2957830"/>
                  </a:lnTo>
                  <a:lnTo>
                    <a:pt x="28956" y="0"/>
                  </a:lnTo>
                  <a:lnTo>
                    <a:pt x="0" y="0"/>
                  </a:lnTo>
                  <a:lnTo>
                    <a:pt x="0" y="2957830"/>
                  </a:lnTo>
                  <a:lnTo>
                    <a:pt x="0" y="2987040"/>
                  </a:lnTo>
                  <a:lnTo>
                    <a:pt x="8983853" y="2987040"/>
                  </a:lnTo>
                  <a:lnTo>
                    <a:pt x="8983853" y="2958223"/>
                  </a:lnTo>
                  <a:lnTo>
                    <a:pt x="8983853" y="2957830"/>
                  </a:lnTo>
                  <a:lnTo>
                    <a:pt x="8983853" y="127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72668" y="377964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4000" y="0"/>
                  </a:moveTo>
                  <a:lnTo>
                    <a:pt x="9072372" y="0"/>
                  </a:lnTo>
                  <a:lnTo>
                    <a:pt x="9070848" y="2997200"/>
                  </a:lnTo>
                  <a:lnTo>
                    <a:pt x="9069324" y="3022600"/>
                  </a:lnTo>
                  <a:lnTo>
                    <a:pt x="9066276" y="3048000"/>
                  </a:lnTo>
                  <a:lnTo>
                    <a:pt x="9054084" y="3098800"/>
                  </a:lnTo>
                  <a:lnTo>
                    <a:pt x="9043416" y="3124200"/>
                  </a:lnTo>
                  <a:lnTo>
                    <a:pt x="9034272" y="3149600"/>
                  </a:lnTo>
                  <a:lnTo>
                    <a:pt x="9031224" y="3149600"/>
                  </a:lnTo>
                  <a:lnTo>
                    <a:pt x="9017508" y="3175000"/>
                  </a:lnTo>
                  <a:lnTo>
                    <a:pt x="9015984" y="3175000"/>
                  </a:lnTo>
                  <a:lnTo>
                    <a:pt x="9014460" y="3187700"/>
                  </a:lnTo>
                  <a:lnTo>
                    <a:pt x="9008364" y="3187700"/>
                  </a:lnTo>
                  <a:lnTo>
                    <a:pt x="9005316" y="3200400"/>
                  </a:lnTo>
                  <a:lnTo>
                    <a:pt x="8997696" y="3200400"/>
                  </a:lnTo>
                  <a:lnTo>
                    <a:pt x="8994648" y="3213100"/>
                  </a:lnTo>
                  <a:lnTo>
                    <a:pt x="8988552" y="3213100"/>
                  </a:lnTo>
                  <a:lnTo>
                    <a:pt x="8983980" y="3225800"/>
                  </a:lnTo>
                  <a:lnTo>
                    <a:pt x="8982456" y="3225800"/>
                  </a:lnTo>
                  <a:lnTo>
                    <a:pt x="8958072" y="3251200"/>
                  </a:lnTo>
                  <a:lnTo>
                    <a:pt x="8956548" y="3251200"/>
                  </a:lnTo>
                  <a:lnTo>
                    <a:pt x="8942832" y="3263900"/>
                  </a:lnTo>
                  <a:lnTo>
                    <a:pt x="8939784" y="3263900"/>
                  </a:lnTo>
                  <a:lnTo>
                    <a:pt x="8938260" y="3276600"/>
                  </a:lnTo>
                  <a:lnTo>
                    <a:pt x="8930640" y="3276600"/>
                  </a:lnTo>
                  <a:lnTo>
                    <a:pt x="8919972" y="3289300"/>
                  </a:lnTo>
                  <a:lnTo>
                    <a:pt x="8906256" y="3289300"/>
                  </a:lnTo>
                  <a:lnTo>
                    <a:pt x="8904732" y="3302000"/>
                  </a:lnTo>
                  <a:lnTo>
                    <a:pt x="8886444" y="3302000"/>
                  </a:lnTo>
                  <a:lnTo>
                    <a:pt x="8884920" y="3314700"/>
                  </a:lnTo>
                  <a:lnTo>
                    <a:pt x="8868156" y="3314700"/>
                  </a:lnTo>
                  <a:lnTo>
                    <a:pt x="8840724" y="3327400"/>
                  </a:lnTo>
                  <a:lnTo>
                    <a:pt x="8836152" y="3327400"/>
                  </a:lnTo>
                  <a:lnTo>
                    <a:pt x="8830056" y="3340100"/>
                  </a:lnTo>
                  <a:lnTo>
                    <a:pt x="8801100" y="3340100"/>
                  </a:lnTo>
                  <a:lnTo>
                    <a:pt x="8782812" y="3352800"/>
                  </a:lnTo>
                  <a:lnTo>
                    <a:pt x="8744712" y="3352800"/>
                  </a:lnTo>
                  <a:lnTo>
                    <a:pt x="8726424" y="3365500"/>
                  </a:lnTo>
                  <a:lnTo>
                    <a:pt x="419100" y="3365500"/>
                  </a:lnTo>
                  <a:lnTo>
                    <a:pt x="400812" y="3352800"/>
                  </a:lnTo>
                  <a:lnTo>
                    <a:pt x="381000" y="3352800"/>
                  </a:lnTo>
                  <a:lnTo>
                    <a:pt x="344424" y="3340100"/>
                  </a:lnTo>
                  <a:lnTo>
                    <a:pt x="323088" y="3340100"/>
                  </a:lnTo>
                  <a:lnTo>
                    <a:pt x="309372" y="3327400"/>
                  </a:lnTo>
                  <a:lnTo>
                    <a:pt x="307848" y="3327400"/>
                  </a:lnTo>
                  <a:lnTo>
                    <a:pt x="280416" y="3314700"/>
                  </a:lnTo>
                  <a:lnTo>
                    <a:pt x="274320" y="3314700"/>
                  </a:lnTo>
                  <a:lnTo>
                    <a:pt x="259080" y="3302000"/>
                  </a:lnTo>
                  <a:lnTo>
                    <a:pt x="243840" y="3302000"/>
                  </a:lnTo>
                  <a:lnTo>
                    <a:pt x="240792" y="3289300"/>
                  </a:lnTo>
                  <a:lnTo>
                    <a:pt x="228600" y="3289300"/>
                  </a:lnTo>
                  <a:lnTo>
                    <a:pt x="224028" y="3276600"/>
                  </a:lnTo>
                  <a:lnTo>
                    <a:pt x="214884" y="3276600"/>
                  </a:lnTo>
                  <a:lnTo>
                    <a:pt x="204216" y="3263900"/>
                  </a:lnTo>
                  <a:lnTo>
                    <a:pt x="201168" y="3263900"/>
                  </a:lnTo>
                  <a:lnTo>
                    <a:pt x="176784" y="3238500"/>
                  </a:lnTo>
                  <a:lnTo>
                    <a:pt x="175260" y="3238500"/>
                  </a:lnTo>
                  <a:lnTo>
                    <a:pt x="170688" y="3225800"/>
                  </a:lnTo>
                  <a:lnTo>
                    <a:pt x="163068" y="3225800"/>
                  </a:lnTo>
                  <a:lnTo>
                    <a:pt x="152400" y="3213100"/>
                  </a:lnTo>
                  <a:lnTo>
                    <a:pt x="150876" y="3213100"/>
                  </a:lnTo>
                  <a:lnTo>
                    <a:pt x="150876" y="3200400"/>
                  </a:lnTo>
                  <a:lnTo>
                    <a:pt x="140208" y="3200400"/>
                  </a:lnTo>
                  <a:lnTo>
                    <a:pt x="140208" y="3187700"/>
                  </a:lnTo>
                  <a:lnTo>
                    <a:pt x="134112" y="3187700"/>
                  </a:lnTo>
                  <a:lnTo>
                    <a:pt x="134112" y="3175000"/>
                  </a:lnTo>
                  <a:lnTo>
                    <a:pt x="126492" y="3175000"/>
                  </a:lnTo>
                  <a:lnTo>
                    <a:pt x="126492" y="3162300"/>
                  </a:lnTo>
                  <a:lnTo>
                    <a:pt x="118872" y="3162300"/>
                  </a:lnTo>
                  <a:lnTo>
                    <a:pt x="118872" y="3149600"/>
                  </a:lnTo>
                  <a:lnTo>
                    <a:pt x="112776" y="3149600"/>
                  </a:lnTo>
                  <a:lnTo>
                    <a:pt x="112776" y="3136900"/>
                  </a:lnTo>
                  <a:lnTo>
                    <a:pt x="106680" y="3136900"/>
                  </a:lnTo>
                  <a:lnTo>
                    <a:pt x="106680" y="3124200"/>
                  </a:lnTo>
                  <a:lnTo>
                    <a:pt x="102108" y="3124200"/>
                  </a:lnTo>
                  <a:lnTo>
                    <a:pt x="102108" y="3111500"/>
                  </a:lnTo>
                  <a:lnTo>
                    <a:pt x="97536" y="3111500"/>
                  </a:lnTo>
                  <a:lnTo>
                    <a:pt x="97536" y="3098800"/>
                  </a:lnTo>
                  <a:lnTo>
                    <a:pt x="92964" y="3098800"/>
                  </a:lnTo>
                  <a:lnTo>
                    <a:pt x="92964" y="3086100"/>
                  </a:lnTo>
                  <a:lnTo>
                    <a:pt x="88392" y="3086100"/>
                  </a:lnTo>
                  <a:lnTo>
                    <a:pt x="88392" y="3073400"/>
                  </a:lnTo>
                  <a:lnTo>
                    <a:pt x="85344" y="3073400"/>
                  </a:lnTo>
                  <a:lnTo>
                    <a:pt x="85344" y="3060700"/>
                  </a:lnTo>
                  <a:lnTo>
                    <a:pt x="82296" y="3060700"/>
                  </a:lnTo>
                  <a:lnTo>
                    <a:pt x="82296" y="3048000"/>
                  </a:lnTo>
                  <a:lnTo>
                    <a:pt x="80772" y="3048000"/>
                  </a:lnTo>
                  <a:lnTo>
                    <a:pt x="80772" y="3035300"/>
                  </a:lnTo>
                  <a:lnTo>
                    <a:pt x="79248" y="3035300"/>
                  </a:lnTo>
                  <a:lnTo>
                    <a:pt x="79248" y="3022600"/>
                  </a:lnTo>
                  <a:lnTo>
                    <a:pt x="77724" y="3022600"/>
                  </a:lnTo>
                  <a:lnTo>
                    <a:pt x="77724" y="2997200"/>
                  </a:lnTo>
                  <a:lnTo>
                    <a:pt x="76200" y="2997200"/>
                  </a:lnTo>
                  <a:lnTo>
                    <a:pt x="76200" y="2984500"/>
                  </a:lnTo>
                  <a:lnTo>
                    <a:pt x="74676" y="2984512"/>
                  </a:lnTo>
                  <a:lnTo>
                    <a:pt x="74676" y="0"/>
                  </a:lnTo>
                  <a:lnTo>
                    <a:pt x="0" y="0"/>
                  </a:lnTo>
                  <a:lnTo>
                    <a:pt x="0" y="3009912"/>
                  </a:lnTo>
                  <a:lnTo>
                    <a:pt x="1524" y="3009912"/>
                  </a:lnTo>
                  <a:lnTo>
                    <a:pt x="1524" y="3022600"/>
                  </a:lnTo>
                  <a:lnTo>
                    <a:pt x="3048" y="3022600"/>
                  </a:lnTo>
                  <a:lnTo>
                    <a:pt x="3048" y="3035300"/>
                  </a:lnTo>
                  <a:lnTo>
                    <a:pt x="3429" y="3035300"/>
                  </a:lnTo>
                  <a:lnTo>
                    <a:pt x="4559" y="3429000"/>
                  </a:lnTo>
                  <a:lnTo>
                    <a:pt x="341376" y="3429000"/>
                  </a:lnTo>
                  <a:lnTo>
                    <a:pt x="390144" y="3429000"/>
                  </a:lnTo>
                  <a:lnTo>
                    <a:pt x="8796528" y="3429000"/>
                  </a:lnTo>
                  <a:lnTo>
                    <a:pt x="8796769" y="3428873"/>
                  </a:lnTo>
                  <a:lnTo>
                    <a:pt x="9144000" y="3428873"/>
                  </a:lnTo>
                  <a:lnTo>
                    <a:pt x="9144000" y="3422980"/>
                  </a:lnTo>
                  <a:lnTo>
                    <a:pt x="9144000" y="3421253"/>
                  </a:lnTo>
                  <a:lnTo>
                    <a:pt x="9144000" y="3418332"/>
                  </a:lnTo>
                  <a:lnTo>
                    <a:pt x="9144000" y="2967228"/>
                  </a:lnTo>
                  <a:lnTo>
                    <a:pt x="9143492" y="2968269"/>
                  </a:lnTo>
                  <a:lnTo>
                    <a:pt x="9142514" y="296727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48410" marR="2047875">
              <a:lnSpc>
                <a:spcPct val="120000"/>
              </a:lnSpc>
              <a:spcBef>
                <a:spcPts val="100"/>
              </a:spcBef>
            </a:pPr>
            <a:r>
              <a:rPr dirty="0"/>
              <a:t>Good </a:t>
            </a:r>
            <a:r>
              <a:rPr dirty="0" spc="-5"/>
              <a:t>morning, ladies and gentlemen </a:t>
            </a:r>
            <a:r>
              <a:rPr dirty="0" spc="-605"/>
              <a:t> </a:t>
            </a:r>
            <a:r>
              <a:rPr dirty="0" spc="-5"/>
              <a:t>Assalamualaikum</a:t>
            </a:r>
            <a:r>
              <a:rPr dirty="0" spc="-30"/>
              <a:t> </a:t>
            </a:r>
            <a:r>
              <a:rPr dirty="0" spc="-5"/>
              <a:t>wr.wb.</a:t>
            </a:r>
          </a:p>
          <a:p>
            <a:pPr marL="1248410" marR="5080">
              <a:lnSpc>
                <a:spcPct val="100000"/>
              </a:lnSpc>
              <a:spcBef>
                <a:spcPts val="430"/>
              </a:spcBef>
            </a:pPr>
            <a:r>
              <a:rPr dirty="0" spc="-5"/>
              <a:t>It’s</a:t>
            </a:r>
            <a:r>
              <a:rPr dirty="0" spc="-10"/>
              <a:t> </a:t>
            </a:r>
            <a:r>
              <a:rPr dirty="0" spc="-5"/>
              <a:t>an </a:t>
            </a:r>
            <a:r>
              <a:rPr dirty="0"/>
              <a:t>honor</a:t>
            </a:r>
            <a:r>
              <a:rPr dirty="0" spc="10"/>
              <a:t> </a:t>
            </a:r>
            <a:r>
              <a:rPr dirty="0" spc="-5"/>
              <a:t>for</a:t>
            </a:r>
            <a:r>
              <a:rPr dirty="0" spc="10"/>
              <a:t> </a:t>
            </a:r>
            <a:r>
              <a:rPr dirty="0"/>
              <a:t>me</a:t>
            </a:r>
            <a:r>
              <a:rPr dirty="0" spc="-20"/>
              <a:t> </a:t>
            </a:r>
            <a:r>
              <a:rPr dirty="0" spc="-5"/>
              <a:t>today</a:t>
            </a:r>
            <a:r>
              <a:rPr dirty="0" spc="10"/>
              <a:t> </a:t>
            </a:r>
            <a:r>
              <a:rPr dirty="0" spc="-5"/>
              <a:t>to</a:t>
            </a:r>
            <a:r>
              <a:rPr dirty="0" spc="5"/>
              <a:t> </a:t>
            </a:r>
            <a:r>
              <a:rPr dirty="0" spc="-5"/>
              <a:t>stand</a:t>
            </a:r>
            <a:r>
              <a:rPr dirty="0" spc="5"/>
              <a:t> </a:t>
            </a:r>
            <a:r>
              <a:rPr dirty="0" spc="-5"/>
              <a:t>in </a:t>
            </a:r>
            <a:r>
              <a:rPr dirty="0"/>
              <a:t>front</a:t>
            </a:r>
            <a:r>
              <a:rPr dirty="0" spc="10"/>
              <a:t> </a:t>
            </a:r>
            <a:r>
              <a:rPr dirty="0"/>
              <a:t>of</a:t>
            </a:r>
            <a:r>
              <a:rPr dirty="0" spc="5"/>
              <a:t> </a:t>
            </a:r>
            <a:r>
              <a:rPr dirty="0"/>
              <a:t>you</a:t>
            </a:r>
            <a:r>
              <a:rPr dirty="0" spc="-5"/>
              <a:t> to </a:t>
            </a:r>
            <a:r>
              <a:rPr dirty="0" spc="-600"/>
              <a:t> </a:t>
            </a:r>
            <a:r>
              <a:rPr dirty="0" spc="-5"/>
              <a:t>deliver </a:t>
            </a:r>
            <a:r>
              <a:rPr dirty="0"/>
              <a:t>a</a:t>
            </a:r>
            <a:r>
              <a:rPr dirty="0" spc="-10"/>
              <a:t> </a:t>
            </a:r>
            <a:r>
              <a:rPr dirty="0" spc="-5"/>
              <a:t>presentation.</a:t>
            </a:r>
          </a:p>
          <a:p>
            <a:pPr marL="1248410" marR="662940">
              <a:lnSpc>
                <a:spcPct val="120000"/>
              </a:lnSpc>
            </a:pPr>
            <a:r>
              <a:rPr dirty="0" spc="-5"/>
              <a:t>The</a:t>
            </a:r>
            <a:r>
              <a:rPr dirty="0" spc="-15"/>
              <a:t> </a:t>
            </a:r>
            <a:r>
              <a:rPr dirty="0" spc="-5"/>
              <a:t>topic</a:t>
            </a:r>
            <a:r>
              <a:rPr dirty="0" spc="15"/>
              <a:t> </a:t>
            </a:r>
            <a:r>
              <a:rPr dirty="0"/>
              <a:t>of</a:t>
            </a:r>
            <a:r>
              <a:rPr dirty="0" spc="5"/>
              <a:t> </a:t>
            </a:r>
            <a:r>
              <a:rPr dirty="0"/>
              <a:t>my</a:t>
            </a:r>
            <a:r>
              <a:rPr dirty="0" spc="-15"/>
              <a:t> </a:t>
            </a:r>
            <a:r>
              <a:rPr dirty="0" spc="-5"/>
              <a:t>presentation</a:t>
            </a:r>
            <a:r>
              <a:rPr dirty="0" spc="20"/>
              <a:t> </a:t>
            </a:r>
            <a:r>
              <a:rPr dirty="0" spc="-5"/>
              <a:t>is….(topic/title)... </a:t>
            </a:r>
            <a:r>
              <a:rPr dirty="0" spc="-605"/>
              <a:t> </a:t>
            </a:r>
            <a:r>
              <a:rPr dirty="0" spc="-5"/>
              <a:t>As</a:t>
            </a:r>
            <a:r>
              <a:rPr dirty="0" spc="-25"/>
              <a:t> </a:t>
            </a:r>
            <a:r>
              <a:rPr dirty="0" spc="-5"/>
              <a:t>we</a:t>
            </a:r>
            <a:r>
              <a:rPr dirty="0"/>
              <a:t> know</a:t>
            </a:r>
            <a:r>
              <a:rPr dirty="0" spc="10"/>
              <a:t> </a:t>
            </a:r>
            <a:r>
              <a:rPr dirty="0" spc="-5"/>
              <a:t>that</a:t>
            </a:r>
            <a:r>
              <a:rPr dirty="0"/>
              <a:t> </a:t>
            </a:r>
            <a:r>
              <a:rPr dirty="0" spc="-5"/>
              <a:t>…(background)…</a:t>
            </a:r>
          </a:p>
          <a:p>
            <a:pPr marL="1248410" marR="61594">
              <a:lnSpc>
                <a:spcPct val="110000"/>
              </a:lnSpc>
              <a:spcBef>
                <a:spcPts val="215"/>
              </a:spcBef>
            </a:pPr>
            <a:r>
              <a:rPr dirty="0" spc="-5"/>
              <a:t>Hopefully, the</a:t>
            </a:r>
            <a:r>
              <a:rPr dirty="0" spc="30"/>
              <a:t> </a:t>
            </a:r>
            <a:r>
              <a:rPr dirty="0" spc="-5"/>
              <a:t>presentation</a:t>
            </a:r>
            <a:r>
              <a:rPr dirty="0" spc="30"/>
              <a:t> </a:t>
            </a:r>
            <a:r>
              <a:rPr dirty="0" spc="-5"/>
              <a:t>will .....(objective)......... </a:t>
            </a:r>
            <a:r>
              <a:rPr dirty="0" spc="-600"/>
              <a:t> </a:t>
            </a:r>
            <a:r>
              <a:rPr dirty="0"/>
              <a:t>In</a:t>
            </a:r>
            <a:r>
              <a:rPr dirty="0" spc="-5"/>
              <a:t> this presentation,</a:t>
            </a:r>
            <a:r>
              <a:rPr dirty="0" spc="25"/>
              <a:t> </a:t>
            </a:r>
            <a:r>
              <a:rPr dirty="0"/>
              <a:t>I</a:t>
            </a:r>
            <a:r>
              <a:rPr dirty="0" spc="-5"/>
              <a:t> will</a:t>
            </a:r>
            <a:r>
              <a:rPr dirty="0" spc="-15"/>
              <a:t> </a:t>
            </a:r>
            <a:r>
              <a:rPr dirty="0" spc="-5"/>
              <a:t>cover</a:t>
            </a:r>
            <a:r>
              <a:rPr dirty="0" spc="25"/>
              <a:t> </a:t>
            </a:r>
            <a:r>
              <a:rPr dirty="0"/>
              <a:t>three</a:t>
            </a:r>
            <a:r>
              <a:rPr dirty="0" spc="10"/>
              <a:t> </a:t>
            </a:r>
            <a:r>
              <a:rPr dirty="0" spc="-5"/>
              <a:t>main</a:t>
            </a:r>
            <a:r>
              <a:rPr dirty="0" spc="-20"/>
              <a:t> </a:t>
            </a:r>
            <a:r>
              <a:rPr dirty="0" spc="-5"/>
              <a:t>points, </a:t>
            </a:r>
            <a:r>
              <a:rPr dirty="0"/>
              <a:t> </a:t>
            </a:r>
            <a:r>
              <a:rPr dirty="0" spc="-5"/>
              <a:t>first…</a:t>
            </a:r>
            <a:r>
              <a:rPr dirty="0" spc="-15"/>
              <a:t> </a:t>
            </a:r>
            <a:r>
              <a:rPr dirty="0" spc="-5"/>
              <a:t>second…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10"/>
              <a:t> </a:t>
            </a:r>
            <a:r>
              <a:rPr dirty="0" spc="-5"/>
              <a:t>third…</a:t>
            </a:r>
          </a:p>
          <a:p>
            <a:pPr marL="1248410" marR="636905">
              <a:lnSpc>
                <a:spcPct val="100000"/>
              </a:lnSpc>
              <a:spcBef>
                <a:spcPts val="434"/>
              </a:spcBef>
            </a:pPr>
            <a:r>
              <a:rPr dirty="0"/>
              <a:t>So</a:t>
            </a:r>
            <a:r>
              <a:rPr dirty="0" spc="-35"/>
              <a:t> </a:t>
            </a:r>
            <a:r>
              <a:rPr dirty="0" spc="-5"/>
              <a:t>that</a:t>
            </a:r>
            <a:r>
              <a:rPr dirty="0" spc="15"/>
              <a:t> </a:t>
            </a:r>
            <a:r>
              <a:rPr dirty="0" spc="-5"/>
              <a:t>would</a:t>
            </a:r>
            <a:r>
              <a:rPr dirty="0" spc="10"/>
              <a:t> </a:t>
            </a:r>
            <a:r>
              <a:rPr dirty="0" spc="-5"/>
              <a:t>be</a:t>
            </a:r>
            <a:r>
              <a:rPr dirty="0"/>
              <a:t> </a:t>
            </a:r>
            <a:r>
              <a:rPr dirty="0" spc="-5"/>
              <a:t>the</a:t>
            </a:r>
            <a:r>
              <a:rPr dirty="0" spc="10"/>
              <a:t> </a:t>
            </a:r>
            <a:r>
              <a:rPr dirty="0" spc="-5"/>
              <a:t>overall</a:t>
            </a:r>
            <a:r>
              <a:rPr dirty="0" spc="5"/>
              <a:t> </a:t>
            </a:r>
            <a:r>
              <a:rPr dirty="0" spc="-5"/>
              <a:t>structure</a:t>
            </a:r>
            <a:r>
              <a:rPr dirty="0" spc="35"/>
              <a:t> </a:t>
            </a:r>
            <a:r>
              <a:rPr dirty="0"/>
              <a:t>of</a:t>
            </a:r>
            <a:r>
              <a:rPr dirty="0" spc="-10"/>
              <a:t> </a:t>
            </a:r>
            <a:r>
              <a:rPr dirty="0"/>
              <a:t>my </a:t>
            </a:r>
            <a:r>
              <a:rPr dirty="0" spc="5"/>
              <a:t> </a:t>
            </a:r>
            <a:r>
              <a:rPr dirty="0" spc="-5"/>
              <a:t>presentation,</a:t>
            </a:r>
            <a:r>
              <a:rPr dirty="0" spc="5"/>
              <a:t> </a:t>
            </a:r>
            <a:r>
              <a:rPr dirty="0" spc="-5"/>
              <a:t>and</a:t>
            </a:r>
            <a:r>
              <a:rPr dirty="0" spc="10"/>
              <a:t> </a:t>
            </a:r>
            <a:r>
              <a:rPr dirty="0"/>
              <a:t>now</a:t>
            </a:r>
            <a:r>
              <a:rPr dirty="0" spc="-5"/>
              <a:t> let’s move</a:t>
            </a:r>
            <a:r>
              <a:rPr dirty="0" spc="10"/>
              <a:t> </a:t>
            </a:r>
            <a:r>
              <a:rPr dirty="0"/>
              <a:t>on</a:t>
            </a:r>
            <a:r>
              <a:rPr dirty="0" spc="-5"/>
              <a:t> to</a:t>
            </a:r>
            <a:r>
              <a:rPr dirty="0" spc="5"/>
              <a:t> </a:t>
            </a:r>
            <a:r>
              <a:rPr dirty="0" spc="-5"/>
              <a:t>the</a:t>
            </a:r>
            <a:r>
              <a:rPr dirty="0" spc="10"/>
              <a:t> </a:t>
            </a:r>
            <a:r>
              <a:rPr dirty="0" spc="-5"/>
              <a:t>first </a:t>
            </a:r>
            <a:r>
              <a:rPr dirty="0" spc="-605"/>
              <a:t> </a:t>
            </a:r>
            <a:r>
              <a:rPr dirty="0" spc="-5"/>
              <a:t>point.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565907" y="6127113"/>
            <a:ext cx="6789420" cy="65786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800" spc="-5" b="1">
                <a:latin typeface="Verdana"/>
                <a:cs typeface="Verdana"/>
              </a:rPr>
              <a:t>First,</a:t>
            </a:r>
            <a:r>
              <a:rPr dirty="0" sz="1800" spc="-25" b="1">
                <a:latin typeface="Verdana"/>
                <a:cs typeface="Verdana"/>
              </a:rPr>
              <a:t> </a:t>
            </a:r>
            <a:r>
              <a:rPr dirty="0" sz="1800" b="1">
                <a:latin typeface="Verdana"/>
                <a:cs typeface="Verdana"/>
              </a:rPr>
              <a:t>I</a:t>
            </a:r>
            <a:r>
              <a:rPr dirty="0" sz="1800" spc="5" b="1">
                <a:latin typeface="Verdana"/>
                <a:cs typeface="Verdana"/>
              </a:rPr>
              <a:t> </a:t>
            </a:r>
            <a:r>
              <a:rPr dirty="0" sz="1800" spc="-5" b="1">
                <a:latin typeface="Verdana"/>
                <a:cs typeface="Verdana"/>
              </a:rPr>
              <a:t>would</a:t>
            </a:r>
            <a:r>
              <a:rPr dirty="0" sz="1800" spc="-10" b="1">
                <a:latin typeface="Verdana"/>
                <a:cs typeface="Verdana"/>
              </a:rPr>
              <a:t> </a:t>
            </a:r>
            <a:r>
              <a:rPr dirty="0" sz="1800" spc="-5" b="1">
                <a:latin typeface="Verdana"/>
                <a:cs typeface="Verdana"/>
              </a:rPr>
              <a:t>like</a:t>
            </a:r>
            <a:r>
              <a:rPr dirty="0" sz="1800" spc="10" b="1">
                <a:latin typeface="Verdana"/>
                <a:cs typeface="Verdana"/>
              </a:rPr>
              <a:t> </a:t>
            </a:r>
            <a:r>
              <a:rPr dirty="0" sz="1800" spc="-5" b="1">
                <a:latin typeface="Verdana"/>
                <a:cs typeface="Verdana"/>
              </a:rPr>
              <a:t>to</a:t>
            </a:r>
            <a:r>
              <a:rPr dirty="0" sz="1800" spc="-10" b="1">
                <a:latin typeface="Verdana"/>
                <a:cs typeface="Verdana"/>
              </a:rPr>
              <a:t> </a:t>
            </a:r>
            <a:r>
              <a:rPr dirty="0" sz="1800" spc="-5" b="1">
                <a:latin typeface="Verdana"/>
                <a:cs typeface="Verdana"/>
              </a:rPr>
              <a:t>talk</a:t>
            </a:r>
            <a:r>
              <a:rPr dirty="0" sz="1800" spc="5" b="1">
                <a:latin typeface="Verdana"/>
                <a:cs typeface="Verdana"/>
              </a:rPr>
              <a:t> </a:t>
            </a:r>
            <a:r>
              <a:rPr dirty="0" sz="1800" spc="-5" b="1">
                <a:latin typeface="Verdana"/>
                <a:cs typeface="Verdana"/>
              </a:rPr>
              <a:t>about</a:t>
            </a:r>
            <a:r>
              <a:rPr dirty="0" sz="1800" spc="10" b="1">
                <a:latin typeface="Verdana"/>
                <a:cs typeface="Verdana"/>
              </a:rPr>
              <a:t> </a:t>
            </a:r>
            <a:r>
              <a:rPr dirty="0" sz="1800" spc="-5" b="1">
                <a:latin typeface="Verdana"/>
                <a:cs typeface="Verdana"/>
              </a:rPr>
              <a:t>......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2000" spc="-5" b="1">
                <a:latin typeface="Verdana"/>
                <a:cs typeface="Verdana"/>
              </a:rPr>
              <a:t>............</a:t>
            </a:r>
            <a:r>
              <a:rPr dirty="0" sz="2000" spc="5" b="1">
                <a:latin typeface="Verdana"/>
                <a:cs typeface="Verdana"/>
              </a:rPr>
              <a:t>.</a:t>
            </a:r>
            <a:r>
              <a:rPr dirty="0" sz="2000" spc="-5" b="1">
                <a:latin typeface="Verdana"/>
                <a:cs typeface="Verdana"/>
              </a:rPr>
              <a:t>.</a:t>
            </a:r>
            <a:r>
              <a:rPr dirty="0" sz="2000" spc="5" b="1">
                <a:latin typeface="Verdana"/>
                <a:cs typeface="Verdana"/>
              </a:rPr>
              <a:t>.</a:t>
            </a:r>
            <a:r>
              <a:rPr dirty="0" sz="2000" spc="-5" b="1">
                <a:latin typeface="Verdana"/>
                <a:cs typeface="Verdana"/>
              </a:rPr>
              <a:t>.</a:t>
            </a:r>
            <a:r>
              <a:rPr dirty="0" sz="2000" spc="5" b="1">
                <a:latin typeface="Verdana"/>
                <a:cs typeface="Verdana"/>
              </a:rPr>
              <a:t>.</a:t>
            </a:r>
            <a:r>
              <a:rPr dirty="0" sz="2000" spc="-5" b="1">
                <a:latin typeface="Verdana"/>
                <a:cs typeface="Verdana"/>
              </a:rPr>
              <a:t>..</a:t>
            </a:r>
            <a:r>
              <a:rPr dirty="0" sz="2000" spc="5" b="1">
                <a:latin typeface="Verdana"/>
                <a:cs typeface="Verdana"/>
              </a:rPr>
              <a:t>.</a:t>
            </a:r>
            <a:r>
              <a:rPr dirty="0" sz="2000" spc="-5" b="1">
                <a:latin typeface="Verdana"/>
                <a:cs typeface="Verdana"/>
              </a:rPr>
              <a:t>.</a:t>
            </a:r>
            <a:r>
              <a:rPr dirty="0" sz="2000" spc="5" b="1">
                <a:latin typeface="Verdana"/>
                <a:cs typeface="Verdana"/>
              </a:rPr>
              <a:t>.</a:t>
            </a:r>
            <a:r>
              <a:rPr dirty="0" sz="2000" spc="-5" b="1">
                <a:latin typeface="Verdana"/>
                <a:cs typeface="Verdana"/>
              </a:rPr>
              <a:t>..</a:t>
            </a:r>
            <a:r>
              <a:rPr dirty="0" sz="2000" spc="5" b="1">
                <a:latin typeface="Verdana"/>
                <a:cs typeface="Verdana"/>
              </a:rPr>
              <a:t>..</a:t>
            </a:r>
            <a:r>
              <a:rPr dirty="0" sz="2000" spc="-225" b="1">
                <a:latin typeface="Arial"/>
                <a:cs typeface="Arial"/>
              </a:rPr>
              <a:t>P</a:t>
            </a:r>
            <a:r>
              <a:rPr dirty="0" sz="2000" spc="40" b="1">
                <a:latin typeface="Arial"/>
                <a:cs typeface="Arial"/>
              </a:rPr>
              <a:t>R</a:t>
            </a:r>
            <a:r>
              <a:rPr dirty="0" sz="2000" spc="-125" b="1">
                <a:latin typeface="Arial"/>
                <a:cs typeface="Arial"/>
              </a:rPr>
              <a:t>E</a:t>
            </a:r>
            <a:r>
              <a:rPr dirty="0" sz="2000" spc="110" b="1">
                <a:latin typeface="Arial"/>
                <a:cs typeface="Arial"/>
              </a:rPr>
              <a:t>S</a:t>
            </a:r>
            <a:r>
              <a:rPr dirty="0" sz="2000" spc="-125" b="1">
                <a:latin typeface="Arial"/>
                <a:cs typeface="Arial"/>
              </a:rPr>
              <a:t>E</a:t>
            </a:r>
            <a:r>
              <a:rPr dirty="0" sz="2000" spc="75" b="1">
                <a:latin typeface="Arial"/>
                <a:cs typeface="Arial"/>
              </a:rPr>
              <a:t>N</a:t>
            </a:r>
            <a:r>
              <a:rPr dirty="0" sz="2000" spc="-25" b="1">
                <a:latin typeface="Arial"/>
                <a:cs typeface="Arial"/>
              </a:rPr>
              <a:t>T</a:t>
            </a:r>
            <a:r>
              <a:rPr dirty="0" sz="2000" spc="-35" b="1">
                <a:latin typeface="Arial"/>
                <a:cs typeface="Arial"/>
              </a:rPr>
              <a:t>I</a:t>
            </a:r>
            <a:r>
              <a:rPr dirty="0" sz="2000" spc="65" b="1">
                <a:latin typeface="Arial"/>
                <a:cs typeface="Arial"/>
              </a:rPr>
              <a:t>N</a:t>
            </a:r>
            <a:r>
              <a:rPr dirty="0" sz="2000" spc="-105" b="1">
                <a:latin typeface="Arial"/>
                <a:cs typeface="Arial"/>
              </a:rPr>
              <a:t>G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T</a:t>
            </a:r>
            <a:r>
              <a:rPr dirty="0" sz="2000" spc="40" b="1">
                <a:latin typeface="Arial"/>
                <a:cs typeface="Arial"/>
              </a:rPr>
              <a:t>H</a:t>
            </a:r>
            <a:r>
              <a:rPr dirty="0" sz="2000" spc="-135" b="1">
                <a:latin typeface="Arial"/>
                <a:cs typeface="Arial"/>
              </a:rPr>
              <a:t>E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-215" b="1">
                <a:latin typeface="Arial"/>
                <a:cs typeface="Arial"/>
              </a:rPr>
              <a:t>C</a:t>
            </a:r>
            <a:r>
              <a:rPr dirty="0" sz="2000" spc="-155" b="1">
                <a:latin typeface="Arial"/>
                <a:cs typeface="Arial"/>
              </a:rPr>
              <a:t>O</a:t>
            </a:r>
            <a:r>
              <a:rPr dirty="0" sz="2000" spc="75" b="1">
                <a:latin typeface="Arial"/>
                <a:cs typeface="Arial"/>
              </a:rPr>
              <a:t>N</a:t>
            </a:r>
            <a:r>
              <a:rPr dirty="0" sz="2000" spc="-25" b="1">
                <a:latin typeface="Arial"/>
                <a:cs typeface="Arial"/>
              </a:rPr>
              <a:t>T</a:t>
            </a:r>
            <a:r>
              <a:rPr dirty="0" sz="2000" spc="-35" b="1">
                <a:latin typeface="Arial"/>
                <a:cs typeface="Arial"/>
              </a:rPr>
              <a:t>E</a:t>
            </a:r>
            <a:r>
              <a:rPr dirty="0" sz="2000" spc="-45" b="1">
                <a:latin typeface="Arial"/>
                <a:cs typeface="Arial"/>
              </a:rPr>
              <a:t>N</a:t>
            </a:r>
            <a:r>
              <a:rPr dirty="0" sz="2000" spc="-40" b="1">
                <a:latin typeface="Arial"/>
                <a:cs typeface="Arial"/>
              </a:rPr>
              <a:t>T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" b="1">
                <a:latin typeface="Verdana"/>
                <a:cs typeface="Verdana"/>
              </a:rPr>
              <a:t>.........</a:t>
            </a:r>
            <a:r>
              <a:rPr dirty="0" sz="2000" b="1"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15924" y="3779646"/>
            <a:ext cx="1571625" cy="3426460"/>
          </a:xfrm>
          <a:custGeom>
            <a:avLst/>
            <a:gdLst/>
            <a:ahLst/>
            <a:cxnLst/>
            <a:rect l="l" t="t" r="r" b="b"/>
            <a:pathLst>
              <a:path w="1571625" h="3426459">
                <a:moveTo>
                  <a:pt x="1571244" y="0"/>
                </a:moveTo>
                <a:lnTo>
                  <a:pt x="0" y="0"/>
                </a:lnTo>
                <a:lnTo>
                  <a:pt x="0" y="3425952"/>
                </a:lnTo>
                <a:lnTo>
                  <a:pt x="1571244" y="3425952"/>
                </a:lnTo>
                <a:lnTo>
                  <a:pt x="1571244" y="0"/>
                </a:lnTo>
                <a:close/>
              </a:path>
            </a:pathLst>
          </a:custGeom>
          <a:solidFill>
            <a:srgbClr val="B7FF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94663" y="3376803"/>
            <a:ext cx="1216660" cy="1184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Topic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Background</a:t>
            </a:r>
            <a:endParaRPr sz="1400">
              <a:latin typeface="Verdana"/>
              <a:cs typeface="Verdana"/>
            </a:endParaRPr>
          </a:p>
          <a:p>
            <a:pPr marL="12700" marR="248285">
              <a:lnSpc>
                <a:spcPct val="100000"/>
              </a:lnSpc>
              <a:spcBef>
                <a:spcPts val="1080"/>
              </a:spcBef>
            </a:pPr>
            <a:r>
              <a:rPr dirty="0" sz="1400" spc="-10" b="1">
                <a:solidFill>
                  <a:srgbClr val="002800"/>
                </a:solidFill>
                <a:latin typeface="Verdana"/>
                <a:cs typeface="Verdana"/>
              </a:rPr>
              <a:t>O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b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j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ec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t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ive  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Outlining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4663" y="4961763"/>
            <a:ext cx="11106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Conclusion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4663" y="6217996"/>
            <a:ext cx="1304290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400"/>
              </a:lnSpc>
              <a:spcBef>
                <a:spcPts val="100"/>
              </a:spcBef>
            </a:pP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P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r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e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s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e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ntat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i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o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n  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time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04807" y="644143"/>
            <a:ext cx="6870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002800"/>
                </a:solidFill>
                <a:latin typeface="Verdana"/>
                <a:cs typeface="Verdana"/>
              </a:rPr>
              <a:t>L</a:t>
            </a:r>
            <a:r>
              <a:rPr dirty="0" sz="1800" spc="-5">
                <a:solidFill>
                  <a:srgbClr val="002800"/>
                </a:solidFill>
                <a:latin typeface="Verdana"/>
                <a:cs typeface="Verdana"/>
              </a:rPr>
              <a:t>OG</a:t>
            </a:r>
            <a:r>
              <a:rPr dirty="0" sz="1800">
                <a:solidFill>
                  <a:srgbClr val="002800"/>
                </a:solidFill>
                <a:latin typeface="Verdana"/>
                <a:cs typeface="Verdana"/>
              </a:rPr>
              <a:t>O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2668" y="350647"/>
            <a:ext cx="9144000" cy="3429000"/>
            <a:chOff x="772668" y="350647"/>
            <a:chExt cx="9144000" cy="3429000"/>
          </a:xfrm>
        </p:grpSpPr>
        <p:sp>
          <p:nvSpPr>
            <p:cNvPr id="4" name="object 4"/>
            <p:cNvSpPr/>
            <p:nvPr/>
          </p:nvSpPr>
          <p:spPr>
            <a:xfrm>
              <a:off x="8938260" y="448183"/>
              <a:ext cx="859790" cy="273050"/>
            </a:xfrm>
            <a:custGeom>
              <a:avLst/>
              <a:gdLst/>
              <a:ahLst/>
              <a:cxnLst/>
              <a:rect l="l" t="t" r="r" b="b"/>
              <a:pathLst>
                <a:path w="859790" h="273050">
                  <a:moveTo>
                    <a:pt x="429768" y="0"/>
                  </a:moveTo>
                  <a:lnTo>
                    <a:pt x="371369" y="2486"/>
                  </a:lnTo>
                  <a:lnTo>
                    <a:pt x="315383" y="9729"/>
                  </a:lnTo>
                  <a:lnTo>
                    <a:pt x="262318" y="21407"/>
                  </a:lnTo>
                  <a:lnTo>
                    <a:pt x="212682" y="37196"/>
                  </a:lnTo>
                  <a:lnTo>
                    <a:pt x="166983" y="56775"/>
                  </a:lnTo>
                  <a:lnTo>
                    <a:pt x="125729" y="79819"/>
                  </a:lnTo>
                  <a:lnTo>
                    <a:pt x="89429" y="106007"/>
                  </a:lnTo>
                  <a:lnTo>
                    <a:pt x="58589" y="135015"/>
                  </a:lnTo>
                  <a:lnTo>
                    <a:pt x="33718" y="166520"/>
                  </a:lnTo>
                  <a:lnTo>
                    <a:pt x="15324" y="200201"/>
                  </a:lnTo>
                  <a:lnTo>
                    <a:pt x="0" y="272796"/>
                  </a:lnTo>
                  <a:lnTo>
                    <a:pt x="18326" y="235574"/>
                  </a:lnTo>
                  <a:lnTo>
                    <a:pt x="44315" y="200763"/>
                  </a:lnTo>
                  <a:lnTo>
                    <a:pt x="77340" y="168774"/>
                  </a:lnTo>
                  <a:lnTo>
                    <a:pt x="116776" y="140017"/>
                  </a:lnTo>
                  <a:lnTo>
                    <a:pt x="161999" y="114904"/>
                  </a:lnTo>
                  <a:lnTo>
                    <a:pt x="212383" y="93845"/>
                  </a:lnTo>
                  <a:lnTo>
                    <a:pt x="267304" y="77250"/>
                  </a:lnTo>
                  <a:lnTo>
                    <a:pt x="326136" y="65532"/>
                  </a:lnTo>
                  <a:lnTo>
                    <a:pt x="380943" y="59358"/>
                  </a:lnTo>
                  <a:lnTo>
                    <a:pt x="435300" y="57588"/>
                  </a:lnTo>
                  <a:lnTo>
                    <a:pt x="694007" y="57588"/>
                  </a:lnTo>
                  <a:lnTo>
                    <a:pt x="692552" y="56775"/>
                  </a:lnTo>
                  <a:lnTo>
                    <a:pt x="646853" y="37196"/>
                  </a:lnTo>
                  <a:lnTo>
                    <a:pt x="597217" y="21407"/>
                  </a:lnTo>
                  <a:lnTo>
                    <a:pt x="544152" y="9729"/>
                  </a:lnTo>
                  <a:lnTo>
                    <a:pt x="488166" y="2486"/>
                  </a:lnTo>
                  <a:lnTo>
                    <a:pt x="429768" y="0"/>
                  </a:lnTo>
                  <a:close/>
                </a:path>
                <a:path w="859790" h="273050">
                  <a:moveTo>
                    <a:pt x="694007" y="57588"/>
                  </a:moveTo>
                  <a:lnTo>
                    <a:pt x="435300" y="57588"/>
                  </a:lnTo>
                  <a:lnTo>
                    <a:pt x="488705" y="60025"/>
                  </a:lnTo>
                  <a:lnTo>
                    <a:pt x="540653" y="66475"/>
                  </a:lnTo>
                  <a:lnTo>
                    <a:pt x="590640" y="76741"/>
                  </a:lnTo>
                  <a:lnTo>
                    <a:pt x="638164" y="90629"/>
                  </a:lnTo>
                  <a:lnTo>
                    <a:pt x="682720" y="107941"/>
                  </a:lnTo>
                  <a:lnTo>
                    <a:pt x="723804" y="128484"/>
                  </a:lnTo>
                  <a:lnTo>
                    <a:pt x="760915" y="152060"/>
                  </a:lnTo>
                  <a:lnTo>
                    <a:pt x="793546" y="178475"/>
                  </a:lnTo>
                  <a:lnTo>
                    <a:pt x="821196" y="207533"/>
                  </a:lnTo>
                  <a:lnTo>
                    <a:pt x="843360" y="239039"/>
                  </a:lnTo>
                  <a:lnTo>
                    <a:pt x="859536" y="272796"/>
                  </a:lnTo>
                  <a:lnTo>
                    <a:pt x="855620" y="235734"/>
                  </a:lnTo>
                  <a:lnTo>
                    <a:pt x="825817" y="166520"/>
                  </a:lnTo>
                  <a:lnTo>
                    <a:pt x="800946" y="135015"/>
                  </a:lnTo>
                  <a:lnTo>
                    <a:pt x="770106" y="106007"/>
                  </a:lnTo>
                  <a:lnTo>
                    <a:pt x="733805" y="79819"/>
                  </a:lnTo>
                  <a:lnTo>
                    <a:pt x="694007" y="57588"/>
                  </a:lnTo>
                  <a:close/>
                </a:path>
              </a:pathLst>
            </a:custGeom>
            <a:solidFill>
              <a:srgbClr val="66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72668" y="35064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4000" y="393700"/>
                  </a:moveTo>
                  <a:lnTo>
                    <a:pt x="9142476" y="393700"/>
                  </a:lnTo>
                  <a:lnTo>
                    <a:pt x="9142476" y="0"/>
                  </a:lnTo>
                  <a:lnTo>
                    <a:pt x="8686800" y="0"/>
                  </a:lnTo>
                  <a:lnTo>
                    <a:pt x="8685276" y="0"/>
                  </a:lnTo>
                  <a:lnTo>
                    <a:pt x="458724" y="0"/>
                  </a:lnTo>
                  <a:lnTo>
                    <a:pt x="435864" y="12700"/>
                  </a:lnTo>
                  <a:lnTo>
                    <a:pt x="408317" y="12700"/>
                  </a:lnTo>
                  <a:lnTo>
                    <a:pt x="451104" y="0"/>
                  </a:lnTo>
                  <a:lnTo>
                    <a:pt x="0" y="0"/>
                  </a:lnTo>
                  <a:lnTo>
                    <a:pt x="0" y="442836"/>
                  </a:lnTo>
                  <a:lnTo>
                    <a:pt x="101" y="442645"/>
                  </a:lnTo>
                  <a:lnTo>
                    <a:pt x="0" y="444500"/>
                  </a:lnTo>
                  <a:lnTo>
                    <a:pt x="0" y="3429000"/>
                  </a:lnTo>
                  <a:lnTo>
                    <a:pt x="74676" y="3429000"/>
                  </a:lnTo>
                  <a:lnTo>
                    <a:pt x="74676" y="469900"/>
                  </a:lnTo>
                  <a:lnTo>
                    <a:pt x="76200" y="444500"/>
                  </a:lnTo>
                  <a:lnTo>
                    <a:pt x="77724" y="431800"/>
                  </a:lnTo>
                  <a:lnTo>
                    <a:pt x="79248" y="406400"/>
                  </a:lnTo>
                  <a:lnTo>
                    <a:pt x="82296" y="393700"/>
                  </a:lnTo>
                  <a:lnTo>
                    <a:pt x="83820" y="393700"/>
                  </a:lnTo>
                  <a:lnTo>
                    <a:pt x="99060" y="330200"/>
                  </a:lnTo>
                  <a:lnTo>
                    <a:pt x="105156" y="317500"/>
                  </a:lnTo>
                  <a:lnTo>
                    <a:pt x="106680" y="317500"/>
                  </a:lnTo>
                  <a:lnTo>
                    <a:pt x="112776" y="304800"/>
                  </a:lnTo>
                  <a:lnTo>
                    <a:pt x="114300" y="304800"/>
                  </a:lnTo>
                  <a:lnTo>
                    <a:pt x="120396" y="292100"/>
                  </a:lnTo>
                  <a:lnTo>
                    <a:pt x="121920" y="279400"/>
                  </a:lnTo>
                  <a:lnTo>
                    <a:pt x="123444" y="279400"/>
                  </a:lnTo>
                  <a:lnTo>
                    <a:pt x="131064" y="266700"/>
                  </a:lnTo>
                  <a:lnTo>
                    <a:pt x="135636" y="266700"/>
                  </a:lnTo>
                  <a:lnTo>
                    <a:pt x="137160" y="254000"/>
                  </a:lnTo>
                  <a:lnTo>
                    <a:pt x="144780" y="254000"/>
                  </a:lnTo>
                  <a:lnTo>
                    <a:pt x="146304" y="241300"/>
                  </a:lnTo>
                  <a:lnTo>
                    <a:pt x="152400" y="241300"/>
                  </a:lnTo>
                  <a:lnTo>
                    <a:pt x="156972" y="228600"/>
                  </a:lnTo>
                  <a:lnTo>
                    <a:pt x="163068" y="228600"/>
                  </a:lnTo>
                  <a:lnTo>
                    <a:pt x="173736" y="215900"/>
                  </a:lnTo>
                  <a:lnTo>
                    <a:pt x="175260" y="203200"/>
                  </a:lnTo>
                  <a:lnTo>
                    <a:pt x="188976" y="190500"/>
                  </a:lnTo>
                  <a:lnTo>
                    <a:pt x="192024" y="190500"/>
                  </a:lnTo>
                  <a:lnTo>
                    <a:pt x="202692" y="177800"/>
                  </a:lnTo>
                  <a:lnTo>
                    <a:pt x="205740" y="177800"/>
                  </a:lnTo>
                  <a:lnTo>
                    <a:pt x="216408" y="165100"/>
                  </a:lnTo>
                  <a:lnTo>
                    <a:pt x="219456" y="165100"/>
                  </a:lnTo>
                  <a:lnTo>
                    <a:pt x="230124" y="152400"/>
                  </a:lnTo>
                  <a:lnTo>
                    <a:pt x="245364" y="152400"/>
                  </a:lnTo>
                  <a:lnTo>
                    <a:pt x="260604" y="139700"/>
                  </a:lnTo>
                  <a:lnTo>
                    <a:pt x="269748" y="139700"/>
                  </a:lnTo>
                  <a:lnTo>
                    <a:pt x="275844" y="127000"/>
                  </a:lnTo>
                  <a:lnTo>
                    <a:pt x="292608" y="127000"/>
                  </a:lnTo>
                  <a:lnTo>
                    <a:pt x="294132" y="114300"/>
                  </a:lnTo>
                  <a:lnTo>
                    <a:pt x="310896" y="114300"/>
                  </a:lnTo>
                  <a:lnTo>
                    <a:pt x="342900" y="101600"/>
                  </a:lnTo>
                  <a:lnTo>
                    <a:pt x="345948" y="101600"/>
                  </a:lnTo>
                  <a:lnTo>
                    <a:pt x="364236" y="88900"/>
                  </a:lnTo>
                  <a:lnTo>
                    <a:pt x="420624" y="88900"/>
                  </a:lnTo>
                  <a:lnTo>
                    <a:pt x="460248" y="76200"/>
                  </a:lnTo>
                  <a:lnTo>
                    <a:pt x="8686800" y="76200"/>
                  </a:lnTo>
                  <a:lnTo>
                    <a:pt x="8708136" y="88900"/>
                  </a:lnTo>
                  <a:lnTo>
                    <a:pt x="8753856" y="88900"/>
                  </a:lnTo>
                  <a:lnTo>
                    <a:pt x="8802624" y="101600"/>
                  </a:lnTo>
                  <a:lnTo>
                    <a:pt x="8825484" y="114300"/>
                  </a:lnTo>
                  <a:lnTo>
                    <a:pt x="8842248" y="114300"/>
                  </a:lnTo>
                  <a:lnTo>
                    <a:pt x="8854440" y="127000"/>
                  </a:lnTo>
                  <a:lnTo>
                    <a:pt x="8859012" y="127000"/>
                  </a:lnTo>
                  <a:lnTo>
                    <a:pt x="8886444" y="139700"/>
                  </a:lnTo>
                  <a:lnTo>
                    <a:pt x="8897112" y="139700"/>
                  </a:lnTo>
                  <a:lnTo>
                    <a:pt x="8900160" y="152400"/>
                  </a:lnTo>
                  <a:lnTo>
                    <a:pt x="8915400" y="152400"/>
                  </a:lnTo>
                  <a:lnTo>
                    <a:pt x="8918448" y="165100"/>
                  </a:lnTo>
                  <a:lnTo>
                    <a:pt x="8932164" y="165100"/>
                  </a:lnTo>
                  <a:lnTo>
                    <a:pt x="8935212" y="177800"/>
                  </a:lnTo>
                  <a:lnTo>
                    <a:pt x="8979408" y="215900"/>
                  </a:lnTo>
                  <a:lnTo>
                    <a:pt x="8980932" y="215900"/>
                  </a:lnTo>
                  <a:lnTo>
                    <a:pt x="8983980" y="228600"/>
                  </a:lnTo>
                  <a:lnTo>
                    <a:pt x="8985504" y="228600"/>
                  </a:lnTo>
                  <a:lnTo>
                    <a:pt x="8996172" y="241300"/>
                  </a:lnTo>
                  <a:lnTo>
                    <a:pt x="9003792" y="241300"/>
                  </a:lnTo>
                  <a:lnTo>
                    <a:pt x="9003792" y="254000"/>
                  </a:lnTo>
                  <a:lnTo>
                    <a:pt x="9011412" y="254000"/>
                  </a:lnTo>
                  <a:lnTo>
                    <a:pt x="9011412" y="266700"/>
                  </a:lnTo>
                  <a:lnTo>
                    <a:pt x="9019032" y="266700"/>
                  </a:lnTo>
                  <a:lnTo>
                    <a:pt x="9019032" y="279400"/>
                  </a:lnTo>
                  <a:lnTo>
                    <a:pt x="9025128" y="279400"/>
                  </a:lnTo>
                  <a:lnTo>
                    <a:pt x="9025128" y="292100"/>
                  </a:lnTo>
                  <a:lnTo>
                    <a:pt x="9032748" y="292100"/>
                  </a:lnTo>
                  <a:lnTo>
                    <a:pt x="9032748" y="304800"/>
                  </a:lnTo>
                  <a:lnTo>
                    <a:pt x="9038844" y="304800"/>
                  </a:lnTo>
                  <a:lnTo>
                    <a:pt x="9038844" y="317500"/>
                  </a:lnTo>
                  <a:lnTo>
                    <a:pt x="9044940" y="317500"/>
                  </a:lnTo>
                  <a:lnTo>
                    <a:pt x="9044940" y="330200"/>
                  </a:lnTo>
                  <a:lnTo>
                    <a:pt x="9049512" y="330200"/>
                  </a:lnTo>
                  <a:lnTo>
                    <a:pt x="9049512" y="342900"/>
                  </a:lnTo>
                  <a:lnTo>
                    <a:pt x="9054084" y="342900"/>
                  </a:lnTo>
                  <a:lnTo>
                    <a:pt x="9054084" y="355600"/>
                  </a:lnTo>
                  <a:lnTo>
                    <a:pt x="9057132" y="355600"/>
                  </a:lnTo>
                  <a:lnTo>
                    <a:pt x="9057132" y="368300"/>
                  </a:lnTo>
                  <a:lnTo>
                    <a:pt x="9061704" y="368300"/>
                  </a:lnTo>
                  <a:lnTo>
                    <a:pt x="9061704" y="381000"/>
                  </a:lnTo>
                  <a:lnTo>
                    <a:pt x="9064752" y="381000"/>
                  </a:lnTo>
                  <a:lnTo>
                    <a:pt x="9064752" y="393700"/>
                  </a:lnTo>
                  <a:lnTo>
                    <a:pt x="9066276" y="393700"/>
                  </a:lnTo>
                  <a:lnTo>
                    <a:pt x="9066276" y="406400"/>
                  </a:lnTo>
                  <a:lnTo>
                    <a:pt x="9069324" y="406400"/>
                  </a:lnTo>
                  <a:lnTo>
                    <a:pt x="9069324" y="431800"/>
                  </a:lnTo>
                  <a:lnTo>
                    <a:pt x="9070848" y="431800"/>
                  </a:lnTo>
                  <a:lnTo>
                    <a:pt x="9070848" y="444500"/>
                  </a:lnTo>
                  <a:lnTo>
                    <a:pt x="9072372" y="444500"/>
                  </a:lnTo>
                  <a:lnTo>
                    <a:pt x="9072372" y="3429000"/>
                  </a:lnTo>
                  <a:lnTo>
                    <a:pt x="9144000" y="3429000"/>
                  </a:lnTo>
                  <a:lnTo>
                    <a:pt x="9144000" y="393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09164" y="791972"/>
            <a:ext cx="48393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75"/>
              <a:t>Part</a:t>
            </a:r>
            <a:r>
              <a:rPr dirty="0" spc="290"/>
              <a:t> </a:t>
            </a:r>
            <a:r>
              <a:rPr dirty="0" spc="-105"/>
              <a:t>2:</a:t>
            </a:r>
            <a:r>
              <a:rPr dirty="0" spc="315"/>
              <a:t> </a:t>
            </a:r>
            <a:r>
              <a:rPr dirty="0" spc="-190"/>
              <a:t>After</a:t>
            </a:r>
            <a:r>
              <a:rPr dirty="0" spc="275"/>
              <a:t> </a:t>
            </a:r>
            <a:r>
              <a:rPr dirty="0" spc="-305"/>
              <a:t>Presenting</a:t>
            </a:r>
            <a:r>
              <a:rPr dirty="0" spc="270"/>
              <a:t> </a:t>
            </a:r>
            <a:r>
              <a:rPr dirty="0" spc="-320"/>
              <a:t>the</a:t>
            </a:r>
            <a:r>
              <a:rPr dirty="0" spc="300"/>
              <a:t> </a:t>
            </a:r>
            <a:r>
              <a:rPr dirty="0" spc="-325"/>
              <a:t>Content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709164" y="1749044"/>
            <a:ext cx="62750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Verdana"/>
                <a:cs typeface="Verdana"/>
              </a:rPr>
              <a:t>Ladies</a:t>
            </a:r>
            <a:r>
              <a:rPr dirty="0" sz="2400" spc="-1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and</a:t>
            </a:r>
            <a:r>
              <a:rPr dirty="0" sz="2400" spc="-1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Gentlemen,</a:t>
            </a:r>
            <a:r>
              <a:rPr dirty="0" sz="2400" spc="15" b="1">
                <a:latin typeface="Verdana"/>
                <a:cs typeface="Verdana"/>
              </a:rPr>
              <a:t> </a:t>
            </a:r>
            <a:r>
              <a:rPr dirty="0" sz="2400" b="1">
                <a:latin typeface="Verdana"/>
                <a:cs typeface="Verdana"/>
              </a:rPr>
              <a:t>I</a:t>
            </a:r>
            <a:r>
              <a:rPr dirty="0" sz="2400" spc="-5" b="1">
                <a:latin typeface="Verdana"/>
                <a:cs typeface="Verdana"/>
              </a:rPr>
              <a:t> </a:t>
            </a:r>
            <a:r>
              <a:rPr dirty="0" sz="2400" spc="-10" b="1">
                <a:latin typeface="Verdana"/>
                <a:cs typeface="Verdana"/>
              </a:rPr>
              <a:t>think</a:t>
            </a:r>
            <a:r>
              <a:rPr dirty="0" sz="2400" spc="1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that’s </a:t>
            </a:r>
            <a:r>
              <a:rPr dirty="0" sz="2400" spc="-80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the</a:t>
            </a:r>
            <a:r>
              <a:rPr dirty="0" sz="2400" spc="-1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end</a:t>
            </a:r>
            <a:r>
              <a:rPr dirty="0" sz="2400" spc="1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of</a:t>
            </a:r>
            <a:r>
              <a:rPr dirty="0" sz="2400" b="1">
                <a:latin typeface="Verdana"/>
                <a:cs typeface="Verdana"/>
              </a:rPr>
              <a:t> my </a:t>
            </a:r>
            <a:r>
              <a:rPr dirty="0" sz="2400" spc="-5" b="1">
                <a:latin typeface="Verdana"/>
                <a:cs typeface="Verdana"/>
              </a:rPr>
              <a:t>talk</a:t>
            </a:r>
            <a:r>
              <a:rPr dirty="0" sz="2400" spc="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today.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09164" y="2992628"/>
            <a:ext cx="63684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Verdana"/>
                <a:cs typeface="Verdana"/>
              </a:rPr>
              <a:t>To sum up, there are .....main points, </a:t>
            </a:r>
            <a:r>
              <a:rPr dirty="0" sz="2400" spc="-81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first</a:t>
            </a:r>
            <a:r>
              <a:rPr dirty="0" sz="2400" spc="-2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.....,</a:t>
            </a:r>
            <a:r>
              <a:rPr dirty="0" sz="2400" spc="-1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second</a:t>
            </a:r>
            <a:r>
              <a:rPr dirty="0" sz="2400" spc="15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....and</a:t>
            </a:r>
            <a:r>
              <a:rPr dirty="0" sz="2400" spc="-2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third......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87552" y="1780158"/>
            <a:ext cx="1571625" cy="1999614"/>
          </a:xfrm>
          <a:custGeom>
            <a:avLst/>
            <a:gdLst/>
            <a:ahLst/>
            <a:cxnLst/>
            <a:rect l="l" t="t" r="r" b="b"/>
            <a:pathLst>
              <a:path w="1571625" h="1999614">
                <a:moveTo>
                  <a:pt x="1571117" y="0"/>
                </a:moveTo>
                <a:lnTo>
                  <a:pt x="0" y="0"/>
                </a:lnTo>
                <a:lnTo>
                  <a:pt x="0" y="1999488"/>
                </a:lnTo>
                <a:lnTo>
                  <a:pt x="1571117" y="1999488"/>
                </a:lnTo>
                <a:lnTo>
                  <a:pt x="1571117" y="0"/>
                </a:lnTo>
                <a:close/>
              </a:path>
            </a:pathLst>
          </a:custGeom>
          <a:solidFill>
            <a:srgbClr val="B7FF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66291" y="1811654"/>
            <a:ext cx="125857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Signaling</a:t>
            </a:r>
            <a:r>
              <a:rPr dirty="0" sz="1400" spc="-90" b="1">
                <a:solidFill>
                  <a:srgbClr val="002800"/>
                </a:solidFill>
                <a:latin typeface="Verdana"/>
                <a:cs typeface="Verdana"/>
              </a:rPr>
              <a:t> 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an </a:t>
            </a:r>
            <a:r>
              <a:rPr dirty="0" sz="1400" spc="-459" b="1">
                <a:solidFill>
                  <a:srgbClr val="002800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end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6291" y="3305175"/>
            <a:ext cx="13430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Summarizing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72668" y="3779520"/>
            <a:ext cx="9144000" cy="3429635"/>
            <a:chOff x="772668" y="3779520"/>
            <a:chExt cx="9144000" cy="3429635"/>
          </a:xfrm>
        </p:grpSpPr>
        <p:sp>
          <p:nvSpPr>
            <p:cNvPr id="13" name="object 13"/>
            <p:cNvSpPr/>
            <p:nvPr/>
          </p:nvSpPr>
          <p:spPr>
            <a:xfrm>
              <a:off x="836676" y="6804787"/>
              <a:ext cx="8990330" cy="373380"/>
            </a:xfrm>
            <a:custGeom>
              <a:avLst/>
              <a:gdLst/>
              <a:ahLst/>
              <a:cxnLst/>
              <a:rect l="l" t="t" r="r" b="b"/>
              <a:pathLst>
                <a:path w="8990330" h="373379">
                  <a:moveTo>
                    <a:pt x="8989949" y="0"/>
                  </a:moveTo>
                  <a:lnTo>
                    <a:pt x="0" y="0"/>
                  </a:lnTo>
                  <a:lnTo>
                    <a:pt x="0" y="373380"/>
                  </a:lnTo>
                  <a:lnTo>
                    <a:pt x="8989949" y="373380"/>
                  </a:lnTo>
                  <a:lnTo>
                    <a:pt x="8989949" y="0"/>
                  </a:lnTo>
                  <a:close/>
                </a:path>
              </a:pathLst>
            </a:custGeom>
            <a:solidFill>
              <a:srgbClr val="1451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47344" y="3779519"/>
              <a:ext cx="8983980" cy="2987040"/>
            </a:xfrm>
            <a:custGeom>
              <a:avLst/>
              <a:gdLst/>
              <a:ahLst/>
              <a:cxnLst/>
              <a:rect l="l" t="t" r="r" b="b"/>
              <a:pathLst>
                <a:path w="8983980" h="2987040">
                  <a:moveTo>
                    <a:pt x="8983853" y="127"/>
                  </a:moveTo>
                  <a:lnTo>
                    <a:pt x="8955011" y="127"/>
                  </a:lnTo>
                  <a:lnTo>
                    <a:pt x="8955011" y="2957830"/>
                  </a:lnTo>
                  <a:lnTo>
                    <a:pt x="28956" y="2957830"/>
                  </a:lnTo>
                  <a:lnTo>
                    <a:pt x="28956" y="0"/>
                  </a:lnTo>
                  <a:lnTo>
                    <a:pt x="0" y="0"/>
                  </a:lnTo>
                  <a:lnTo>
                    <a:pt x="0" y="2957830"/>
                  </a:lnTo>
                  <a:lnTo>
                    <a:pt x="0" y="2987040"/>
                  </a:lnTo>
                  <a:lnTo>
                    <a:pt x="8983853" y="2987040"/>
                  </a:lnTo>
                  <a:lnTo>
                    <a:pt x="8983853" y="2958223"/>
                  </a:lnTo>
                  <a:lnTo>
                    <a:pt x="8983853" y="2957830"/>
                  </a:lnTo>
                  <a:lnTo>
                    <a:pt x="8983853" y="127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72668" y="3779646"/>
              <a:ext cx="9144000" cy="3429000"/>
            </a:xfrm>
            <a:custGeom>
              <a:avLst/>
              <a:gdLst/>
              <a:ahLst/>
              <a:cxnLst/>
              <a:rect l="l" t="t" r="r" b="b"/>
              <a:pathLst>
                <a:path w="9144000" h="3429000">
                  <a:moveTo>
                    <a:pt x="9144000" y="0"/>
                  </a:moveTo>
                  <a:lnTo>
                    <a:pt x="9072372" y="0"/>
                  </a:lnTo>
                  <a:lnTo>
                    <a:pt x="9070848" y="2997200"/>
                  </a:lnTo>
                  <a:lnTo>
                    <a:pt x="9069324" y="3022600"/>
                  </a:lnTo>
                  <a:lnTo>
                    <a:pt x="9066276" y="3048000"/>
                  </a:lnTo>
                  <a:lnTo>
                    <a:pt x="9054084" y="3098800"/>
                  </a:lnTo>
                  <a:lnTo>
                    <a:pt x="9043416" y="3124200"/>
                  </a:lnTo>
                  <a:lnTo>
                    <a:pt x="9034272" y="3149600"/>
                  </a:lnTo>
                  <a:lnTo>
                    <a:pt x="9031224" y="3149600"/>
                  </a:lnTo>
                  <a:lnTo>
                    <a:pt x="9017508" y="3175000"/>
                  </a:lnTo>
                  <a:lnTo>
                    <a:pt x="9015984" y="3175000"/>
                  </a:lnTo>
                  <a:lnTo>
                    <a:pt x="9014460" y="3187700"/>
                  </a:lnTo>
                  <a:lnTo>
                    <a:pt x="9008364" y="3187700"/>
                  </a:lnTo>
                  <a:lnTo>
                    <a:pt x="9005316" y="3200400"/>
                  </a:lnTo>
                  <a:lnTo>
                    <a:pt x="8997696" y="3200400"/>
                  </a:lnTo>
                  <a:lnTo>
                    <a:pt x="8994648" y="3213100"/>
                  </a:lnTo>
                  <a:lnTo>
                    <a:pt x="8988552" y="3213100"/>
                  </a:lnTo>
                  <a:lnTo>
                    <a:pt x="8983980" y="3225800"/>
                  </a:lnTo>
                  <a:lnTo>
                    <a:pt x="8982456" y="3225800"/>
                  </a:lnTo>
                  <a:lnTo>
                    <a:pt x="8958072" y="3251200"/>
                  </a:lnTo>
                  <a:lnTo>
                    <a:pt x="8956548" y="3251200"/>
                  </a:lnTo>
                  <a:lnTo>
                    <a:pt x="8942832" y="3263900"/>
                  </a:lnTo>
                  <a:lnTo>
                    <a:pt x="8939784" y="3263900"/>
                  </a:lnTo>
                  <a:lnTo>
                    <a:pt x="8938260" y="3276600"/>
                  </a:lnTo>
                  <a:lnTo>
                    <a:pt x="8930640" y="3276600"/>
                  </a:lnTo>
                  <a:lnTo>
                    <a:pt x="8919972" y="3289300"/>
                  </a:lnTo>
                  <a:lnTo>
                    <a:pt x="8906256" y="3289300"/>
                  </a:lnTo>
                  <a:lnTo>
                    <a:pt x="8904732" y="3302000"/>
                  </a:lnTo>
                  <a:lnTo>
                    <a:pt x="8886444" y="3302000"/>
                  </a:lnTo>
                  <a:lnTo>
                    <a:pt x="8884920" y="3314700"/>
                  </a:lnTo>
                  <a:lnTo>
                    <a:pt x="8868156" y="3314700"/>
                  </a:lnTo>
                  <a:lnTo>
                    <a:pt x="8840724" y="3327400"/>
                  </a:lnTo>
                  <a:lnTo>
                    <a:pt x="8836152" y="3327400"/>
                  </a:lnTo>
                  <a:lnTo>
                    <a:pt x="8830056" y="3340100"/>
                  </a:lnTo>
                  <a:lnTo>
                    <a:pt x="8801100" y="3340100"/>
                  </a:lnTo>
                  <a:lnTo>
                    <a:pt x="8782812" y="3352800"/>
                  </a:lnTo>
                  <a:lnTo>
                    <a:pt x="8744712" y="3352800"/>
                  </a:lnTo>
                  <a:lnTo>
                    <a:pt x="8726424" y="3365500"/>
                  </a:lnTo>
                  <a:lnTo>
                    <a:pt x="419100" y="3365500"/>
                  </a:lnTo>
                  <a:lnTo>
                    <a:pt x="400812" y="3352800"/>
                  </a:lnTo>
                  <a:lnTo>
                    <a:pt x="381000" y="3352800"/>
                  </a:lnTo>
                  <a:lnTo>
                    <a:pt x="344424" y="3340100"/>
                  </a:lnTo>
                  <a:lnTo>
                    <a:pt x="323088" y="3340100"/>
                  </a:lnTo>
                  <a:lnTo>
                    <a:pt x="309372" y="3327400"/>
                  </a:lnTo>
                  <a:lnTo>
                    <a:pt x="307848" y="3327400"/>
                  </a:lnTo>
                  <a:lnTo>
                    <a:pt x="280416" y="3314700"/>
                  </a:lnTo>
                  <a:lnTo>
                    <a:pt x="274320" y="3314700"/>
                  </a:lnTo>
                  <a:lnTo>
                    <a:pt x="259080" y="3302000"/>
                  </a:lnTo>
                  <a:lnTo>
                    <a:pt x="243840" y="3302000"/>
                  </a:lnTo>
                  <a:lnTo>
                    <a:pt x="240792" y="3289300"/>
                  </a:lnTo>
                  <a:lnTo>
                    <a:pt x="228600" y="3289300"/>
                  </a:lnTo>
                  <a:lnTo>
                    <a:pt x="224028" y="3276600"/>
                  </a:lnTo>
                  <a:lnTo>
                    <a:pt x="214884" y="3276600"/>
                  </a:lnTo>
                  <a:lnTo>
                    <a:pt x="204216" y="3263900"/>
                  </a:lnTo>
                  <a:lnTo>
                    <a:pt x="201168" y="3263900"/>
                  </a:lnTo>
                  <a:lnTo>
                    <a:pt x="176784" y="3238500"/>
                  </a:lnTo>
                  <a:lnTo>
                    <a:pt x="175260" y="3238500"/>
                  </a:lnTo>
                  <a:lnTo>
                    <a:pt x="170688" y="3225800"/>
                  </a:lnTo>
                  <a:lnTo>
                    <a:pt x="163068" y="3225800"/>
                  </a:lnTo>
                  <a:lnTo>
                    <a:pt x="152400" y="3213100"/>
                  </a:lnTo>
                  <a:lnTo>
                    <a:pt x="150876" y="3213100"/>
                  </a:lnTo>
                  <a:lnTo>
                    <a:pt x="150876" y="3200400"/>
                  </a:lnTo>
                  <a:lnTo>
                    <a:pt x="140208" y="3200400"/>
                  </a:lnTo>
                  <a:lnTo>
                    <a:pt x="140208" y="3187700"/>
                  </a:lnTo>
                  <a:lnTo>
                    <a:pt x="134112" y="3187700"/>
                  </a:lnTo>
                  <a:lnTo>
                    <a:pt x="134112" y="3175000"/>
                  </a:lnTo>
                  <a:lnTo>
                    <a:pt x="126492" y="3175000"/>
                  </a:lnTo>
                  <a:lnTo>
                    <a:pt x="126492" y="3162300"/>
                  </a:lnTo>
                  <a:lnTo>
                    <a:pt x="118872" y="3162300"/>
                  </a:lnTo>
                  <a:lnTo>
                    <a:pt x="118872" y="3149600"/>
                  </a:lnTo>
                  <a:lnTo>
                    <a:pt x="112776" y="3149600"/>
                  </a:lnTo>
                  <a:lnTo>
                    <a:pt x="112776" y="3136900"/>
                  </a:lnTo>
                  <a:lnTo>
                    <a:pt x="106680" y="3136900"/>
                  </a:lnTo>
                  <a:lnTo>
                    <a:pt x="106680" y="3124200"/>
                  </a:lnTo>
                  <a:lnTo>
                    <a:pt x="102108" y="3124200"/>
                  </a:lnTo>
                  <a:lnTo>
                    <a:pt x="102108" y="3111500"/>
                  </a:lnTo>
                  <a:lnTo>
                    <a:pt x="97536" y="3111500"/>
                  </a:lnTo>
                  <a:lnTo>
                    <a:pt x="97536" y="3098800"/>
                  </a:lnTo>
                  <a:lnTo>
                    <a:pt x="92964" y="3098800"/>
                  </a:lnTo>
                  <a:lnTo>
                    <a:pt x="92964" y="3086100"/>
                  </a:lnTo>
                  <a:lnTo>
                    <a:pt x="88392" y="3086100"/>
                  </a:lnTo>
                  <a:lnTo>
                    <a:pt x="88392" y="3073400"/>
                  </a:lnTo>
                  <a:lnTo>
                    <a:pt x="85344" y="3073400"/>
                  </a:lnTo>
                  <a:lnTo>
                    <a:pt x="85344" y="3060700"/>
                  </a:lnTo>
                  <a:lnTo>
                    <a:pt x="82296" y="3060700"/>
                  </a:lnTo>
                  <a:lnTo>
                    <a:pt x="82296" y="3048000"/>
                  </a:lnTo>
                  <a:lnTo>
                    <a:pt x="80772" y="3048000"/>
                  </a:lnTo>
                  <a:lnTo>
                    <a:pt x="80772" y="3035300"/>
                  </a:lnTo>
                  <a:lnTo>
                    <a:pt x="79248" y="3035300"/>
                  </a:lnTo>
                  <a:lnTo>
                    <a:pt x="79248" y="3022600"/>
                  </a:lnTo>
                  <a:lnTo>
                    <a:pt x="77724" y="3022600"/>
                  </a:lnTo>
                  <a:lnTo>
                    <a:pt x="77724" y="2997200"/>
                  </a:lnTo>
                  <a:lnTo>
                    <a:pt x="76200" y="2997200"/>
                  </a:lnTo>
                  <a:lnTo>
                    <a:pt x="76200" y="2984500"/>
                  </a:lnTo>
                  <a:lnTo>
                    <a:pt x="74676" y="2984512"/>
                  </a:lnTo>
                  <a:lnTo>
                    <a:pt x="74676" y="0"/>
                  </a:lnTo>
                  <a:lnTo>
                    <a:pt x="0" y="0"/>
                  </a:lnTo>
                  <a:lnTo>
                    <a:pt x="0" y="3009912"/>
                  </a:lnTo>
                  <a:lnTo>
                    <a:pt x="1524" y="3009912"/>
                  </a:lnTo>
                  <a:lnTo>
                    <a:pt x="1524" y="3022600"/>
                  </a:lnTo>
                  <a:lnTo>
                    <a:pt x="3048" y="3022600"/>
                  </a:lnTo>
                  <a:lnTo>
                    <a:pt x="3048" y="3035300"/>
                  </a:lnTo>
                  <a:lnTo>
                    <a:pt x="3429" y="3035300"/>
                  </a:lnTo>
                  <a:lnTo>
                    <a:pt x="4559" y="3429000"/>
                  </a:lnTo>
                  <a:lnTo>
                    <a:pt x="341376" y="3429000"/>
                  </a:lnTo>
                  <a:lnTo>
                    <a:pt x="390144" y="3429000"/>
                  </a:lnTo>
                  <a:lnTo>
                    <a:pt x="8796528" y="3429000"/>
                  </a:lnTo>
                  <a:lnTo>
                    <a:pt x="8796769" y="3428873"/>
                  </a:lnTo>
                  <a:lnTo>
                    <a:pt x="9144000" y="3428873"/>
                  </a:lnTo>
                  <a:lnTo>
                    <a:pt x="9144000" y="3422980"/>
                  </a:lnTo>
                  <a:lnTo>
                    <a:pt x="9144000" y="3421253"/>
                  </a:lnTo>
                  <a:lnTo>
                    <a:pt x="9144000" y="3418332"/>
                  </a:lnTo>
                  <a:lnTo>
                    <a:pt x="9144000" y="2967228"/>
                  </a:lnTo>
                  <a:lnTo>
                    <a:pt x="9143492" y="2968269"/>
                  </a:lnTo>
                  <a:lnTo>
                    <a:pt x="9142514" y="296727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709164" y="4163059"/>
            <a:ext cx="4953635" cy="903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2400" spc="-5" b="1">
                <a:latin typeface="Verdana"/>
                <a:cs typeface="Verdana"/>
              </a:rPr>
              <a:t>Thank you for your attention </a:t>
            </a:r>
            <a:r>
              <a:rPr dirty="0" sz="2400" spc="-81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Assalamu’alaikum</a:t>
            </a:r>
            <a:r>
              <a:rPr dirty="0" sz="2400" spc="-10" b="1">
                <a:latin typeface="Verdana"/>
                <a:cs typeface="Verdana"/>
              </a:rPr>
              <a:t> </a:t>
            </a:r>
            <a:r>
              <a:rPr dirty="0" sz="2400" spc="-5" b="1">
                <a:latin typeface="Verdana"/>
                <a:cs typeface="Verdana"/>
              </a:rPr>
              <a:t>wr.wb.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87552" y="3779646"/>
            <a:ext cx="8764270" cy="2940685"/>
            <a:chOff x="987552" y="3779646"/>
            <a:chExt cx="8764270" cy="29406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2354" y="4574412"/>
              <a:ext cx="2430779" cy="19888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643116" y="6413118"/>
              <a:ext cx="2944495" cy="297180"/>
            </a:xfrm>
            <a:custGeom>
              <a:avLst/>
              <a:gdLst/>
              <a:ahLst/>
              <a:cxnLst/>
              <a:rect l="l" t="t" r="r" b="b"/>
              <a:pathLst>
                <a:path w="2944495" h="297179">
                  <a:moveTo>
                    <a:pt x="1767839" y="0"/>
                  </a:moveTo>
                  <a:lnTo>
                    <a:pt x="1420367" y="7619"/>
                  </a:lnTo>
                  <a:lnTo>
                    <a:pt x="1071372" y="25780"/>
                  </a:lnTo>
                  <a:lnTo>
                    <a:pt x="722376" y="56387"/>
                  </a:lnTo>
                  <a:lnTo>
                    <a:pt x="374903" y="96011"/>
                  </a:lnTo>
                  <a:lnTo>
                    <a:pt x="25907" y="144779"/>
                  </a:lnTo>
                  <a:lnTo>
                    <a:pt x="0" y="149351"/>
                  </a:lnTo>
                  <a:lnTo>
                    <a:pt x="0" y="295655"/>
                  </a:lnTo>
                  <a:lnTo>
                    <a:pt x="2604515" y="297179"/>
                  </a:lnTo>
                  <a:lnTo>
                    <a:pt x="2686811" y="278891"/>
                  </a:lnTo>
                  <a:lnTo>
                    <a:pt x="2769107" y="249935"/>
                  </a:lnTo>
                  <a:lnTo>
                    <a:pt x="2848355" y="210311"/>
                  </a:lnTo>
                  <a:lnTo>
                    <a:pt x="2926079" y="163067"/>
                  </a:lnTo>
                  <a:lnTo>
                    <a:pt x="2944367" y="149351"/>
                  </a:lnTo>
                  <a:lnTo>
                    <a:pt x="2944367" y="13715"/>
                  </a:lnTo>
                  <a:lnTo>
                    <a:pt x="2465831" y="13715"/>
                  </a:lnTo>
                  <a:lnTo>
                    <a:pt x="2116835" y="1523"/>
                  </a:lnTo>
                  <a:lnTo>
                    <a:pt x="1767839" y="0"/>
                  </a:lnTo>
                  <a:close/>
                </a:path>
              </a:pathLst>
            </a:custGeom>
            <a:solidFill>
              <a:srgbClr val="FFB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643116" y="6413118"/>
              <a:ext cx="2944495" cy="297180"/>
            </a:xfrm>
            <a:custGeom>
              <a:avLst/>
              <a:gdLst/>
              <a:ahLst/>
              <a:cxnLst/>
              <a:rect l="l" t="t" r="r" b="b"/>
              <a:pathLst>
                <a:path w="2944495" h="297179">
                  <a:moveTo>
                    <a:pt x="2604515" y="297179"/>
                  </a:moveTo>
                  <a:lnTo>
                    <a:pt x="2686811" y="278891"/>
                  </a:lnTo>
                  <a:lnTo>
                    <a:pt x="2769107" y="249935"/>
                  </a:lnTo>
                  <a:lnTo>
                    <a:pt x="2848355" y="210311"/>
                  </a:lnTo>
                  <a:lnTo>
                    <a:pt x="2926079" y="163067"/>
                  </a:lnTo>
                  <a:lnTo>
                    <a:pt x="2944367" y="149351"/>
                  </a:lnTo>
                  <a:lnTo>
                    <a:pt x="2944367" y="108203"/>
                  </a:lnTo>
                  <a:lnTo>
                    <a:pt x="2944367" y="13715"/>
                  </a:lnTo>
                  <a:lnTo>
                    <a:pt x="2465831" y="13715"/>
                  </a:lnTo>
                  <a:lnTo>
                    <a:pt x="2116835" y="1523"/>
                  </a:lnTo>
                  <a:lnTo>
                    <a:pt x="1767839" y="0"/>
                  </a:lnTo>
                  <a:lnTo>
                    <a:pt x="1420367" y="7619"/>
                  </a:lnTo>
                  <a:lnTo>
                    <a:pt x="1071372" y="25780"/>
                  </a:lnTo>
                  <a:lnTo>
                    <a:pt x="722376" y="56387"/>
                  </a:lnTo>
                  <a:lnTo>
                    <a:pt x="374903" y="96011"/>
                  </a:lnTo>
                  <a:lnTo>
                    <a:pt x="25907" y="144779"/>
                  </a:lnTo>
                  <a:lnTo>
                    <a:pt x="0" y="149351"/>
                  </a:lnTo>
                  <a:lnTo>
                    <a:pt x="0" y="254380"/>
                  </a:lnTo>
                  <a:lnTo>
                    <a:pt x="0" y="295655"/>
                  </a:lnTo>
                  <a:lnTo>
                    <a:pt x="2604515" y="297179"/>
                  </a:lnTo>
                  <a:close/>
                </a:path>
              </a:pathLst>
            </a:custGeom>
            <a:ln w="3175">
              <a:solidFill>
                <a:srgbClr val="FFBF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643116" y="6413118"/>
              <a:ext cx="2944495" cy="306705"/>
            </a:xfrm>
            <a:custGeom>
              <a:avLst/>
              <a:gdLst/>
              <a:ahLst/>
              <a:cxnLst/>
              <a:rect l="l" t="t" r="r" b="b"/>
              <a:pathLst>
                <a:path w="2944495" h="306704">
                  <a:moveTo>
                    <a:pt x="2235707" y="306323"/>
                  </a:moveTo>
                  <a:lnTo>
                    <a:pt x="2423159" y="295655"/>
                  </a:lnTo>
                  <a:lnTo>
                    <a:pt x="2604515" y="265175"/>
                  </a:lnTo>
                  <a:lnTo>
                    <a:pt x="2686811" y="236219"/>
                  </a:lnTo>
                  <a:lnTo>
                    <a:pt x="2769107" y="207263"/>
                  </a:lnTo>
                  <a:lnTo>
                    <a:pt x="2848355" y="169163"/>
                  </a:lnTo>
                  <a:lnTo>
                    <a:pt x="2926079" y="120395"/>
                  </a:lnTo>
                  <a:lnTo>
                    <a:pt x="2944367" y="108203"/>
                  </a:lnTo>
                  <a:lnTo>
                    <a:pt x="2944367" y="13715"/>
                  </a:lnTo>
                  <a:lnTo>
                    <a:pt x="2465831" y="13715"/>
                  </a:lnTo>
                  <a:lnTo>
                    <a:pt x="2116835" y="1523"/>
                  </a:lnTo>
                  <a:lnTo>
                    <a:pt x="1767839" y="0"/>
                  </a:lnTo>
                  <a:lnTo>
                    <a:pt x="1420367" y="7619"/>
                  </a:lnTo>
                  <a:lnTo>
                    <a:pt x="1071372" y="25780"/>
                  </a:lnTo>
                  <a:lnTo>
                    <a:pt x="722376" y="56387"/>
                  </a:lnTo>
                  <a:lnTo>
                    <a:pt x="374903" y="96011"/>
                  </a:lnTo>
                  <a:lnTo>
                    <a:pt x="25907" y="144779"/>
                  </a:lnTo>
                  <a:lnTo>
                    <a:pt x="0" y="149351"/>
                  </a:lnTo>
                  <a:lnTo>
                    <a:pt x="0" y="2543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39990" y="5180837"/>
              <a:ext cx="2211323" cy="15347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87552" y="3779646"/>
              <a:ext cx="1571625" cy="2848610"/>
            </a:xfrm>
            <a:custGeom>
              <a:avLst/>
              <a:gdLst/>
              <a:ahLst/>
              <a:cxnLst/>
              <a:rect l="l" t="t" r="r" b="b"/>
              <a:pathLst>
                <a:path w="1571625" h="2848609">
                  <a:moveTo>
                    <a:pt x="1571117" y="0"/>
                  </a:moveTo>
                  <a:lnTo>
                    <a:pt x="0" y="0"/>
                  </a:lnTo>
                  <a:lnTo>
                    <a:pt x="0" y="2848356"/>
                  </a:lnTo>
                  <a:lnTo>
                    <a:pt x="1571117" y="2848356"/>
                  </a:lnTo>
                  <a:lnTo>
                    <a:pt x="1571117" y="0"/>
                  </a:lnTo>
                  <a:close/>
                </a:path>
              </a:pathLst>
            </a:custGeom>
            <a:solidFill>
              <a:srgbClr val="B7FF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066291" y="4539614"/>
            <a:ext cx="7550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Closing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80792" y="5882258"/>
            <a:ext cx="236410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For</a:t>
            </a:r>
            <a:r>
              <a:rPr dirty="0" sz="1400" spc="-45" b="1">
                <a:solidFill>
                  <a:srgbClr val="002800"/>
                </a:solidFill>
                <a:latin typeface="Verdana"/>
                <a:cs typeface="Verdana"/>
              </a:rPr>
              <a:t> 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More</a:t>
            </a:r>
            <a:r>
              <a:rPr dirty="0" sz="1400" spc="-35" b="1">
                <a:solidFill>
                  <a:srgbClr val="002800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Practice,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ADE</a:t>
            </a:r>
            <a:r>
              <a:rPr dirty="0" sz="1400" spc="-50" b="1">
                <a:solidFill>
                  <a:srgbClr val="002800"/>
                </a:solidFill>
                <a:latin typeface="Verdana"/>
                <a:cs typeface="Verdana"/>
              </a:rPr>
              <a:t> </a:t>
            </a: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</a:rPr>
              <a:t>JOHAN,S.Pd.</a:t>
            </a:r>
            <a:r>
              <a:rPr dirty="0" sz="1400" spc="-60" b="1">
                <a:solidFill>
                  <a:srgbClr val="002800"/>
                </a:solidFill>
                <a:latin typeface="Verdana"/>
                <a:cs typeface="Verdana"/>
              </a:rPr>
              <a:t> </a:t>
            </a:r>
            <a:r>
              <a:rPr dirty="0" sz="1400" b="1">
                <a:solidFill>
                  <a:srgbClr val="002800"/>
                </a:solidFill>
                <a:latin typeface="Verdana"/>
                <a:cs typeface="Verdana"/>
              </a:rPr>
              <a:t>M.Pd.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002800"/>
                </a:solidFill>
                <a:latin typeface="Verdana"/>
                <a:cs typeface="Verdana"/>
                <a:hlinkClick r:id="rId4"/>
              </a:rPr>
              <a:t>a_djohan@yahoo.com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8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2024-09-09T05:43:04Z</dcterms:created>
  <dcterms:modified xsi:type="dcterms:W3CDTF">2024-09-09T05:43:04Z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2024-09-09T00:00:00Z</vt:filetime>
  </property>
</Properties>
</file>