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notesMasterIdLst>
    <p:notesMasterId r:id="rId14"/>
  </p:notesMasterIdLst>
  <p:sldIdLst>
    <p:sldId id="256" r:id="rId2"/>
    <p:sldId id="257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</p:sldIdLst>
  <p:sldSz cx="9144000" cy="5715000" type="screen16x10"/>
  <p:notesSz cx="9144000" cy="6858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inimized">
    <p:restoredLeft sz="84380"/>
    <p:restoredTop sz="94660"/>
  </p:normalViewPr>
  <p:slideViewPr>
    <p:cSldViewPr>
      <p:cViewPr varScale="1">
        <p:scale>
          <a:sx n="79" d="100"/>
          <a:sy n="79" d="100"/>
        </p:scale>
        <p:origin x="-882" y="-90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518160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2117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C366259B-8CC2-44C0-A676-2CEC0166D30C}" type="datetimeFigureOut">
              <a:rPr lang="ar-SA" smtClean="0"/>
              <a:t>17/03/39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514350"/>
            <a:ext cx="41148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518160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2117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19BCAD50-32B5-43AF-BA91-5FCBFD006226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>
          <a:xfrm>
            <a:off x="2514600" y="514350"/>
            <a:ext cx="4114800" cy="2571750"/>
          </a:xfrm>
        </p:spPr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CAD50-32B5-43AF-BA91-5FCBFD006226}" type="slidenum">
              <a:rPr lang="ar-SA" smtClean="0"/>
              <a:t>11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كل حر 6"/>
          <p:cNvSpPr>
            <a:spLocks/>
          </p:cNvSpPr>
          <p:nvPr/>
        </p:nvSpPr>
        <p:spPr bwMode="auto">
          <a:xfrm>
            <a:off x="0" y="3960105"/>
            <a:ext cx="9144000" cy="176080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6105528" y="0"/>
            <a:ext cx="3038475" cy="5715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429064" y="2781300"/>
            <a:ext cx="6480048" cy="191770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433050" y="1287343"/>
            <a:ext cx="6480048" cy="14605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A64A4-4BCF-4DA1-9938-0B990B7F92AE}" type="datetimeFigureOut">
              <a:rPr lang="ar-SA" smtClean="0"/>
              <a:pPr/>
              <a:t>17/03/39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DEF3C-0380-4E18-9785-4022CDAA6C7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A64A4-4BCF-4DA1-9938-0B990B7F92AE}" type="datetimeFigureOut">
              <a:rPr lang="ar-SA" smtClean="0"/>
              <a:pPr/>
              <a:t>17/03/39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DEF3C-0380-4E18-9785-4022CDAA6C7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كل حر 6"/>
          <p:cNvSpPr>
            <a:spLocks/>
          </p:cNvSpPr>
          <p:nvPr/>
        </p:nvSpPr>
        <p:spPr bwMode="auto">
          <a:xfrm>
            <a:off x="0" y="3960105"/>
            <a:ext cx="9144000" cy="176080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شكل حر 8"/>
          <p:cNvSpPr>
            <a:spLocks/>
          </p:cNvSpPr>
          <p:nvPr/>
        </p:nvSpPr>
        <p:spPr bwMode="auto">
          <a:xfrm>
            <a:off x="6105528" y="0"/>
            <a:ext cx="3038475" cy="5715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2986532"/>
            <a:ext cx="6629400" cy="1521969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85800" y="2071500"/>
            <a:ext cx="6629400" cy="888907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A64A4-4BCF-4DA1-9938-0B990B7F92AE}" type="datetimeFigureOut">
              <a:rPr lang="ar-SA" smtClean="0"/>
              <a:pPr/>
              <a:t>17/03/39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DEF3C-0380-4E18-9785-4022CDAA6C7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7467600" cy="9525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3657600" cy="3771636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267200" y="1333501"/>
            <a:ext cx="3657600" cy="3771636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A64A4-4BCF-4DA1-9938-0B990B7F92AE}" type="datetimeFigureOut">
              <a:rPr lang="ar-SA" smtClean="0"/>
              <a:pPr/>
              <a:t>17/03/39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DEF3C-0380-4E18-9785-4022CDAA6C7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27542"/>
            <a:ext cx="8229600" cy="9525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4572000"/>
            <a:ext cx="4040188" cy="6985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8" y="4572000"/>
            <a:ext cx="4041775" cy="6985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264094"/>
            <a:ext cx="4040188" cy="328480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8" y="1264094"/>
            <a:ext cx="4041775" cy="328480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A64A4-4BCF-4DA1-9938-0B990B7F92AE}" type="datetimeFigureOut">
              <a:rPr lang="ar-SA" smtClean="0"/>
              <a:pPr/>
              <a:t>17/03/39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DEF3C-0380-4E18-9785-4022CDAA6C7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470648" cy="9525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A64A4-4BCF-4DA1-9938-0B990B7F92AE}" type="datetimeFigureOut">
              <a:rPr lang="ar-SA" smtClean="0"/>
              <a:pPr/>
              <a:t>17/03/39</a:t>
            </a:fld>
            <a:endParaRPr lang="ar-SA"/>
          </a:p>
        </p:txBody>
      </p:sp>
      <p:sp>
        <p:nvSpPr>
          <p:cNvPr id="8" name="عنصر نائب لرقم الشريحة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3DEF3C-0380-4E18-9785-4022CDAA6C7D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9" name="عنصر نائب للتذييل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A64A4-4BCF-4DA1-9938-0B990B7F92AE}" type="datetimeFigureOut">
              <a:rPr lang="ar-SA" smtClean="0"/>
              <a:pPr/>
              <a:t>17/03/39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DEF3C-0380-4E18-9785-4022CDAA6C7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987941"/>
            <a:ext cx="3200400" cy="608542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78687"/>
            <a:ext cx="2743200" cy="7620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1651000"/>
            <a:ext cx="7086600" cy="317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A64A4-4BCF-4DA1-9938-0B990B7F92AE}" type="datetimeFigureOut">
              <a:rPr lang="ar-SA" smtClean="0"/>
              <a:pPr/>
              <a:t>17/03/39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156448" y="5351720"/>
            <a:ext cx="762000" cy="304271"/>
          </a:xfrm>
        </p:spPr>
        <p:txBody>
          <a:bodyPr/>
          <a:lstStyle/>
          <a:p>
            <a:fld id="{5F3DEF3C-0380-4E18-9785-4022CDAA6C7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556732" y="1421425"/>
            <a:ext cx="3053868" cy="104484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065628" y="849923"/>
            <a:ext cx="4114800" cy="34290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5556734" y="2498971"/>
            <a:ext cx="3053866" cy="2219569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457200" y="5351720"/>
            <a:ext cx="2133600" cy="304271"/>
          </a:xfrm>
        </p:spPr>
        <p:txBody>
          <a:bodyPr/>
          <a:lstStyle/>
          <a:p>
            <a:fld id="{E64A64A4-4BCF-4DA1-9938-0B990B7F92AE}" type="datetimeFigureOut">
              <a:rPr lang="ar-SA" smtClean="0"/>
              <a:pPr/>
              <a:t>17/03/39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DEF3C-0380-4E18-9785-4022CDAA6C7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A64A4-4BCF-4DA1-9938-0B990B7F92AE}" type="datetimeFigureOut">
              <a:rPr lang="ar-SA" smtClean="0"/>
              <a:pPr/>
              <a:t>17/03/39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DEF3C-0380-4E18-9785-4022CDAA6C7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28866"/>
            <a:ext cx="2057400" cy="4876271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28866"/>
            <a:ext cx="6019800" cy="4876271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A64A4-4BCF-4DA1-9938-0B990B7F92AE}" type="datetimeFigureOut">
              <a:rPr lang="ar-SA" smtClean="0"/>
              <a:pPr/>
              <a:t>17/03/39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DEF3C-0380-4E18-9785-4022CDAA6C7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شكل حر 11"/>
          <p:cNvSpPr>
            <a:spLocks/>
          </p:cNvSpPr>
          <p:nvPr/>
        </p:nvSpPr>
        <p:spPr bwMode="auto">
          <a:xfrm>
            <a:off x="0" y="3960105"/>
            <a:ext cx="9144000" cy="176080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شكل حر 15"/>
          <p:cNvSpPr>
            <a:spLocks/>
          </p:cNvSpPr>
          <p:nvPr/>
        </p:nvSpPr>
        <p:spPr bwMode="auto">
          <a:xfrm>
            <a:off x="7315200" y="0"/>
            <a:ext cx="1828800" cy="5715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228865"/>
            <a:ext cx="7467600" cy="9525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7467600" cy="377163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457200" y="5351720"/>
            <a:ext cx="2133600" cy="304271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E64A64A4-4BCF-4DA1-9938-0B990B7F92AE}" type="datetimeFigureOut">
              <a:rPr lang="ar-SA" smtClean="0"/>
              <a:pPr/>
              <a:t>17/03/39</a:t>
            </a:fld>
            <a:endParaRPr lang="ar-SA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3124200" y="5351720"/>
            <a:ext cx="2895600" cy="304271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8153400" y="5351720"/>
            <a:ext cx="762000" cy="304271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5F3DEF3C-0380-4E18-9785-4022CDAA6C7D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1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r" rtl="1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r" rtl="1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r" rtl="1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r" rtl="1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r" rtl="1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r" rtl="1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r" rtl="1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r" rtl="1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صورة 3" descr="1200px-Benjamin_Robert_Haydon_0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29850" cy="5715000"/>
          </a:xfrm>
          <a:prstGeom prst="rect">
            <a:avLst/>
          </a:prstGeom>
        </p:spPr>
      </p:pic>
      <p:sp>
        <p:nvSpPr>
          <p:cNvPr id="5" name="مربع نص 4"/>
          <p:cNvSpPr txBox="1"/>
          <p:nvPr/>
        </p:nvSpPr>
        <p:spPr>
          <a:xfrm>
            <a:off x="214282" y="4345793"/>
            <a:ext cx="5072098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4000" b="1" dirty="0" smtClean="0">
                <a:latin typeface="Castellar" pitchFamily="18" charset="0"/>
              </a:rPr>
              <a:t>William </a:t>
            </a:r>
            <a:r>
              <a:rPr lang="en-US" sz="4000" b="1" dirty="0" err="1" smtClean="0">
                <a:latin typeface="Castellar" pitchFamily="18" charset="0"/>
              </a:rPr>
              <a:t>wordworths</a:t>
            </a:r>
            <a:endParaRPr lang="ar-SA" sz="4000" b="1" dirty="0">
              <a:latin typeface="Castellar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wordsworth-3-72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" y="0"/>
            <a:ext cx="9143999" cy="5715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6" name="عنصر نائب للمحتوى 5" descr="wordsworth-8-72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" y="0"/>
            <a:ext cx="9143999" cy="5715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wordsworth-9-72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7434" y="0"/>
            <a:ext cx="9151433" cy="5715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wordsworth-11-72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7434" y="0"/>
            <a:ext cx="9151433" cy="5715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wordsworth-12-72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" y="0"/>
            <a:ext cx="9143999" cy="5715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it-is-a-beauteous-evening-2-638 (1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3052" y="0"/>
            <a:ext cx="9147051" cy="5715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it-is-a-beauteous-evening-4-63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3050" y="0"/>
            <a:ext cx="9147050" cy="5715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it-is-a-beauteous-evening-5-63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5715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it-is-a-beauteous-evening-6-638 (1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5715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n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5715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it-is-a-beauteous-evening-9-638 (1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5715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تقنية">
  <a:themeElements>
    <a:clrScheme name="تقنية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تقنية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تقنية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127</TotalTime>
  <Words>3</Words>
  <Application>Microsoft Office PowerPoint</Application>
  <PresentationFormat>عرض على الشاشة (10:16)‏</PresentationFormat>
  <Paragraphs>2</Paragraphs>
  <Slides>12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تقنية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Windows User</dc:creator>
  <cp:lastModifiedBy>Windows User</cp:lastModifiedBy>
  <cp:revision>10</cp:revision>
  <dcterms:created xsi:type="dcterms:W3CDTF">2017-11-27T11:16:59Z</dcterms:created>
  <dcterms:modified xsi:type="dcterms:W3CDTF">2017-12-05T05:45:56Z</dcterms:modified>
</cp:coreProperties>
</file>