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x-non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24" d="100"/>
          <a:sy n="24" d="100"/>
        </p:scale>
        <p:origin x="-104" y="-6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انقر لتحرير نمط العنوان الثانوي الرئيسي</a:t>
            </a:r>
            <a:endParaRPr lang="x-non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x-none" smtClean="0"/>
              <a:t>انقر لتحرير نمط العنوان الرئيسي</a:t>
            </a:r>
            <a:endParaRPr lang="x-non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x-none" smtClean="0"/>
              <a:t>انقر لتحرير أنماط النص الرئيسي</a:t>
            </a:r>
          </a:p>
          <a:p>
            <a:pPr lvl="1"/>
            <a:r>
              <a:rPr lang="x-none" smtClean="0"/>
              <a:t>المستوى الثاني</a:t>
            </a:r>
          </a:p>
          <a:p>
            <a:pPr lvl="2"/>
            <a:r>
              <a:rPr lang="x-none" smtClean="0"/>
              <a:t>المستوى الثالث</a:t>
            </a:r>
          </a:p>
          <a:p>
            <a:pPr lvl="3"/>
            <a:r>
              <a:rPr lang="x-none" smtClean="0"/>
              <a:t>المستوى الرابع</a:t>
            </a:r>
          </a:p>
          <a:p>
            <a:pPr lvl="4"/>
            <a:r>
              <a:rPr lang="x-none" smtClean="0"/>
              <a:t>المستوى الخامس</a:t>
            </a:r>
            <a:endParaRPr lang="x-non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x-none" smtClean="0"/>
              <a:pPr/>
              <a:t>12/12/16</a:t>
            </a:fld>
            <a:endParaRPr lang="x-non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eliteskills.com/analysis_poetry/Sudden_Light_by_Dante_Gabriel_Rossetti_analysis.ph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0" y="2348880"/>
            <a:ext cx="91440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0" dirty="0" smtClean="0">
                <a:latin typeface="Arabic Typesetting" pitchFamily="66" charset="-78"/>
                <a:cs typeface="Arabic Typesetting" pitchFamily="66" charset="-78"/>
              </a:rPr>
              <a:t>Sudden Light By Dante Gabriel Rossetti </a:t>
            </a:r>
            <a:endParaRPr lang="x-none" sz="6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s436.lt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548680"/>
            <a:ext cx="2857500" cy="34671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2411760" y="4941168"/>
            <a:ext cx="45365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dirty="0" smtClean="0">
                <a:latin typeface="Arabic Typesetting" pitchFamily="66" charset="-78"/>
                <a:cs typeface="Arabic Typesetting" pitchFamily="66" charset="-78"/>
              </a:rPr>
              <a:t>Dante Gabriel Rossetti</a:t>
            </a:r>
            <a:endParaRPr lang="x-none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79512" y="0"/>
            <a:ext cx="8964488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5400" dirty="0" smtClean="0"/>
              <a:t>I have been here before,</a:t>
            </a:r>
            <a:br>
              <a:rPr lang="en-US" sz="5400" dirty="0" smtClean="0"/>
            </a:br>
            <a:r>
              <a:rPr lang="en-US" sz="5400" dirty="0" smtClean="0"/>
              <a:t>But when or how I cannot tell:</a:t>
            </a:r>
            <a:br>
              <a:rPr lang="en-US" sz="5400" dirty="0" smtClean="0"/>
            </a:br>
            <a:r>
              <a:rPr lang="en-US" sz="5400" dirty="0" smtClean="0"/>
              <a:t>I know the grass beyond the door,</a:t>
            </a:r>
            <a:br>
              <a:rPr lang="en-US" sz="5400" dirty="0" smtClean="0"/>
            </a:br>
            <a:r>
              <a:rPr lang="en-US" sz="5400" dirty="0" smtClean="0"/>
              <a:t>The sweet keen smell,</a:t>
            </a:r>
            <a:br>
              <a:rPr lang="en-US" sz="5400" dirty="0" smtClean="0"/>
            </a:br>
            <a:r>
              <a:rPr lang="x-none" sz="5400" dirty="0" smtClean="0"/>
              <a:t> </a:t>
            </a:r>
            <a:r>
              <a:rPr lang="x-none" sz="5400" dirty="0" err="1" smtClean="0"/>
              <a:t>.</a:t>
            </a:r>
            <a:r>
              <a:rPr lang="en-US" sz="5400" dirty="0" smtClean="0"/>
              <a:t>The sighing sound, the lights around the shore</a:t>
            </a:r>
            <a:endParaRPr lang="x-none" sz="5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0" y="1"/>
            <a:ext cx="9144000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5400" dirty="0" smtClean="0"/>
              <a:t>You have been mine before,--</a:t>
            </a:r>
            <a:br>
              <a:rPr lang="en-US" sz="5400" dirty="0" smtClean="0"/>
            </a:br>
            <a:r>
              <a:rPr lang="en-US" sz="5400" dirty="0" smtClean="0"/>
              <a:t>How long ago I may not know:</a:t>
            </a:r>
            <a:br>
              <a:rPr lang="en-US" sz="5400" dirty="0" smtClean="0"/>
            </a:br>
            <a:r>
              <a:rPr lang="en-US" sz="5400" dirty="0" smtClean="0"/>
              <a:t>But just when at that swallow's soar</a:t>
            </a:r>
            <a:br>
              <a:rPr lang="en-US" sz="5400" dirty="0" smtClean="0"/>
            </a:br>
            <a:r>
              <a:rPr lang="en-US" sz="5400" dirty="0" smtClean="0"/>
              <a:t>Your neck </a:t>
            </a:r>
            <a:r>
              <a:rPr lang="en-US" sz="5400" dirty="0" err="1" smtClean="0"/>
              <a:t>turn'd</a:t>
            </a:r>
            <a:r>
              <a:rPr lang="en-US" sz="5400" dirty="0" smtClean="0"/>
              <a:t> so,</a:t>
            </a:r>
            <a:br>
              <a:rPr lang="en-US" sz="5400" dirty="0" smtClean="0"/>
            </a:br>
            <a:r>
              <a:rPr lang="en-US" sz="5400" dirty="0" smtClean="0"/>
              <a:t>Some veil did fall,--I knew it all of yore.</a:t>
            </a:r>
            <a:br>
              <a:rPr lang="en-US" sz="5400" dirty="0" smtClean="0"/>
            </a:br>
            <a:endParaRPr lang="x-none" sz="5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5400" dirty="0" smtClean="0"/>
              <a:t>Has this been thus before?</a:t>
            </a:r>
            <a:br>
              <a:rPr lang="en-US" sz="5400" dirty="0" smtClean="0"/>
            </a:br>
            <a:r>
              <a:rPr lang="en-US" sz="5400" dirty="0" smtClean="0"/>
              <a:t>And shall not thus time's eddying flight</a:t>
            </a:r>
            <a:br>
              <a:rPr lang="en-US" sz="5400" dirty="0" smtClean="0"/>
            </a:br>
            <a:r>
              <a:rPr lang="en-US" sz="5400" dirty="0" smtClean="0"/>
              <a:t>Still with our lives our love restore</a:t>
            </a:r>
            <a:br>
              <a:rPr lang="en-US" sz="5400" dirty="0" smtClean="0"/>
            </a:br>
            <a:r>
              <a:rPr lang="en-US" sz="5400" dirty="0" smtClean="0"/>
              <a:t>In death's despite,</a:t>
            </a:r>
            <a:br>
              <a:rPr lang="en-US" sz="5400" dirty="0" smtClean="0"/>
            </a:br>
            <a:r>
              <a:rPr lang="en-US" sz="5400" dirty="0" smtClean="0"/>
              <a:t>And day and </a:t>
            </a:r>
            <a:r>
              <a:rPr lang="en-US" sz="5400" dirty="0" err="1" smtClean="0"/>
              <a:t>night</a:t>
            </a:r>
            <a:r>
              <a:rPr lang="en-US" sz="5400" b="1" u="sng" cap="all" dirty="0" err="1" smtClean="0">
                <a:hlinkClick r:id="rId2" tooltip="Click to Continue &gt; by sun king"/>
              </a:rPr>
              <a:t>YIELD</a:t>
            </a:r>
            <a:r>
              <a:rPr lang="en-US" sz="5400" dirty="0" smtClean="0"/>
              <a:t> one delight once more?</a:t>
            </a:r>
            <a:endParaRPr lang="x-none" sz="5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0" y="1628800"/>
            <a:ext cx="9144000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algn="l" rtl="0"/>
            <a:endParaRPr lang="en-US" sz="3200" dirty="0" smtClean="0"/>
          </a:p>
          <a:p>
            <a:pPr algn="l" rtl="0"/>
            <a:r>
              <a:rPr lang="en-US" sz="3200" dirty="0" smtClean="0"/>
              <a:t>    These lines are taken from Dante Gabriel Rossetti “Sudden Light”. It was in Victorian era . Dante in know as painter and poet.</a:t>
            </a:r>
          </a:p>
          <a:p>
            <a:pPr algn="l"/>
            <a:endParaRPr lang="x-none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200" dirty="0" smtClean="0"/>
              <a:t>     There are many Victorian glimpses through out the whole poem. First,  there is a sense of nostalgia , for instance, "I have been here before , / But when or how I can not tell: ."(1-2). Second, there is a use of realism , for instance, "I know the grass beyond the door, / The sweet keen smell,/ The sighing sound , the lights around the shore. "(3-5).</a:t>
            </a:r>
            <a:br>
              <a:rPr lang="en-US" sz="3200" dirty="0" smtClean="0"/>
            </a:br>
            <a:r>
              <a:rPr lang="en-US" sz="3200" dirty="0" smtClean="0"/>
              <a:t>Third, there is a deep sense of disappointment and sadness, for instance, "And shall not thus time's eddying flight."(12).</a:t>
            </a:r>
          </a:p>
          <a:p>
            <a:pPr algn="l"/>
            <a:endParaRPr lang="x-none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0"/>
            <a:ext cx="914400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000" dirty="0" smtClean="0"/>
              <a:t>     There are many stylistic devices in the poem. First, there is visual imagery, for instance, "I know the grass beyond the door,"(3). Second, there is alliteration, for instance," I have been here before,"(1). Third, there is a metaphor, for instance,“ And shall not thus time's eddying flight"(12).</a:t>
            </a:r>
            <a:endParaRPr lang="x-none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0" y="0"/>
            <a:ext cx="9144000" cy="78483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dirty="0" smtClean="0"/>
              <a:t>     There is three quotes in this poem. First quote , " I have been here before,/But when or how I cannot tell:/I know the grass beyond the door,/The sweet keen smell,/The sighing sound, the lights around the shore." (1-5) . Second quote , "You have been mine before,/How long ago I may not know:/But just when at that swallow's soar/Your neck </a:t>
            </a:r>
            <a:r>
              <a:rPr lang="en-US" sz="2800" dirty="0" err="1" smtClean="0"/>
              <a:t>turn'd</a:t>
            </a:r>
            <a:r>
              <a:rPr lang="en-US" sz="2800" dirty="0" smtClean="0"/>
              <a:t> so,/Some veil did fall, I knew it all of yore." (6-10). Third quote, "I have been here before,/But when or how I cannot tell:/I know the grass beyond the door,/The sweet keen smell,/The sighing sound, the lights around the shore./You have been mine before,/How long ago I may not know:/But just when at that swallow's soar/Your neck </a:t>
            </a:r>
            <a:r>
              <a:rPr lang="en-US" sz="2800" dirty="0" err="1" smtClean="0"/>
              <a:t>turn'd</a:t>
            </a:r>
            <a:r>
              <a:rPr lang="en-US" sz="2800" dirty="0" smtClean="0"/>
              <a:t> so,/Some veil did fall, I knew it all of yore./Has this been thus before?/And shall not thus time's eddying flight/Still with our lives our love restore/In death's despite,/And day and night yield one delight once more?" (1-15).</a:t>
            </a:r>
            <a:br>
              <a:rPr lang="en-US" sz="2800" dirty="0" smtClean="0"/>
            </a:br>
            <a:endParaRPr lang="en-US" sz="2800" dirty="0" smtClean="0"/>
          </a:p>
          <a:p>
            <a:pPr algn="l"/>
            <a:endParaRPr lang="x-none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260648"/>
            <a:ext cx="91440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4800" dirty="0" smtClean="0"/>
              <a:t>      Personally, I think It’s a great poem. The poet writing style is attractive. I find it quite amazing that so much expression can be articulated in so little space. In the concluding, the open ending rise many questions for me as a reader.</a:t>
            </a:r>
            <a:endParaRPr lang="x-none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87315</TotalTime>
  <Words>150</Words>
  <Application>Microsoft Macintosh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سمة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موضي علي</dc:creator>
  <cp:lastModifiedBy>mac</cp:lastModifiedBy>
  <cp:revision>13</cp:revision>
  <dcterms:created xsi:type="dcterms:W3CDTF">2015-10-26T14:47:47Z</dcterms:created>
  <dcterms:modified xsi:type="dcterms:W3CDTF">2017-02-11T09:45:22Z</dcterms:modified>
</cp:coreProperties>
</file>