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9" r:id="rId3"/>
    <p:sldId id="266" r:id="rId4"/>
    <p:sldId id="267" r:id="rId5"/>
    <p:sldId id="268" r:id="rId6"/>
    <p:sldId id="271" r:id="rId7"/>
    <p:sldId id="272" r:id="rId8"/>
    <p:sldId id="257" r:id="rId9"/>
    <p:sldId id="270" r:id="rId10"/>
    <p:sldId id="258" r:id="rId11"/>
    <p:sldId id="259" r:id="rId12"/>
    <p:sldId id="260" r:id="rId13"/>
    <p:sldId id="264" r:id="rId14"/>
    <p:sldId id="261" r:id="rId15"/>
    <p:sldId id="265" r:id="rId16"/>
    <p:sldId id="262" r:id="rId17"/>
    <p:sldId id="263"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86C58D-8B3A-43A8-B212-CF840C2D4F08}" v="3" dt="2024-09-10T17:45:55.7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p:cViewPr varScale="1">
        <p:scale>
          <a:sx n="54" d="100"/>
          <a:sy n="54" d="100"/>
        </p:scale>
        <p:origin x="76" y="1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aina Alqublan" userId="5517c2b3-b4eb-4d47-81de-7c12fcdb6e62" providerId="ADAL" clId="{7286C58D-8B3A-43A8-B212-CF840C2D4F08}"/>
    <pc:docChg chg="undo custSel addSld delSld modSld sldOrd">
      <pc:chgData name="Zaina Alqublan" userId="5517c2b3-b4eb-4d47-81de-7c12fcdb6e62" providerId="ADAL" clId="{7286C58D-8B3A-43A8-B212-CF840C2D4F08}" dt="2024-09-10T17:46:09.530" v="49" actId="14100"/>
      <pc:docMkLst>
        <pc:docMk/>
      </pc:docMkLst>
      <pc:sldChg chg="modSp mod">
        <pc:chgData name="Zaina Alqublan" userId="5517c2b3-b4eb-4d47-81de-7c12fcdb6e62" providerId="ADAL" clId="{7286C58D-8B3A-43A8-B212-CF840C2D4F08}" dt="2024-09-10T17:33:29.130" v="1" actId="27636"/>
        <pc:sldMkLst>
          <pc:docMk/>
          <pc:sldMk cId="4239988283" sldId="256"/>
        </pc:sldMkLst>
        <pc:spChg chg="mod">
          <ac:chgData name="Zaina Alqublan" userId="5517c2b3-b4eb-4d47-81de-7c12fcdb6e62" providerId="ADAL" clId="{7286C58D-8B3A-43A8-B212-CF840C2D4F08}" dt="2024-09-10T17:33:29.130" v="1" actId="27636"/>
          <ac:spMkLst>
            <pc:docMk/>
            <pc:sldMk cId="4239988283" sldId="256"/>
            <ac:spMk id="2" creationId="{00000000-0000-0000-0000-000000000000}"/>
          </ac:spMkLst>
        </pc:spChg>
      </pc:sldChg>
      <pc:sldChg chg="add del">
        <pc:chgData name="Zaina Alqublan" userId="5517c2b3-b4eb-4d47-81de-7c12fcdb6e62" providerId="ADAL" clId="{7286C58D-8B3A-43A8-B212-CF840C2D4F08}" dt="2024-09-10T17:33:36.890" v="3" actId="47"/>
        <pc:sldMkLst>
          <pc:docMk/>
          <pc:sldMk cId="1830812821" sldId="269"/>
        </pc:sldMkLst>
      </pc:sldChg>
      <pc:sldChg chg="modSp new mod">
        <pc:chgData name="Zaina Alqublan" userId="5517c2b3-b4eb-4d47-81de-7c12fcdb6e62" providerId="ADAL" clId="{7286C58D-8B3A-43A8-B212-CF840C2D4F08}" dt="2024-09-10T17:34:40.759" v="13" actId="27636"/>
        <pc:sldMkLst>
          <pc:docMk/>
          <pc:sldMk cId="3185044374" sldId="270"/>
        </pc:sldMkLst>
        <pc:spChg chg="mod">
          <ac:chgData name="Zaina Alqublan" userId="5517c2b3-b4eb-4d47-81de-7c12fcdb6e62" providerId="ADAL" clId="{7286C58D-8B3A-43A8-B212-CF840C2D4F08}" dt="2024-09-10T17:34:40.759" v="13" actId="27636"/>
          <ac:spMkLst>
            <pc:docMk/>
            <pc:sldMk cId="3185044374" sldId="270"/>
            <ac:spMk id="3" creationId="{565F2CA3-989C-8B51-CA97-B019DADF52D6}"/>
          </ac:spMkLst>
        </pc:spChg>
      </pc:sldChg>
      <pc:sldChg chg="addSp delSp modSp new mod ord">
        <pc:chgData name="Zaina Alqublan" userId="5517c2b3-b4eb-4d47-81de-7c12fcdb6e62" providerId="ADAL" clId="{7286C58D-8B3A-43A8-B212-CF840C2D4F08}" dt="2024-09-10T17:37:41.937" v="26" actId="27636"/>
        <pc:sldMkLst>
          <pc:docMk/>
          <pc:sldMk cId="2991596033" sldId="271"/>
        </pc:sldMkLst>
        <pc:spChg chg="mod">
          <ac:chgData name="Zaina Alqublan" userId="5517c2b3-b4eb-4d47-81de-7c12fcdb6e62" providerId="ADAL" clId="{7286C58D-8B3A-43A8-B212-CF840C2D4F08}" dt="2024-09-10T17:37:41.937" v="26" actId="27636"/>
          <ac:spMkLst>
            <pc:docMk/>
            <pc:sldMk cId="2991596033" sldId="271"/>
            <ac:spMk id="2" creationId="{FBA83E2E-C512-6928-E923-751DFDFC2088}"/>
          </ac:spMkLst>
        </pc:spChg>
        <pc:spChg chg="del">
          <ac:chgData name="Zaina Alqublan" userId="5517c2b3-b4eb-4d47-81de-7c12fcdb6e62" providerId="ADAL" clId="{7286C58D-8B3A-43A8-B212-CF840C2D4F08}" dt="2024-09-10T17:37:00.893" v="17"/>
          <ac:spMkLst>
            <pc:docMk/>
            <pc:sldMk cId="2991596033" sldId="271"/>
            <ac:spMk id="3" creationId="{3E4CBC62-E06A-61CE-D4BE-6A650E560A1C}"/>
          </ac:spMkLst>
        </pc:spChg>
        <pc:spChg chg="add mod">
          <ac:chgData name="Zaina Alqublan" userId="5517c2b3-b4eb-4d47-81de-7c12fcdb6e62" providerId="ADAL" clId="{7286C58D-8B3A-43A8-B212-CF840C2D4F08}" dt="2024-09-10T17:37:33.687" v="24" actId="20577"/>
          <ac:spMkLst>
            <pc:docMk/>
            <pc:sldMk cId="2991596033" sldId="271"/>
            <ac:spMk id="4" creationId="{0A1C09A3-4251-491D-6E74-0D17AC8A33AB}"/>
          </ac:spMkLst>
        </pc:spChg>
      </pc:sldChg>
      <pc:sldChg chg="addSp delSp modSp new mod">
        <pc:chgData name="Zaina Alqublan" userId="5517c2b3-b4eb-4d47-81de-7c12fcdb6e62" providerId="ADAL" clId="{7286C58D-8B3A-43A8-B212-CF840C2D4F08}" dt="2024-09-10T17:38:42.249" v="41" actId="20577"/>
        <pc:sldMkLst>
          <pc:docMk/>
          <pc:sldMk cId="2186789420" sldId="272"/>
        </pc:sldMkLst>
        <pc:spChg chg="mod">
          <ac:chgData name="Zaina Alqublan" userId="5517c2b3-b4eb-4d47-81de-7c12fcdb6e62" providerId="ADAL" clId="{7286C58D-8B3A-43A8-B212-CF840C2D4F08}" dt="2024-09-10T17:38:10.803" v="29" actId="27636"/>
          <ac:spMkLst>
            <pc:docMk/>
            <pc:sldMk cId="2186789420" sldId="272"/>
            <ac:spMk id="2" creationId="{F6261A86-5A2C-E796-C1F2-5F7805FB666A}"/>
          </ac:spMkLst>
        </pc:spChg>
        <pc:spChg chg="del mod">
          <ac:chgData name="Zaina Alqublan" userId="5517c2b3-b4eb-4d47-81de-7c12fcdb6e62" providerId="ADAL" clId="{7286C58D-8B3A-43A8-B212-CF840C2D4F08}" dt="2024-09-10T17:38:18.223" v="31"/>
          <ac:spMkLst>
            <pc:docMk/>
            <pc:sldMk cId="2186789420" sldId="272"/>
            <ac:spMk id="3" creationId="{8752EEA0-19E7-4393-F2D3-9CBE033D8EAA}"/>
          </ac:spMkLst>
        </pc:spChg>
        <pc:spChg chg="add mod">
          <ac:chgData name="Zaina Alqublan" userId="5517c2b3-b4eb-4d47-81de-7c12fcdb6e62" providerId="ADAL" clId="{7286C58D-8B3A-43A8-B212-CF840C2D4F08}" dt="2024-09-10T17:38:42.249" v="41" actId="20577"/>
          <ac:spMkLst>
            <pc:docMk/>
            <pc:sldMk cId="2186789420" sldId="272"/>
            <ac:spMk id="4" creationId="{92ECBFFE-5F2F-2298-4C81-75825404D786}"/>
          </ac:spMkLst>
        </pc:spChg>
      </pc:sldChg>
      <pc:sldChg chg="addSp delSp modSp new mod">
        <pc:chgData name="Zaina Alqublan" userId="5517c2b3-b4eb-4d47-81de-7c12fcdb6e62" providerId="ADAL" clId="{7286C58D-8B3A-43A8-B212-CF840C2D4F08}" dt="2024-09-10T17:46:09.530" v="49" actId="14100"/>
        <pc:sldMkLst>
          <pc:docMk/>
          <pc:sldMk cId="3467264794" sldId="273"/>
        </pc:sldMkLst>
        <pc:spChg chg="mod">
          <ac:chgData name="Zaina Alqublan" userId="5517c2b3-b4eb-4d47-81de-7c12fcdb6e62" providerId="ADAL" clId="{7286C58D-8B3A-43A8-B212-CF840C2D4F08}" dt="2024-09-10T17:46:00.930" v="47" actId="27636"/>
          <ac:spMkLst>
            <pc:docMk/>
            <pc:sldMk cId="3467264794" sldId="273"/>
            <ac:spMk id="2" creationId="{8CA2883A-1EDB-56BE-5779-71D41030C022}"/>
          </ac:spMkLst>
        </pc:spChg>
        <pc:spChg chg="del">
          <ac:chgData name="Zaina Alqublan" userId="5517c2b3-b4eb-4d47-81de-7c12fcdb6e62" providerId="ADAL" clId="{7286C58D-8B3A-43A8-B212-CF840C2D4F08}" dt="2024-09-10T17:45:55.768" v="43" actId="931"/>
          <ac:spMkLst>
            <pc:docMk/>
            <pc:sldMk cId="3467264794" sldId="273"/>
            <ac:spMk id="3" creationId="{E63B2B1B-6F58-1E8F-4615-1692722E5D61}"/>
          </ac:spMkLst>
        </pc:spChg>
        <pc:picChg chg="add mod">
          <ac:chgData name="Zaina Alqublan" userId="5517c2b3-b4eb-4d47-81de-7c12fcdb6e62" providerId="ADAL" clId="{7286C58D-8B3A-43A8-B212-CF840C2D4F08}" dt="2024-09-10T17:46:09.530" v="49" actId="14100"/>
          <ac:picMkLst>
            <pc:docMk/>
            <pc:sldMk cId="3467264794" sldId="273"/>
            <ac:picMk id="5" creationId="{7F202A21-6F6A-3687-6F9E-258649ADE6D6}"/>
          </ac:picMkLst>
        </pc:pic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3A67F647-529D-4470-B084-1319E98910E8}" type="datetimeFigureOut">
              <a:rPr lang="en-US" smtClean="0"/>
              <a:t>9/10/2024</a:t>
            </a:fld>
            <a:endParaRPr lang="en-US"/>
          </a:p>
        </p:txBody>
      </p:sp>
      <p:sp>
        <p:nvSpPr>
          <p:cNvPr id="5" name="Footer Placeholder 4"/>
          <p:cNvSpPr>
            <a:spLocks noGrp="1"/>
          </p:cNvSpPr>
          <p:nvPr>
            <p:ph type="ftr" sz="quarter" idx="11"/>
          </p:nvPr>
        </p:nvSpPr>
        <p:spPr>
          <a:xfrm>
            <a:off x="3962399" y="5870575"/>
            <a:ext cx="4893958" cy="377825"/>
          </a:xfrm>
        </p:spPr>
        <p:txBody>
          <a:bodyPr/>
          <a:lstStyle/>
          <a:p>
            <a:endParaRPr lang="en-US"/>
          </a:p>
        </p:txBody>
      </p:sp>
      <p:sp>
        <p:nvSpPr>
          <p:cNvPr id="6" name="Slide Number Placeholder 5"/>
          <p:cNvSpPr>
            <a:spLocks noGrp="1"/>
          </p:cNvSpPr>
          <p:nvPr>
            <p:ph type="sldNum" sz="quarter" idx="12"/>
          </p:nvPr>
        </p:nvSpPr>
        <p:spPr>
          <a:xfrm>
            <a:off x="10608958" y="5870575"/>
            <a:ext cx="551167" cy="377825"/>
          </a:xfrm>
        </p:spPr>
        <p:txBody>
          <a:bodyPr/>
          <a:lstStyle/>
          <a:p>
            <a:fld id="{C2A93AF3-9346-4236-964C-74EF375AF0BE}" type="slidenum">
              <a:rPr lang="en-US" smtClean="0"/>
              <a:t>‹#›</a:t>
            </a:fld>
            <a:endParaRPr lang="en-US"/>
          </a:p>
        </p:txBody>
      </p:sp>
    </p:spTree>
    <p:extLst>
      <p:ext uri="{BB962C8B-B14F-4D97-AF65-F5344CB8AC3E}">
        <p14:creationId xmlns:p14="http://schemas.microsoft.com/office/powerpoint/2010/main" val="24473415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67F647-529D-4470-B084-1319E98910E8}" type="datetimeFigureOut">
              <a:rPr lang="en-US" smtClean="0"/>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A93AF3-9346-4236-964C-74EF375AF0BE}" type="slidenum">
              <a:rPr lang="en-US" smtClean="0"/>
              <a:t>‹#›</a:t>
            </a:fld>
            <a:endParaRPr lang="en-US"/>
          </a:p>
        </p:txBody>
      </p:sp>
    </p:spTree>
    <p:extLst>
      <p:ext uri="{BB962C8B-B14F-4D97-AF65-F5344CB8AC3E}">
        <p14:creationId xmlns:p14="http://schemas.microsoft.com/office/powerpoint/2010/main" val="4279088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A67F647-529D-4470-B084-1319E98910E8}" type="datetimeFigureOut">
              <a:rPr lang="en-US" smtClean="0"/>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A93AF3-9346-4236-964C-74EF375AF0BE}" type="slidenum">
              <a:rPr lang="en-US" smtClean="0"/>
              <a:t>‹#›</a:t>
            </a:fld>
            <a:endParaRPr lang="en-US"/>
          </a:p>
        </p:txBody>
      </p:sp>
    </p:spTree>
    <p:extLst>
      <p:ext uri="{BB962C8B-B14F-4D97-AF65-F5344CB8AC3E}">
        <p14:creationId xmlns:p14="http://schemas.microsoft.com/office/powerpoint/2010/main" val="199259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A67F647-529D-4470-B084-1319E98910E8}" type="datetimeFigureOut">
              <a:rPr lang="en-US" smtClean="0"/>
              <a:t>9/10/2024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A93AF3-9346-4236-964C-74EF375AF0BE}" type="slidenum">
              <a:rPr lang="en-US" smtClean="0"/>
              <a:t>‹#›</a:t>
            </a:fld>
            <a:endParaRPr lang="en-US"/>
          </a:p>
        </p:txBody>
      </p:sp>
    </p:spTree>
    <p:extLst>
      <p:ext uri="{BB962C8B-B14F-4D97-AF65-F5344CB8AC3E}">
        <p14:creationId xmlns:p14="http://schemas.microsoft.com/office/powerpoint/2010/main" val="2134252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A67F647-529D-4470-B084-1319E98910E8}" type="datetimeFigureOut">
              <a:rPr lang="en-US" smtClean="0"/>
              <a:t>9/10/2024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A93AF3-9346-4236-964C-74EF375AF0BE}" type="slidenum">
              <a:rPr lang="en-US" smtClean="0"/>
              <a:t>‹#›</a:t>
            </a:fld>
            <a:endParaRPr lang="en-US"/>
          </a:p>
        </p:txBody>
      </p:sp>
    </p:spTree>
    <p:extLst>
      <p:ext uri="{BB962C8B-B14F-4D97-AF65-F5344CB8AC3E}">
        <p14:creationId xmlns:p14="http://schemas.microsoft.com/office/powerpoint/2010/main" val="3834710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A67F647-529D-4470-B084-1319E98910E8}" type="datetimeFigureOut">
              <a:rPr lang="en-US" smtClean="0"/>
              <a:t>9/10/2024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A93AF3-9346-4236-964C-74EF375AF0BE}" type="slidenum">
              <a:rPr lang="en-US" smtClean="0"/>
              <a:t>‹#›</a:t>
            </a:fld>
            <a:endParaRPr lang="en-US"/>
          </a:p>
        </p:txBody>
      </p:sp>
    </p:spTree>
    <p:extLst>
      <p:ext uri="{BB962C8B-B14F-4D97-AF65-F5344CB8AC3E}">
        <p14:creationId xmlns:p14="http://schemas.microsoft.com/office/powerpoint/2010/main" val="1842989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3A67F647-529D-4470-B084-1319E98910E8}" type="datetimeFigureOut">
              <a:rPr lang="en-US" smtClean="0"/>
              <a:t>9/10/2024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A93AF3-9346-4236-964C-74EF375AF0BE}" type="slidenum">
              <a:rPr lang="en-US" smtClean="0"/>
              <a:t>‹#›</a:t>
            </a:fld>
            <a:endParaRPr lang="en-US"/>
          </a:p>
        </p:txBody>
      </p:sp>
    </p:spTree>
    <p:extLst>
      <p:ext uri="{BB962C8B-B14F-4D97-AF65-F5344CB8AC3E}">
        <p14:creationId xmlns:p14="http://schemas.microsoft.com/office/powerpoint/2010/main" val="1747941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A67F647-529D-4470-B084-1319E98910E8}" type="datetimeFigureOut">
              <a:rPr lang="en-US" smtClean="0"/>
              <a:t>9/10/2024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A93AF3-9346-4236-964C-74EF375AF0BE}" type="slidenum">
              <a:rPr lang="en-US" smtClean="0"/>
              <a:t>‹#›</a:t>
            </a:fld>
            <a:endParaRPr lang="en-US"/>
          </a:p>
        </p:txBody>
      </p:sp>
    </p:spTree>
    <p:extLst>
      <p:ext uri="{BB962C8B-B14F-4D97-AF65-F5344CB8AC3E}">
        <p14:creationId xmlns:p14="http://schemas.microsoft.com/office/powerpoint/2010/main" val="1252568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A67F647-529D-4470-B084-1319E98910E8}" type="datetimeFigureOut">
              <a:rPr lang="en-US" smtClean="0"/>
              <a:t>9/10/2024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A93AF3-9346-4236-964C-74EF375AF0BE}" type="slidenum">
              <a:rPr lang="en-US" smtClean="0"/>
              <a:t>‹#›</a:t>
            </a:fld>
            <a:endParaRPr lang="en-US"/>
          </a:p>
        </p:txBody>
      </p:sp>
    </p:spTree>
    <p:extLst>
      <p:ext uri="{BB962C8B-B14F-4D97-AF65-F5344CB8AC3E}">
        <p14:creationId xmlns:p14="http://schemas.microsoft.com/office/powerpoint/2010/main" val="2785573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A67F647-529D-4470-B084-1319E98910E8}" type="datetimeFigureOut">
              <a:rPr lang="en-US" smtClean="0"/>
              <a:t>9/10/2024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A93AF3-9346-4236-964C-74EF375AF0BE}" type="slidenum">
              <a:rPr lang="en-US" smtClean="0"/>
              <a:t>‹#›</a:t>
            </a:fld>
            <a:endParaRPr lang="en-US"/>
          </a:p>
        </p:txBody>
      </p:sp>
    </p:spTree>
    <p:extLst>
      <p:ext uri="{BB962C8B-B14F-4D97-AF65-F5344CB8AC3E}">
        <p14:creationId xmlns:p14="http://schemas.microsoft.com/office/powerpoint/2010/main" val="2540675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A67F647-529D-4470-B084-1319E98910E8}" type="datetimeFigureOut">
              <a:rPr lang="en-US" smtClean="0"/>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A93AF3-9346-4236-964C-74EF375AF0BE}" type="slidenum">
              <a:rPr lang="en-US" smtClean="0"/>
              <a:t>‹#›</a:t>
            </a:fld>
            <a:endParaRPr lang="en-US"/>
          </a:p>
        </p:txBody>
      </p:sp>
    </p:spTree>
    <p:extLst>
      <p:ext uri="{BB962C8B-B14F-4D97-AF65-F5344CB8AC3E}">
        <p14:creationId xmlns:p14="http://schemas.microsoft.com/office/powerpoint/2010/main" val="36969290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A67F647-529D-4470-B084-1319E98910E8}" type="datetimeFigureOut">
              <a:rPr lang="en-US" smtClean="0"/>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A93AF3-9346-4236-964C-74EF375AF0BE}" type="slidenum">
              <a:rPr lang="en-US" smtClean="0"/>
              <a:t>‹#›</a:t>
            </a:fld>
            <a:endParaRPr lang="en-US"/>
          </a:p>
        </p:txBody>
      </p:sp>
    </p:spTree>
    <p:extLst>
      <p:ext uri="{BB962C8B-B14F-4D97-AF65-F5344CB8AC3E}">
        <p14:creationId xmlns:p14="http://schemas.microsoft.com/office/powerpoint/2010/main" val="21156219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A67F647-529D-4470-B084-1319E98910E8}" type="datetimeFigureOut">
              <a:rPr lang="en-US" smtClean="0"/>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A93AF3-9346-4236-964C-74EF375AF0BE}" type="slidenum">
              <a:rPr lang="en-US" smtClean="0"/>
              <a:t>‹#›</a:t>
            </a:fld>
            <a:endParaRPr lang="en-US"/>
          </a:p>
        </p:txBody>
      </p:sp>
    </p:spTree>
    <p:extLst>
      <p:ext uri="{BB962C8B-B14F-4D97-AF65-F5344CB8AC3E}">
        <p14:creationId xmlns:p14="http://schemas.microsoft.com/office/powerpoint/2010/main" val="10672119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A67F647-529D-4470-B084-1319E98910E8}" type="datetimeFigureOut">
              <a:rPr lang="en-US" smtClean="0"/>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A93AF3-9346-4236-964C-74EF375AF0BE}" type="slidenum">
              <a:rPr lang="en-US" smtClean="0"/>
              <a:t>‹#›</a:t>
            </a:fld>
            <a:endParaRPr lang="en-US"/>
          </a:p>
        </p:txBody>
      </p:sp>
    </p:spTree>
    <p:extLst>
      <p:ext uri="{BB962C8B-B14F-4D97-AF65-F5344CB8AC3E}">
        <p14:creationId xmlns:p14="http://schemas.microsoft.com/office/powerpoint/2010/main" val="1024394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A67F647-529D-4470-B084-1319E98910E8}" type="datetimeFigureOut">
              <a:rPr lang="en-US" smtClean="0"/>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A93AF3-9346-4236-964C-74EF375AF0BE}" type="slidenum">
              <a:rPr lang="en-US" smtClean="0"/>
              <a:t>‹#›</a:t>
            </a:fld>
            <a:endParaRPr lang="en-US"/>
          </a:p>
        </p:txBody>
      </p:sp>
    </p:spTree>
    <p:extLst>
      <p:ext uri="{BB962C8B-B14F-4D97-AF65-F5344CB8AC3E}">
        <p14:creationId xmlns:p14="http://schemas.microsoft.com/office/powerpoint/2010/main" val="2977607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67F647-529D-4470-B084-1319E98910E8}" type="datetimeFigureOut">
              <a:rPr lang="en-US" smtClean="0"/>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A93AF3-9346-4236-964C-74EF375AF0BE}" type="slidenum">
              <a:rPr lang="en-US" smtClean="0"/>
              <a:t>‹#›</a:t>
            </a:fld>
            <a:endParaRPr lang="en-US"/>
          </a:p>
        </p:txBody>
      </p:sp>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Tree>
    <p:extLst>
      <p:ext uri="{BB962C8B-B14F-4D97-AF65-F5344CB8AC3E}">
        <p14:creationId xmlns:p14="http://schemas.microsoft.com/office/powerpoint/2010/main" val="39439692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67F647-529D-4470-B084-1319E98910E8}" type="datetimeFigureOut">
              <a:rPr lang="en-US" smtClean="0"/>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A93AF3-9346-4236-964C-74EF375AF0BE}" type="slidenum">
              <a:rPr lang="en-US" smtClean="0"/>
              <a:t>‹#›</a:t>
            </a:fld>
            <a:endParaRPr lang="en-US"/>
          </a:p>
        </p:txBody>
      </p:sp>
    </p:spTree>
    <p:extLst>
      <p:ext uri="{BB962C8B-B14F-4D97-AF65-F5344CB8AC3E}">
        <p14:creationId xmlns:p14="http://schemas.microsoft.com/office/powerpoint/2010/main" val="1685180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A67F647-529D-4470-B084-1319E98910E8}" type="datetimeFigureOut">
              <a:rPr lang="en-US" smtClean="0"/>
              <a:t>9/10/2024</a:t>
            </a:fld>
            <a:endParaRPr lang="en-US"/>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2A93AF3-9346-4236-964C-74EF375AF0BE}" type="slidenum">
              <a:rPr lang="en-US" smtClean="0"/>
              <a:t>‹#›</a:t>
            </a:fld>
            <a:endParaRPr lang="en-US"/>
          </a:p>
        </p:txBody>
      </p:sp>
    </p:spTree>
    <p:extLst>
      <p:ext uri="{BB962C8B-B14F-4D97-AF65-F5344CB8AC3E}">
        <p14:creationId xmlns:p14="http://schemas.microsoft.com/office/powerpoint/2010/main" val="269937052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a:t>How to Start a Presentation</a:t>
            </a:r>
            <a:br>
              <a:rPr lang="en-US" b="1" dirty="0"/>
            </a:b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239988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90561-D6BA-896A-84D8-F488D0DD35B0}"/>
              </a:ext>
            </a:extLst>
          </p:cNvPr>
          <p:cNvSpPr>
            <a:spLocks noGrp="1"/>
          </p:cNvSpPr>
          <p:nvPr>
            <p:ph type="title"/>
          </p:nvPr>
        </p:nvSpPr>
        <p:spPr/>
        <p:txBody>
          <a:bodyPr/>
          <a:lstStyle/>
          <a:p>
            <a:endParaRPr lang="en-PH"/>
          </a:p>
        </p:txBody>
      </p:sp>
      <p:pic>
        <p:nvPicPr>
          <p:cNvPr id="5" name="Content Placeholder 4">
            <a:extLst>
              <a:ext uri="{FF2B5EF4-FFF2-40B4-BE49-F238E27FC236}">
                <a16:creationId xmlns:a16="http://schemas.microsoft.com/office/drawing/2014/main" id="{04511BB2-68A6-2ED2-3AE0-151168BCCC2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3822" y="167779"/>
            <a:ext cx="11716933" cy="6451135"/>
          </a:xfrm>
        </p:spPr>
      </p:pic>
    </p:spTree>
    <p:extLst>
      <p:ext uri="{BB962C8B-B14F-4D97-AF65-F5344CB8AC3E}">
        <p14:creationId xmlns:p14="http://schemas.microsoft.com/office/powerpoint/2010/main" val="1830812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FC72D-F0A8-B946-3045-C0268A855DCA}"/>
              </a:ext>
            </a:extLst>
          </p:cNvPr>
          <p:cNvSpPr>
            <a:spLocks noGrp="1"/>
          </p:cNvSpPr>
          <p:nvPr>
            <p:ph type="title"/>
          </p:nvPr>
        </p:nvSpPr>
        <p:spPr/>
        <p:txBody>
          <a:bodyPr/>
          <a:lstStyle/>
          <a:p>
            <a:endParaRPr lang="en-PH"/>
          </a:p>
        </p:txBody>
      </p:sp>
      <p:pic>
        <p:nvPicPr>
          <p:cNvPr id="5" name="Content Placeholder 4">
            <a:extLst>
              <a:ext uri="{FF2B5EF4-FFF2-40B4-BE49-F238E27FC236}">
                <a16:creationId xmlns:a16="http://schemas.microsoft.com/office/drawing/2014/main" id="{840D3DCA-E3E1-6235-9279-85EDB9D5CEA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1325" y="184375"/>
            <a:ext cx="11915266" cy="6526818"/>
          </a:xfrm>
        </p:spPr>
      </p:pic>
    </p:spTree>
    <p:extLst>
      <p:ext uri="{BB962C8B-B14F-4D97-AF65-F5344CB8AC3E}">
        <p14:creationId xmlns:p14="http://schemas.microsoft.com/office/powerpoint/2010/main" val="14021817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60906-ECEA-994F-1720-9584C2722B17}"/>
              </a:ext>
            </a:extLst>
          </p:cNvPr>
          <p:cNvSpPr>
            <a:spLocks noGrp="1"/>
          </p:cNvSpPr>
          <p:nvPr>
            <p:ph type="title"/>
          </p:nvPr>
        </p:nvSpPr>
        <p:spPr/>
        <p:txBody>
          <a:bodyPr/>
          <a:lstStyle/>
          <a:p>
            <a:endParaRPr lang="en-PH"/>
          </a:p>
        </p:txBody>
      </p:sp>
      <p:pic>
        <p:nvPicPr>
          <p:cNvPr id="5" name="Content Placeholder 4">
            <a:extLst>
              <a:ext uri="{FF2B5EF4-FFF2-40B4-BE49-F238E27FC236}">
                <a16:creationId xmlns:a16="http://schemas.microsoft.com/office/drawing/2014/main" id="{3FCAE0FB-D237-5BF4-9EFD-6905A3AA909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9830" y="171837"/>
            <a:ext cx="11831594" cy="6522578"/>
          </a:xfrm>
        </p:spPr>
      </p:pic>
    </p:spTree>
    <p:extLst>
      <p:ext uri="{BB962C8B-B14F-4D97-AF65-F5344CB8AC3E}">
        <p14:creationId xmlns:p14="http://schemas.microsoft.com/office/powerpoint/2010/main" val="618187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1CD3C-2BA4-B66C-B71F-A9ECCBC221EE}"/>
              </a:ext>
            </a:extLst>
          </p:cNvPr>
          <p:cNvSpPr>
            <a:spLocks noGrp="1"/>
          </p:cNvSpPr>
          <p:nvPr>
            <p:ph type="title"/>
          </p:nvPr>
        </p:nvSpPr>
        <p:spPr/>
        <p:txBody>
          <a:bodyPr/>
          <a:lstStyle/>
          <a:p>
            <a:endParaRPr lang="en-PH"/>
          </a:p>
        </p:txBody>
      </p:sp>
      <p:pic>
        <p:nvPicPr>
          <p:cNvPr id="5" name="Content Placeholder 4">
            <a:extLst>
              <a:ext uri="{FF2B5EF4-FFF2-40B4-BE49-F238E27FC236}">
                <a16:creationId xmlns:a16="http://schemas.microsoft.com/office/drawing/2014/main" id="{B3624BDC-5060-9A68-27BB-8904AA21F3F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4977" y="241035"/>
            <a:ext cx="11724168" cy="6520491"/>
          </a:xfrm>
        </p:spPr>
      </p:pic>
    </p:spTree>
    <p:extLst>
      <p:ext uri="{BB962C8B-B14F-4D97-AF65-F5344CB8AC3E}">
        <p14:creationId xmlns:p14="http://schemas.microsoft.com/office/powerpoint/2010/main" val="3645442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83E2E-C512-6928-E923-751DFDFC2088}"/>
              </a:ext>
            </a:extLst>
          </p:cNvPr>
          <p:cNvSpPr>
            <a:spLocks noGrp="1"/>
          </p:cNvSpPr>
          <p:nvPr>
            <p:ph type="title"/>
          </p:nvPr>
        </p:nvSpPr>
        <p:spPr>
          <a:xfrm>
            <a:off x="685801" y="609600"/>
            <a:ext cx="10131425" cy="45719"/>
          </a:xfrm>
        </p:spPr>
        <p:txBody>
          <a:bodyPr>
            <a:normAutofit fontScale="90000"/>
          </a:bodyPr>
          <a:lstStyle/>
          <a:p>
            <a:endParaRPr lang="en-GB" dirty="0"/>
          </a:p>
        </p:txBody>
      </p:sp>
      <p:sp>
        <p:nvSpPr>
          <p:cNvPr id="4" name="Rectangle 1">
            <a:extLst>
              <a:ext uri="{FF2B5EF4-FFF2-40B4-BE49-F238E27FC236}">
                <a16:creationId xmlns:a16="http://schemas.microsoft.com/office/drawing/2014/main" id="{0A1C09A3-4251-491D-6E74-0D17AC8A33AB}"/>
              </a:ext>
            </a:extLst>
          </p:cNvPr>
          <p:cNvSpPr>
            <a:spLocks noGrp="1" noChangeArrowheads="1"/>
          </p:cNvSpPr>
          <p:nvPr>
            <p:ph idx="1"/>
          </p:nvPr>
        </p:nvSpPr>
        <p:spPr bwMode="auto">
          <a:xfrm>
            <a:off x="685801" y="1704478"/>
            <a:ext cx="11119391"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Start with a Question:</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Example:</a:t>
            </a:r>
            <a:r>
              <a:rPr kumimoji="0" lang="en-US" altLang="en-US" sz="1800" b="0" i="0" u="none" strike="noStrike" cap="none" normalizeH="0" baseline="0" dirty="0">
                <a:ln>
                  <a:noFill/>
                </a:ln>
                <a:solidFill>
                  <a:schemeClr val="tx1"/>
                </a:solidFill>
                <a:effectLst/>
                <a:latin typeface="Arial" panose="020B0604020202020204" pitchFamily="34" charset="0"/>
              </a:rPr>
              <a:t> "By a show of hands, how many of you have ever felt overwhelmed by the amount of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information you have to process daily? Well, today, we're going to explore strategies to manage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 that information overload efficiently."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Quote a Significant Figure:</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Example:</a:t>
            </a:r>
            <a:r>
              <a:rPr kumimoji="0" lang="en-US" altLang="en-US" sz="1800" b="0" i="0" u="none" strike="noStrike" cap="none" normalizeH="0" baseline="0" dirty="0">
                <a:ln>
                  <a:noFill/>
                </a:ln>
                <a:solidFill>
                  <a:schemeClr val="tx1"/>
                </a:solidFill>
                <a:effectLst/>
                <a:latin typeface="Arial" panose="020B0604020202020204" pitchFamily="34" charset="0"/>
              </a:rPr>
              <a:t> "Albert Einstein once said, 'The only source of knowledge is experience.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 Today, we dive into the experiences that led to the groundbreaking discoveries in renewable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 energy technologies."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Share a Surprising Statistic:</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Example:</a:t>
            </a:r>
            <a:r>
              <a:rPr kumimoji="0" lang="en-US" altLang="en-US" sz="1800" b="0" i="0" u="none" strike="noStrike" cap="none" normalizeH="0" baseline="0" dirty="0">
                <a:ln>
                  <a:noFill/>
                </a:ln>
                <a:solidFill>
                  <a:schemeClr val="tx1"/>
                </a:solidFill>
                <a:effectLst/>
                <a:latin typeface="Arial" panose="020B0604020202020204" pitchFamily="34" charset="0"/>
              </a:rPr>
              <a:t> "Did you know that every year, the world generates 2.01 billion </a:t>
            </a:r>
            <a:r>
              <a:rPr kumimoji="0" lang="en-US" altLang="en-US" sz="1800" b="0" i="0" u="none" strike="noStrike" cap="none" normalizeH="0" baseline="0" dirty="0" err="1">
                <a:ln>
                  <a:noFill/>
                </a:ln>
                <a:solidFill>
                  <a:schemeClr val="tx1"/>
                </a:solidFill>
                <a:effectLst/>
                <a:latin typeface="Arial" panose="020B0604020202020204" pitchFamily="34" charset="0"/>
              </a:rPr>
              <a:t>tonnes</a:t>
            </a:r>
            <a:r>
              <a:rPr kumimoji="0" lang="en-US" altLang="en-US" sz="1800" b="0" i="0" u="none" strike="noStrike" cap="none" normalizeH="0" baseline="0" dirty="0">
                <a:ln>
                  <a:noFill/>
                </a:ln>
                <a:solidFill>
                  <a:schemeClr val="tx1"/>
                </a:solidFill>
                <a:effectLst/>
                <a:latin typeface="Arial" panose="020B0604020202020204" pitchFamily="34" charset="0"/>
              </a:rPr>
              <a:t> of solid waste?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Today, we'll discuss innovative waste management technologies that can significantly reduce this number."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Tell a Relevant Anecdote or Short Story:</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Example:</a:t>
            </a:r>
            <a:r>
              <a:rPr kumimoji="0" lang="en-US" altLang="en-US" sz="1800" b="0" i="0" u="none" strike="noStrike" cap="none" normalizeH="0" baseline="0" dirty="0">
                <a:ln>
                  <a:noFill/>
                </a:ln>
                <a:solidFill>
                  <a:schemeClr val="tx1"/>
                </a:solidFill>
                <a:effectLst/>
                <a:latin typeface="Arial" panose="020B0604020202020204" pitchFamily="34" charset="0"/>
              </a:rPr>
              <a:t> "Let me tell you a story about a small town that revolutionized its energy consumption,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 paving the way for a global movement towards sustainable living. This town is not only a model for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 green energy but the heart of our discussion today."</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91596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61A86-5A2C-E796-C1F2-5F7805FB666A}"/>
              </a:ext>
            </a:extLst>
          </p:cNvPr>
          <p:cNvSpPr>
            <a:spLocks noGrp="1"/>
          </p:cNvSpPr>
          <p:nvPr>
            <p:ph type="title"/>
          </p:nvPr>
        </p:nvSpPr>
        <p:spPr>
          <a:xfrm>
            <a:off x="685801" y="609600"/>
            <a:ext cx="10131425" cy="185057"/>
          </a:xfrm>
        </p:spPr>
        <p:txBody>
          <a:bodyPr>
            <a:normAutofit fontScale="90000"/>
          </a:bodyPr>
          <a:lstStyle/>
          <a:p>
            <a:endParaRPr lang="en-GB" dirty="0"/>
          </a:p>
        </p:txBody>
      </p:sp>
      <p:sp>
        <p:nvSpPr>
          <p:cNvPr id="4" name="Rectangle 1">
            <a:extLst>
              <a:ext uri="{FF2B5EF4-FFF2-40B4-BE49-F238E27FC236}">
                <a16:creationId xmlns:a16="http://schemas.microsoft.com/office/drawing/2014/main" id="{92ECBFFE-5F2F-2298-4C81-75825404D786}"/>
              </a:ext>
            </a:extLst>
          </p:cNvPr>
          <p:cNvSpPr>
            <a:spLocks noGrp="1" noChangeArrowheads="1"/>
          </p:cNvSpPr>
          <p:nvPr>
            <p:ph idx="1"/>
          </p:nvPr>
        </p:nvSpPr>
        <p:spPr bwMode="auto">
          <a:xfrm>
            <a:off x="685800" y="1006915"/>
            <a:ext cx="10037428" cy="480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Pose a Provocative Scenario:</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Example:</a:t>
            </a:r>
            <a:r>
              <a:rPr kumimoji="0" lang="en-US" altLang="en-US" sz="1800" b="0" i="0" u="none" strike="noStrike" cap="none" normalizeH="0" baseline="0" dirty="0">
                <a:ln>
                  <a:noFill/>
                </a:ln>
                <a:solidFill>
                  <a:schemeClr val="tx1"/>
                </a:solidFill>
                <a:effectLst/>
                <a:latin typeface="Arial" panose="020B0604020202020204" pitchFamily="34" charset="0"/>
              </a:rPr>
              <a:t> "Imagine a world where every piece of plastic ever created still exists.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Now, what if I told you that reality is not far from our current situation? Today's talk is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about tackling this enduring impact of plastic."</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State Your Thesis or Purpose Upfront:</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Example:</a:t>
            </a:r>
            <a:r>
              <a:rPr kumimoji="0" lang="en-US" altLang="en-US" sz="1800" b="0" i="0" u="none" strike="noStrike" cap="none" normalizeH="0" baseline="0" dirty="0">
                <a:ln>
                  <a:noFill/>
                </a:ln>
                <a:solidFill>
                  <a:schemeClr val="tx1"/>
                </a:solidFill>
                <a:effectLst/>
                <a:latin typeface="Arial" panose="020B0604020202020204" pitchFamily="34" charset="0"/>
              </a:rPr>
              <a:t> "Today, I am here to argue that blockchain technology represents the next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 major revolution in cybersecurity. We will explore its potential impacts, benefits, and the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 challenges we face in its implementation."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Use a Prop or Visual Aid:</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Example:</a:t>
            </a:r>
            <a:r>
              <a:rPr kumimoji="0" lang="en-US" altLang="en-US" sz="1800" b="0" i="0" u="none" strike="noStrike" cap="none" normalizeH="0" baseline="0" dirty="0">
                <a:ln>
                  <a:noFill/>
                </a:ln>
                <a:solidFill>
                  <a:schemeClr val="tx1"/>
                </a:solidFill>
                <a:effectLst/>
                <a:latin typeface="Arial" panose="020B0604020202020204" pitchFamily="34" charset="0"/>
              </a:rPr>
              <a:t> [Holding up a small, intricate device] "This device may fit in the palm of my hand,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but its impact on medical diagnostics is enormous. Let's explore how such small tools are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making big waves in healthcare."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Ask the Audience to Visualize Something:</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Example:</a:t>
            </a:r>
            <a:r>
              <a:rPr kumimoji="0" lang="en-US" altLang="en-US" sz="1800" b="0" i="0" u="none" strike="noStrike" cap="none" normalizeH="0" baseline="0" dirty="0">
                <a:ln>
                  <a:noFill/>
                </a:ln>
                <a:solidFill>
                  <a:schemeClr val="tx1"/>
                </a:solidFill>
                <a:effectLst/>
                <a:latin typeface="Arial" panose="020B0604020202020204" pitchFamily="34" charset="0"/>
              </a:rPr>
              <a:t> "I want you to picture the last forest you visited. The peace, the sounds, the fresh air.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Now, imagine it gone. Today, we discuss deforestation's devastating impacts and what we can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do to prevent that loss."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86789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472967"/>
            <a:ext cx="10131425" cy="5318234"/>
          </a:xfrm>
        </p:spPr>
        <p:txBody>
          <a:bodyPr>
            <a:normAutofit/>
          </a:bodyPr>
          <a:lstStyle/>
          <a:p>
            <a:pPr marL="0" indent="0" algn="ctr">
              <a:buNone/>
            </a:pPr>
            <a:r>
              <a:rPr lang="en-US" sz="2400" dirty="0"/>
              <a:t>One of the best ways to start a presentation about yourself is to start with a premade presentation template designed for PowerPoint. The benefit of working with an about me PowerPoint template is that you don’t have to start from scratch. This means you'll be able to create your about me professional presentation much faster. </a:t>
            </a:r>
          </a:p>
          <a:p>
            <a:pPr algn="ctr"/>
            <a:endParaRPr lang="en-US" sz="2400" dirty="0"/>
          </a:p>
          <a:p>
            <a:pPr marL="0" indent="0" algn="ctr">
              <a:buNone/>
            </a:pPr>
            <a:r>
              <a:rPr lang="en-US" sz="2400" dirty="0"/>
              <a:t>PowerPoint templates come with various slide designs that you can use to share information. Just customize the design with your text and your choice of colors and fonts.  </a:t>
            </a:r>
          </a:p>
        </p:txBody>
      </p:sp>
    </p:spTree>
    <p:extLst>
      <p:ext uri="{BB962C8B-B14F-4D97-AF65-F5344CB8AC3E}">
        <p14:creationId xmlns:p14="http://schemas.microsoft.com/office/powerpoint/2010/main" val="4167030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C5617-B7BA-DFFA-93F3-965DDAC63BBA}"/>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565F2CA3-989C-8B51-CA97-B019DADF52D6}"/>
              </a:ext>
            </a:extLst>
          </p:cNvPr>
          <p:cNvSpPr>
            <a:spLocks noGrp="1"/>
          </p:cNvSpPr>
          <p:nvPr>
            <p:ph idx="1"/>
          </p:nvPr>
        </p:nvSpPr>
        <p:spPr>
          <a:xfrm>
            <a:off x="685801" y="2142067"/>
            <a:ext cx="10131425" cy="4487333"/>
          </a:xfrm>
        </p:spPr>
        <p:txBody>
          <a:bodyPr>
            <a:normAutofit/>
          </a:bodyPr>
          <a:lstStyle/>
          <a:p>
            <a:r>
              <a:rPr lang="en-US" dirty="0"/>
              <a:t>In her 2010 World Championship of Public Speaking speech, Lisa </a:t>
            </a:r>
            <a:r>
              <a:rPr lang="en-US" dirty="0" err="1"/>
              <a:t>Panarello</a:t>
            </a:r>
            <a:r>
              <a:rPr lang="en-US" dirty="0"/>
              <a:t> starts her speech with a You-focused question to capture audience attention. </a:t>
            </a:r>
          </a:p>
          <a:p>
            <a:pPr algn="ctr"/>
            <a:r>
              <a:rPr lang="en-US" dirty="0"/>
              <a:t>“What do you want to be when you grow up?”</a:t>
            </a:r>
          </a:p>
          <a:p>
            <a:r>
              <a:rPr lang="en-US" dirty="0"/>
              <a:t> This is a question that everyone has heard at some point in their life, so the question immediately connects with listeners. So, how can you apply this to your presentations? How do you find questions which will connect with your audience? When you’re sharing your expertise, think about what challenge or problem your audience members are facing. For example, if you’ve been called upon to share money-management tips, the problem your audience members might be facing is that they might be struggling financially. So you might start off with questions that address the problem and indirectly promise to solve it: </a:t>
            </a:r>
          </a:p>
          <a:p>
            <a:r>
              <a:rPr lang="en-US" dirty="0"/>
              <a:t>“Why is it that some people always struggle financially, whereas others achieve financial freedom? How can we ensure that we achieve financial freedom so that we can live debt-free, worry-free and stress-free?” The above question pinpoints your audience’s problem and hints at a solution to the problem. </a:t>
            </a:r>
            <a:endParaRPr lang="en-GB" dirty="0"/>
          </a:p>
        </p:txBody>
      </p:sp>
    </p:spTree>
    <p:extLst>
      <p:ext uri="{BB962C8B-B14F-4D97-AF65-F5344CB8AC3E}">
        <p14:creationId xmlns:p14="http://schemas.microsoft.com/office/powerpoint/2010/main" val="3185044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157655"/>
            <a:ext cx="10131425" cy="6195848"/>
          </a:xfrm>
        </p:spPr>
        <p:txBody>
          <a:bodyPr>
            <a:normAutofit/>
          </a:bodyPr>
          <a:lstStyle/>
          <a:p>
            <a:pPr marL="0" indent="0" algn="ctr">
              <a:buNone/>
            </a:pPr>
            <a:r>
              <a:rPr lang="en-US" sz="2800" dirty="0"/>
              <a:t>Once you've got a PowerPoint template to use as a starting point, there are a few design tips to keep in mind so you can create a good presentation about yourself: </a:t>
            </a:r>
          </a:p>
        </p:txBody>
      </p:sp>
    </p:spTree>
    <p:extLst>
      <p:ext uri="{BB962C8B-B14F-4D97-AF65-F5344CB8AC3E}">
        <p14:creationId xmlns:p14="http://schemas.microsoft.com/office/powerpoint/2010/main" val="7752597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1. Keep Text Down to a Minimum</a:t>
            </a:r>
            <a:br>
              <a:rPr lang="en-US" b="1" dirty="0"/>
            </a:br>
            <a:endParaRPr lang="en-US" dirty="0"/>
          </a:p>
        </p:txBody>
      </p:sp>
      <p:sp>
        <p:nvSpPr>
          <p:cNvPr id="3" name="Content Placeholder 2"/>
          <p:cNvSpPr>
            <a:spLocks noGrp="1"/>
          </p:cNvSpPr>
          <p:nvPr>
            <p:ph idx="1"/>
          </p:nvPr>
        </p:nvSpPr>
        <p:spPr>
          <a:xfrm>
            <a:off x="685801" y="1135117"/>
            <a:ext cx="10131425" cy="4656083"/>
          </a:xfrm>
        </p:spPr>
        <p:txBody>
          <a:bodyPr/>
          <a:lstStyle/>
          <a:p>
            <a:pPr marL="0" indent="0">
              <a:buNone/>
            </a:pPr>
            <a:r>
              <a:rPr lang="en-US" sz="2400" dirty="0"/>
              <a:t>Resist the temptation to include all the information on your slides. Not only will this overwhelm your audience, you also run the risk of your audience getting bored as they’ve read what’s on the slide and are now waiting for you to move on to the next one. Share the main idea on the slide and then elaborate in your speech. </a:t>
            </a:r>
          </a:p>
          <a:p>
            <a:pPr marL="0" indent="0">
              <a:buNone/>
            </a:pPr>
            <a:endParaRPr lang="en-US" dirty="0"/>
          </a:p>
          <a:p>
            <a:pPr fontAlgn="base"/>
            <a:r>
              <a:rPr lang="en-US" sz="2400" dirty="0"/>
              <a:t>No more than 6-8 words per line</a:t>
            </a:r>
          </a:p>
          <a:p>
            <a:pPr fontAlgn="base"/>
            <a:r>
              <a:rPr lang="en-US" sz="2400" dirty="0"/>
              <a:t>For bullet points, use the 6 x 6 Rule. One thought per line with no more than 6 words per line and no more than 6 lines per slide</a:t>
            </a:r>
          </a:p>
          <a:p>
            <a:endParaRPr lang="en-US" dirty="0"/>
          </a:p>
        </p:txBody>
      </p:sp>
    </p:spTree>
    <p:extLst>
      <p:ext uri="{BB962C8B-B14F-4D97-AF65-F5344CB8AC3E}">
        <p14:creationId xmlns:p14="http://schemas.microsoft.com/office/powerpoint/2010/main" val="21740697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236484"/>
            <a:ext cx="10131425" cy="1213945"/>
          </a:xfrm>
        </p:spPr>
        <p:txBody>
          <a:bodyPr/>
          <a:lstStyle/>
          <a:p>
            <a:r>
              <a:rPr lang="en-US" b="1" dirty="0"/>
              <a:t>2. Increase the Font Size</a:t>
            </a:r>
            <a:br>
              <a:rPr lang="en-US" b="1" dirty="0"/>
            </a:br>
            <a:endParaRPr lang="en-US" dirty="0"/>
          </a:p>
        </p:txBody>
      </p:sp>
      <p:sp>
        <p:nvSpPr>
          <p:cNvPr id="3" name="Content Placeholder 2"/>
          <p:cNvSpPr>
            <a:spLocks noGrp="1"/>
          </p:cNvSpPr>
          <p:nvPr>
            <p:ph idx="1"/>
          </p:nvPr>
        </p:nvSpPr>
        <p:spPr>
          <a:xfrm>
            <a:off x="685801" y="804041"/>
            <a:ext cx="10131425" cy="5943600"/>
          </a:xfrm>
        </p:spPr>
        <p:txBody>
          <a:bodyPr>
            <a:normAutofit/>
          </a:bodyPr>
          <a:lstStyle/>
          <a:p>
            <a:pPr marL="0" indent="0">
              <a:buNone/>
            </a:pPr>
            <a:r>
              <a:rPr lang="en-US" sz="2400" dirty="0"/>
              <a:t>Keep in mind that your about me professional presentation will most likely be viewed on a screen or a wall. And not everyone will have a seat that’s front and center. So, you need to increase your font size to at least 28px so even those who are further away can still read what’s on the slide.  </a:t>
            </a:r>
          </a:p>
          <a:p>
            <a:pPr marL="0" indent="0">
              <a:buNone/>
            </a:pPr>
            <a:endParaRPr lang="en-US" sz="2400" dirty="0"/>
          </a:p>
          <a:p>
            <a:pPr fontAlgn="base"/>
            <a:r>
              <a:rPr lang="en-US" sz="2400" dirty="0"/>
              <a:t>Don’t use more than four fonts in any one publication.</a:t>
            </a:r>
          </a:p>
          <a:p>
            <a:pPr fontAlgn="base"/>
            <a:r>
              <a:rPr lang="en-US" sz="2400" dirty="0"/>
              <a:t>Clearly label each screen. Use a larger font (35-45 points) or different color for the title.</a:t>
            </a:r>
          </a:p>
          <a:p>
            <a:pPr fontAlgn="base"/>
            <a:r>
              <a:rPr lang="en-US" sz="2400" dirty="0"/>
              <a:t>Use larger fonts to indicate importance.</a:t>
            </a:r>
          </a:p>
          <a:p>
            <a:pPr fontAlgn="base"/>
            <a:r>
              <a:rPr lang="en-US" sz="2400" dirty="0"/>
              <a:t>Use different colors, sizes and styles (e.g., bold) for impact.</a:t>
            </a:r>
          </a:p>
          <a:p>
            <a:pPr fontAlgn="base"/>
            <a:r>
              <a:rPr lang="en-US" sz="2400" dirty="0"/>
              <a:t>Avoid italicized fonts as these are difficult to read quickly.</a:t>
            </a:r>
          </a:p>
          <a:p>
            <a:endParaRPr lang="en-US" dirty="0"/>
          </a:p>
        </p:txBody>
      </p:sp>
    </p:spTree>
    <p:extLst>
      <p:ext uri="{BB962C8B-B14F-4D97-AF65-F5344CB8AC3E}">
        <p14:creationId xmlns:p14="http://schemas.microsoft.com/office/powerpoint/2010/main" val="2820108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85800" y="2583502"/>
            <a:ext cx="10131425" cy="3649133"/>
          </a:xfrm>
        </p:spPr>
        <p:txBody>
          <a:bodyPr/>
          <a:lstStyle/>
          <a:p>
            <a:pPr fontAlgn="base"/>
            <a:r>
              <a:rPr lang="en-US" sz="2400" dirty="0"/>
              <a:t>Avoid long sentences.</a:t>
            </a:r>
          </a:p>
          <a:p>
            <a:pPr fontAlgn="base"/>
            <a:r>
              <a:rPr lang="en-US" sz="2400" dirty="0"/>
              <a:t>Avoid abbreviations and acronyms.</a:t>
            </a:r>
          </a:p>
          <a:p>
            <a:pPr fontAlgn="base"/>
            <a:r>
              <a:rPr lang="en-US" sz="2400" dirty="0"/>
              <a:t>Limit punctuation marks.</a:t>
            </a:r>
          </a:p>
          <a:p>
            <a:pPr fontAlgn="base"/>
            <a:r>
              <a:rPr lang="en-US" sz="2400" dirty="0"/>
              <a:t>Do not use all caps except for titles.</a:t>
            </a:r>
          </a:p>
          <a:p>
            <a:pPr fontAlgn="base"/>
            <a:r>
              <a:rPr lang="en-US" sz="2400" dirty="0"/>
              <a:t> To test the font, stand six feet from the monitor and see if you can read the slide.</a:t>
            </a:r>
          </a:p>
          <a:p>
            <a:pPr fontAlgn="base"/>
            <a:endParaRPr lang="en-US" dirty="0"/>
          </a:p>
          <a:p>
            <a:pPr fontAlgn="base"/>
            <a:endParaRPr lang="en-US" dirty="0"/>
          </a:p>
          <a:p>
            <a:pPr fontAlgn="base"/>
            <a:endParaRPr lang="en-US" dirty="0"/>
          </a:p>
          <a:p>
            <a:endParaRPr lang="en-US" dirty="0"/>
          </a:p>
        </p:txBody>
      </p:sp>
    </p:spTree>
    <p:extLst>
      <p:ext uri="{BB962C8B-B14F-4D97-AF65-F5344CB8AC3E}">
        <p14:creationId xmlns:p14="http://schemas.microsoft.com/office/powerpoint/2010/main" val="10082344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3. Mind Your Photos</a:t>
            </a:r>
            <a:br>
              <a:rPr lang="en-US" b="1" dirty="0"/>
            </a:b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endParaRPr lang="en-US" sz="2400" dirty="0"/>
          </a:p>
          <a:p>
            <a:pPr marL="0" indent="0">
              <a:buNone/>
            </a:pPr>
            <a:r>
              <a:rPr lang="en-US" sz="2600" dirty="0"/>
              <a:t>Use high-quality photos. You’ll want to make sure that your photos aren’t blurry and are well-lit so everyone can see the subject of your photo. </a:t>
            </a:r>
          </a:p>
          <a:p>
            <a:endParaRPr lang="en-US" sz="2600" dirty="0"/>
          </a:p>
          <a:p>
            <a:pPr fontAlgn="base"/>
            <a:r>
              <a:rPr lang="en-US" sz="2600" dirty="0"/>
              <a:t>Standardize position, colors, and styles.</a:t>
            </a:r>
          </a:p>
          <a:p>
            <a:pPr fontAlgn="base"/>
            <a:r>
              <a:rPr lang="en-US" sz="2600" dirty="0"/>
              <a:t>Include only necessary information.</a:t>
            </a:r>
          </a:p>
          <a:p>
            <a:pPr fontAlgn="base"/>
            <a:r>
              <a:rPr lang="en-US" sz="2600" dirty="0"/>
              <a:t>Limit the information to essentials.</a:t>
            </a:r>
          </a:p>
          <a:p>
            <a:pPr fontAlgn="base"/>
            <a:r>
              <a:rPr lang="en-US" sz="2600" dirty="0"/>
              <a:t>Content should be self-evident</a:t>
            </a:r>
          </a:p>
          <a:p>
            <a:pPr fontAlgn="base"/>
            <a:endParaRPr lang="en-US" dirty="0"/>
          </a:p>
          <a:p>
            <a:pPr fontAlgn="base"/>
            <a:endParaRPr lang="en-US" dirty="0"/>
          </a:p>
          <a:p>
            <a:pPr fontAlgn="base"/>
            <a:endParaRPr lang="en-US" dirty="0"/>
          </a:p>
          <a:p>
            <a:pPr fontAlgn="base"/>
            <a:endParaRPr lang="en-US" dirty="0"/>
          </a:p>
          <a:p>
            <a:endParaRPr lang="en-US" dirty="0"/>
          </a:p>
        </p:txBody>
      </p:sp>
    </p:spTree>
    <p:extLst>
      <p:ext uri="{BB962C8B-B14F-4D97-AF65-F5344CB8AC3E}">
        <p14:creationId xmlns:p14="http://schemas.microsoft.com/office/powerpoint/2010/main" val="3935452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85801" y="488731"/>
            <a:ext cx="10131425" cy="6180083"/>
          </a:xfrm>
        </p:spPr>
        <p:txBody>
          <a:bodyPr/>
          <a:lstStyle/>
          <a:p>
            <a:pPr fontAlgn="base"/>
            <a:r>
              <a:rPr lang="en-US" sz="2400" dirty="0"/>
              <a:t>Use one or two large images rather than several small images.</a:t>
            </a:r>
          </a:p>
          <a:p>
            <a:pPr fontAlgn="base"/>
            <a:r>
              <a:rPr lang="en-US" sz="2400" dirty="0"/>
              <a:t>Make images all the same size.</a:t>
            </a:r>
          </a:p>
          <a:p>
            <a:pPr fontAlgn="base"/>
            <a:r>
              <a:rPr lang="en-US" sz="2400" dirty="0"/>
              <a:t>Arrange images vertically or horizontally.</a:t>
            </a:r>
          </a:p>
          <a:p>
            <a:pPr fontAlgn="base"/>
            <a:r>
              <a:rPr lang="en-US" sz="2400" dirty="0"/>
              <a:t>Limit the number of graphical images on each slide.</a:t>
            </a:r>
          </a:p>
          <a:p>
            <a:endParaRPr lang="en-US" dirty="0"/>
          </a:p>
        </p:txBody>
      </p:sp>
    </p:spTree>
    <p:extLst>
      <p:ext uri="{BB962C8B-B14F-4D97-AF65-F5344CB8AC3E}">
        <p14:creationId xmlns:p14="http://schemas.microsoft.com/office/powerpoint/2010/main" val="30315333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4. Ensure There’s Plenty of Contrast</a:t>
            </a:r>
            <a:br>
              <a:rPr lang="en-US" b="1" dirty="0"/>
            </a:br>
            <a:endParaRPr lang="en-US" dirty="0"/>
          </a:p>
        </p:txBody>
      </p:sp>
      <p:sp>
        <p:nvSpPr>
          <p:cNvPr id="3" name="Content Placeholder 2"/>
          <p:cNvSpPr>
            <a:spLocks noGrp="1"/>
          </p:cNvSpPr>
          <p:nvPr>
            <p:ph idx="1"/>
          </p:nvPr>
        </p:nvSpPr>
        <p:spPr>
          <a:xfrm>
            <a:off x="685801" y="1671729"/>
            <a:ext cx="10131425" cy="5186271"/>
          </a:xfrm>
        </p:spPr>
        <p:txBody>
          <a:bodyPr>
            <a:normAutofit fontScale="92500" lnSpcReduction="10000"/>
          </a:bodyPr>
          <a:lstStyle/>
          <a:p>
            <a:pPr marL="0" indent="0">
              <a:buNone/>
            </a:pPr>
            <a:r>
              <a:rPr lang="en-US" sz="2600" dirty="0"/>
              <a:t>For best practices, make sure there's enough contrast between your slide background and the text. Black text on white background works well and maintains legibility. This will ensure that everyone can read the contents of your presentation. </a:t>
            </a:r>
          </a:p>
          <a:p>
            <a:endParaRPr lang="en-US" sz="2600" dirty="0"/>
          </a:p>
          <a:p>
            <a:r>
              <a:rPr lang="en-US" sz="2600" dirty="0"/>
              <a:t>Bright colors make small objects and thin lines stand out. However, some vibrant colors are difficult to read when projected.</a:t>
            </a:r>
          </a:p>
          <a:p>
            <a:endParaRPr lang="en-US" sz="2600" dirty="0"/>
          </a:p>
          <a:p>
            <a:r>
              <a:rPr lang="en-US" sz="2600" dirty="0"/>
              <a:t>Check all colors on a projection screen before the actual presentation. Colors may project differently than what appears on the monitor.</a:t>
            </a:r>
          </a:p>
          <a:p>
            <a:r>
              <a:rPr lang="en-US" sz="2600" dirty="0"/>
              <a:t>Use dark text on light background or light text on dark background. However, dark backgrounds sometimes make it difficult for some people to read the text.</a:t>
            </a:r>
          </a:p>
          <a:p>
            <a:endParaRPr lang="en-US" dirty="0"/>
          </a:p>
          <a:p>
            <a:endParaRPr lang="en-US" dirty="0"/>
          </a:p>
        </p:txBody>
      </p:sp>
    </p:spTree>
    <p:extLst>
      <p:ext uri="{BB962C8B-B14F-4D97-AF65-F5344CB8AC3E}">
        <p14:creationId xmlns:p14="http://schemas.microsoft.com/office/powerpoint/2010/main" val="23996762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5. Be Careful With Colors</a:t>
            </a:r>
            <a:br>
              <a:rPr lang="en-US" b="1" dirty="0"/>
            </a:br>
            <a:endParaRPr lang="en-US" dirty="0"/>
          </a:p>
        </p:txBody>
      </p:sp>
      <p:sp>
        <p:nvSpPr>
          <p:cNvPr id="3" name="Content Placeholder 2"/>
          <p:cNvSpPr>
            <a:spLocks noGrp="1"/>
          </p:cNvSpPr>
          <p:nvPr>
            <p:ph idx="1"/>
          </p:nvPr>
        </p:nvSpPr>
        <p:spPr>
          <a:xfrm>
            <a:off x="685801" y="1545021"/>
            <a:ext cx="10131425" cy="4246179"/>
          </a:xfrm>
        </p:spPr>
        <p:txBody>
          <a:bodyPr/>
          <a:lstStyle/>
          <a:p>
            <a:pPr marL="0" indent="0">
              <a:buNone/>
            </a:pPr>
            <a:r>
              <a:rPr lang="en-US" sz="2400" dirty="0"/>
              <a:t>Use colors that reflect your personal brand. But don’t go overboard as too much color will distract your audience. Use color as an accent in headings or to add a border around your page instead of as a full slide background.</a:t>
            </a:r>
          </a:p>
          <a:p>
            <a:endParaRPr lang="en-US" sz="2400" dirty="0"/>
          </a:p>
          <a:p>
            <a:pPr fontAlgn="base"/>
            <a:r>
              <a:rPr lang="en-US" sz="2400" dirty="0"/>
              <a:t>Limit the number of colors on a single screen.</a:t>
            </a:r>
          </a:p>
          <a:p>
            <a:pPr fontAlgn="base"/>
            <a:r>
              <a:rPr lang="en-US" sz="2400" dirty="0"/>
              <a:t>Use no more than four colors on one chart.</a:t>
            </a:r>
          </a:p>
          <a:p>
            <a:pPr fontAlgn="base"/>
            <a:r>
              <a:rPr lang="en-US" sz="2400" dirty="0"/>
              <a:t>Check all colors on a projection screen before the actual presentation. Colors may project differently than what appears on the monitor.</a:t>
            </a:r>
          </a:p>
          <a:p>
            <a:endParaRPr lang="en-US" dirty="0"/>
          </a:p>
        </p:txBody>
      </p:sp>
    </p:spTree>
    <p:extLst>
      <p:ext uri="{BB962C8B-B14F-4D97-AF65-F5344CB8AC3E}">
        <p14:creationId xmlns:p14="http://schemas.microsoft.com/office/powerpoint/2010/main" val="17842085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2883A-1EDB-56BE-5779-71D41030C022}"/>
              </a:ext>
            </a:extLst>
          </p:cNvPr>
          <p:cNvSpPr>
            <a:spLocks noGrp="1"/>
          </p:cNvSpPr>
          <p:nvPr>
            <p:ph type="title"/>
          </p:nvPr>
        </p:nvSpPr>
        <p:spPr>
          <a:xfrm>
            <a:off x="685801" y="609601"/>
            <a:ext cx="10191996" cy="91044"/>
          </a:xfrm>
        </p:spPr>
        <p:txBody>
          <a:bodyPr>
            <a:normAutofit fontScale="90000"/>
          </a:bodyPr>
          <a:lstStyle/>
          <a:p>
            <a:endParaRPr lang="en-GB" dirty="0"/>
          </a:p>
        </p:txBody>
      </p:sp>
      <p:pic>
        <p:nvPicPr>
          <p:cNvPr id="5" name="Content Placeholder 4" descr="A chat box with text&#10;&#10;Description automatically generated">
            <a:extLst>
              <a:ext uri="{FF2B5EF4-FFF2-40B4-BE49-F238E27FC236}">
                <a16:creationId xmlns:a16="http://schemas.microsoft.com/office/drawing/2014/main" id="{7F202A21-6F6A-3687-6F9E-258649ADE6D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54249" y="609601"/>
            <a:ext cx="4900338" cy="5677529"/>
          </a:xfrm>
        </p:spPr>
      </p:pic>
    </p:spTree>
    <p:extLst>
      <p:ext uri="{BB962C8B-B14F-4D97-AF65-F5344CB8AC3E}">
        <p14:creationId xmlns:p14="http://schemas.microsoft.com/office/powerpoint/2010/main" val="34672647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TM03457452[[fn=Celestial]]</Template>
  <TotalTime>30</TotalTime>
  <Words>1318</Words>
  <Application>Microsoft Office PowerPoint</Application>
  <PresentationFormat>Widescreen</PresentationFormat>
  <Paragraphs>88</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Celestial</vt:lpstr>
      <vt:lpstr>How to Start a Presentation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 Keep Text Down to a Minimum </vt:lpstr>
      <vt:lpstr>2. Increase the Font Size </vt:lpstr>
      <vt:lpstr>PowerPoint Presentation</vt:lpstr>
      <vt:lpstr>3. Mind Your Photos </vt:lpstr>
      <vt:lpstr>PowerPoint Presentation</vt:lpstr>
      <vt:lpstr>4. Ensure There’s Plenty of Contrast </vt:lpstr>
      <vt:lpstr>5. Be Careful With Colors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Start a Presentation About Yourself</dc:title>
  <dc:creator>eljay</dc:creator>
  <cp:lastModifiedBy>Zaina a</cp:lastModifiedBy>
  <cp:revision>4</cp:revision>
  <dcterms:created xsi:type="dcterms:W3CDTF">2020-11-18T02:30:08Z</dcterms:created>
  <dcterms:modified xsi:type="dcterms:W3CDTF">2024-09-10T17:46:16Z</dcterms:modified>
</cp:coreProperties>
</file>