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9" d="100"/>
          <a:sy n="79" d="100"/>
        </p:scale>
        <p:origin x="955" y="4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B1D2C810-BBC8-BA4C-B551-843F42E0DEED}" type="datetimeFigureOut">
              <a:rPr lang="en-US" smtClean="0"/>
              <a:t>10/1/2024</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3DD4BE5B-25C7-9A40-82AD-74EF969275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1D2C810-BBC8-BA4C-B551-843F42E0DEED}"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B1D2C810-BBC8-BA4C-B551-843F42E0DEED}" type="datetimeFigureOut">
              <a:rPr lang="en-US" smtClean="0"/>
              <a:t>10/1/2024</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3DD4BE5B-25C7-9A40-82AD-74EF969275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a:t>Click to edit Master text styles</a:t>
            </a:r>
          </a:p>
        </p:txBody>
      </p:sp>
      <p:sp>
        <p:nvSpPr>
          <p:cNvPr id="4" name="Date Placeholder 3"/>
          <p:cNvSpPr>
            <a:spLocks noGrp="1"/>
          </p:cNvSpPr>
          <p:nvPr>
            <p:ph type="dt" sz="half" idx="10"/>
          </p:nvPr>
        </p:nvSpPr>
        <p:spPr/>
        <p:txBody>
          <a:bodyPr/>
          <a:lstStyle/>
          <a:p>
            <a:fld id="{B1D2C810-BBC8-BA4C-B551-843F42E0DEED}"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D2C810-BBC8-BA4C-B551-843F42E0DEED}"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B1D2C810-BBC8-BA4C-B551-843F42E0DEED}" type="datetimeFigureOut">
              <a:rPr lang="en-US" smtClean="0"/>
              <a:t>10/1/2024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D4BE5B-25C7-9A40-82AD-74EF969275A4}"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1D2C810-BBC8-BA4C-B551-843F42E0DEED}" type="datetimeFigureOut">
              <a:rPr lang="en-US" smtClean="0"/>
              <a:t>10/1/2024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D2C810-BBC8-BA4C-B551-843F42E0DEED}" type="datetimeFigureOut">
              <a:rPr lang="en-US" smtClean="0"/>
              <a:t>10/1/2024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D2C810-BBC8-BA4C-B551-843F42E0DEED}"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1D2C810-BBC8-BA4C-B551-843F42E0DEED}"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1D2C810-BBC8-BA4C-B551-843F42E0DEED}"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D4BE5B-25C7-9A40-82AD-74EF969275A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B1D2C810-BBC8-BA4C-B551-843F42E0DEED}" type="datetimeFigureOut">
              <a:rPr lang="en-US" smtClean="0"/>
              <a:t>10/1/2024</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3DD4BE5B-25C7-9A40-82AD-74EF969275A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Appreciating Drama</a:t>
            </a:r>
          </a:p>
        </p:txBody>
      </p:sp>
      <p:sp>
        <p:nvSpPr>
          <p:cNvPr id="3" name="Subtitle 2"/>
          <p:cNvSpPr>
            <a:spLocks noGrp="1"/>
          </p:cNvSpPr>
          <p:nvPr>
            <p:ph type="subTitle" idx="1"/>
          </p:nvPr>
        </p:nvSpPr>
        <p:spPr/>
        <p:txBody>
          <a:bodyPr/>
          <a:lstStyle/>
          <a:p>
            <a:r>
              <a:rPr lang="en-US" dirty="0"/>
              <a:t>Quotation Analyses</a:t>
            </a:r>
          </a:p>
        </p:txBody>
      </p:sp>
    </p:spTree>
    <p:extLst>
      <p:ext uri="{BB962C8B-B14F-4D97-AF65-F5344CB8AC3E}">
        <p14:creationId xmlns:p14="http://schemas.microsoft.com/office/powerpoint/2010/main" val="3270193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“People of Thebes, my countrymen, look on Oedipus. He solved the famous riddle with his brilliance, he rose to power, a man beyond all power. Who could behold his greatness without envy? Now what a black sea of terror has overwhelmed him. Now as we keep our watch and wait the final day, count no man happy till he dies, free of pain at last.”             (Oedipus the King, 1678–1684)</a:t>
            </a:r>
          </a:p>
        </p:txBody>
      </p:sp>
    </p:spTree>
    <p:extLst>
      <p:ext uri="{BB962C8B-B14F-4D97-AF65-F5344CB8AC3E}">
        <p14:creationId xmlns:p14="http://schemas.microsoft.com/office/powerpoint/2010/main" val="1709590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a:t>      These lines are taken from Sophocles’ Oedipus the King which was written around 441 B.C. These words, spoken by the Chorus, form the conclusion of Oedipus the King. </a:t>
            </a:r>
          </a:p>
          <a:p>
            <a:r>
              <a:rPr lang="en-US" dirty="0"/>
              <a:t>     The quotation suggests that when Oedipus “solved the famous riddle [of the Sphinx] he “rose to power,” to an enviable greatness. For this reason, the Chorus seems to suggest a causal link between Oedipus’s rise and his fall.</a:t>
            </a:r>
          </a:p>
          <a:p>
            <a:r>
              <a:rPr lang="en-US" dirty="0"/>
              <a:t>     According to the Chorus, Oedipus fell because he rose too high, because in his pride he inspired others to “envy.” In other words, they suggest, “Oedipus fell for this reason; now you know how not to fall”</a:t>
            </a:r>
          </a:p>
        </p:txBody>
      </p:sp>
    </p:spTree>
    <p:extLst>
      <p:ext uri="{BB962C8B-B14F-4D97-AF65-F5344CB8AC3E}">
        <p14:creationId xmlns:p14="http://schemas.microsoft.com/office/powerpoint/2010/main" val="1945611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r>
              <a:rPr lang="en-US" dirty="0"/>
              <a:t>“The shady forest, and the narrow pass  Where three ways meet, who drank a father's blood  Shed by these hands, do you not still remember  The horrid deed, and what, when here I came,  Followed more dreadful? Fatal nuptials, you  Produced me, you returned me to the womb  That bare me; thence relations horrible  Of fathers, sons, and brothers came; of wives,  Sisters, and mothers, sad alliance! all  That man holds impious and detestable.  But what in act is vile the modest tongue  Should never name. Bury me, hide me, friends,  From every eye; destroy me, cast me forth  To the wide ocean--let me perish there:  Do anything to shake off hated life.  Seize me; approach, my friends--you need not fear,  Polluted though I am, to touch me; none  Shall suffer for my crimes but I alone. “</a:t>
            </a:r>
          </a:p>
        </p:txBody>
      </p:sp>
    </p:spTree>
    <p:extLst>
      <p:ext uri="{BB962C8B-B14F-4D97-AF65-F5344CB8AC3E}">
        <p14:creationId xmlns:p14="http://schemas.microsoft.com/office/powerpoint/2010/main" val="3015471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    These lines are taken from Sophocles’ Oedipus the King which was written around 441 B.C. In this monologue, Oedipus has blinded himself after witnessing his wife’s suicide. </a:t>
            </a:r>
          </a:p>
          <a:p>
            <a:r>
              <a:rPr lang="en-US" dirty="0"/>
              <a:t>    When he discovers the truth of his actions, he is wrought with horror and self-loathing. He now devotes himself to his own punishment. He plans to walk the earth as an outcast until the end of his days.</a:t>
            </a:r>
          </a:p>
          <a:p>
            <a:r>
              <a:rPr lang="en-US" dirty="0"/>
              <a:t>     Oedipus the King serves to explain the causes of human suffering.  Though Oedipus' fate is determined, the reader still feels sympathy for the tragic hero, believing that somehow he doesn't deserve what ultimately comes to him.  Here, Sophocles attributes, at least partially, human suffering to the mere will of the gods.</a:t>
            </a:r>
          </a:p>
          <a:p>
            <a:endParaRPr lang="en-US" dirty="0"/>
          </a:p>
        </p:txBody>
      </p:sp>
    </p:spTree>
    <p:extLst>
      <p:ext uri="{BB962C8B-B14F-4D97-AF65-F5344CB8AC3E}">
        <p14:creationId xmlns:p14="http://schemas.microsoft.com/office/powerpoint/2010/main" val="1128901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en-US" sz="4800" b="1">
              <a:latin typeface="American Typewriter"/>
              <a:cs typeface="American Typewriter"/>
            </a:endParaRPr>
          </a:p>
          <a:p>
            <a:pPr marL="0" indent="0" algn="ctr">
              <a:buNone/>
            </a:pPr>
            <a:r>
              <a:rPr lang="en-US" sz="4800" b="1">
                <a:latin typeface="American Typewriter"/>
                <a:cs typeface="American Typewriter"/>
              </a:rPr>
              <a:t>Enjoy </a:t>
            </a:r>
            <a:r>
              <a:rPr lang="en-US" sz="4800" b="1" dirty="0">
                <a:latin typeface="American Typewriter"/>
                <a:cs typeface="American Typewriter"/>
              </a:rPr>
              <a:t>your </a:t>
            </a:r>
            <a:r>
              <a:rPr lang="en-US" sz="4800" b="1" dirty="0" err="1">
                <a:latin typeface="American Typewriter"/>
                <a:cs typeface="American Typewriter"/>
              </a:rPr>
              <a:t>Eid</a:t>
            </a:r>
            <a:r>
              <a:rPr lang="en-US" sz="4800" b="1" dirty="0">
                <a:latin typeface="American Typewriter"/>
                <a:cs typeface="American Typewriter"/>
              </a:rPr>
              <a:t> </a:t>
            </a:r>
            <a:r>
              <a:rPr lang="en-US" sz="4800" b="1" dirty="0">
                <a:latin typeface="American Typewriter"/>
                <a:cs typeface="American Typewriter"/>
                <a:sym typeface="Wingdings"/>
              </a:rPr>
              <a:t></a:t>
            </a:r>
            <a:endParaRPr lang="en-US" sz="4800" b="1" dirty="0">
              <a:latin typeface="American Typewriter"/>
              <a:cs typeface="American Typewriter"/>
            </a:endParaRPr>
          </a:p>
        </p:txBody>
      </p:sp>
    </p:spTree>
    <p:extLst>
      <p:ext uri="{BB962C8B-B14F-4D97-AF65-F5344CB8AC3E}">
        <p14:creationId xmlns:p14="http://schemas.microsoft.com/office/powerpoint/2010/main" val="3323895087"/>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majorFont>
      <a:minorFont>
        <a:latin typeface="Goudy Old Style"/>
        <a:ea typeface=""/>
        <a:cs typeface=""/>
        <a:font script="Jpan" typeface="ＭＳ 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0</TotalTime>
  <Words>535</Words>
  <Application>Microsoft Office PowerPoint</Application>
  <PresentationFormat>On-screen Show (4:3)</PresentationFormat>
  <Paragraphs>12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American Typewriter</vt:lpstr>
      <vt:lpstr>Goudy Old Style</vt:lpstr>
      <vt:lpstr>Impact</vt:lpstr>
      <vt:lpstr>Rockwell</vt:lpstr>
      <vt:lpstr>Inkwell</vt:lpstr>
      <vt:lpstr>Appreciating Drama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Appreciating Drama</dc:title>
  <dc:creator>mac</dc:creator>
  <cp:lastModifiedBy>Zaina a</cp:lastModifiedBy>
  <cp:revision>5</cp:revision>
  <dcterms:created xsi:type="dcterms:W3CDTF">2011-10-23T03:34:39Z</dcterms:created>
  <dcterms:modified xsi:type="dcterms:W3CDTF">2024-10-01T05:40:48Z</dcterms:modified>
</cp:coreProperties>
</file>