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955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882C-0969-7BCE-F3AC-93A42DF8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E5079-F7DA-AC22-3826-29E88066B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6000" b="1" i="0" dirty="0">
                <a:solidFill>
                  <a:srgbClr val="222222"/>
                </a:solidFill>
                <a:effectLst/>
                <a:latin typeface="-apple-system"/>
              </a:rPr>
              <a:t>Selection of Emily Brontë’s Poetry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895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‘All hushed and still within the house.’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All hushed and still within the house;</a:t>
            </a:r>
          </a:p>
          <a:p>
            <a:r>
              <a:t>Without – all wind and driving rain;</a:t>
            </a:r>
          </a:p>
          <a:p>
            <a:r>
              <a:t>But something whispers to my mind,</a:t>
            </a:r>
          </a:p>
          <a:p>
            <a:r>
              <a:t>Through rain and through the wailing wind,</a:t>
            </a:r>
          </a:p>
          <a:p>
            <a:r>
              <a:t>Never again.</a:t>
            </a:r>
          </a:p>
          <a:p>
            <a:r>
              <a:t>Never again? Why not again?</a:t>
            </a:r>
          </a:p>
          <a:p>
            <a:r>
              <a:t>Memory has power as real as thine.</a:t>
            </a:r>
          </a:p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‘O come with me.’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 come with me, thus ran the song,</a:t>
            </a:r>
          </a:p>
          <a:p>
            <a:r>
              <a:t>The moon is bright in Autumn’s sky,</a:t>
            </a:r>
          </a:p>
          <a:p>
            <a:r>
              <a:t>And thou hast toiled and laboured long</a:t>
            </a:r>
          </a:p>
          <a:p>
            <a:r>
              <a:t>With aching head and weary eye.</a:t>
            </a:r>
          </a:p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‘Had there been falsehood in my breast.’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Had there been falsehood in my breast</a:t>
            </a:r>
          </a:p>
          <a:p>
            <a:r>
              <a:t>No thorns had marred my road,</a:t>
            </a:r>
          </a:p>
          <a:p>
            <a:r>
              <a:t>This spirit had not lost its rest,</a:t>
            </a:r>
          </a:p>
          <a:p>
            <a:r>
              <a:t>These tears had never flowed.</a:t>
            </a:r>
          </a:p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‘She dried her tears, and they did smile.’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She dried her tears, and they did smile</a:t>
            </a:r>
          </a:p>
          <a:p>
            <a:r>
              <a:t>To see her cheeks’ returning glow;</a:t>
            </a:r>
          </a:p>
          <a:p>
            <a:r>
              <a:t>Nor did discern how all the while</a:t>
            </a:r>
          </a:p>
          <a:p>
            <a:r>
              <a:t>That full heart throbbed to overflow.</a:t>
            </a:r>
          </a:p>
          <a:p>
            <a:endParaRPr/>
          </a:p>
          <a:p>
            <a:r>
              <a:t>With that sweet look and lively tone,</a:t>
            </a:r>
          </a:p>
          <a:p>
            <a:r>
              <a:t>And bright eye shining all the day,</a:t>
            </a:r>
          </a:p>
          <a:p>
            <a:r>
              <a:t>They could not guess, at midnight lone</a:t>
            </a:r>
          </a:p>
          <a:p>
            <a:r>
              <a:t>How she would weep the time away.</a:t>
            </a:r>
          </a:p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‘What winter floods, what showers of spring.’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What winter floods, what showers of spring</a:t>
            </a:r>
          </a:p>
          <a:p>
            <a:r>
              <a:t>Have drenched the grass by night and day;</a:t>
            </a:r>
          </a:p>
          <a:p>
            <a:r>
              <a:t>And yet, beneath, that spectre ring,</a:t>
            </a:r>
          </a:p>
          <a:p>
            <a:r>
              <a:t>Unmoved and undiscovered lay</a:t>
            </a:r>
          </a:p>
          <a:p>
            <a:endParaRPr/>
          </a:p>
          <a:p>
            <a:r>
              <a:t>A mute remembrancer of crime,</a:t>
            </a:r>
          </a:p>
          <a:p>
            <a:r>
              <a:t>Long lost, concealed, forgot for years,</a:t>
            </a:r>
          </a:p>
          <a:p>
            <a:r>
              <a:t>It comes at last to cancel time,</a:t>
            </a:r>
          </a:p>
          <a:p>
            <a:r>
              <a:t>And waken unavailing tears.</a:t>
            </a:r>
          </a:p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‘Long neglect has worn away.’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Long neglect has worn away</a:t>
            </a:r>
          </a:p>
          <a:p>
            <a:r>
              <a:t>Half the sweet enchanting smile;</a:t>
            </a:r>
          </a:p>
          <a:p>
            <a:r>
              <a:t>Time has turned the bloom to grey;</a:t>
            </a:r>
          </a:p>
          <a:p>
            <a:r>
              <a:t>Mould and damp the face defile.</a:t>
            </a:r>
          </a:p>
          <a:p>
            <a:endParaRPr/>
          </a:p>
          <a:p>
            <a:r>
              <a:t>But that lock of silky hair,</a:t>
            </a:r>
          </a:p>
          <a:p>
            <a:r>
              <a:t>Still beneath the picture twined,</a:t>
            </a:r>
          </a:p>
          <a:p>
            <a:r>
              <a:t>Tells what once those features were,</a:t>
            </a:r>
          </a:p>
          <a:p>
            <a:r>
              <a:t>Paints their image on the mind.</a:t>
            </a:r>
          </a:p>
          <a:p>
            <a:endParaRPr/>
          </a:p>
          <a:p>
            <a:r>
              <a:t>Fair the hand that traced that line,</a:t>
            </a:r>
          </a:p>
          <a:p>
            <a:r>
              <a:t>‘Dearest, ever deem me true’;</a:t>
            </a:r>
          </a:p>
          <a:p>
            <a:r>
              <a:t>Swiftly flew the fingers fine</a:t>
            </a:r>
          </a:p>
          <a:p>
            <a:r>
              <a:t>When the pen that motto drew.</a:t>
            </a:r>
          </a:p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‘It will not shine again.’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 will not shine again:</a:t>
            </a:r>
          </a:p>
          <a:p>
            <a:r>
              <a:t>Its sad course is done;</a:t>
            </a:r>
          </a:p>
          <a:p>
            <a:r>
              <a:t>I have seen the last ray wane</a:t>
            </a:r>
          </a:p>
          <a:p>
            <a:r>
              <a:t>Of the cold, bright sun.</a:t>
            </a:r>
          </a:p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‘I know not how it falls on me.’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 know not how it falls on me,</a:t>
            </a:r>
          </a:p>
          <a:p>
            <a:r>
              <a:t>This summer evening, hushed and lone;</a:t>
            </a:r>
          </a:p>
          <a:p>
            <a:r>
              <a:t>Yet the faint wind comes soothingly</a:t>
            </a:r>
          </a:p>
          <a:p>
            <a:r>
              <a:t>With something of an olden tone.</a:t>
            </a:r>
          </a:p>
          <a:p>
            <a:endParaRPr/>
          </a:p>
          <a:p>
            <a:r>
              <a:t>Forgive me if I’ve shunned so long</a:t>
            </a:r>
          </a:p>
          <a:p>
            <a:r>
              <a:t>Your gentle greeting, earth and air!</a:t>
            </a:r>
          </a:p>
          <a:p>
            <a:r>
              <a:t>But sorrow withers even the strong,</a:t>
            </a:r>
          </a:p>
          <a:p>
            <a:r>
              <a:t>And who can fight against despair?</a:t>
            </a:r>
          </a:p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-apple-system</vt:lpstr>
      <vt:lpstr>Arial</vt:lpstr>
      <vt:lpstr>Calibri</vt:lpstr>
      <vt:lpstr>Office Theme</vt:lpstr>
      <vt:lpstr>PowerPoint Presentation</vt:lpstr>
      <vt:lpstr>‘All hushed and still within the house.’</vt:lpstr>
      <vt:lpstr>‘O come with me.’</vt:lpstr>
      <vt:lpstr>‘Had there been falsehood in my breast.’</vt:lpstr>
      <vt:lpstr>‘She dried her tears, and they did smile.’</vt:lpstr>
      <vt:lpstr>‘What winter floods, what showers of spring.’</vt:lpstr>
      <vt:lpstr>‘Long neglect has worn away.’</vt:lpstr>
      <vt:lpstr>‘It will not shine again.’</vt:lpstr>
      <vt:lpstr>‘I know not how it falls on me.’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Zaina Alqublan</cp:lastModifiedBy>
  <cp:revision>2</cp:revision>
  <dcterms:created xsi:type="dcterms:W3CDTF">2013-01-27T09:14:16Z</dcterms:created>
  <dcterms:modified xsi:type="dcterms:W3CDTF">2024-10-28T06:23:49Z</dcterms:modified>
  <cp:category/>
</cp:coreProperties>
</file>