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7" autoAdjust="0"/>
    <p:restoredTop sz="94660"/>
  </p:normalViewPr>
  <p:slideViewPr>
    <p:cSldViewPr snapToGrid="0">
      <p:cViewPr varScale="1">
        <p:scale>
          <a:sx n="79" d="100"/>
          <a:sy n="79" d="100"/>
        </p:scale>
        <p:origin x="146" y="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8D045-6D7B-3685-C59D-8F02AB63E8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FE7E948-FE9B-EB38-00BE-6A7229F547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E70BB0C-3B16-F433-CDAB-0129BB7D8BD9}"/>
              </a:ext>
            </a:extLst>
          </p:cNvPr>
          <p:cNvSpPr>
            <a:spLocks noGrp="1"/>
          </p:cNvSpPr>
          <p:nvPr>
            <p:ph type="dt" sz="half" idx="10"/>
          </p:nvPr>
        </p:nvSpPr>
        <p:spPr/>
        <p:txBody>
          <a:bodyPr/>
          <a:lstStyle/>
          <a:p>
            <a:fld id="{0C605047-D277-4C05-8C41-331B8979DD28}" type="datetimeFigureOut">
              <a:rPr lang="en-GB" smtClean="0"/>
              <a:t>22/10/24</a:t>
            </a:fld>
            <a:endParaRPr lang="en-GB"/>
          </a:p>
        </p:txBody>
      </p:sp>
      <p:sp>
        <p:nvSpPr>
          <p:cNvPr id="5" name="Footer Placeholder 4">
            <a:extLst>
              <a:ext uri="{FF2B5EF4-FFF2-40B4-BE49-F238E27FC236}">
                <a16:creationId xmlns:a16="http://schemas.microsoft.com/office/drawing/2014/main" id="{09C6C429-E810-24F7-46EF-57383F1A85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507185-53FB-28D8-D35B-166EE3420F0B}"/>
              </a:ext>
            </a:extLst>
          </p:cNvPr>
          <p:cNvSpPr>
            <a:spLocks noGrp="1"/>
          </p:cNvSpPr>
          <p:nvPr>
            <p:ph type="sldNum" sz="quarter" idx="12"/>
          </p:nvPr>
        </p:nvSpPr>
        <p:spPr/>
        <p:txBody>
          <a:bodyPr/>
          <a:lstStyle/>
          <a:p>
            <a:fld id="{5F75CA17-F3D7-4DBE-9036-82AD173CAA5E}" type="slidenum">
              <a:rPr lang="en-GB" smtClean="0"/>
              <a:t>‹#›</a:t>
            </a:fld>
            <a:endParaRPr lang="en-GB"/>
          </a:p>
        </p:txBody>
      </p:sp>
    </p:spTree>
    <p:extLst>
      <p:ext uri="{BB962C8B-B14F-4D97-AF65-F5344CB8AC3E}">
        <p14:creationId xmlns:p14="http://schemas.microsoft.com/office/powerpoint/2010/main" val="4190352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0C99C-DCD6-A4C7-C9FE-D4FD5D4A516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149A456-F198-0505-946B-4058BAA1EC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748F9F-EC72-1281-7468-D7F1E822FAC6}"/>
              </a:ext>
            </a:extLst>
          </p:cNvPr>
          <p:cNvSpPr>
            <a:spLocks noGrp="1"/>
          </p:cNvSpPr>
          <p:nvPr>
            <p:ph type="dt" sz="half" idx="10"/>
          </p:nvPr>
        </p:nvSpPr>
        <p:spPr/>
        <p:txBody>
          <a:bodyPr/>
          <a:lstStyle/>
          <a:p>
            <a:fld id="{0C605047-D277-4C05-8C41-331B8979DD28}" type="datetimeFigureOut">
              <a:rPr lang="en-GB" smtClean="0"/>
              <a:t>22/10/24</a:t>
            </a:fld>
            <a:endParaRPr lang="en-GB"/>
          </a:p>
        </p:txBody>
      </p:sp>
      <p:sp>
        <p:nvSpPr>
          <p:cNvPr id="5" name="Footer Placeholder 4">
            <a:extLst>
              <a:ext uri="{FF2B5EF4-FFF2-40B4-BE49-F238E27FC236}">
                <a16:creationId xmlns:a16="http://schemas.microsoft.com/office/drawing/2014/main" id="{6BA9C822-9726-C3C7-3AC2-5A59BB4377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F0615D-2618-115C-5E66-9F7A6E434504}"/>
              </a:ext>
            </a:extLst>
          </p:cNvPr>
          <p:cNvSpPr>
            <a:spLocks noGrp="1"/>
          </p:cNvSpPr>
          <p:nvPr>
            <p:ph type="sldNum" sz="quarter" idx="12"/>
          </p:nvPr>
        </p:nvSpPr>
        <p:spPr/>
        <p:txBody>
          <a:bodyPr/>
          <a:lstStyle/>
          <a:p>
            <a:fld id="{5F75CA17-F3D7-4DBE-9036-82AD173CAA5E}" type="slidenum">
              <a:rPr lang="en-GB" smtClean="0"/>
              <a:t>‹#›</a:t>
            </a:fld>
            <a:endParaRPr lang="en-GB"/>
          </a:p>
        </p:txBody>
      </p:sp>
    </p:spTree>
    <p:extLst>
      <p:ext uri="{BB962C8B-B14F-4D97-AF65-F5344CB8AC3E}">
        <p14:creationId xmlns:p14="http://schemas.microsoft.com/office/powerpoint/2010/main" val="2302806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5388C-E7D5-A7C6-09D1-0E4455551D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7122D6E-5CB9-83D9-1D45-0A78840DFB2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83E40F7-82E8-7A13-455E-A1EFD79C50DF}"/>
              </a:ext>
            </a:extLst>
          </p:cNvPr>
          <p:cNvSpPr>
            <a:spLocks noGrp="1"/>
          </p:cNvSpPr>
          <p:nvPr>
            <p:ph type="dt" sz="half" idx="10"/>
          </p:nvPr>
        </p:nvSpPr>
        <p:spPr/>
        <p:txBody>
          <a:bodyPr/>
          <a:lstStyle/>
          <a:p>
            <a:fld id="{0C605047-D277-4C05-8C41-331B8979DD28}" type="datetimeFigureOut">
              <a:rPr lang="en-GB" smtClean="0"/>
              <a:t>22/10/24</a:t>
            </a:fld>
            <a:endParaRPr lang="en-GB"/>
          </a:p>
        </p:txBody>
      </p:sp>
      <p:sp>
        <p:nvSpPr>
          <p:cNvPr id="5" name="Footer Placeholder 4">
            <a:extLst>
              <a:ext uri="{FF2B5EF4-FFF2-40B4-BE49-F238E27FC236}">
                <a16:creationId xmlns:a16="http://schemas.microsoft.com/office/drawing/2014/main" id="{DDB70E1D-329A-A4FD-F6A3-308FBF3428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C7FD20-1A0B-0590-3D26-9687C9927B74}"/>
              </a:ext>
            </a:extLst>
          </p:cNvPr>
          <p:cNvSpPr>
            <a:spLocks noGrp="1"/>
          </p:cNvSpPr>
          <p:nvPr>
            <p:ph type="sldNum" sz="quarter" idx="12"/>
          </p:nvPr>
        </p:nvSpPr>
        <p:spPr/>
        <p:txBody>
          <a:bodyPr/>
          <a:lstStyle/>
          <a:p>
            <a:fld id="{5F75CA17-F3D7-4DBE-9036-82AD173CAA5E}" type="slidenum">
              <a:rPr lang="en-GB" smtClean="0"/>
              <a:t>‹#›</a:t>
            </a:fld>
            <a:endParaRPr lang="en-GB"/>
          </a:p>
        </p:txBody>
      </p:sp>
    </p:spTree>
    <p:extLst>
      <p:ext uri="{BB962C8B-B14F-4D97-AF65-F5344CB8AC3E}">
        <p14:creationId xmlns:p14="http://schemas.microsoft.com/office/powerpoint/2010/main" val="1773716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0F910-0D2D-ADC9-14AE-11AF843CAC3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E6FFB57-05F4-8C04-820D-8EE95C6D62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06E5637-2FDB-0D8A-5CFE-BE05BFE8BBF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AFB1E72-51F4-8C66-49EF-C19E890234C1}"/>
              </a:ext>
            </a:extLst>
          </p:cNvPr>
          <p:cNvSpPr>
            <a:spLocks noGrp="1"/>
          </p:cNvSpPr>
          <p:nvPr>
            <p:ph type="dt" sz="half" idx="10"/>
          </p:nvPr>
        </p:nvSpPr>
        <p:spPr/>
        <p:txBody>
          <a:bodyPr/>
          <a:lstStyle/>
          <a:p>
            <a:fld id="{0C605047-D277-4C05-8C41-331B8979DD28}" type="datetimeFigureOut">
              <a:rPr lang="en-GB" smtClean="0"/>
              <a:t>22/10/24</a:t>
            </a:fld>
            <a:endParaRPr lang="en-GB"/>
          </a:p>
        </p:txBody>
      </p:sp>
      <p:sp>
        <p:nvSpPr>
          <p:cNvPr id="6" name="Footer Placeholder 5">
            <a:extLst>
              <a:ext uri="{FF2B5EF4-FFF2-40B4-BE49-F238E27FC236}">
                <a16:creationId xmlns:a16="http://schemas.microsoft.com/office/drawing/2014/main" id="{227F578F-2AC7-D66D-CEC0-BE036AB53F0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EAAFE5-3EB8-513B-62A4-631940B757DC}"/>
              </a:ext>
            </a:extLst>
          </p:cNvPr>
          <p:cNvSpPr>
            <a:spLocks noGrp="1"/>
          </p:cNvSpPr>
          <p:nvPr>
            <p:ph type="sldNum" sz="quarter" idx="12"/>
          </p:nvPr>
        </p:nvSpPr>
        <p:spPr/>
        <p:txBody>
          <a:bodyPr/>
          <a:lstStyle/>
          <a:p>
            <a:fld id="{5F75CA17-F3D7-4DBE-9036-82AD173CAA5E}" type="slidenum">
              <a:rPr lang="en-GB" smtClean="0"/>
              <a:t>‹#›</a:t>
            </a:fld>
            <a:endParaRPr lang="en-GB"/>
          </a:p>
        </p:txBody>
      </p:sp>
    </p:spTree>
    <p:extLst>
      <p:ext uri="{BB962C8B-B14F-4D97-AF65-F5344CB8AC3E}">
        <p14:creationId xmlns:p14="http://schemas.microsoft.com/office/powerpoint/2010/main" val="2418038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AE913-B972-2645-D568-33468356E49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5758F76-8F6D-AB1E-FAB5-E078AA5E04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F35BF9-45C9-1709-DA97-A5EDD14908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61BA0D1-9197-3B1F-DC9B-F15C7C6BE7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0DFB2C-370E-F31F-46DE-156F727AD46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52EA675-EDD1-6B53-17AE-4CA4ADCA4F93}"/>
              </a:ext>
            </a:extLst>
          </p:cNvPr>
          <p:cNvSpPr>
            <a:spLocks noGrp="1"/>
          </p:cNvSpPr>
          <p:nvPr>
            <p:ph type="dt" sz="half" idx="10"/>
          </p:nvPr>
        </p:nvSpPr>
        <p:spPr/>
        <p:txBody>
          <a:bodyPr/>
          <a:lstStyle/>
          <a:p>
            <a:fld id="{0C605047-D277-4C05-8C41-331B8979DD28}" type="datetimeFigureOut">
              <a:rPr lang="en-GB" smtClean="0"/>
              <a:t>22/10/24</a:t>
            </a:fld>
            <a:endParaRPr lang="en-GB"/>
          </a:p>
        </p:txBody>
      </p:sp>
      <p:sp>
        <p:nvSpPr>
          <p:cNvPr id="8" name="Footer Placeholder 7">
            <a:extLst>
              <a:ext uri="{FF2B5EF4-FFF2-40B4-BE49-F238E27FC236}">
                <a16:creationId xmlns:a16="http://schemas.microsoft.com/office/drawing/2014/main" id="{9B9AEBCE-53BE-1286-3599-4023F5238F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C4E6CAE-7947-2B1C-F673-9F75E3015D2A}"/>
              </a:ext>
            </a:extLst>
          </p:cNvPr>
          <p:cNvSpPr>
            <a:spLocks noGrp="1"/>
          </p:cNvSpPr>
          <p:nvPr>
            <p:ph type="sldNum" sz="quarter" idx="12"/>
          </p:nvPr>
        </p:nvSpPr>
        <p:spPr/>
        <p:txBody>
          <a:bodyPr/>
          <a:lstStyle/>
          <a:p>
            <a:fld id="{5F75CA17-F3D7-4DBE-9036-82AD173CAA5E}" type="slidenum">
              <a:rPr lang="en-GB" smtClean="0"/>
              <a:t>‹#›</a:t>
            </a:fld>
            <a:endParaRPr lang="en-GB"/>
          </a:p>
        </p:txBody>
      </p:sp>
    </p:spTree>
    <p:extLst>
      <p:ext uri="{BB962C8B-B14F-4D97-AF65-F5344CB8AC3E}">
        <p14:creationId xmlns:p14="http://schemas.microsoft.com/office/powerpoint/2010/main" val="4030243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130F0-0B0D-99D3-399B-F527272078A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EB0BA3F-FB82-EC79-562D-A13AD1A2E6F2}"/>
              </a:ext>
            </a:extLst>
          </p:cNvPr>
          <p:cNvSpPr>
            <a:spLocks noGrp="1"/>
          </p:cNvSpPr>
          <p:nvPr>
            <p:ph type="dt" sz="half" idx="10"/>
          </p:nvPr>
        </p:nvSpPr>
        <p:spPr/>
        <p:txBody>
          <a:bodyPr/>
          <a:lstStyle/>
          <a:p>
            <a:fld id="{0C605047-D277-4C05-8C41-331B8979DD28}" type="datetimeFigureOut">
              <a:rPr lang="en-GB" smtClean="0"/>
              <a:t>22/10/24</a:t>
            </a:fld>
            <a:endParaRPr lang="en-GB"/>
          </a:p>
        </p:txBody>
      </p:sp>
      <p:sp>
        <p:nvSpPr>
          <p:cNvPr id="4" name="Footer Placeholder 3">
            <a:extLst>
              <a:ext uri="{FF2B5EF4-FFF2-40B4-BE49-F238E27FC236}">
                <a16:creationId xmlns:a16="http://schemas.microsoft.com/office/drawing/2014/main" id="{72849957-9D3A-34E0-DECE-B15CC80B2F1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5E64690-3D91-2192-6DA1-F06234BD7684}"/>
              </a:ext>
            </a:extLst>
          </p:cNvPr>
          <p:cNvSpPr>
            <a:spLocks noGrp="1"/>
          </p:cNvSpPr>
          <p:nvPr>
            <p:ph type="sldNum" sz="quarter" idx="12"/>
          </p:nvPr>
        </p:nvSpPr>
        <p:spPr/>
        <p:txBody>
          <a:bodyPr/>
          <a:lstStyle/>
          <a:p>
            <a:fld id="{5F75CA17-F3D7-4DBE-9036-82AD173CAA5E}" type="slidenum">
              <a:rPr lang="en-GB" smtClean="0"/>
              <a:t>‹#›</a:t>
            </a:fld>
            <a:endParaRPr lang="en-GB"/>
          </a:p>
        </p:txBody>
      </p:sp>
    </p:spTree>
    <p:extLst>
      <p:ext uri="{BB962C8B-B14F-4D97-AF65-F5344CB8AC3E}">
        <p14:creationId xmlns:p14="http://schemas.microsoft.com/office/powerpoint/2010/main" val="1612858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3BB45F-0FAD-8A63-F82A-47B769010AD6}"/>
              </a:ext>
            </a:extLst>
          </p:cNvPr>
          <p:cNvSpPr>
            <a:spLocks noGrp="1"/>
          </p:cNvSpPr>
          <p:nvPr>
            <p:ph type="dt" sz="half" idx="10"/>
          </p:nvPr>
        </p:nvSpPr>
        <p:spPr/>
        <p:txBody>
          <a:bodyPr/>
          <a:lstStyle/>
          <a:p>
            <a:fld id="{0C605047-D277-4C05-8C41-331B8979DD28}" type="datetimeFigureOut">
              <a:rPr lang="en-GB" smtClean="0"/>
              <a:t>22/10/24</a:t>
            </a:fld>
            <a:endParaRPr lang="en-GB"/>
          </a:p>
        </p:txBody>
      </p:sp>
      <p:sp>
        <p:nvSpPr>
          <p:cNvPr id="3" name="Footer Placeholder 2">
            <a:extLst>
              <a:ext uri="{FF2B5EF4-FFF2-40B4-BE49-F238E27FC236}">
                <a16:creationId xmlns:a16="http://schemas.microsoft.com/office/drawing/2014/main" id="{0D49182C-22DD-9DB3-52EA-B89127DC95F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A373EB1-5FE6-C923-0BF2-77AF0D5A751C}"/>
              </a:ext>
            </a:extLst>
          </p:cNvPr>
          <p:cNvSpPr>
            <a:spLocks noGrp="1"/>
          </p:cNvSpPr>
          <p:nvPr>
            <p:ph type="sldNum" sz="quarter" idx="12"/>
          </p:nvPr>
        </p:nvSpPr>
        <p:spPr/>
        <p:txBody>
          <a:bodyPr/>
          <a:lstStyle/>
          <a:p>
            <a:fld id="{5F75CA17-F3D7-4DBE-9036-82AD173CAA5E}" type="slidenum">
              <a:rPr lang="en-GB" smtClean="0"/>
              <a:t>‹#›</a:t>
            </a:fld>
            <a:endParaRPr lang="en-GB"/>
          </a:p>
        </p:txBody>
      </p:sp>
    </p:spTree>
    <p:extLst>
      <p:ext uri="{BB962C8B-B14F-4D97-AF65-F5344CB8AC3E}">
        <p14:creationId xmlns:p14="http://schemas.microsoft.com/office/powerpoint/2010/main" val="666565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97DC5-83B4-B8D0-C70A-259D2C8EF2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E1A5392-3897-D599-A90F-A2B1093292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310DDB0-EB41-9D5A-A400-D530719EA8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988D1F-5385-60A2-595F-6AA82025B647}"/>
              </a:ext>
            </a:extLst>
          </p:cNvPr>
          <p:cNvSpPr>
            <a:spLocks noGrp="1"/>
          </p:cNvSpPr>
          <p:nvPr>
            <p:ph type="dt" sz="half" idx="10"/>
          </p:nvPr>
        </p:nvSpPr>
        <p:spPr/>
        <p:txBody>
          <a:bodyPr/>
          <a:lstStyle/>
          <a:p>
            <a:fld id="{0C605047-D277-4C05-8C41-331B8979DD28}" type="datetimeFigureOut">
              <a:rPr lang="en-GB" smtClean="0"/>
              <a:t>22/10/24</a:t>
            </a:fld>
            <a:endParaRPr lang="en-GB"/>
          </a:p>
        </p:txBody>
      </p:sp>
      <p:sp>
        <p:nvSpPr>
          <p:cNvPr id="6" name="Footer Placeholder 5">
            <a:extLst>
              <a:ext uri="{FF2B5EF4-FFF2-40B4-BE49-F238E27FC236}">
                <a16:creationId xmlns:a16="http://schemas.microsoft.com/office/drawing/2014/main" id="{D99D5EC6-77C0-E2AC-BF50-6793EC3452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B608A78-EF36-05ED-D4CB-C04D86F5B98C}"/>
              </a:ext>
            </a:extLst>
          </p:cNvPr>
          <p:cNvSpPr>
            <a:spLocks noGrp="1"/>
          </p:cNvSpPr>
          <p:nvPr>
            <p:ph type="sldNum" sz="quarter" idx="12"/>
          </p:nvPr>
        </p:nvSpPr>
        <p:spPr/>
        <p:txBody>
          <a:bodyPr/>
          <a:lstStyle/>
          <a:p>
            <a:fld id="{5F75CA17-F3D7-4DBE-9036-82AD173CAA5E}" type="slidenum">
              <a:rPr lang="en-GB" smtClean="0"/>
              <a:t>‹#›</a:t>
            </a:fld>
            <a:endParaRPr lang="en-GB"/>
          </a:p>
        </p:txBody>
      </p:sp>
    </p:spTree>
    <p:extLst>
      <p:ext uri="{BB962C8B-B14F-4D97-AF65-F5344CB8AC3E}">
        <p14:creationId xmlns:p14="http://schemas.microsoft.com/office/powerpoint/2010/main" val="1239076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A910A-A92D-8467-4BA3-7B2E17A205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7680ECC-8636-C9D3-1E61-5B9255CC42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9810636-807F-CAAB-BF5D-C2B5435609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ED3263-FDC3-68FE-01C5-A39728728629}"/>
              </a:ext>
            </a:extLst>
          </p:cNvPr>
          <p:cNvSpPr>
            <a:spLocks noGrp="1"/>
          </p:cNvSpPr>
          <p:nvPr>
            <p:ph type="dt" sz="half" idx="10"/>
          </p:nvPr>
        </p:nvSpPr>
        <p:spPr/>
        <p:txBody>
          <a:bodyPr/>
          <a:lstStyle/>
          <a:p>
            <a:fld id="{0C605047-D277-4C05-8C41-331B8979DD28}" type="datetimeFigureOut">
              <a:rPr lang="en-GB" smtClean="0"/>
              <a:t>22/10/24</a:t>
            </a:fld>
            <a:endParaRPr lang="en-GB"/>
          </a:p>
        </p:txBody>
      </p:sp>
      <p:sp>
        <p:nvSpPr>
          <p:cNvPr id="6" name="Footer Placeholder 5">
            <a:extLst>
              <a:ext uri="{FF2B5EF4-FFF2-40B4-BE49-F238E27FC236}">
                <a16:creationId xmlns:a16="http://schemas.microsoft.com/office/drawing/2014/main" id="{0D6107B5-0258-F0D0-8620-9DB48CCEB41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1BCC1BE-6AF3-D060-C268-E37B7615ADE5}"/>
              </a:ext>
            </a:extLst>
          </p:cNvPr>
          <p:cNvSpPr>
            <a:spLocks noGrp="1"/>
          </p:cNvSpPr>
          <p:nvPr>
            <p:ph type="sldNum" sz="quarter" idx="12"/>
          </p:nvPr>
        </p:nvSpPr>
        <p:spPr/>
        <p:txBody>
          <a:bodyPr/>
          <a:lstStyle/>
          <a:p>
            <a:fld id="{5F75CA17-F3D7-4DBE-9036-82AD173CAA5E}" type="slidenum">
              <a:rPr lang="en-GB" smtClean="0"/>
              <a:t>‹#›</a:t>
            </a:fld>
            <a:endParaRPr lang="en-GB"/>
          </a:p>
        </p:txBody>
      </p:sp>
    </p:spTree>
    <p:extLst>
      <p:ext uri="{BB962C8B-B14F-4D97-AF65-F5344CB8AC3E}">
        <p14:creationId xmlns:p14="http://schemas.microsoft.com/office/powerpoint/2010/main" val="3375522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6A535-6C9E-EABB-00F9-07D237FBEC3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E24DA33-CF25-540F-9506-2528B23141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F86DD9-D378-F772-98EB-78D779C12BCC}"/>
              </a:ext>
            </a:extLst>
          </p:cNvPr>
          <p:cNvSpPr>
            <a:spLocks noGrp="1"/>
          </p:cNvSpPr>
          <p:nvPr>
            <p:ph type="dt" sz="half" idx="10"/>
          </p:nvPr>
        </p:nvSpPr>
        <p:spPr/>
        <p:txBody>
          <a:bodyPr/>
          <a:lstStyle/>
          <a:p>
            <a:fld id="{0C605047-D277-4C05-8C41-331B8979DD28}" type="datetimeFigureOut">
              <a:rPr lang="en-GB" smtClean="0"/>
              <a:t>22/10/24</a:t>
            </a:fld>
            <a:endParaRPr lang="en-GB"/>
          </a:p>
        </p:txBody>
      </p:sp>
      <p:sp>
        <p:nvSpPr>
          <p:cNvPr id="5" name="Footer Placeholder 4">
            <a:extLst>
              <a:ext uri="{FF2B5EF4-FFF2-40B4-BE49-F238E27FC236}">
                <a16:creationId xmlns:a16="http://schemas.microsoft.com/office/drawing/2014/main" id="{6FA91A6E-2BFA-77B6-D26C-39A85DDDC3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E938AC-6E10-2AD8-6D44-29CD9706F41B}"/>
              </a:ext>
            </a:extLst>
          </p:cNvPr>
          <p:cNvSpPr>
            <a:spLocks noGrp="1"/>
          </p:cNvSpPr>
          <p:nvPr>
            <p:ph type="sldNum" sz="quarter" idx="12"/>
          </p:nvPr>
        </p:nvSpPr>
        <p:spPr/>
        <p:txBody>
          <a:bodyPr/>
          <a:lstStyle/>
          <a:p>
            <a:fld id="{5F75CA17-F3D7-4DBE-9036-82AD173CAA5E}" type="slidenum">
              <a:rPr lang="en-GB" smtClean="0"/>
              <a:t>‹#›</a:t>
            </a:fld>
            <a:endParaRPr lang="en-GB"/>
          </a:p>
        </p:txBody>
      </p:sp>
    </p:spTree>
    <p:extLst>
      <p:ext uri="{BB962C8B-B14F-4D97-AF65-F5344CB8AC3E}">
        <p14:creationId xmlns:p14="http://schemas.microsoft.com/office/powerpoint/2010/main" val="1085107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48D95A-0792-F9D2-3336-89C6C2BB9A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4CDB43C-782E-E8CE-F059-2457160E70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AB7E15E-7362-20C0-5B53-7499CE4BD923}"/>
              </a:ext>
            </a:extLst>
          </p:cNvPr>
          <p:cNvSpPr>
            <a:spLocks noGrp="1"/>
          </p:cNvSpPr>
          <p:nvPr>
            <p:ph type="dt" sz="half" idx="10"/>
          </p:nvPr>
        </p:nvSpPr>
        <p:spPr/>
        <p:txBody>
          <a:bodyPr/>
          <a:lstStyle/>
          <a:p>
            <a:fld id="{0C605047-D277-4C05-8C41-331B8979DD28}" type="datetimeFigureOut">
              <a:rPr lang="en-GB" smtClean="0"/>
              <a:t>22/10/24</a:t>
            </a:fld>
            <a:endParaRPr lang="en-GB"/>
          </a:p>
        </p:txBody>
      </p:sp>
      <p:sp>
        <p:nvSpPr>
          <p:cNvPr id="5" name="Footer Placeholder 4">
            <a:extLst>
              <a:ext uri="{FF2B5EF4-FFF2-40B4-BE49-F238E27FC236}">
                <a16:creationId xmlns:a16="http://schemas.microsoft.com/office/drawing/2014/main" id="{D87B7C41-E606-EEA2-2860-79476A33E3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D42EAB-363D-0859-06AF-7454798D3030}"/>
              </a:ext>
            </a:extLst>
          </p:cNvPr>
          <p:cNvSpPr>
            <a:spLocks noGrp="1"/>
          </p:cNvSpPr>
          <p:nvPr>
            <p:ph type="sldNum" sz="quarter" idx="12"/>
          </p:nvPr>
        </p:nvSpPr>
        <p:spPr/>
        <p:txBody>
          <a:bodyPr/>
          <a:lstStyle/>
          <a:p>
            <a:fld id="{5F75CA17-F3D7-4DBE-9036-82AD173CAA5E}" type="slidenum">
              <a:rPr lang="en-GB" smtClean="0"/>
              <a:t>‹#›</a:t>
            </a:fld>
            <a:endParaRPr lang="en-GB"/>
          </a:p>
        </p:txBody>
      </p:sp>
    </p:spTree>
    <p:extLst>
      <p:ext uri="{BB962C8B-B14F-4D97-AF65-F5344CB8AC3E}">
        <p14:creationId xmlns:p14="http://schemas.microsoft.com/office/powerpoint/2010/main" val="583107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DED557-B542-34B2-E09F-EF3D3A23B2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68C6767-EAC7-F56C-F07F-DC57B7B9E0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0346F0-2105-7FF8-6190-6698FED3D6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C605047-D277-4C05-8C41-331B8979DD28}" type="datetimeFigureOut">
              <a:rPr lang="en-GB" smtClean="0"/>
              <a:t>22/10/24</a:t>
            </a:fld>
            <a:endParaRPr lang="en-GB"/>
          </a:p>
        </p:txBody>
      </p:sp>
      <p:sp>
        <p:nvSpPr>
          <p:cNvPr id="5" name="Footer Placeholder 4">
            <a:extLst>
              <a:ext uri="{FF2B5EF4-FFF2-40B4-BE49-F238E27FC236}">
                <a16:creationId xmlns:a16="http://schemas.microsoft.com/office/drawing/2014/main" id="{BA5AECD9-CD2B-87B5-0281-43B74E1AD6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5FD03F3-BBBD-DA6F-0D04-4F3542273B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F75CA17-F3D7-4DBE-9036-82AD173CAA5E}" type="slidenum">
              <a:rPr lang="en-GB" smtClean="0"/>
              <a:t>‹#›</a:t>
            </a:fld>
            <a:endParaRPr lang="en-GB"/>
          </a:p>
        </p:txBody>
      </p:sp>
    </p:spTree>
    <p:extLst>
      <p:ext uri="{BB962C8B-B14F-4D97-AF65-F5344CB8AC3E}">
        <p14:creationId xmlns:p14="http://schemas.microsoft.com/office/powerpoint/2010/main" val="14778839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33309-C7C7-C6E3-3E78-8DAA48999209}"/>
              </a:ext>
            </a:extLst>
          </p:cNvPr>
          <p:cNvSpPr>
            <a:spLocks noGrp="1"/>
          </p:cNvSpPr>
          <p:nvPr>
            <p:ph type="ctrTitle"/>
          </p:nvPr>
        </p:nvSpPr>
        <p:spPr/>
        <p:txBody>
          <a:bodyPr/>
          <a:lstStyle/>
          <a:p>
            <a:r>
              <a:rPr lang="en-GB" dirty="0"/>
              <a:t>Lord Byron</a:t>
            </a:r>
          </a:p>
        </p:txBody>
      </p:sp>
      <p:sp>
        <p:nvSpPr>
          <p:cNvPr id="3" name="Subtitle 2">
            <a:extLst>
              <a:ext uri="{FF2B5EF4-FFF2-40B4-BE49-F238E27FC236}">
                <a16:creationId xmlns:a16="http://schemas.microsoft.com/office/drawing/2014/main" id="{C759919B-B4B5-2543-5072-55CE825FB031}"/>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736736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B111E-8E84-6C17-CCB2-1D5DD1662B4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6491D44-A4A8-677A-DABE-31EFD445EFD3}"/>
              </a:ext>
            </a:extLst>
          </p:cNvPr>
          <p:cNvSpPr>
            <a:spLocks noGrp="1"/>
          </p:cNvSpPr>
          <p:nvPr>
            <p:ph idx="1"/>
          </p:nvPr>
        </p:nvSpPr>
        <p:spPr/>
        <p:txBody>
          <a:bodyPr/>
          <a:lstStyle/>
          <a:p>
            <a:r>
              <a:rPr lang="en-GB" b="1" dirty="0"/>
              <a:t>Lord Byron: Background</a:t>
            </a:r>
          </a:p>
          <a:p>
            <a:r>
              <a:rPr lang="en-GB" dirty="0"/>
              <a:t>George Gordon, Lord Byron (1788–1824), was a leading figure in the Romantic movement. Known for his flamboyant lifestyle and passionate poetry, Byron became a symbol of the Romantic hero, often characterized by brooding melancholy and a rebellious spirit. His works often explored themes of love, liberty, and human flaws.</a:t>
            </a:r>
          </a:p>
          <a:p>
            <a:endParaRPr lang="en-GB" dirty="0"/>
          </a:p>
        </p:txBody>
      </p:sp>
    </p:spTree>
    <p:extLst>
      <p:ext uri="{BB962C8B-B14F-4D97-AF65-F5344CB8AC3E}">
        <p14:creationId xmlns:p14="http://schemas.microsoft.com/office/powerpoint/2010/main" val="4259688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3DF69-016D-35F6-29F6-EBCAC4EB6F4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9049796-76F5-92C7-4766-BBF683AEAD4A}"/>
              </a:ext>
            </a:extLst>
          </p:cNvPr>
          <p:cNvSpPr>
            <a:spLocks noGrp="1"/>
          </p:cNvSpPr>
          <p:nvPr>
            <p:ph idx="1"/>
          </p:nvPr>
        </p:nvSpPr>
        <p:spPr/>
        <p:txBody>
          <a:bodyPr>
            <a:normAutofit/>
          </a:bodyPr>
          <a:lstStyle/>
          <a:p>
            <a:r>
              <a:rPr lang="en-GB" b="1" dirty="0"/>
              <a:t>Lines from “She Walks in Beauty” (1814):</a:t>
            </a:r>
            <a:r>
              <a:rPr lang="en-GB" dirty="0"/>
              <a:t> “She walks in beauty, like the night</a:t>
            </a:r>
            <a:br>
              <a:rPr lang="en-GB" dirty="0"/>
            </a:br>
            <a:r>
              <a:rPr lang="en-GB" dirty="0"/>
              <a:t>Of cloudless climes and starry skies;</a:t>
            </a:r>
            <a:br>
              <a:rPr lang="en-GB" dirty="0"/>
            </a:br>
            <a:r>
              <a:rPr lang="en-GB" dirty="0"/>
              <a:t>And all that’s best of dark and bright</a:t>
            </a:r>
            <a:br>
              <a:rPr lang="en-GB" dirty="0"/>
            </a:br>
            <a:r>
              <a:rPr lang="en-GB" dirty="0"/>
              <a:t>Meet in her aspect and her eyes.”</a:t>
            </a:r>
          </a:p>
          <a:p>
            <a:endParaRPr lang="en-GB" dirty="0"/>
          </a:p>
        </p:txBody>
      </p:sp>
    </p:spTree>
    <p:extLst>
      <p:ext uri="{BB962C8B-B14F-4D97-AF65-F5344CB8AC3E}">
        <p14:creationId xmlns:p14="http://schemas.microsoft.com/office/powerpoint/2010/main" val="2255146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C79CE-6F3C-B8B8-1E35-C480061957D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186ED18-9DB1-0A7A-2817-A14E9555F90F}"/>
              </a:ext>
            </a:extLst>
          </p:cNvPr>
          <p:cNvSpPr>
            <a:spLocks noGrp="1"/>
          </p:cNvSpPr>
          <p:nvPr>
            <p:ph idx="1"/>
          </p:nvPr>
        </p:nvSpPr>
        <p:spPr/>
        <p:txBody>
          <a:bodyPr>
            <a:normAutofit fontScale="85000" lnSpcReduction="20000"/>
          </a:bodyPr>
          <a:lstStyle/>
          <a:p>
            <a:r>
              <a:rPr lang="en-GB" dirty="0"/>
              <a:t>These lines are taken from Lord Byron’s </a:t>
            </a:r>
            <a:r>
              <a:rPr lang="en-GB" i="1" dirty="0"/>
              <a:t>She Walks in Beauty</a:t>
            </a:r>
            <a:r>
              <a:rPr lang="en-GB" dirty="0"/>
              <a:t>, which was written in the Romantic period. The poem praises a woman's beauty and its harmonious blend of opposites.</a:t>
            </a:r>
          </a:p>
          <a:p>
            <a:r>
              <a:rPr lang="en-GB" dirty="0"/>
              <a:t>This poem represents the Romantic era in multiple ways. First, there is a strong use of emotion and idealization of beauty, typical of Romantic poetry. The line “She walks in beauty, like the night” (1) blends the natural world with human beauty, reflecting Romanticism’s fascination with nature. Second, the poem expresses admiration for the balance of light and dark, symbolizing the poet’s view of the woman’s inner and outer beauty.</a:t>
            </a:r>
          </a:p>
          <a:p>
            <a:r>
              <a:rPr lang="en-GB" dirty="0"/>
              <a:t>There are many stylistic devices in the poem. First, there is a simile in “like the night” (1), comparing the woman’s beauty to the night sky. Second, there is juxtaposition in the imagery of “dark and bright” (3), which emphasizes her unique beauty. </a:t>
            </a:r>
            <a:r>
              <a:rPr lang="en-GB"/>
              <a:t>Third, there is visual imagery in “starry skies” (2), evoking a sense of peaceful, celestial beauty.</a:t>
            </a:r>
          </a:p>
          <a:p>
            <a:endParaRPr lang="en-GB"/>
          </a:p>
        </p:txBody>
      </p:sp>
    </p:spTree>
    <p:extLst>
      <p:ext uri="{BB962C8B-B14F-4D97-AF65-F5344CB8AC3E}">
        <p14:creationId xmlns:p14="http://schemas.microsoft.com/office/powerpoint/2010/main" val="35200839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307</Words>
  <Application>Microsoft Office PowerPoint</Application>
  <PresentationFormat>Widescreen</PresentationFormat>
  <Paragraphs>7</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Aptos Display</vt:lpstr>
      <vt:lpstr>Arial</vt:lpstr>
      <vt:lpstr>Office Theme</vt:lpstr>
      <vt:lpstr>Lord Byron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Zaina a</dc:creator>
  <cp:lastModifiedBy>Zaina a</cp:lastModifiedBy>
  <cp:revision>1</cp:revision>
  <dcterms:created xsi:type="dcterms:W3CDTF">2024-10-22T06:46:48Z</dcterms:created>
  <dcterms:modified xsi:type="dcterms:W3CDTF">2024-10-22T06:48:11Z</dcterms:modified>
</cp:coreProperties>
</file>