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955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Scholar Gipsy by Matthew Arnold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"But fly our paths, our feverish contact fly!</a:t>
            </a:r>
          </a:p>
          <a:p>
            <a:r>
              <a:t>For strong the infection of our mental strife,</a:t>
            </a:r>
          </a:p>
          <a:p>
            <a:r>
              <a:t>Which, though it gives no bliss, yet spoils for rest;</a:t>
            </a:r>
          </a:p>
          <a:p>
            <a:r>
              <a:t>And we should win thee from thy own fair life,</a:t>
            </a:r>
          </a:p>
          <a:p>
            <a:r>
              <a:t>Like us distracted, and like us unblest."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Strayed Reveller by Matthew Arnold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"And in the meadows tremulous with dew,</a:t>
            </a:r>
          </a:p>
          <a:p>
            <a:r>
              <a:t>He sees the boys pursue their sport,</a:t>
            </a:r>
          </a:p>
          <a:p>
            <a:r>
              <a:t>Untroubled what he knows, unsought</a:t>
            </a:r>
          </a:p>
          <a:p>
            <a:r>
              <a:t>The unhappy dreams that drink his blood,</a:t>
            </a:r>
          </a:p>
          <a:p>
            <a:r>
              <a:t>The strayed reveller."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Sohrab and Rustum by Matthew Arnold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"But Sohrab heard, and quailed not, but rushed on,</a:t>
            </a:r>
          </a:p>
          <a:p>
            <a:r>
              <a:t>And struck again; and again Rustum bowed</a:t>
            </a:r>
          </a:p>
          <a:p>
            <a:r>
              <a:t>His head; but this time all the blade, like glass,</a:t>
            </a:r>
          </a:p>
          <a:p>
            <a:r>
              <a:t>Sprang in a thousand shivers on the helm,</a:t>
            </a:r>
          </a:p>
          <a:p>
            <a:r>
              <a:t>And in his hand the hilt remained alone."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Forsaken Merman by Matthew Arnold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"Come, dear children, let us away;</a:t>
            </a:r>
          </a:p>
          <a:p>
            <a:r>
              <a:t>Down and away below!</a:t>
            </a:r>
          </a:p>
          <a:p>
            <a:r>
              <a:t>Now my brothers call from the bay,</a:t>
            </a:r>
          </a:p>
          <a:p>
            <a:r>
              <a:t>Now the great winds shoreward blow;</a:t>
            </a:r>
          </a:p>
          <a:p>
            <a:r>
              <a:t>Now the salt tides seaward flow;</a:t>
            </a:r>
          </a:p>
          <a:p>
            <a:r>
              <a:t>Now the wild white horses play,</a:t>
            </a:r>
          </a:p>
          <a:p>
            <a:r>
              <a:t>Champ and chafe and toss in the spray."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The Scholar Gipsy by Matthew Arnold</vt:lpstr>
      <vt:lpstr>The Strayed Reveller by Matthew Arnold</vt:lpstr>
      <vt:lpstr>Sohrab and Rustum by Matthew Arnold</vt:lpstr>
      <vt:lpstr>The Forsaken Merman by Matthew Arnold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Zaina a</cp:lastModifiedBy>
  <cp:revision>1</cp:revision>
  <dcterms:created xsi:type="dcterms:W3CDTF">2013-01-27T09:14:16Z</dcterms:created>
  <dcterms:modified xsi:type="dcterms:W3CDTF">2024-11-04T06:29:46Z</dcterms:modified>
  <cp:category/>
</cp:coreProperties>
</file>