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7998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0184" y="521207"/>
            <a:ext cx="8184642" cy="1006602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3088" y="1557527"/>
            <a:ext cx="3816096" cy="187147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3999" cy="685799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64463" y="1701495"/>
            <a:ext cx="7015073" cy="512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30504" y="2316621"/>
            <a:ext cx="8482990" cy="28403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8" Type="http://schemas.openxmlformats.org/officeDocument/2006/relationships/image" Target="../media/image15.png"/><Relationship Id="rId9" Type="http://schemas.openxmlformats.org/officeDocument/2006/relationships/image" Target="../media/image16.png"/><Relationship Id="rId10" Type="http://schemas.openxmlformats.org/officeDocument/2006/relationships/image" Target="../media/image17.png"/><Relationship Id="rId11" Type="http://schemas.openxmlformats.org/officeDocument/2006/relationships/image" Target="../media/image18.png"/><Relationship Id="rId12" Type="http://schemas.openxmlformats.org/officeDocument/2006/relationships/image" Target="../media/image19.png"/><Relationship Id="rId13" Type="http://schemas.openxmlformats.org/officeDocument/2006/relationships/image" Target="../media/image20.png"/><Relationship Id="rId14" Type="http://schemas.openxmlformats.org/officeDocument/2006/relationships/image" Target="../media/image21.png"/><Relationship Id="rId15" Type="http://schemas.openxmlformats.org/officeDocument/2006/relationships/image" Target="../media/image22.png"/><Relationship Id="rId16" Type="http://schemas.openxmlformats.org/officeDocument/2006/relationships/image" Target="../media/image23.png"/><Relationship Id="rId17" Type="http://schemas.openxmlformats.org/officeDocument/2006/relationships/image" Target="../media/image24.png"/><Relationship Id="rId18" Type="http://schemas.openxmlformats.org/officeDocument/2006/relationships/image" Target="../media/image25.png"/><Relationship Id="rId19" Type="http://schemas.openxmlformats.org/officeDocument/2006/relationships/image" Target="../media/image26.png"/><Relationship Id="rId20" Type="http://schemas.openxmlformats.org/officeDocument/2006/relationships/image" Target="../media/image27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5" Type="http://schemas.openxmlformats.org/officeDocument/2006/relationships/image" Target="../media/image31.png"/><Relationship Id="rId6" Type="http://schemas.openxmlformats.org/officeDocument/2006/relationships/image" Target="../media/image32.png"/><Relationship Id="rId7" Type="http://schemas.openxmlformats.org/officeDocument/2006/relationships/image" Target="../media/image33.png"/><Relationship Id="rId8" Type="http://schemas.openxmlformats.org/officeDocument/2006/relationships/image" Target="../media/image34.png"/><Relationship Id="rId9" Type="http://schemas.openxmlformats.org/officeDocument/2006/relationships/image" Target="../media/image35.png"/><Relationship Id="rId10" Type="http://schemas.openxmlformats.org/officeDocument/2006/relationships/image" Target="../media/image36.png"/><Relationship Id="rId11" Type="http://schemas.openxmlformats.org/officeDocument/2006/relationships/image" Target="../media/image37.png"/><Relationship Id="rId12" Type="http://schemas.openxmlformats.org/officeDocument/2006/relationships/image" Target="../media/image38.png"/><Relationship Id="rId13" Type="http://schemas.openxmlformats.org/officeDocument/2006/relationships/image" Target="../media/image39.png"/><Relationship Id="rId14" Type="http://schemas.openxmlformats.org/officeDocument/2006/relationships/image" Target="../media/image40.png"/><Relationship Id="rId15" Type="http://schemas.openxmlformats.org/officeDocument/2006/relationships/image" Target="../media/image41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2.png"/><Relationship Id="rId3" Type="http://schemas.openxmlformats.org/officeDocument/2006/relationships/image" Target="../media/image43.png"/><Relationship Id="rId4" Type="http://schemas.openxmlformats.org/officeDocument/2006/relationships/image" Target="../media/image44.png"/><Relationship Id="rId5" Type="http://schemas.openxmlformats.org/officeDocument/2006/relationships/image" Target="../media/image45.png"/><Relationship Id="rId6" Type="http://schemas.openxmlformats.org/officeDocument/2006/relationships/image" Target="../media/image46.png"/><Relationship Id="rId7" Type="http://schemas.openxmlformats.org/officeDocument/2006/relationships/image" Target="../media/image47.png"/><Relationship Id="rId8" Type="http://schemas.openxmlformats.org/officeDocument/2006/relationships/image" Target="../media/image48.png"/><Relationship Id="rId9" Type="http://schemas.openxmlformats.org/officeDocument/2006/relationships/image" Target="../media/image49.png"/><Relationship Id="rId10" Type="http://schemas.openxmlformats.org/officeDocument/2006/relationships/image" Target="../media/image50.png"/><Relationship Id="rId11" Type="http://schemas.openxmlformats.org/officeDocument/2006/relationships/image" Target="../media/image51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2.png"/><Relationship Id="rId3" Type="http://schemas.openxmlformats.org/officeDocument/2006/relationships/image" Target="../media/image53.png"/><Relationship Id="rId4" Type="http://schemas.openxmlformats.org/officeDocument/2006/relationships/image" Target="../media/image54.png"/><Relationship Id="rId5" Type="http://schemas.openxmlformats.org/officeDocument/2006/relationships/image" Target="../media/image55.png"/><Relationship Id="rId6" Type="http://schemas.openxmlformats.org/officeDocument/2006/relationships/image" Target="../media/image56.png"/><Relationship Id="rId7" Type="http://schemas.openxmlformats.org/officeDocument/2006/relationships/image" Target="../media/image57.png"/><Relationship Id="rId8" Type="http://schemas.openxmlformats.org/officeDocument/2006/relationships/image" Target="../media/image58.png"/><Relationship Id="rId9" Type="http://schemas.openxmlformats.org/officeDocument/2006/relationships/image" Target="../media/image59.png"/><Relationship Id="rId10" Type="http://schemas.openxmlformats.org/officeDocument/2006/relationships/image" Target="../media/image60.png"/><Relationship Id="rId11" Type="http://schemas.openxmlformats.org/officeDocument/2006/relationships/image" Target="../media/image61.png"/><Relationship Id="rId12" Type="http://schemas.openxmlformats.org/officeDocument/2006/relationships/image" Target="../media/image62.png"/><Relationship Id="rId13" Type="http://schemas.openxmlformats.org/officeDocument/2006/relationships/image" Target="../media/image63.png"/><Relationship Id="rId14" Type="http://schemas.openxmlformats.org/officeDocument/2006/relationships/image" Target="../media/image64.png"/><Relationship Id="rId15" Type="http://schemas.openxmlformats.org/officeDocument/2006/relationships/image" Target="../media/image65.png"/><Relationship Id="rId16" Type="http://schemas.openxmlformats.org/officeDocument/2006/relationships/image" Target="../media/image66.png"/><Relationship Id="rId17" Type="http://schemas.openxmlformats.org/officeDocument/2006/relationships/image" Target="../media/image67.png"/><Relationship Id="rId18" Type="http://schemas.openxmlformats.org/officeDocument/2006/relationships/image" Target="../media/image68.png"/><Relationship Id="rId19" Type="http://schemas.openxmlformats.org/officeDocument/2006/relationships/image" Target="../media/image69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0.png"/><Relationship Id="rId3" Type="http://schemas.openxmlformats.org/officeDocument/2006/relationships/image" Target="../media/image71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2.png"/><Relationship Id="rId3" Type="http://schemas.openxmlformats.org/officeDocument/2006/relationships/image" Target="../media/image73.png"/><Relationship Id="rId4" Type="http://schemas.openxmlformats.org/officeDocument/2006/relationships/image" Target="../media/image71.png"/><Relationship Id="rId5" Type="http://schemas.openxmlformats.org/officeDocument/2006/relationships/image" Target="../media/image74.png"/><Relationship Id="rId6" Type="http://schemas.openxmlformats.org/officeDocument/2006/relationships/image" Target="../media/image75.png"/><Relationship Id="rId7" Type="http://schemas.openxmlformats.org/officeDocument/2006/relationships/image" Target="../media/image76.png"/><Relationship Id="rId8" Type="http://schemas.openxmlformats.org/officeDocument/2006/relationships/image" Target="../media/image77.png"/><Relationship Id="rId9" Type="http://schemas.openxmlformats.org/officeDocument/2006/relationships/image" Target="../media/image78.png"/><Relationship Id="rId10" Type="http://schemas.openxmlformats.org/officeDocument/2006/relationships/image" Target="../media/image79.png"/><Relationship Id="rId11" Type="http://schemas.openxmlformats.org/officeDocument/2006/relationships/image" Target="../media/image80.png"/><Relationship Id="rId12" Type="http://schemas.openxmlformats.org/officeDocument/2006/relationships/image" Target="../media/image81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1.png"/><Relationship Id="rId3" Type="http://schemas.openxmlformats.org/officeDocument/2006/relationships/image" Target="../media/image82.png"/><Relationship Id="rId4" Type="http://schemas.openxmlformats.org/officeDocument/2006/relationships/image" Target="../media/image83.png"/><Relationship Id="rId5" Type="http://schemas.openxmlformats.org/officeDocument/2006/relationships/image" Target="../media/image84.png"/><Relationship Id="rId6" Type="http://schemas.openxmlformats.org/officeDocument/2006/relationships/image" Target="../media/image85.png"/><Relationship Id="rId7" Type="http://schemas.openxmlformats.org/officeDocument/2006/relationships/image" Target="../media/image86.png"/><Relationship Id="rId8" Type="http://schemas.openxmlformats.org/officeDocument/2006/relationships/image" Target="../media/image87.png"/><Relationship Id="rId9" Type="http://schemas.openxmlformats.org/officeDocument/2006/relationships/image" Target="../media/image88.png"/><Relationship Id="rId10" Type="http://schemas.openxmlformats.org/officeDocument/2006/relationships/image" Target="../media/image89.png"/><Relationship Id="rId11" Type="http://schemas.openxmlformats.org/officeDocument/2006/relationships/image" Target="../media/image90.png"/><Relationship Id="rId12" Type="http://schemas.openxmlformats.org/officeDocument/2006/relationships/image" Target="../media/image91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1.png"/><Relationship Id="rId3" Type="http://schemas.openxmlformats.org/officeDocument/2006/relationships/image" Target="../media/image92.png"/><Relationship Id="rId4" Type="http://schemas.openxmlformats.org/officeDocument/2006/relationships/image" Target="../media/image93.png"/><Relationship Id="rId5" Type="http://schemas.openxmlformats.org/officeDocument/2006/relationships/image" Target="../media/image94.png"/><Relationship Id="rId6" Type="http://schemas.openxmlformats.org/officeDocument/2006/relationships/image" Target="../media/image95.png"/><Relationship Id="rId7" Type="http://schemas.openxmlformats.org/officeDocument/2006/relationships/image" Target="../media/image96.png"/><Relationship Id="rId8" Type="http://schemas.openxmlformats.org/officeDocument/2006/relationships/image" Target="../media/image97.png"/><Relationship Id="rId9" Type="http://schemas.openxmlformats.org/officeDocument/2006/relationships/image" Target="../media/image98.png"/><Relationship Id="rId10" Type="http://schemas.openxmlformats.org/officeDocument/2006/relationships/image" Target="../media/image99.png"/><Relationship Id="rId11" Type="http://schemas.openxmlformats.org/officeDocument/2006/relationships/image" Target="../media/image100.png"/><Relationship Id="rId12" Type="http://schemas.openxmlformats.org/officeDocument/2006/relationships/image" Target="../media/image101.png"/><Relationship Id="rId13" Type="http://schemas.openxmlformats.org/officeDocument/2006/relationships/image" Target="../media/image102.png"/><Relationship Id="rId14" Type="http://schemas.openxmlformats.org/officeDocument/2006/relationships/image" Target="../media/image103.png"/><Relationship Id="rId15" Type="http://schemas.openxmlformats.org/officeDocument/2006/relationships/image" Target="../media/image104.png"/><Relationship Id="rId16" Type="http://schemas.openxmlformats.org/officeDocument/2006/relationships/image" Target="../media/image105.png"/><Relationship Id="rId17" Type="http://schemas.openxmlformats.org/officeDocument/2006/relationships/image" Target="../media/image106.png"/><Relationship Id="rId18" Type="http://schemas.openxmlformats.org/officeDocument/2006/relationships/image" Target="../media/image107.png"/><Relationship Id="rId19" Type="http://schemas.openxmlformats.org/officeDocument/2006/relationships/image" Target="../media/image108.png"/><Relationship Id="rId20" Type="http://schemas.openxmlformats.org/officeDocument/2006/relationships/image" Target="../media/image109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0.png"/><Relationship Id="rId3" Type="http://schemas.openxmlformats.org/officeDocument/2006/relationships/image" Target="../media/image111.png"/><Relationship Id="rId4" Type="http://schemas.openxmlformats.org/officeDocument/2006/relationships/image" Target="../media/image112.png"/><Relationship Id="rId5" Type="http://schemas.openxmlformats.org/officeDocument/2006/relationships/image" Target="../media/image113.png"/><Relationship Id="rId6" Type="http://schemas.openxmlformats.org/officeDocument/2006/relationships/image" Target="../media/image114.png"/><Relationship Id="rId7" Type="http://schemas.openxmlformats.org/officeDocument/2006/relationships/image" Target="../media/image115.png"/><Relationship Id="rId8" Type="http://schemas.openxmlformats.org/officeDocument/2006/relationships/image" Target="../media/image116.png"/><Relationship Id="rId9" Type="http://schemas.openxmlformats.org/officeDocument/2006/relationships/image" Target="../media/image117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8.png"/><Relationship Id="rId3" Type="http://schemas.openxmlformats.org/officeDocument/2006/relationships/image" Target="../media/image119.png"/><Relationship Id="rId4" Type="http://schemas.openxmlformats.org/officeDocument/2006/relationships/image" Target="../media/image120.png"/><Relationship Id="rId5" Type="http://schemas.openxmlformats.org/officeDocument/2006/relationships/image" Target="../media/image121.png"/><Relationship Id="rId6" Type="http://schemas.openxmlformats.org/officeDocument/2006/relationships/image" Target="../media/image122.png"/><Relationship Id="rId7" Type="http://schemas.openxmlformats.org/officeDocument/2006/relationships/image" Target="../media/image123.png"/><Relationship Id="rId8" Type="http://schemas.openxmlformats.org/officeDocument/2006/relationships/image" Target="../media/image124.png"/><Relationship Id="rId9" Type="http://schemas.openxmlformats.org/officeDocument/2006/relationships/image" Target="../media/image125.png"/><Relationship Id="rId10" Type="http://schemas.openxmlformats.org/officeDocument/2006/relationships/image" Target="../media/image126.png"/><Relationship Id="rId11" Type="http://schemas.openxmlformats.org/officeDocument/2006/relationships/image" Target="../media/image127.png"/><Relationship Id="rId12" Type="http://schemas.openxmlformats.org/officeDocument/2006/relationships/image" Target="../media/image128.png"/><Relationship Id="rId13" Type="http://schemas.openxmlformats.org/officeDocument/2006/relationships/image" Target="../media/image129.png"/><Relationship Id="rId14" Type="http://schemas.openxmlformats.org/officeDocument/2006/relationships/image" Target="../media/image130.png"/><Relationship Id="rId15" Type="http://schemas.openxmlformats.org/officeDocument/2006/relationships/image" Target="../media/image131.png"/><Relationship Id="rId16" Type="http://schemas.openxmlformats.org/officeDocument/2006/relationships/image" Target="../media/image132.png"/><Relationship Id="rId17" Type="http://schemas.openxmlformats.org/officeDocument/2006/relationships/image" Target="../media/image133.png"/><Relationship Id="rId18" Type="http://schemas.openxmlformats.org/officeDocument/2006/relationships/image" Target="../media/image134.png"/><Relationship Id="rId19" Type="http://schemas.openxmlformats.org/officeDocument/2006/relationships/image" Target="../media/image135.png"/><Relationship Id="rId20" Type="http://schemas.openxmlformats.org/officeDocument/2006/relationships/image" Target="../media/image136.png"/><Relationship Id="rId21" Type="http://schemas.openxmlformats.org/officeDocument/2006/relationships/image" Target="../media/image137.png"/><Relationship Id="rId22" Type="http://schemas.openxmlformats.org/officeDocument/2006/relationships/image" Target="../media/image138.png"/><Relationship Id="rId23" Type="http://schemas.openxmlformats.org/officeDocument/2006/relationships/image" Target="../media/image139.png"/><Relationship Id="rId24" Type="http://schemas.openxmlformats.org/officeDocument/2006/relationships/image" Target="../media/image140.png"/><Relationship Id="rId25" Type="http://schemas.openxmlformats.org/officeDocument/2006/relationships/image" Target="../media/image141.png"/><Relationship Id="rId26" Type="http://schemas.openxmlformats.org/officeDocument/2006/relationships/image" Target="../media/image142.png"/><Relationship Id="rId27" Type="http://schemas.openxmlformats.org/officeDocument/2006/relationships/image" Target="../media/image143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4.png"/><Relationship Id="rId3" Type="http://schemas.openxmlformats.org/officeDocument/2006/relationships/image" Target="../media/image145.png"/><Relationship Id="rId4" Type="http://schemas.openxmlformats.org/officeDocument/2006/relationships/image" Target="../media/image146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7.png"/><Relationship Id="rId3" Type="http://schemas.openxmlformats.org/officeDocument/2006/relationships/image" Target="../media/image148.png"/><Relationship Id="rId4" Type="http://schemas.openxmlformats.org/officeDocument/2006/relationships/image" Target="../media/image149.png"/><Relationship Id="rId5" Type="http://schemas.openxmlformats.org/officeDocument/2006/relationships/image" Target="../media/image150.png"/><Relationship Id="rId6" Type="http://schemas.openxmlformats.org/officeDocument/2006/relationships/image" Target="../media/image151.png"/><Relationship Id="rId7" Type="http://schemas.openxmlformats.org/officeDocument/2006/relationships/image" Target="../media/image152.png"/><Relationship Id="rId8" Type="http://schemas.openxmlformats.org/officeDocument/2006/relationships/image" Target="../media/image153.png"/><Relationship Id="rId9" Type="http://schemas.openxmlformats.org/officeDocument/2006/relationships/image" Target="../media/image154.png"/><Relationship Id="rId10" Type="http://schemas.openxmlformats.org/officeDocument/2006/relationships/image" Target="../media/image155.png"/><Relationship Id="rId11" Type="http://schemas.openxmlformats.org/officeDocument/2006/relationships/image" Target="../media/image156.pn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7.png"/><Relationship Id="rId3" Type="http://schemas.openxmlformats.org/officeDocument/2006/relationships/image" Target="../media/image158.png"/><Relationship Id="rId4" Type="http://schemas.openxmlformats.org/officeDocument/2006/relationships/image" Target="../media/image159.png"/><Relationship Id="rId5" Type="http://schemas.openxmlformats.org/officeDocument/2006/relationships/image" Target="../media/image160.png"/><Relationship Id="rId6" Type="http://schemas.openxmlformats.org/officeDocument/2006/relationships/image" Target="../media/image161.png"/><Relationship Id="rId7" Type="http://schemas.openxmlformats.org/officeDocument/2006/relationships/image" Target="../media/image162.png"/><Relationship Id="rId8" Type="http://schemas.openxmlformats.org/officeDocument/2006/relationships/image" Target="../media/image163.png"/><Relationship Id="rId9" Type="http://schemas.openxmlformats.org/officeDocument/2006/relationships/image" Target="../media/image164.png"/><Relationship Id="rId10" Type="http://schemas.openxmlformats.org/officeDocument/2006/relationships/image" Target="../media/image165.png"/><Relationship Id="rId11" Type="http://schemas.openxmlformats.org/officeDocument/2006/relationships/image" Target="../media/image166.png"/><Relationship Id="rId12" Type="http://schemas.openxmlformats.org/officeDocument/2006/relationships/image" Target="../media/image167.png"/><Relationship Id="rId13" Type="http://schemas.openxmlformats.org/officeDocument/2006/relationships/image" Target="../media/image168.png"/><Relationship Id="rId14" Type="http://schemas.openxmlformats.org/officeDocument/2006/relationships/image" Target="../media/image169.png"/><Relationship Id="rId15" Type="http://schemas.openxmlformats.org/officeDocument/2006/relationships/image" Target="../media/image170.png"/><Relationship Id="rId16" Type="http://schemas.openxmlformats.org/officeDocument/2006/relationships/image" Target="../media/image171.png"/><Relationship Id="rId17" Type="http://schemas.openxmlformats.org/officeDocument/2006/relationships/image" Target="../media/image172.png"/><Relationship Id="rId18" Type="http://schemas.openxmlformats.org/officeDocument/2006/relationships/image" Target="../media/image173.png"/><Relationship Id="rId19" Type="http://schemas.openxmlformats.org/officeDocument/2006/relationships/image" Target="../media/image174.png"/><Relationship Id="rId20" Type="http://schemas.openxmlformats.org/officeDocument/2006/relationships/image" Target="../media/image175.png"/><Relationship Id="rId21" Type="http://schemas.openxmlformats.org/officeDocument/2006/relationships/image" Target="../media/image176.png"/><Relationship Id="rId22" Type="http://schemas.openxmlformats.org/officeDocument/2006/relationships/image" Target="../media/image177.png"/><Relationship Id="rId23" Type="http://schemas.openxmlformats.org/officeDocument/2006/relationships/image" Target="../media/image178.png"/><Relationship Id="rId24" Type="http://schemas.openxmlformats.org/officeDocument/2006/relationships/image" Target="../media/image179.png"/><Relationship Id="rId25" Type="http://schemas.openxmlformats.org/officeDocument/2006/relationships/image" Target="../media/image180.png"/><Relationship Id="rId26" Type="http://schemas.openxmlformats.org/officeDocument/2006/relationships/image" Target="../media/image181.png"/><Relationship Id="rId27" Type="http://schemas.openxmlformats.org/officeDocument/2006/relationships/image" Target="../media/image182.png"/><Relationship Id="rId28" Type="http://schemas.openxmlformats.org/officeDocument/2006/relationships/image" Target="../media/image183.png"/><Relationship Id="rId29" Type="http://schemas.openxmlformats.org/officeDocument/2006/relationships/image" Target="../media/image184.png"/><Relationship Id="rId30" Type="http://schemas.openxmlformats.org/officeDocument/2006/relationships/image" Target="../media/image185.png"/><Relationship Id="rId31" Type="http://schemas.openxmlformats.org/officeDocument/2006/relationships/image" Target="../media/image186.png"/><Relationship Id="rId32" Type="http://schemas.openxmlformats.org/officeDocument/2006/relationships/image" Target="../media/image187.png"/><Relationship Id="rId33" Type="http://schemas.openxmlformats.org/officeDocument/2006/relationships/image" Target="../media/image188.png"/><Relationship Id="rId34" Type="http://schemas.openxmlformats.org/officeDocument/2006/relationships/image" Target="../media/image189.png"/><Relationship Id="rId35" Type="http://schemas.openxmlformats.org/officeDocument/2006/relationships/image" Target="../media/image190.png"/><Relationship Id="rId36" Type="http://schemas.openxmlformats.org/officeDocument/2006/relationships/image" Target="../media/image191.pn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2.png"/><Relationship Id="rId3" Type="http://schemas.openxmlformats.org/officeDocument/2006/relationships/image" Target="../media/image193.png"/><Relationship Id="rId4" Type="http://schemas.openxmlformats.org/officeDocument/2006/relationships/image" Target="../media/image194.png"/><Relationship Id="rId5" Type="http://schemas.openxmlformats.org/officeDocument/2006/relationships/image" Target="../media/image195.png"/><Relationship Id="rId6" Type="http://schemas.openxmlformats.org/officeDocument/2006/relationships/image" Target="../media/image196.png"/><Relationship Id="rId7" Type="http://schemas.openxmlformats.org/officeDocument/2006/relationships/image" Target="../media/image197.png"/><Relationship Id="rId8" Type="http://schemas.openxmlformats.org/officeDocument/2006/relationships/image" Target="../media/image198.png"/><Relationship Id="rId9" Type="http://schemas.openxmlformats.org/officeDocument/2006/relationships/image" Target="../media/image199.png"/><Relationship Id="rId10" Type="http://schemas.openxmlformats.org/officeDocument/2006/relationships/image" Target="../media/image200.png"/><Relationship Id="rId11" Type="http://schemas.openxmlformats.org/officeDocument/2006/relationships/image" Target="../media/image201.png"/><Relationship Id="rId12" Type="http://schemas.openxmlformats.org/officeDocument/2006/relationships/image" Target="../media/image202.png"/><Relationship Id="rId13" Type="http://schemas.openxmlformats.org/officeDocument/2006/relationships/image" Target="../media/image203.png"/><Relationship Id="rId14" Type="http://schemas.openxmlformats.org/officeDocument/2006/relationships/image" Target="../media/image204.png"/><Relationship Id="rId15" Type="http://schemas.openxmlformats.org/officeDocument/2006/relationships/image" Target="../media/image205.png"/><Relationship Id="rId16" Type="http://schemas.openxmlformats.org/officeDocument/2006/relationships/image" Target="../media/image206.png"/><Relationship Id="rId17" Type="http://schemas.openxmlformats.org/officeDocument/2006/relationships/image" Target="../media/image207.png"/><Relationship Id="rId18" Type="http://schemas.openxmlformats.org/officeDocument/2006/relationships/image" Target="../media/image208.png"/><Relationship Id="rId19" Type="http://schemas.openxmlformats.org/officeDocument/2006/relationships/image" Target="../media/image209.png"/><Relationship Id="rId20" Type="http://schemas.openxmlformats.org/officeDocument/2006/relationships/image" Target="../media/image210.png"/><Relationship Id="rId21" Type="http://schemas.openxmlformats.org/officeDocument/2006/relationships/image" Target="../media/image211.png"/><Relationship Id="rId22" Type="http://schemas.openxmlformats.org/officeDocument/2006/relationships/image" Target="../media/image212.png"/><Relationship Id="rId23" Type="http://schemas.openxmlformats.org/officeDocument/2006/relationships/image" Target="../media/image213.png"/><Relationship Id="rId24" Type="http://schemas.openxmlformats.org/officeDocument/2006/relationships/image" Target="../media/image214.png"/><Relationship Id="rId25" Type="http://schemas.openxmlformats.org/officeDocument/2006/relationships/image" Target="../media/image215.png"/><Relationship Id="rId26" Type="http://schemas.openxmlformats.org/officeDocument/2006/relationships/image" Target="../media/image216.png"/><Relationship Id="rId27" Type="http://schemas.openxmlformats.org/officeDocument/2006/relationships/image" Target="../media/image217.png"/><Relationship Id="rId28" Type="http://schemas.openxmlformats.org/officeDocument/2006/relationships/image" Target="../media/image218.png"/><Relationship Id="rId29" Type="http://schemas.openxmlformats.org/officeDocument/2006/relationships/image" Target="../media/image219.png"/><Relationship Id="rId30" Type="http://schemas.openxmlformats.org/officeDocument/2006/relationships/image" Target="../media/image220.png"/><Relationship Id="rId31" Type="http://schemas.openxmlformats.org/officeDocument/2006/relationships/image" Target="../media/image221.png"/><Relationship Id="rId32" Type="http://schemas.openxmlformats.org/officeDocument/2006/relationships/image" Target="../media/image222.png"/><Relationship Id="rId33" Type="http://schemas.openxmlformats.org/officeDocument/2006/relationships/image" Target="../media/image223.png"/><Relationship Id="rId34" Type="http://schemas.openxmlformats.org/officeDocument/2006/relationships/image" Target="../media/image224.png"/><Relationship Id="rId35" Type="http://schemas.openxmlformats.org/officeDocument/2006/relationships/image" Target="../media/image225.png"/><Relationship Id="rId36" Type="http://schemas.openxmlformats.org/officeDocument/2006/relationships/image" Target="../media/image226.pn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7.png"/><Relationship Id="rId3" Type="http://schemas.openxmlformats.org/officeDocument/2006/relationships/image" Target="../media/image228.png"/><Relationship Id="rId4" Type="http://schemas.openxmlformats.org/officeDocument/2006/relationships/image" Target="../media/image229.png"/><Relationship Id="rId5" Type="http://schemas.openxmlformats.org/officeDocument/2006/relationships/image" Target="../media/image230.png"/><Relationship Id="rId6" Type="http://schemas.openxmlformats.org/officeDocument/2006/relationships/image" Target="../media/image231.png"/><Relationship Id="rId7" Type="http://schemas.openxmlformats.org/officeDocument/2006/relationships/image" Target="../media/image232.png"/><Relationship Id="rId8" Type="http://schemas.openxmlformats.org/officeDocument/2006/relationships/image" Target="../media/image233.png"/><Relationship Id="rId9" Type="http://schemas.openxmlformats.org/officeDocument/2006/relationships/image" Target="../media/image234.png"/><Relationship Id="rId10" Type="http://schemas.openxmlformats.org/officeDocument/2006/relationships/image" Target="../media/image235.png"/><Relationship Id="rId11" Type="http://schemas.openxmlformats.org/officeDocument/2006/relationships/image" Target="../media/image236.png"/><Relationship Id="rId12" Type="http://schemas.openxmlformats.org/officeDocument/2006/relationships/image" Target="../media/image237.png"/><Relationship Id="rId13" Type="http://schemas.openxmlformats.org/officeDocument/2006/relationships/image" Target="../media/image238.png"/><Relationship Id="rId14" Type="http://schemas.openxmlformats.org/officeDocument/2006/relationships/image" Target="../media/image239.png"/><Relationship Id="rId15" Type="http://schemas.openxmlformats.org/officeDocument/2006/relationships/image" Target="../media/image240.png"/><Relationship Id="rId16" Type="http://schemas.openxmlformats.org/officeDocument/2006/relationships/image" Target="../media/image241.png"/><Relationship Id="rId17" Type="http://schemas.openxmlformats.org/officeDocument/2006/relationships/image" Target="../media/image242.png"/><Relationship Id="rId18" Type="http://schemas.openxmlformats.org/officeDocument/2006/relationships/image" Target="../media/image243.png"/><Relationship Id="rId19" Type="http://schemas.openxmlformats.org/officeDocument/2006/relationships/image" Target="../media/image244.png"/><Relationship Id="rId20" Type="http://schemas.openxmlformats.org/officeDocument/2006/relationships/image" Target="../media/image245.png"/><Relationship Id="rId21" Type="http://schemas.openxmlformats.org/officeDocument/2006/relationships/image" Target="../media/image246.png"/><Relationship Id="rId22" Type="http://schemas.openxmlformats.org/officeDocument/2006/relationships/image" Target="../media/image247.png"/><Relationship Id="rId23" Type="http://schemas.openxmlformats.org/officeDocument/2006/relationships/image" Target="../media/image248.png"/><Relationship Id="rId24" Type="http://schemas.openxmlformats.org/officeDocument/2006/relationships/image" Target="../media/image249.png"/><Relationship Id="rId25" Type="http://schemas.openxmlformats.org/officeDocument/2006/relationships/image" Target="../media/image250.png"/><Relationship Id="rId26" Type="http://schemas.openxmlformats.org/officeDocument/2006/relationships/image" Target="../media/image251.png"/><Relationship Id="rId27" Type="http://schemas.openxmlformats.org/officeDocument/2006/relationships/image" Target="../media/image252.png"/><Relationship Id="rId28" Type="http://schemas.openxmlformats.org/officeDocument/2006/relationships/image" Target="../media/image253.png"/><Relationship Id="rId29" Type="http://schemas.openxmlformats.org/officeDocument/2006/relationships/image" Target="../media/image254.png"/><Relationship Id="rId30" Type="http://schemas.openxmlformats.org/officeDocument/2006/relationships/image" Target="../media/image255.png"/><Relationship Id="rId31" Type="http://schemas.openxmlformats.org/officeDocument/2006/relationships/image" Target="../media/image256.png"/><Relationship Id="rId32" Type="http://schemas.openxmlformats.org/officeDocument/2006/relationships/image" Target="../media/image257.png"/><Relationship Id="rId33" Type="http://schemas.openxmlformats.org/officeDocument/2006/relationships/image" Target="../media/image258.png"/><Relationship Id="rId34" Type="http://schemas.openxmlformats.org/officeDocument/2006/relationships/image" Target="../media/image259.png"/><Relationship Id="rId35" Type="http://schemas.openxmlformats.org/officeDocument/2006/relationships/image" Target="../media/image260.png"/><Relationship Id="rId36" Type="http://schemas.openxmlformats.org/officeDocument/2006/relationships/image" Target="../media/image261.png"/><Relationship Id="rId37" Type="http://schemas.openxmlformats.org/officeDocument/2006/relationships/image" Target="../media/image262.png"/><Relationship Id="rId38" Type="http://schemas.openxmlformats.org/officeDocument/2006/relationships/image" Target="../media/image263.png"/><Relationship Id="rId39" Type="http://schemas.openxmlformats.org/officeDocument/2006/relationships/image" Target="../media/image264.png"/><Relationship Id="rId40" Type="http://schemas.openxmlformats.org/officeDocument/2006/relationships/image" Target="../media/image265.png"/><Relationship Id="rId41" Type="http://schemas.openxmlformats.org/officeDocument/2006/relationships/image" Target="../media/image266.png"/><Relationship Id="rId42" Type="http://schemas.openxmlformats.org/officeDocument/2006/relationships/image" Target="../media/image267.png"/><Relationship Id="rId43" Type="http://schemas.openxmlformats.org/officeDocument/2006/relationships/image" Target="../media/image268.png"/><Relationship Id="rId44" Type="http://schemas.openxmlformats.org/officeDocument/2006/relationships/image" Target="../media/image269.png"/><Relationship Id="rId45" Type="http://schemas.openxmlformats.org/officeDocument/2006/relationships/image" Target="../media/image270.png"/><Relationship Id="rId46" Type="http://schemas.openxmlformats.org/officeDocument/2006/relationships/image" Target="../media/image271.png"/><Relationship Id="rId47" Type="http://schemas.openxmlformats.org/officeDocument/2006/relationships/image" Target="../media/image272.png"/><Relationship Id="rId48" Type="http://schemas.openxmlformats.org/officeDocument/2006/relationships/image" Target="../media/image273.pn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74.png"/><Relationship Id="rId3" Type="http://schemas.openxmlformats.org/officeDocument/2006/relationships/image" Target="../media/image275.png"/><Relationship Id="rId4" Type="http://schemas.openxmlformats.org/officeDocument/2006/relationships/image" Target="../media/image276.png"/><Relationship Id="rId5" Type="http://schemas.openxmlformats.org/officeDocument/2006/relationships/image" Target="../media/image277.png"/><Relationship Id="rId6" Type="http://schemas.openxmlformats.org/officeDocument/2006/relationships/image" Target="../media/image278.png"/><Relationship Id="rId7" Type="http://schemas.openxmlformats.org/officeDocument/2006/relationships/image" Target="../media/image279.png"/><Relationship Id="rId8" Type="http://schemas.openxmlformats.org/officeDocument/2006/relationships/image" Target="../media/image280.png"/><Relationship Id="rId9" Type="http://schemas.openxmlformats.org/officeDocument/2006/relationships/image" Target="../media/image281.png"/><Relationship Id="rId10" Type="http://schemas.openxmlformats.org/officeDocument/2006/relationships/image" Target="../media/image282.png"/><Relationship Id="rId11" Type="http://schemas.openxmlformats.org/officeDocument/2006/relationships/image" Target="../media/image283.png"/><Relationship Id="rId12" Type="http://schemas.openxmlformats.org/officeDocument/2006/relationships/image" Target="../media/image284.png"/><Relationship Id="rId13" Type="http://schemas.openxmlformats.org/officeDocument/2006/relationships/image" Target="../media/image285.png"/><Relationship Id="rId14" Type="http://schemas.openxmlformats.org/officeDocument/2006/relationships/image" Target="../media/image286.png"/><Relationship Id="rId15" Type="http://schemas.openxmlformats.org/officeDocument/2006/relationships/image" Target="../media/image287.png"/><Relationship Id="rId16" Type="http://schemas.openxmlformats.org/officeDocument/2006/relationships/image" Target="../media/image288.png"/><Relationship Id="rId17" Type="http://schemas.openxmlformats.org/officeDocument/2006/relationships/image" Target="../media/image289.pn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0.png"/><Relationship Id="rId3" Type="http://schemas.openxmlformats.org/officeDocument/2006/relationships/image" Target="../media/image291.png"/><Relationship Id="rId4" Type="http://schemas.openxmlformats.org/officeDocument/2006/relationships/image" Target="../media/image292.png"/><Relationship Id="rId5" Type="http://schemas.openxmlformats.org/officeDocument/2006/relationships/image" Target="../media/image293.png"/><Relationship Id="rId6" Type="http://schemas.openxmlformats.org/officeDocument/2006/relationships/image" Target="../media/image294.png"/><Relationship Id="rId7" Type="http://schemas.openxmlformats.org/officeDocument/2006/relationships/image" Target="../media/image295.png"/><Relationship Id="rId8" Type="http://schemas.openxmlformats.org/officeDocument/2006/relationships/image" Target="../media/image296.png"/><Relationship Id="rId9" Type="http://schemas.openxmlformats.org/officeDocument/2006/relationships/image" Target="../media/image297.png"/><Relationship Id="rId10" Type="http://schemas.openxmlformats.org/officeDocument/2006/relationships/image" Target="../media/image298.png"/><Relationship Id="rId11" Type="http://schemas.openxmlformats.org/officeDocument/2006/relationships/image" Target="../media/image299.png"/><Relationship Id="rId12" Type="http://schemas.openxmlformats.org/officeDocument/2006/relationships/image" Target="../media/image300.png"/><Relationship Id="rId13" Type="http://schemas.openxmlformats.org/officeDocument/2006/relationships/image" Target="../media/image301.png"/><Relationship Id="rId14" Type="http://schemas.openxmlformats.org/officeDocument/2006/relationships/image" Target="../media/image302.png"/><Relationship Id="rId15" Type="http://schemas.openxmlformats.org/officeDocument/2006/relationships/image" Target="../media/image303.png"/><Relationship Id="rId16" Type="http://schemas.openxmlformats.org/officeDocument/2006/relationships/image" Target="../media/image304.png"/><Relationship Id="rId17" Type="http://schemas.openxmlformats.org/officeDocument/2006/relationships/image" Target="../media/image305.png"/><Relationship Id="rId18" Type="http://schemas.openxmlformats.org/officeDocument/2006/relationships/image" Target="../media/image306.png"/><Relationship Id="rId19" Type="http://schemas.openxmlformats.org/officeDocument/2006/relationships/image" Target="../media/image307.png"/><Relationship Id="rId20" Type="http://schemas.openxmlformats.org/officeDocument/2006/relationships/image" Target="../media/image308.png"/><Relationship Id="rId21" Type="http://schemas.openxmlformats.org/officeDocument/2006/relationships/image" Target="../media/image309.png"/><Relationship Id="rId22" Type="http://schemas.openxmlformats.org/officeDocument/2006/relationships/image" Target="../media/image310.png"/><Relationship Id="rId23" Type="http://schemas.openxmlformats.org/officeDocument/2006/relationships/image" Target="../media/image311.png"/><Relationship Id="rId24" Type="http://schemas.openxmlformats.org/officeDocument/2006/relationships/image" Target="../media/image312.png"/><Relationship Id="rId25" Type="http://schemas.openxmlformats.org/officeDocument/2006/relationships/image" Target="../media/image313.png"/><Relationship Id="rId26" Type="http://schemas.openxmlformats.org/officeDocument/2006/relationships/image" Target="../media/image314.png"/><Relationship Id="rId27" Type="http://schemas.openxmlformats.org/officeDocument/2006/relationships/image" Target="../media/image315.png"/><Relationship Id="rId28" Type="http://schemas.openxmlformats.org/officeDocument/2006/relationships/image" Target="../media/image316.png"/><Relationship Id="rId29" Type="http://schemas.openxmlformats.org/officeDocument/2006/relationships/image" Target="../media/image317.png"/><Relationship Id="rId30" Type="http://schemas.openxmlformats.org/officeDocument/2006/relationships/image" Target="../media/image318.png"/><Relationship Id="rId31" Type="http://schemas.openxmlformats.org/officeDocument/2006/relationships/image" Target="../media/image319.png"/><Relationship Id="rId32" Type="http://schemas.openxmlformats.org/officeDocument/2006/relationships/image" Target="../media/image320.png"/><Relationship Id="rId33" Type="http://schemas.openxmlformats.org/officeDocument/2006/relationships/image" Target="../media/image321.png"/><Relationship Id="rId34" Type="http://schemas.openxmlformats.org/officeDocument/2006/relationships/image" Target="../media/image322.png"/><Relationship Id="rId35" Type="http://schemas.openxmlformats.org/officeDocument/2006/relationships/image" Target="../media/image323.png"/><Relationship Id="rId36" Type="http://schemas.openxmlformats.org/officeDocument/2006/relationships/image" Target="../media/image324.png"/><Relationship Id="rId37" Type="http://schemas.openxmlformats.org/officeDocument/2006/relationships/image" Target="../media/image325.png"/><Relationship Id="rId38" Type="http://schemas.openxmlformats.org/officeDocument/2006/relationships/image" Target="../media/image326.png"/><Relationship Id="rId39" Type="http://schemas.openxmlformats.org/officeDocument/2006/relationships/image" Target="../media/image327.png"/><Relationship Id="rId40" Type="http://schemas.openxmlformats.org/officeDocument/2006/relationships/image" Target="../media/image328.png"/><Relationship Id="rId41" Type="http://schemas.openxmlformats.org/officeDocument/2006/relationships/image" Target="../media/image329.pn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0.png"/><Relationship Id="rId3" Type="http://schemas.openxmlformats.org/officeDocument/2006/relationships/image" Target="../media/image331.png"/><Relationship Id="rId4" Type="http://schemas.openxmlformats.org/officeDocument/2006/relationships/image" Target="../media/image332.png"/><Relationship Id="rId5" Type="http://schemas.openxmlformats.org/officeDocument/2006/relationships/image" Target="../media/image333.png"/><Relationship Id="rId6" Type="http://schemas.openxmlformats.org/officeDocument/2006/relationships/image" Target="../media/image334.png"/><Relationship Id="rId7" Type="http://schemas.openxmlformats.org/officeDocument/2006/relationships/image" Target="../media/image335.png"/><Relationship Id="rId8" Type="http://schemas.openxmlformats.org/officeDocument/2006/relationships/image" Target="../media/image336.png"/><Relationship Id="rId9" Type="http://schemas.openxmlformats.org/officeDocument/2006/relationships/image" Target="../media/image337.png"/><Relationship Id="rId10" Type="http://schemas.openxmlformats.org/officeDocument/2006/relationships/image" Target="../media/image338.png"/><Relationship Id="rId11" Type="http://schemas.openxmlformats.org/officeDocument/2006/relationships/image" Target="../media/image339.png"/><Relationship Id="rId12" Type="http://schemas.openxmlformats.org/officeDocument/2006/relationships/image" Target="../media/image340.png"/><Relationship Id="rId13" Type="http://schemas.openxmlformats.org/officeDocument/2006/relationships/image" Target="../media/image341.png"/><Relationship Id="rId14" Type="http://schemas.openxmlformats.org/officeDocument/2006/relationships/image" Target="../media/image324.png"/><Relationship Id="rId15" Type="http://schemas.openxmlformats.org/officeDocument/2006/relationships/image" Target="../media/image342.png"/><Relationship Id="rId16" Type="http://schemas.openxmlformats.org/officeDocument/2006/relationships/image" Target="../media/image343.png"/><Relationship Id="rId17" Type="http://schemas.openxmlformats.org/officeDocument/2006/relationships/image" Target="../media/image328.png"/><Relationship Id="rId18" Type="http://schemas.openxmlformats.org/officeDocument/2006/relationships/image" Target="../media/image344.png"/><Relationship Id="rId19" Type="http://schemas.openxmlformats.org/officeDocument/2006/relationships/image" Target="../media/image345.png"/><Relationship Id="rId20" Type="http://schemas.openxmlformats.org/officeDocument/2006/relationships/image" Target="../media/image346.pn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7.png"/><Relationship Id="rId3" Type="http://schemas.openxmlformats.org/officeDocument/2006/relationships/image" Target="../media/image348.png"/><Relationship Id="rId4" Type="http://schemas.openxmlformats.org/officeDocument/2006/relationships/image" Target="../media/image349.png"/><Relationship Id="rId5" Type="http://schemas.openxmlformats.org/officeDocument/2006/relationships/image" Target="../media/image350.png"/><Relationship Id="rId6" Type="http://schemas.openxmlformats.org/officeDocument/2006/relationships/image" Target="../media/image351.png"/><Relationship Id="rId7" Type="http://schemas.openxmlformats.org/officeDocument/2006/relationships/image" Target="../media/image352.png"/><Relationship Id="rId8" Type="http://schemas.openxmlformats.org/officeDocument/2006/relationships/image" Target="../media/image353.png"/><Relationship Id="rId9" Type="http://schemas.openxmlformats.org/officeDocument/2006/relationships/image" Target="../media/image354.png"/><Relationship Id="rId10" Type="http://schemas.openxmlformats.org/officeDocument/2006/relationships/image" Target="../media/image355.png"/><Relationship Id="rId11" Type="http://schemas.openxmlformats.org/officeDocument/2006/relationships/image" Target="../media/image356.png"/><Relationship Id="rId12" Type="http://schemas.openxmlformats.org/officeDocument/2006/relationships/image" Target="../media/image357.png"/><Relationship Id="rId13" Type="http://schemas.openxmlformats.org/officeDocument/2006/relationships/image" Target="../media/image358.png"/><Relationship Id="rId14" Type="http://schemas.openxmlformats.org/officeDocument/2006/relationships/image" Target="../media/image359.png"/><Relationship Id="rId15" Type="http://schemas.openxmlformats.org/officeDocument/2006/relationships/image" Target="../media/image360.png"/><Relationship Id="rId16" Type="http://schemas.openxmlformats.org/officeDocument/2006/relationships/image" Target="../media/image361.png"/><Relationship Id="rId17" Type="http://schemas.openxmlformats.org/officeDocument/2006/relationships/image" Target="../media/image362.png"/><Relationship Id="rId18" Type="http://schemas.openxmlformats.org/officeDocument/2006/relationships/image" Target="../media/image324.png"/><Relationship Id="rId19" Type="http://schemas.openxmlformats.org/officeDocument/2006/relationships/image" Target="../media/image363.png"/><Relationship Id="rId20" Type="http://schemas.openxmlformats.org/officeDocument/2006/relationships/image" Target="../media/image364.png"/><Relationship Id="rId21" Type="http://schemas.openxmlformats.org/officeDocument/2006/relationships/image" Target="../media/image328.png"/><Relationship Id="rId22" Type="http://schemas.openxmlformats.org/officeDocument/2006/relationships/image" Target="../media/image365.pn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6.png"/><Relationship Id="rId3" Type="http://schemas.openxmlformats.org/officeDocument/2006/relationships/image" Target="../media/image367.png"/><Relationship Id="rId4" Type="http://schemas.openxmlformats.org/officeDocument/2006/relationships/image" Target="../media/image368.png"/><Relationship Id="rId5" Type="http://schemas.openxmlformats.org/officeDocument/2006/relationships/image" Target="../media/image369.png"/><Relationship Id="rId6" Type="http://schemas.openxmlformats.org/officeDocument/2006/relationships/image" Target="../media/image370.png"/><Relationship Id="rId7" Type="http://schemas.openxmlformats.org/officeDocument/2006/relationships/image" Target="../media/image371.png"/><Relationship Id="rId8" Type="http://schemas.openxmlformats.org/officeDocument/2006/relationships/image" Target="../media/image372.png"/><Relationship Id="rId9" Type="http://schemas.openxmlformats.org/officeDocument/2006/relationships/image" Target="../media/image373.png"/><Relationship Id="rId10" Type="http://schemas.openxmlformats.org/officeDocument/2006/relationships/image" Target="../media/image374.png"/><Relationship Id="rId11" Type="http://schemas.openxmlformats.org/officeDocument/2006/relationships/image" Target="../media/image375.png"/><Relationship Id="rId12" Type="http://schemas.openxmlformats.org/officeDocument/2006/relationships/image" Target="../media/image376.png"/><Relationship Id="rId13" Type="http://schemas.openxmlformats.org/officeDocument/2006/relationships/image" Target="../media/image377.png"/><Relationship Id="rId14" Type="http://schemas.openxmlformats.org/officeDocument/2006/relationships/image" Target="../media/image378.png"/><Relationship Id="rId15" Type="http://schemas.openxmlformats.org/officeDocument/2006/relationships/image" Target="../media/image379.png"/><Relationship Id="rId16" Type="http://schemas.openxmlformats.org/officeDocument/2006/relationships/image" Target="../media/image380.png"/><Relationship Id="rId17" Type="http://schemas.openxmlformats.org/officeDocument/2006/relationships/image" Target="../media/image381.png"/><Relationship Id="rId18" Type="http://schemas.openxmlformats.org/officeDocument/2006/relationships/image" Target="../media/image382.png"/><Relationship Id="rId19" Type="http://schemas.openxmlformats.org/officeDocument/2006/relationships/image" Target="../media/image383.png"/><Relationship Id="rId20" Type="http://schemas.openxmlformats.org/officeDocument/2006/relationships/image" Target="../media/image324.png"/><Relationship Id="rId21" Type="http://schemas.openxmlformats.org/officeDocument/2006/relationships/image" Target="../media/image384.png"/><Relationship Id="rId22" Type="http://schemas.openxmlformats.org/officeDocument/2006/relationships/image" Target="../media/image385.png"/><Relationship Id="rId23" Type="http://schemas.openxmlformats.org/officeDocument/2006/relationships/image" Target="../media/image328.png"/><Relationship Id="rId24" Type="http://schemas.openxmlformats.org/officeDocument/2006/relationships/image" Target="../media/image386.pn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7.png"/><Relationship Id="rId3" Type="http://schemas.openxmlformats.org/officeDocument/2006/relationships/image" Target="../media/image388.png"/><Relationship Id="rId4" Type="http://schemas.openxmlformats.org/officeDocument/2006/relationships/image" Target="../media/image389.png"/><Relationship Id="rId5" Type="http://schemas.openxmlformats.org/officeDocument/2006/relationships/image" Target="../media/image390.png"/><Relationship Id="rId6" Type="http://schemas.openxmlformats.org/officeDocument/2006/relationships/image" Target="../media/image391.png"/><Relationship Id="rId7" Type="http://schemas.openxmlformats.org/officeDocument/2006/relationships/image" Target="../media/image392.png"/><Relationship Id="rId8" Type="http://schemas.openxmlformats.org/officeDocument/2006/relationships/image" Target="../media/image393.png"/><Relationship Id="rId9" Type="http://schemas.openxmlformats.org/officeDocument/2006/relationships/image" Target="../media/image394.png"/><Relationship Id="rId10" Type="http://schemas.openxmlformats.org/officeDocument/2006/relationships/image" Target="../media/image395.png"/><Relationship Id="rId11" Type="http://schemas.openxmlformats.org/officeDocument/2006/relationships/image" Target="../media/image396.png"/><Relationship Id="rId12" Type="http://schemas.openxmlformats.org/officeDocument/2006/relationships/image" Target="../media/image397.png"/><Relationship Id="rId13" Type="http://schemas.openxmlformats.org/officeDocument/2006/relationships/image" Target="../media/image398.png"/><Relationship Id="rId14" Type="http://schemas.openxmlformats.org/officeDocument/2006/relationships/image" Target="../media/image399.png"/><Relationship Id="rId15" Type="http://schemas.openxmlformats.org/officeDocument/2006/relationships/image" Target="../media/image400.png"/><Relationship Id="rId16" Type="http://schemas.openxmlformats.org/officeDocument/2006/relationships/image" Target="../media/image401.png"/><Relationship Id="rId17" Type="http://schemas.openxmlformats.org/officeDocument/2006/relationships/image" Target="../media/image402.png"/><Relationship Id="rId18" Type="http://schemas.openxmlformats.org/officeDocument/2006/relationships/image" Target="../media/image403.png"/><Relationship Id="rId19" Type="http://schemas.openxmlformats.org/officeDocument/2006/relationships/image" Target="../media/image404.png"/><Relationship Id="rId20" Type="http://schemas.openxmlformats.org/officeDocument/2006/relationships/image" Target="../media/image324.png"/><Relationship Id="rId21" Type="http://schemas.openxmlformats.org/officeDocument/2006/relationships/image" Target="../media/image405.png"/><Relationship Id="rId22" Type="http://schemas.openxmlformats.org/officeDocument/2006/relationships/image" Target="../media/image406.png"/><Relationship Id="rId23" Type="http://schemas.openxmlformats.org/officeDocument/2006/relationships/image" Target="../media/image328.png"/><Relationship Id="rId24" Type="http://schemas.openxmlformats.org/officeDocument/2006/relationships/image" Target="../media/image407.pn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08.png"/><Relationship Id="rId3" Type="http://schemas.openxmlformats.org/officeDocument/2006/relationships/image" Target="../media/image409.png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10.png"/><Relationship Id="rId3" Type="http://schemas.openxmlformats.org/officeDocument/2006/relationships/image" Target="../media/image411.png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10.png"/><Relationship Id="rId3" Type="http://schemas.openxmlformats.org/officeDocument/2006/relationships/image" Target="../media/image412.png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13.png"/><Relationship Id="rId3" Type="http://schemas.openxmlformats.org/officeDocument/2006/relationships/image" Target="../media/image414.png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15.png"/><Relationship Id="rId3" Type="http://schemas.openxmlformats.org/officeDocument/2006/relationships/image" Target="../media/image416.png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15.png"/><Relationship Id="rId3" Type="http://schemas.openxmlformats.org/officeDocument/2006/relationships/image" Target="../media/image417.png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15.png"/><Relationship Id="rId3" Type="http://schemas.openxmlformats.org/officeDocument/2006/relationships/image" Target="../media/image418.png"/></Relationships>
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15.png"/><Relationship Id="rId3" Type="http://schemas.openxmlformats.org/officeDocument/2006/relationships/image" Target="../media/image419.png"/></Relationships>
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15.png"/><Relationship Id="rId3" Type="http://schemas.openxmlformats.org/officeDocument/2006/relationships/image" Target="../media/image420.png"/></Relationships>
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21.png"/><Relationship Id="rId3" Type="http://schemas.openxmlformats.org/officeDocument/2006/relationships/image" Target="../media/image422.png"/></Relationships>
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15.png"/><Relationship Id="rId3" Type="http://schemas.openxmlformats.org/officeDocument/2006/relationships/image" Target="../media/image423.png"/></Relationships>
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24.png"/><Relationship Id="rId3" Type="http://schemas.openxmlformats.org/officeDocument/2006/relationships/image" Target="../media/image425.png"/><Relationship Id="rId4" Type="http://schemas.openxmlformats.org/officeDocument/2006/relationships/image" Target="../media/image426.png"/><Relationship Id="rId5" Type="http://schemas.openxmlformats.org/officeDocument/2006/relationships/image" Target="../media/image427.png"/><Relationship Id="rId6" Type="http://schemas.openxmlformats.org/officeDocument/2006/relationships/image" Target="../media/image428.png"/><Relationship Id="rId7" Type="http://schemas.openxmlformats.org/officeDocument/2006/relationships/image" Target="../media/image429.png"/><Relationship Id="rId8" Type="http://schemas.openxmlformats.org/officeDocument/2006/relationships/image" Target="../media/image430.png"/><Relationship Id="rId9" Type="http://schemas.openxmlformats.org/officeDocument/2006/relationships/image" Target="../media/image431.png"/><Relationship Id="rId10" Type="http://schemas.openxmlformats.org/officeDocument/2006/relationships/image" Target="../media/image432.png"/><Relationship Id="rId11" Type="http://schemas.openxmlformats.org/officeDocument/2006/relationships/image" Target="../media/image433.png"/><Relationship Id="rId12" Type="http://schemas.openxmlformats.org/officeDocument/2006/relationships/image" Target="../media/image434.png"/><Relationship Id="rId13" Type="http://schemas.openxmlformats.org/officeDocument/2006/relationships/image" Target="../media/image435.png"/><Relationship Id="rId14" Type="http://schemas.openxmlformats.org/officeDocument/2006/relationships/image" Target="../media/image436.png"/><Relationship Id="rId15" Type="http://schemas.openxmlformats.org/officeDocument/2006/relationships/image" Target="../media/image437.png"/><Relationship Id="rId16" Type="http://schemas.openxmlformats.org/officeDocument/2006/relationships/image" Target="../media/image438.png"/><Relationship Id="rId17" Type="http://schemas.openxmlformats.org/officeDocument/2006/relationships/image" Target="../media/image439.png"/><Relationship Id="rId18" Type="http://schemas.openxmlformats.org/officeDocument/2006/relationships/image" Target="../media/image440.png"/><Relationship Id="rId19" Type="http://schemas.openxmlformats.org/officeDocument/2006/relationships/image" Target="../media/image441.png"/><Relationship Id="rId20" Type="http://schemas.openxmlformats.org/officeDocument/2006/relationships/image" Target="../media/image442.png"/><Relationship Id="rId21" Type="http://schemas.openxmlformats.org/officeDocument/2006/relationships/image" Target="../media/image443.png"/><Relationship Id="rId22" Type="http://schemas.openxmlformats.org/officeDocument/2006/relationships/image" Target="../media/image444.png"/><Relationship Id="rId23" Type="http://schemas.openxmlformats.org/officeDocument/2006/relationships/image" Target="../media/image445.png"/><Relationship Id="rId24" Type="http://schemas.openxmlformats.org/officeDocument/2006/relationships/image" Target="../media/image446.png"/><Relationship Id="rId25" Type="http://schemas.openxmlformats.org/officeDocument/2006/relationships/image" Target="../media/image447.png"/><Relationship Id="rId26" Type="http://schemas.openxmlformats.org/officeDocument/2006/relationships/image" Target="../media/image448.png"/><Relationship Id="rId27" Type="http://schemas.openxmlformats.org/officeDocument/2006/relationships/image" Target="../media/image449.png"/><Relationship Id="rId28" Type="http://schemas.openxmlformats.org/officeDocument/2006/relationships/image" Target="../media/image450.png"/><Relationship Id="rId29" Type="http://schemas.openxmlformats.org/officeDocument/2006/relationships/image" Target="../media/image451.png"/><Relationship Id="rId30" Type="http://schemas.openxmlformats.org/officeDocument/2006/relationships/image" Target="../media/image452.png"/><Relationship Id="rId31" Type="http://schemas.openxmlformats.org/officeDocument/2006/relationships/image" Target="../media/image453.png"/><Relationship Id="rId32" Type="http://schemas.openxmlformats.org/officeDocument/2006/relationships/image" Target="../media/image454.png"/></Relationships>
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55.png"/><Relationship Id="rId3" Type="http://schemas.openxmlformats.org/officeDocument/2006/relationships/image" Target="../media/image456.png"/><Relationship Id="rId4" Type="http://schemas.openxmlformats.org/officeDocument/2006/relationships/image" Target="../media/image457.png"/><Relationship Id="rId5" Type="http://schemas.openxmlformats.org/officeDocument/2006/relationships/image" Target="../media/image458.png"/><Relationship Id="rId6" Type="http://schemas.openxmlformats.org/officeDocument/2006/relationships/image" Target="../media/image459.png"/><Relationship Id="rId7" Type="http://schemas.openxmlformats.org/officeDocument/2006/relationships/image" Target="../media/image460.png"/><Relationship Id="rId8" Type="http://schemas.openxmlformats.org/officeDocument/2006/relationships/image" Target="../media/image461.png"/><Relationship Id="rId9" Type="http://schemas.openxmlformats.org/officeDocument/2006/relationships/image" Target="../media/image462.png"/><Relationship Id="rId10" Type="http://schemas.openxmlformats.org/officeDocument/2006/relationships/image" Target="../media/image463.png"/><Relationship Id="rId11" Type="http://schemas.openxmlformats.org/officeDocument/2006/relationships/image" Target="../media/image464.png"/><Relationship Id="rId12" Type="http://schemas.openxmlformats.org/officeDocument/2006/relationships/image" Target="../media/image465.png"/><Relationship Id="rId13" Type="http://schemas.openxmlformats.org/officeDocument/2006/relationships/image" Target="../media/image466.png"/><Relationship Id="rId14" Type="http://schemas.openxmlformats.org/officeDocument/2006/relationships/image" Target="../media/image467.png"/><Relationship Id="rId15" Type="http://schemas.openxmlformats.org/officeDocument/2006/relationships/image" Target="../media/image468.png"/><Relationship Id="rId16" Type="http://schemas.openxmlformats.org/officeDocument/2006/relationships/image" Target="../media/image469.png"/><Relationship Id="rId17" Type="http://schemas.openxmlformats.org/officeDocument/2006/relationships/image" Target="../media/image470.png"/><Relationship Id="rId18" Type="http://schemas.openxmlformats.org/officeDocument/2006/relationships/image" Target="../media/image471.png"/><Relationship Id="rId19" Type="http://schemas.openxmlformats.org/officeDocument/2006/relationships/image" Target="../media/image472.png"/><Relationship Id="rId20" Type="http://schemas.openxmlformats.org/officeDocument/2006/relationships/image" Target="../media/image473.png"/><Relationship Id="rId21" Type="http://schemas.openxmlformats.org/officeDocument/2006/relationships/image" Target="../media/image474.png"/></Relationships>
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75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1536" y="539483"/>
            <a:ext cx="6602729" cy="1018806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1804416"/>
            <a:ext cx="3356610" cy="939800"/>
            <a:chOff x="0" y="1804416"/>
            <a:chExt cx="3356610" cy="93980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834896"/>
              <a:ext cx="707898" cy="90906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850136"/>
              <a:ext cx="677418" cy="86639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2023" y="1804416"/>
              <a:ext cx="3164586" cy="793241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062984" y="1804416"/>
            <a:ext cx="1195577" cy="793241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78739" y="1884121"/>
            <a:ext cx="8277859" cy="3015615"/>
          </a:xfrm>
          <a:prstGeom prst="rect">
            <a:avLst/>
          </a:prstGeom>
        </p:spPr>
        <p:txBody>
          <a:bodyPr wrap="square" lIns="0" tIns="27940" rIns="0" bIns="0" rtlCol="0" vert="horz">
            <a:spAutoFit/>
          </a:bodyPr>
          <a:lstStyle/>
          <a:p>
            <a:pPr marL="335915" marR="5080" indent="-323850">
              <a:lnSpc>
                <a:spcPts val="3360"/>
              </a:lnSpc>
              <a:spcBef>
                <a:spcPts val="220"/>
              </a:spcBef>
              <a:buSzPct val="110714"/>
              <a:buFont typeface="Wingdings"/>
              <a:buChar char=""/>
              <a:tabLst>
                <a:tab pos="336550" algn="l"/>
              </a:tabLst>
            </a:pPr>
            <a:r>
              <a:rPr dirty="0" sz="2800" spc="-5" b="1">
                <a:solidFill>
                  <a:srgbClr val="FFFFFF"/>
                </a:solidFill>
                <a:latin typeface="Calibri"/>
                <a:cs typeface="Calibri"/>
              </a:rPr>
              <a:t>Presentation </a:t>
            </a:r>
            <a:r>
              <a:rPr dirty="0" sz="2800" b="1">
                <a:solidFill>
                  <a:srgbClr val="FFFFFF"/>
                </a:solidFill>
                <a:latin typeface="Calibri"/>
                <a:cs typeface="Calibri"/>
              </a:rPr>
              <a:t>skills 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are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dirty="0" sz="2800" spc="5" b="1">
                <a:solidFill>
                  <a:srgbClr val="FFFFFF"/>
                </a:solidFill>
                <a:latin typeface="Calibri"/>
                <a:cs typeface="Calibri"/>
              </a:rPr>
              <a:t>skills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you need </a:t>
            </a:r>
            <a:r>
              <a:rPr dirty="0" sz="2800">
                <a:solidFill>
                  <a:srgbClr val="FFFFFF"/>
                </a:solidFill>
                <a:latin typeface="Calibri"/>
                <a:cs typeface="Calibri"/>
              </a:rPr>
              <a:t>in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delivering </a:t>
            </a:r>
            <a:r>
              <a:rPr dirty="0" sz="2800" spc="-6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Calibri"/>
                <a:cs typeface="Calibri"/>
              </a:rPr>
              <a:t>effective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and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engaging </a:t>
            </a:r>
            <a:r>
              <a:rPr dirty="0" sz="2800" spc="-5" b="1">
                <a:solidFill>
                  <a:srgbClr val="FFFFFF"/>
                </a:solidFill>
                <a:latin typeface="Calibri"/>
                <a:cs typeface="Calibri"/>
              </a:rPr>
              <a:t>presentations 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to </a:t>
            </a:r>
            <a:r>
              <a:rPr dirty="0" sz="2800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variety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dirty="0" sz="28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audiences.</a:t>
            </a:r>
            <a:r>
              <a:rPr dirty="0" sz="2800" spc="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FFFFFF"/>
                </a:solidFill>
                <a:latin typeface="Calibri"/>
                <a:cs typeface="Calibri"/>
              </a:rPr>
              <a:t>These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b="1">
                <a:solidFill>
                  <a:srgbClr val="FFFFFF"/>
                </a:solidFill>
                <a:latin typeface="Calibri"/>
                <a:cs typeface="Calibri"/>
              </a:rPr>
              <a:t>skills</a:t>
            </a:r>
            <a:r>
              <a:rPr dirty="0" sz="2800" spc="-1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cover</a:t>
            </a:r>
            <a:r>
              <a:rPr dirty="0" sz="28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5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z="2800" spc="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variety</a:t>
            </a:r>
            <a:r>
              <a:rPr dirty="0" sz="28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dirty="0" sz="28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areas</a:t>
            </a:r>
            <a:r>
              <a:rPr dirty="0" sz="28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such</a:t>
            </a:r>
            <a:r>
              <a:rPr dirty="0" sz="2800" spc="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FFFFFF"/>
                </a:solidFill>
                <a:latin typeface="Calibri"/>
                <a:cs typeface="Calibri"/>
              </a:rPr>
              <a:t>as:</a:t>
            </a:r>
            <a:endParaRPr sz="2800">
              <a:latin typeface="Calibri"/>
              <a:cs typeface="Calibri"/>
            </a:endParaRPr>
          </a:p>
          <a:p>
            <a:pPr marL="335915" marR="2871470">
              <a:lnSpc>
                <a:spcPts val="3360"/>
              </a:lnSpc>
              <a:spcBef>
                <a:spcPts val="5"/>
              </a:spcBef>
            </a:pP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structure </a:t>
            </a:r>
            <a:r>
              <a:rPr dirty="0" sz="2800" spc="5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your </a:t>
            </a:r>
            <a:r>
              <a:rPr dirty="0" sz="2800" spc="-5" b="1">
                <a:solidFill>
                  <a:srgbClr val="FFFFFF"/>
                </a:solidFill>
                <a:latin typeface="Calibri"/>
                <a:cs typeface="Calibri"/>
              </a:rPr>
              <a:t>presentation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, </a:t>
            </a:r>
            <a:r>
              <a:rPr dirty="0" sz="2800" spc="-6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the design</a:t>
            </a:r>
            <a:r>
              <a:rPr dirty="0" sz="28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your</a:t>
            </a:r>
            <a:r>
              <a:rPr dirty="0" sz="28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FFFFFF"/>
                </a:solidFill>
                <a:latin typeface="Calibri"/>
                <a:cs typeface="Calibri"/>
              </a:rPr>
              <a:t>slides,</a:t>
            </a:r>
            <a:endParaRPr sz="2800">
              <a:latin typeface="Calibri"/>
              <a:cs typeface="Calibri"/>
            </a:endParaRPr>
          </a:p>
          <a:p>
            <a:pPr marL="418465">
              <a:lnSpc>
                <a:spcPts val="3250"/>
              </a:lnSpc>
            </a:pP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dirty="0" sz="28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tone </a:t>
            </a:r>
            <a:r>
              <a:rPr dirty="0" sz="280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dirty="0" sz="28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your</a:t>
            </a:r>
            <a:r>
              <a:rPr dirty="0" sz="2800" spc="-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voice</a:t>
            </a:r>
            <a:endParaRPr sz="2800">
              <a:latin typeface="Calibri"/>
              <a:cs typeface="Calibri"/>
            </a:endParaRPr>
          </a:p>
          <a:p>
            <a:pPr marL="335915">
              <a:lnSpc>
                <a:spcPct val="100000"/>
              </a:lnSpc>
            </a:pPr>
            <a:r>
              <a:rPr dirty="0" sz="280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 the body</a:t>
            </a:r>
            <a:r>
              <a:rPr dirty="0" sz="28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language</a:t>
            </a:r>
            <a:r>
              <a:rPr dirty="0" sz="28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dirty="0" sz="28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0">
                <a:solidFill>
                  <a:srgbClr val="FFFFFF"/>
                </a:solidFill>
                <a:latin typeface="Calibri"/>
                <a:cs typeface="Calibri"/>
              </a:rPr>
              <a:t>convey.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528" y="496811"/>
            <a:ext cx="7986522" cy="92127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1883664"/>
            <a:ext cx="5167630" cy="2912110"/>
            <a:chOff x="0" y="1883664"/>
            <a:chExt cx="5167630" cy="291211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905000"/>
              <a:ext cx="515873" cy="81152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917192"/>
              <a:ext cx="488429" cy="77190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815" y="1883664"/>
              <a:ext cx="4286250" cy="86639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056" y="1898904"/>
              <a:ext cx="4243578" cy="82372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417064"/>
              <a:ext cx="515873" cy="81152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2429256"/>
              <a:ext cx="488429" cy="77190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815" y="2395728"/>
              <a:ext cx="5115306" cy="86639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7056" y="2410968"/>
              <a:ext cx="5072634" cy="82372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929128"/>
              <a:ext cx="515873" cy="81153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2941320"/>
              <a:ext cx="488429" cy="77190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815" y="2907792"/>
              <a:ext cx="2875026" cy="866393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7056" y="2923032"/>
              <a:ext cx="2832354" cy="82372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3438144"/>
              <a:ext cx="515873" cy="81152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3450336"/>
              <a:ext cx="488429" cy="77190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1815" y="3416808"/>
              <a:ext cx="3451098" cy="866394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7056" y="3432048"/>
              <a:ext cx="3408426" cy="823721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3950208"/>
              <a:ext cx="515873" cy="81153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3962400"/>
              <a:ext cx="488429" cy="77190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1815" y="3928872"/>
              <a:ext cx="3646170" cy="866394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7056" y="3944112"/>
              <a:ext cx="3603498" cy="823721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78739" y="1925264"/>
            <a:ext cx="4751070" cy="2583180"/>
          </a:xfrm>
          <a:prstGeom prst="rect">
            <a:avLst/>
          </a:prstGeom>
        </p:spPr>
        <p:txBody>
          <a:bodyPr wrap="square" lIns="0" tIns="97155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765"/>
              </a:spcBef>
              <a:buFont typeface="Wingdings"/>
              <a:buChar char=""/>
              <a:tabLst>
                <a:tab pos="241300" algn="l"/>
              </a:tabLst>
            </a:pPr>
            <a:r>
              <a:rPr dirty="0" sz="2800" b="1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dirty="0" sz="28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30" b="1">
                <a:solidFill>
                  <a:srgbClr val="FFFFFF"/>
                </a:solidFill>
                <a:latin typeface="Calibri"/>
                <a:cs typeface="Calibri"/>
              </a:rPr>
              <a:t>FACTS:</a:t>
            </a:r>
            <a:r>
              <a:rPr dirty="0" sz="2800" spc="-2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b="1">
                <a:solidFill>
                  <a:srgbClr val="FFFFFF"/>
                </a:solidFill>
                <a:latin typeface="Calibri"/>
                <a:cs typeface="Calibri"/>
              </a:rPr>
              <a:t>Shaky</a:t>
            </a:r>
            <a:r>
              <a:rPr dirty="0" sz="28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5" b="1">
                <a:solidFill>
                  <a:srgbClr val="FFFFFF"/>
                </a:solidFill>
                <a:latin typeface="Calibri"/>
                <a:cs typeface="Calibri"/>
              </a:rPr>
              <a:t>hands,</a:t>
            </a:r>
            <a:endParaRPr sz="2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75"/>
              </a:spcBef>
              <a:buFont typeface="Wingdings"/>
              <a:buChar char=""/>
              <a:tabLst>
                <a:tab pos="241300" algn="l"/>
              </a:tabLst>
            </a:pPr>
            <a:r>
              <a:rPr dirty="0" sz="2800" spc="5" b="1">
                <a:solidFill>
                  <a:srgbClr val="FFFFFF"/>
                </a:solidFill>
                <a:latin typeface="Calibri"/>
                <a:cs typeface="Calibri"/>
              </a:rPr>
              <a:t>blushing</a:t>
            </a:r>
            <a:r>
              <a:rPr dirty="0" sz="2800" spc="-9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 b="1">
                <a:solidFill>
                  <a:srgbClr val="FFFFFF"/>
                </a:solidFill>
                <a:latin typeface="Calibri"/>
                <a:cs typeface="Calibri"/>
              </a:rPr>
              <a:t>cheeks,</a:t>
            </a:r>
            <a:r>
              <a:rPr dirty="0" sz="28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5" b="1">
                <a:solidFill>
                  <a:srgbClr val="FFFFFF"/>
                </a:solidFill>
                <a:latin typeface="Calibri"/>
                <a:cs typeface="Calibri"/>
              </a:rPr>
              <a:t>memory</a:t>
            </a:r>
            <a:r>
              <a:rPr dirty="0" sz="2800" spc="-5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5" b="1">
                <a:solidFill>
                  <a:srgbClr val="FFFFFF"/>
                </a:solidFill>
                <a:latin typeface="Calibri"/>
                <a:cs typeface="Calibri"/>
              </a:rPr>
              <a:t>loss,</a:t>
            </a:r>
            <a:endParaRPr sz="2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75"/>
              </a:spcBef>
              <a:buFont typeface="Wingdings"/>
              <a:buChar char=""/>
              <a:tabLst>
                <a:tab pos="241300" algn="l"/>
              </a:tabLst>
            </a:pPr>
            <a:r>
              <a:rPr dirty="0" sz="2800" spc="-15" b="1">
                <a:solidFill>
                  <a:srgbClr val="FFFFFF"/>
                </a:solidFill>
                <a:latin typeface="Calibri"/>
                <a:cs typeface="Calibri"/>
              </a:rPr>
              <a:t>Trembling</a:t>
            </a:r>
            <a:r>
              <a:rPr dirty="0" sz="2800" spc="-1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 b="1">
                <a:solidFill>
                  <a:srgbClr val="FFFFFF"/>
                </a:solidFill>
                <a:latin typeface="Calibri"/>
                <a:cs typeface="Calibri"/>
              </a:rPr>
              <a:t>voice</a:t>
            </a:r>
            <a:endParaRPr sz="2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50"/>
              </a:spcBef>
              <a:buFont typeface="Wingdings"/>
              <a:buChar char=""/>
              <a:tabLst>
                <a:tab pos="241300" algn="l"/>
              </a:tabLst>
            </a:pPr>
            <a:r>
              <a:rPr dirty="0" sz="2800" spc="5" b="1">
                <a:solidFill>
                  <a:srgbClr val="FFFFFF"/>
                </a:solidFill>
                <a:latin typeface="Calibri"/>
                <a:cs typeface="Calibri"/>
              </a:rPr>
              <a:t>Shortness</a:t>
            </a:r>
            <a:r>
              <a:rPr dirty="0" sz="2800" spc="-9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b="1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dirty="0" sz="28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b="1">
                <a:solidFill>
                  <a:srgbClr val="FFFFFF"/>
                </a:solidFill>
                <a:latin typeface="Calibri"/>
                <a:cs typeface="Calibri"/>
              </a:rPr>
              <a:t>breath</a:t>
            </a:r>
            <a:endParaRPr sz="2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70"/>
              </a:spcBef>
              <a:buFont typeface="Wingdings"/>
              <a:buChar char=""/>
              <a:tabLst>
                <a:tab pos="241300" algn="l"/>
              </a:tabLst>
            </a:pPr>
            <a:r>
              <a:rPr dirty="0" sz="2800" spc="-5" b="1">
                <a:solidFill>
                  <a:srgbClr val="FFFFFF"/>
                </a:solidFill>
                <a:latin typeface="Calibri"/>
                <a:cs typeface="Calibri"/>
              </a:rPr>
              <a:t>Accelerate</a:t>
            </a:r>
            <a:r>
              <a:rPr dirty="0" sz="2800" spc="-7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 b="1">
                <a:solidFill>
                  <a:srgbClr val="FFFFFF"/>
                </a:solidFill>
                <a:latin typeface="Calibri"/>
                <a:cs typeface="Calibri"/>
              </a:rPr>
              <a:t>heartrate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131063" y="1445386"/>
            <a:ext cx="3721735" cy="771525"/>
            <a:chOff x="131063" y="1445386"/>
            <a:chExt cx="3721735" cy="771525"/>
          </a:xfrm>
        </p:grpSpPr>
        <p:pic>
          <p:nvPicPr>
            <p:cNvPr id="26" name="object 2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31063" y="1837956"/>
              <a:ext cx="363473" cy="378701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38823" y="1445386"/>
              <a:ext cx="348894" cy="403098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73023" y="1837931"/>
              <a:ext cx="3277362" cy="348246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36447" y="1480057"/>
              <a:ext cx="3316224" cy="469011"/>
            </a:xfrm>
            <a:prstGeom prst="rect">
              <a:avLst/>
            </a:prstGeom>
          </p:spPr>
        </p:pic>
      </p:grpSp>
      <p:grpSp>
        <p:nvGrpSpPr>
          <p:cNvPr id="30" name="object 30"/>
          <p:cNvGrpSpPr/>
          <p:nvPr/>
        </p:nvGrpSpPr>
        <p:grpSpPr>
          <a:xfrm>
            <a:off x="105121" y="1286255"/>
            <a:ext cx="8765540" cy="5572125"/>
            <a:chOff x="105121" y="1286255"/>
            <a:chExt cx="8765540" cy="5572125"/>
          </a:xfrm>
        </p:grpSpPr>
        <p:pic>
          <p:nvPicPr>
            <p:cNvPr id="31" name="object 3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05121" y="4457782"/>
              <a:ext cx="1515562" cy="2400299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038344" y="1286255"/>
              <a:ext cx="3832098" cy="365836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72767" y="445008"/>
            <a:ext cx="5907785" cy="1091946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2087879"/>
            <a:ext cx="3872229" cy="2985135"/>
            <a:chOff x="0" y="2087879"/>
            <a:chExt cx="3872229" cy="298513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112263"/>
              <a:ext cx="558546" cy="90906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2124455"/>
              <a:ext cx="531114" cy="86639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191" y="2087879"/>
              <a:ext cx="2524506" cy="97307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432" y="2100071"/>
              <a:ext cx="2481834" cy="93040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191" y="2526791"/>
              <a:ext cx="2237994" cy="97307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7432" y="2538983"/>
              <a:ext cx="2195322" cy="93040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3118103"/>
              <a:ext cx="558546" cy="90906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3130295"/>
              <a:ext cx="531114" cy="86639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3631" y="3093719"/>
              <a:ext cx="3097530" cy="97307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8871" y="3105911"/>
              <a:ext cx="3054857" cy="93040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3685031"/>
              <a:ext cx="558546" cy="90906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3697223"/>
              <a:ext cx="531114" cy="86639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191" y="3660647"/>
              <a:ext cx="3859529" cy="97307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7432" y="3672839"/>
              <a:ext cx="3816858" cy="93040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2191" y="4099559"/>
              <a:ext cx="1850898" cy="973074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7432" y="4111751"/>
              <a:ext cx="1808226" cy="930402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68376" y="2225497"/>
            <a:ext cx="3411220" cy="2525395"/>
          </a:xfrm>
          <a:prstGeom prst="rect">
            <a:avLst/>
          </a:prstGeom>
        </p:spPr>
        <p:txBody>
          <a:bodyPr wrap="square" lIns="0" tIns="66675" rIns="0" bIns="0" rtlCol="0" vert="horz">
            <a:spAutoFit/>
          </a:bodyPr>
          <a:lstStyle/>
          <a:p>
            <a:pPr marL="241300" marR="1339850" indent="-228600">
              <a:lnSpc>
                <a:spcPts val="3460"/>
              </a:lnSpc>
              <a:spcBef>
                <a:spcPts val="525"/>
              </a:spcBef>
              <a:buFont typeface="Wingdings"/>
              <a:buChar char=""/>
              <a:tabLst>
                <a:tab pos="241300" algn="l"/>
              </a:tabLst>
            </a:pPr>
            <a:r>
              <a:rPr dirty="0" sz="3200" spc="-20" b="1">
                <a:solidFill>
                  <a:srgbClr val="FFFFFF"/>
                </a:solidFill>
                <a:latin typeface="Calibri"/>
                <a:cs typeface="Calibri"/>
              </a:rPr>
              <a:t>Fear</a:t>
            </a:r>
            <a:r>
              <a:rPr dirty="0" sz="3200" spc="-2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200" spc="-5" b="1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dirty="0" sz="3200" spc="-4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200" spc="-10" b="1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dirty="0" sz="3200" spc="-70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200" spc="-10" b="1">
                <a:solidFill>
                  <a:srgbClr val="FFFFFF"/>
                </a:solidFill>
                <a:latin typeface="Calibri"/>
                <a:cs typeface="Calibri"/>
              </a:rPr>
              <a:t>Unknown</a:t>
            </a:r>
            <a:endParaRPr sz="3200">
              <a:latin typeface="Calibri"/>
              <a:cs typeface="Calibri"/>
            </a:endParaRPr>
          </a:p>
          <a:p>
            <a:pPr marL="332740" indent="-320040">
              <a:lnSpc>
                <a:spcPct val="100000"/>
              </a:lnSpc>
              <a:spcBef>
                <a:spcPts val="570"/>
              </a:spcBef>
              <a:buFont typeface="Wingdings"/>
              <a:buChar char=""/>
              <a:tabLst>
                <a:tab pos="332740" algn="l"/>
              </a:tabLst>
            </a:pPr>
            <a:r>
              <a:rPr dirty="0" sz="3200" spc="-5" b="1">
                <a:solidFill>
                  <a:srgbClr val="FFFFFF"/>
                </a:solidFill>
                <a:latin typeface="Calibri"/>
                <a:cs typeface="Calibri"/>
              </a:rPr>
              <a:t>Loss</a:t>
            </a:r>
            <a:r>
              <a:rPr dirty="0" sz="3200" spc="-1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200" spc="-5" b="1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dirty="0" sz="3200" spc="-2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200" spc="-20" b="1">
                <a:solidFill>
                  <a:srgbClr val="FFFFFF"/>
                </a:solidFill>
                <a:latin typeface="Calibri"/>
                <a:cs typeface="Calibri"/>
              </a:rPr>
              <a:t>Control</a:t>
            </a:r>
            <a:endParaRPr sz="3200">
              <a:latin typeface="Calibri"/>
              <a:cs typeface="Calibri"/>
            </a:endParaRPr>
          </a:p>
          <a:p>
            <a:pPr marL="241300" marR="5080" indent="-228600">
              <a:lnSpc>
                <a:spcPts val="3460"/>
              </a:lnSpc>
              <a:spcBef>
                <a:spcPts val="1060"/>
              </a:spcBef>
              <a:buFont typeface="Wingdings"/>
              <a:buChar char=""/>
              <a:tabLst>
                <a:tab pos="241300" algn="l"/>
              </a:tabLst>
            </a:pPr>
            <a:r>
              <a:rPr dirty="0" sz="3200" spc="-5" b="1">
                <a:solidFill>
                  <a:srgbClr val="FFFFFF"/>
                </a:solidFill>
                <a:latin typeface="Calibri"/>
                <a:cs typeface="Calibri"/>
              </a:rPr>
              <a:t>No </a:t>
            </a:r>
            <a:r>
              <a:rPr dirty="0" sz="3200" spc="-10" b="1">
                <a:solidFill>
                  <a:srgbClr val="FFFFFF"/>
                </a:solidFill>
                <a:latin typeface="Calibri"/>
                <a:cs typeface="Calibri"/>
              </a:rPr>
              <a:t>Enthusiasm </a:t>
            </a:r>
            <a:r>
              <a:rPr dirty="0" sz="3200" spc="-25" b="1">
                <a:solidFill>
                  <a:srgbClr val="FFFFFF"/>
                </a:solidFill>
                <a:latin typeface="Calibri"/>
                <a:cs typeface="Calibri"/>
              </a:rPr>
              <a:t>For </a:t>
            </a:r>
            <a:r>
              <a:rPr dirty="0" sz="3200" spc="-71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200" spc="-10" b="1">
                <a:solidFill>
                  <a:srgbClr val="FFFFFF"/>
                </a:solidFill>
                <a:latin typeface="Calibri"/>
                <a:cs typeface="Calibri"/>
              </a:rPr>
              <a:t>Subject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21" name="object 2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5111496" y="1286255"/>
            <a:ext cx="3780282" cy="343585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490" y="1562353"/>
            <a:ext cx="151105" cy="11366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295656" y="1562353"/>
            <a:ext cx="5435600" cy="529590"/>
            <a:chOff x="295656" y="1562353"/>
            <a:chExt cx="5435600" cy="52959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5656" y="1834883"/>
              <a:ext cx="3332226" cy="25680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2831" y="1564004"/>
              <a:ext cx="3321621" cy="34734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51884" y="1562353"/>
              <a:ext cx="78866" cy="11506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49040" y="1834883"/>
              <a:ext cx="1981962" cy="25680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755516" y="1564004"/>
              <a:ext cx="1972094" cy="347345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124968" y="2050033"/>
            <a:ext cx="5626735" cy="4113529"/>
            <a:chOff x="124968" y="2050033"/>
            <a:chExt cx="5626735" cy="4113529"/>
          </a:xfrm>
        </p:grpSpPr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4968" y="2322563"/>
              <a:ext cx="1930145" cy="25680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1749" y="2050033"/>
              <a:ext cx="2071954" cy="28168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88720" y="2438399"/>
              <a:ext cx="4562856" cy="3724655"/>
            </a:xfrm>
            <a:prstGeom prst="rect">
              <a:avLst/>
            </a:prstGeom>
          </p:spPr>
        </p:pic>
      </p:grpSp>
      <p:pic>
        <p:nvPicPr>
          <p:cNvPr id="13" name="object 1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964935" y="2276855"/>
            <a:ext cx="3142488" cy="443484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64463" y="1414272"/>
            <a:ext cx="2893695" cy="5443855"/>
            <a:chOff x="664463" y="1414272"/>
            <a:chExt cx="2893695" cy="54438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4463" y="5763770"/>
              <a:ext cx="2893314" cy="109422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2751" y="1414272"/>
              <a:ext cx="2859024" cy="4361688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93692" y="1899792"/>
            <a:ext cx="170561" cy="128143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4084320" y="1901570"/>
            <a:ext cx="1793239" cy="595630"/>
            <a:chOff x="4084320" y="1901570"/>
            <a:chExt cx="1793239" cy="595630"/>
          </a:xfrm>
        </p:grpSpPr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84320" y="2206751"/>
              <a:ext cx="1792986" cy="29032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90416" y="1901570"/>
              <a:ext cx="1782191" cy="315975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3870959" y="2492882"/>
            <a:ext cx="1869439" cy="513715"/>
            <a:chOff x="3870959" y="2492882"/>
            <a:chExt cx="1869439" cy="513715"/>
          </a:xfrm>
        </p:grpSpPr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870959" y="2755404"/>
              <a:ext cx="1869186" cy="25068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876547" y="2492882"/>
              <a:ext cx="1860803" cy="349122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3880103" y="2997073"/>
            <a:ext cx="4387215" cy="597535"/>
            <a:chOff x="3880103" y="2997073"/>
            <a:chExt cx="4387215" cy="597535"/>
          </a:xfrm>
        </p:grpSpPr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880103" y="3304032"/>
              <a:ext cx="4386834" cy="29032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887469" y="2997073"/>
              <a:ext cx="4375784" cy="393573"/>
            </a:xfrm>
            <a:prstGeom prst="rect">
              <a:avLst/>
            </a:prstGeom>
          </p:spPr>
        </p:pic>
      </p:grpSp>
      <p:grpSp>
        <p:nvGrpSpPr>
          <p:cNvPr id="15" name="object 15"/>
          <p:cNvGrpSpPr/>
          <p:nvPr/>
        </p:nvGrpSpPr>
        <p:grpSpPr>
          <a:xfrm>
            <a:off x="3880103" y="3638803"/>
            <a:ext cx="2228850" cy="422275"/>
            <a:chOff x="3880103" y="3638803"/>
            <a:chExt cx="2228850" cy="422275"/>
          </a:xfrm>
        </p:grpSpPr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880103" y="3852671"/>
              <a:ext cx="2228850" cy="20802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887215" y="3638803"/>
              <a:ext cx="2218944" cy="224662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3880103" y="4096130"/>
            <a:ext cx="1863089" cy="595630"/>
            <a:chOff x="3880103" y="4096130"/>
            <a:chExt cx="1863089" cy="595630"/>
          </a:xfrm>
        </p:grpSpPr>
        <p:pic>
          <p:nvPicPr>
            <p:cNvPr id="1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880103" y="4401311"/>
              <a:ext cx="1863089" cy="290321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887215" y="4096130"/>
              <a:ext cx="1851279" cy="315975"/>
            </a:xfrm>
            <a:prstGeom prst="rect">
              <a:avLst/>
            </a:prstGeom>
          </p:spPr>
        </p:pic>
      </p:grpSp>
      <p:grpSp>
        <p:nvGrpSpPr>
          <p:cNvPr id="21" name="object 21"/>
          <p:cNvGrpSpPr/>
          <p:nvPr/>
        </p:nvGrpSpPr>
        <p:grpSpPr>
          <a:xfrm>
            <a:off x="3870959" y="4642992"/>
            <a:ext cx="2569845" cy="597535"/>
            <a:chOff x="3870959" y="4642992"/>
            <a:chExt cx="2569845" cy="597535"/>
          </a:xfrm>
        </p:grpSpPr>
        <p:pic>
          <p:nvPicPr>
            <p:cNvPr id="22" name="object 2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870959" y="4949951"/>
              <a:ext cx="2381250" cy="290322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876547" y="4644770"/>
              <a:ext cx="2372867" cy="31597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270186" y="4642992"/>
              <a:ext cx="170491" cy="128143"/>
            </a:xfrm>
            <a:prstGeom prst="rect">
              <a:avLst/>
            </a:prstGeom>
          </p:spPr>
        </p:pic>
      </p:grpSp>
      <p:grpSp>
        <p:nvGrpSpPr>
          <p:cNvPr id="25" name="object 25"/>
          <p:cNvGrpSpPr/>
          <p:nvPr/>
        </p:nvGrpSpPr>
        <p:grpSpPr>
          <a:xfrm>
            <a:off x="3889247" y="5186298"/>
            <a:ext cx="2491105" cy="608965"/>
            <a:chOff x="3889247" y="5186298"/>
            <a:chExt cx="2491105" cy="608965"/>
          </a:xfrm>
        </p:grpSpPr>
        <p:pic>
          <p:nvPicPr>
            <p:cNvPr id="26" name="object 2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889247" y="5498591"/>
              <a:ext cx="2490978" cy="296405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895216" y="5186298"/>
              <a:ext cx="2481072" cy="39674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569963"/>
            <a:ext cx="7626984" cy="6066790"/>
            <a:chOff x="0" y="569963"/>
            <a:chExt cx="7626984" cy="60667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31135" y="1359408"/>
              <a:ext cx="3691890" cy="527685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569963"/>
              <a:ext cx="7626858" cy="91517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563111"/>
            <a:ext cx="1820418" cy="329260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569963"/>
            <a:ext cx="9142095" cy="3835400"/>
            <a:chOff x="0" y="569963"/>
            <a:chExt cx="9142095" cy="383540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89191" y="1203960"/>
              <a:ext cx="2652521" cy="320116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569963"/>
              <a:ext cx="7626858" cy="91517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4112" y="2703576"/>
              <a:ext cx="214109" cy="30861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4475" y="2390013"/>
              <a:ext cx="197840" cy="32385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81000" y="2703576"/>
              <a:ext cx="5865114" cy="33604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0880" y="2360041"/>
              <a:ext cx="5847359" cy="444119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1865376" y="5388609"/>
            <a:ext cx="5825490" cy="644525"/>
            <a:chOff x="1865376" y="5388609"/>
            <a:chExt cx="5825490" cy="644525"/>
          </a:xfrm>
        </p:grpSpPr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65376" y="5714999"/>
              <a:ext cx="220230" cy="29338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75790" y="5413755"/>
              <a:ext cx="204089" cy="30971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112264" y="5714999"/>
              <a:ext cx="5578601" cy="31775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121789" y="5388609"/>
              <a:ext cx="5561584" cy="41786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69963"/>
            <a:ext cx="7626858" cy="915174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54864" y="2024507"/>
            <a:ext cx="2119630" cy="607060"/>
            <a:chOff x="54864" y="2024507"/>
            <a:chExt cx="2119630" cy="60706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864" y="2337816"/>
              <a:ext cx="201942" cy="27203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176" y="2048383"/>
              <a:ext cx="193099" cy="29921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9559" y="2337803"/>
              <a:ext cx="1884426" cy="29338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4500" y="2024507"/>
              <a:ext cx="1875929" cy="396747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2142744" y="5493003"/>
            <a:ext cx="5215890" cy="476250"/>
            <a:chOff x="2142744" y="5493003"/>
            <a:chExt cx="5215890" cy="476250"/>
          </a:xfrm>
        </p:grpSpPr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142744" y="5736335"/>
              <a:ext cx="177520" cy="21108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149602" y="5514593"/>
              <a:ext cx="167005" cy="22739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334768" y="5736335"/>
              <a:ext cx="5023865" cy="23239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339848" y="5493003"/>
              <a:ext cx="5015788" cy="311150"/>
            </a:xfrm>
            <a:prstGeom prst="rect">
              <a:avLst/>
            </a:prstGeom>
          </p:spPr>
        </p:pic>
      </p:grpSp>
      <p:pic>
        <p:nvPicPr>
          <p:cNvPr id="13" name="object 1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263640" y="1554480"/>
            <a:ext cx="2332482" cy="2814066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0" y="3782567"/>
            <a:ext cx="2396490" cy="307314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69963"/>
            <a:ext cx="7626858" cy="915174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554736" y="1706498"/>
            <a:ext cx="5828665" cy="541020"/>
            <a:chOff x="554736" y="1706498"/>
            <a:chExt cx="5828665" cy="54102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4736" y="1981212"/>
              <a:ext cx="177520" cy="24154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1771" y="1732279"/>
              <a:ext cx="167855" cy="26060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8952" y="1981187"/>
              <a:ext cx="5624322" cy="26595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66190" y="1706498"/>
              <a:ext cx="5611876" cy="351789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539495" y="2198877"/>
            <a:ext cx="4403090" cy="530225"/>
            <a:chOff x="539495" y="2198877"/>
            <a:chExt cx="4403090" cy="530225"/>
          </a:xfrm>
        </p:grpSpPr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39495" y="2468892"/>
              <a:ext cx="4228338" cy="25982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45147" y="2200528"/>
              <a:ext cx="4217606" cy="34772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791074" y="2198877"/>
              <a:ext cx="151129" cy="113664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1182624" y="5906147"/>
            <a:ext cx="4243705" cy="538480"/>
            <a:chOff x="1182624" y="5906147"/>
            <a:chExt cx="4243705" cy="538480"/>
          </a:xfrm>
        </p:grpSpPr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82624" y="6181343"/>
              <a:ext cx="183654" cy="24154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88681" y="5931877"/>
              <a:ext cx="173012" cy="25732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89888" y="6181343"/>
              <a:ext cx="4036314" cy="26289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96111" y="5906147"/>
              <a:ext cx="4027551" cy="353720"/>
            </a:xfrm>
            <a:prstGeom prst="rect">
              <a:avLst/>
            </a:prstGeom>
          </p:spPr>
        </p:pic>
      </p:grpSp>
      <p:pic>
        <p:nvPicPr>
          <p:cNvPr id="17" name="object 17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8288" y="2837688"/>
            <a:ext cx="2594610" cy="2628138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5937503" y="3950206"/>
            <a:ext cx="3204209" cy="2896362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793992" y="1225296"/>
            <a:ext cx="2225802" cy="2417826"/>
          </a:xfrm>
          <a:prstGeom prst="rect">
            <a:avLst/>
          </a:prstGeom>
        </p:spPr>
      </p:pic>
      <p:grpSp>
        <p:nvGrpSpPr>
          <p:cNvPr id="20" name="object 20"/>
          <p:cNvGrpSpPr/>
          <p:nvPr/>
        </p:nvGrpSpPr>
        <p:grpSpPr>
          <a:xfrm>
            <a:off x="2560320" y="3914140"/>
            <a:ext cx="4926330" cy="539750"/>
            <a:chOff x="2560320" y="3914140"/>
            <a:chExt cx="4926330" cy="539750"/>
          </a:xfrm>
        </p:grpSpPr>
        <p:pic>
          <p:nvPicPr>
            <p:cNvPr id="21" name="object 2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560320" y="4191000"/>
              <a:ext cx="183654" cy="244601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565032" y="3935476"/>
              <a:ext cx="176459" cy="265049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764536" y="4191000"/>
              <a:ext cx="4722114" cy="26288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771775" y="3914140"/>
              <a:ext cx="4711192" cy="35369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44623" y="557783"/>
            <a:ext cx="5423154" cy="966977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6300215" y="2493263"/>
            <a:ext cx="2844165" cy="4364990"/>
            <a:chOff x="6300215" y="2493263"/>
            <a:chExt cx="2844165" cy="4364990"/>
          </a:xfrm>
        </p:grpSpPr>
        <p:sp>
          <p:nvSpPr>
            <p:cNvPr id="4" name="object 4"/>
            <p:cNvSpPr/>
            <p:nvPr/>
          </p:nvSpPr>
          <p:spPr>
            <a:xfrm>
              <a:off x="6660260" y="2746387"/>
              <a:ext cx="1233805" cy="864235"/>
            </a:xfrm>
            <a:custGeom>
              <a:avLst/>
              <a:gdLst/>
              <a:ahLst/>
              <a:cxnLst/>
              <a:rect l="l" t="t" r="r" b="b"/>
              <a:pathLst>
                <a:path w="1233804" h="864235">
                  <a:moveTo>
                    <a:pt x="1233297" y="0"/>
                  </a:moveTo>
                  <a:lnTo>
                    <a:pt x="0" y="0"/>
                  </a:lnTo>
                  <a:lnTo>
                    <a:pt x="0" y="864095"/>
                  </a:lnTo>
                  <a:lnTo>
                    <a:pt x="1233297" y="864095"/>
                  </a:lnTo>
                  <a:lnTo>
                    <a:pt x="12332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6660260" y="2740025"/>
              <a:ext cx="1233805" cy="889635"/>
            </a:xfrm>
            <a:custGeom>
              <a:avLst/>
              <a:gdLst/>
              <a:ahLst/>
              <a:cxnLst/>
              <a:rect l="l" t="t" r="r" b="b"/>
              <a:pathLst>
                <a:path w="1233804" h="889635">
                  <a:moveTo>
                    <a:pt x="0" y="0"/>
                  </a:moveTo>
                  <a:lnTo>
                    <a:pt x="0" y="889507"/>
                  </a:lnTo>
                </a:path>
                <a:path w="1233804" h="889635">
                  <a:moveTo>
                    <a:pt x="1233297" y="0"/>
                  </a:moveTo>
                  <a:lnTo>
                    <a:pt x="1233297" y="889507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6653910" y="2740025"/>
              <a:ext cx="1246505" cy="12700"/>
            </a:xfrm>
            <a:custGeom>
              <a:avLst/>
              <a:gdLst/>
              <a:ahLst/>
              <a:cxnLst/>
              <a:rect l="l" t="t" r="r" b="b"/>
              <a:pathLst>
                <a:path w="1246504" h="12700">
                  <a:moveTo>
                    <a:pt x="0" y="12700"/>
                  </a:moveTo>
                  <a:lnTo>
                    <a:pt x="1245997" y="12700"/>
                  </a:lnTo>
                  <a:lnTo>
                    <a:pt x="1245997" y="0"/>
                  </a:lnTo>
                  <a:lnTo>
                    <a:pt x="0" y="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6653910" y="3610483"/>
              <a:ext cx="1246505" cy="0"/>
            </a:xfrm>
            <a:custGeom>
              <a:avLst/>
              <a:gdLst/>
              <a:ahLst/>
              <a:cxnLst/>
              <a:rect l="l" t="t" r="r" b="b"/>
              <a:pathLst>
                <a:path w="1246504" h="0">
                  <a:moveTo>
                    <a:pt x="0" y="0"/>
                  </a:moveTo>
                  <a:lnTo>
                    <a:pt x="1245997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00215" y="2493263"/>
              <a:ext cx="2843784" cy="4364734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322465" y="1748154"/>
            <a:ext cx="967740" cy="280035"/>
            <a:chOff x="322465" y="1748154"/>
            <a:chExt cx="967740" cy="280035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3088" y="1749564"/>
              <a:ext cx="966978" cy="27811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2465" y="1748154"/>
              <a:ext cx="944791" cy="255524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245579" y="2511932"/>
            <a:ext cx="929005" cy="278130"/>
            <a:chOff x="245579" y="2511932"/>
            <a:chExt cx="929005" cy="278130"/>
          </a:xfrm>
        </p:grpSpPr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6887" y="2514587"/>
              <a:ext cx="927354" cy="27509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5579" y="2511932"/>
              <a:ext cx="906005" cy="255016"/>
            </a:xfrm>
            <a:prstGeom prst="rect">
              <a:avLst/>
            </a:prstGeom>
          </p:spPr>
        </p:pic>
      </p:grpSp>
      <p:grpSp>
        <p:nvGrpSpPr>
          <p:cNvPr id="15" name="object 15"/>
          <p:cNvGrpSpPr/>
          <p:nvPr/>
        </p:nvGrpSpPr>
        <p:grpSpPr>
          <a:xfrm>
            <a:off x="230720" y="3204210"/>
            <a:ext cx="1687830" cy="274320"/>
            <a:chOff x="230720" y="3204210"/>
            <a:chExt cx="1687830" cy="274320"/>
          </a:xfrm>
        </p:grpSpPr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31647" y="3206496"/>
              <a:ext cx="1686306" cy="27203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30720" y="3204210"/>
              <a:ext cx="1663611" cy="249554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205841" y="1626869"/>
            <a:ext cx="6304915" cy="275844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062355">
              <a:lnSpc>
                <a:spcPct val="100000"/>
              </a:lnSpc>
              <a:spcBef>
                <a:spcPts val="105"/>
              </a:spcBef>
            </a:pPr>
            <a:r>
              <a:rPr dirty="0" sz="2800" spc="-5" b="1">
                <a:solidFill>
                  <a:srgbClr val="FFFFFF"/>
                </a:solidFill>
                <a:latin typeface="Calibri"/>
                <a:cs typeface="Calibri"/>
              </a:rPr>
              <a:t>…What</a:t>
            </a:r>
            <a:r>
              <a:rPr dirty="0" sz="2800" spc="-6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b="1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dirty="0" sz="280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b="1">
                <a:solidFill>
                  <a:srgbClr val="FFFFFF"/>
                </a:solidFill>
                <a:latin typeface="Calibri"/>
                <a:cs typeface="Calibri"/>
              </a:rPr>
              <a:t>important</a:t>
            </a:r>
            <a:r>
              <a:rPr dirty="0" sz="2800" spc="-8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 b="1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dirty="0" sz="2800" spc="-1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5" b="1">
                <a:solidFill>
                  <a:srgbClr val="FFFFFF"/>
                </a:solidFill>
                <a:latin typeface="Calibri"/>
                <a:cs typeface="Calibri"/>
              </a:rPr>
              <a:t>them?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150">
              <a:latin typeface="Calibri"/>
              <a:cs typeface="Calibri"/>
            </a:endParaRPr>
          </a:p>
          <a:p>
            <a:pPr marL="946785">
              <a:lnSpc>
                <a:spcPct val="100000"/>
              </a:lnSpc>
            </a:pPr>
            <a:r>
              <a:rPr dirty="0" sz="2800" spc="-5" b="1">
                <a:solidFill>
                  <a:srgbClr val="FFFFFF"/>
                </a:solidFill>
                <a:latin typeface="Calibri"/>
                <a:cs typeface="Calibri"/>
              </a:rPr>
              <a:t>…What</a:t>
            </a:r>
            <a:r>
              <a:rPr dirty="0" sz="2800" spc="-7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 b="1">
                <a:solidFill>
                  <a:srgbClr val="FFFFFF"/>
                </a:solidFill>
                <a:latin typeface="Calibri"/>
                <a:cs typeface="Calibri"/>
              </a:rPr>
              <a:t>information</a:t>
            </a:r>
            <a:r>
              <a:rPr dirty="0" sz="2800" spc="-6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5" b="1">
                <a:solidFill>
                  <a:srgbClr val="FFFFFF"/>
                </a:solidFill>
                <a:latin typeface="Calibri"/>
                <a:cs typeface="Calibri"/>
              </a:rPr>
              <a:t>do</a:t>
            </a:r>
            <a:r>
              <a:rPr dirty="0" sz="2800" spc="-4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b="1">
                <a:solidFill>
                  <a:srgbClr val="FFFFFF"/>
                </a:solidFill>
                <a:latin typeface="Calibri"/>
                <a:cs typeface="Calibri"/>
              </a:rPr>
              <a:t>they</a:t>
            </a:r>
            <a:r>
              <a:rPr dirty="0" sz="2800" spc="-3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 b="1">
                <a:solidFill>
                  <a:srgbClr val="FFFFFF"/>
                </a:solidFill>
                <a:latin typeface="Calibri"/>
                <a:cs typeface="Calibri"/>
              </a:rPr>
              <a:t>want?</a:t>
            </a:r>
            <a:endParaRPr sz="2800">
              <a:latin typeface="Calibri"/>
              <a:cs typeface="Calibri"/>
            </a:endParaRPr>
          </a:p>
          <a:p>
            <a:pPr marL="12700" marR="5080" indent="1677035">
              <a:lnSpc>
                <a:spcPct val="100000"/>
              </a:lnSpc>
              <a:spcBef>
                <a:spcPts val="2050"/>
              </a:spcBef>
            </a:pPr>
            <a:r>
              <a:rPr dirty="0" sz="2800" spc="-15" b="1">
                <a:solidFill>
                  <a:srgbClr val="FFFFFF"/>
                </a:solidFill>
                <a:latin typeface="Calibri"/>
                <a:cs typeface="Calibri"/>
              </a:rPr>
              <a:t>…Understand </a:t>
            </a:r>
            <a:r>
              <a:rPr dirty="0" sz="2800" spc="5" b="1">
                <a:solidFill>
                  <a:srgbClr val="FFFFFF"/>
                </a:solidFill>
                <a:latin typeface="Calibri"/>
                <a:cs typeface="Calibri"/>
              </a:rPr>
              <a:t>their </a:t>
            </a:r>
            <a:r>
              <a:rPr dirty="0" sz="2800" spc="-10" b="1">
                <a:solidFill>
                  <a:srgbClr val="FFFFFF"/>
                </a:solidFill>
                <a:latin typeface="Calibri"/>
                <a:cs typeface="Calibri"/>
              </a:rPr>
              <a:t>level </a:t>
            </a:r>
            <a:r>
              <a:rPr dirty="0" sz="2800" b="1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dirty="0" sz="2800" spc="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b="1">
                <a:solidFill>
                  <a:srgbClr val="FFFFFF"/>
                </a:solidFill>
                <a:latin typeface="Calibri"/>
                <a:cs typeface="Calibri"/>
              </a:rPr>
              <a:t>knowledge</a:t>
            </a:r>
            <a:r>
              <a:rPr dirty="0" sz="2800" spc="-6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5" b="1">
                <a:solidFill>
                  <a:srgbClr val="FFFFFF"/>
                </a:solidFill>
                <a:latin typeface="Calibri"/>
                <a:cs typeface="Calibri"/>
              </a:rPr>
              <a:t>on</a:t>
            </a:r>
            <a:r>
              <a:rPr dirty="0" sz="2800" spc="-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5" b="1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dirty="0" sz="2800" spc="-4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5" b="1">
                <a:solidFill>
                  <a:srgbClr val="FFFFFF"/>
                </a:solidFill>
                <a:latin typeface="Calibri"/>
                <a:cs typeface="Calibri"/>
              </a:rPr>
              <a:t>subject</a:t>
            </a:r>
            <a:r>
              <a:rPr dirty="0" sz="280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5" b="1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dirty="0" sz="2800" spc="-4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 b="1">
                <a:solidFill>
                  <a:srgbClr val="FFFFFF"/>
                </a:solidFill>
                <a:latin typeface="Calibri"/>
                <a:cs typeface="Calibri"/>
              </a:rPr>
              <a:t>target</a:t>
            </a:r>
            <a:r>
              <a:rPr dirty="0" sz="2800" spc="-3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5" b="1">
                <a:solidFill>
                  <a:srgbClr val="FFFFFF"/>
                </a:solidFill>
                <a:latin typeface="Calibri"/>
                <a:cs typeface="Calibri"/>
              </a:rPr>
              <a:t>them </a:t>
            </a:r>
            <a:r>
              <a:rPr dirty="0" sz="2800" spc="-6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 b="1">
                <a:solidFill>
                  <a:srgbClr val="FFFFFF"/>
                </a:solidFill>
                <a:latin typeface="Calibri"/>
                <a:cs typeface="Calibri"/>
              </a:rPr>
              <a:t>appropriately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12976" y="374904"/>
            <a:ext cx="6267450" cy="1201674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1423416"/>
            <a:ext cx="5474970" cy="3500120"/>
            <a:chOff x="0" y="1423416"/>
            <a:chExt cx="5474970" cy="350012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423416"/>
              <a:ext cx="576834" cy="74142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435608"/>
              <a:ext cx="552450" cy="70485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9728" y="1423416"/>
              <a:ext cx="3198114" cy="74142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1920" y="1435608"/>
              <a:ext cx="3161538" cy="70485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840735" y="1423416"/>
              <a:ext cx="528065" cy="74142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852927" y="1435608"/>
              <a:ext cx="491489" cy="70485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901695" y="1423416"/>
              <a:ext cx="2573274" cy="74142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913888" y="1435608"/>
              <a:ext cx="2536698" cy="70485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0" y="1752600"/>
              <a:ext cx="5115306" cy="74142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0" y="1764792"/>
              <a:ext cx="5090922" cy="70485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0" y="2081784"/>
              <a:ext cx="1442466" cy="74142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0" y="2093976"/>
              <a:ext cx="1418082" cy="70485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535936"/>
              <a:ext cx="576834" cy="74142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2548127"/>
              <a:ext cx="552450" cy="70485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9728" y="2535936"/>
              <a:ext cx="5316474" cy="74142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21920" y="2548127"/>
              <a:ext cx="5279898" cy="70485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0" y="2865119"/>
              <a:ext cx="2990850" cy="74142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0" y="2877312"/>
              <a:ext cx="2966466" cy="70485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0" y="3194304"/>
              <a:ext cx="5450586" cy="74142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0" y="3206495"/>
              <a:ext cx="5426202" cy="70484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0" y="3523488"/>
              <a:ext cx="3124962" cy="74142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0" y="3535680"/>
              <a:ext cx="3100578" cy="704850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3852672"/>
              <a:ext cx="576834" cy="741426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3864864"/>
              <a:ext cx="552450" cy="704850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09728" y="3852672"/>
              <a:ext cx="4853178" cy="741426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21920" y="3864864"/>
              <a:ext cx="4816602" cy="704850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0" y="4181855"/>
              <a:ext cx="1978914" cy="741426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0" y="4194048"/>
              <a:ext cx="1954530" cy="704850"/>
            </a:xfrm>
            <a:prstGeom prst="rect">
              <a:avLst/>
            </a:prstGeom>
          </p:spPr>
        </p:pic>
      </p:grpSp>
      <p:sp>
        <p:nvSpPr>
          <p:cNvPr id="32" name="object 32"/>
          <p:cNvSpPr txBox="1"/>
          <p:nvPr/>
        </p:nvSpPr>
        <p:spPr>
          <a:xfrm>
            <a:off x="107086" y="1526870"/>
            <a:ext cx="5071745" cy="3151505"/>
          </a:xfrm>
          <a:prstGeom prst="rect">
            <a:avLst/>
          </a:prstGeom>
        </p:spPr>
        <p:txBody>
          <a:bodyPr wrap="square" lIns="0" tIns="49530" rIns="0" bIns="0" rtlCol="0" vert="horz">
            <a:spAutoFit/>
          </a:bodyPr>
          <a:lstStyle/>
          <a:p>
            <a:pPr marL="12700" marR="5080">
              <a:lnSpc>
                <a:spcPct val="90000"/>
              </a:lnSpc>
              <a:spcBef>
                <a:spcPts val="390"/>
              </a:spcBef>
              <a:buChar char="•"/>
              <a:tabLst>
                <a:tab pos="232410" algn="l"/>
              </a:tabLst>
            </a:pP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Reading </a:t>
            </a: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dirty="0" sz="2400" spc="-15" b="1">
                <a:solidFill>
                  <a:srgbClr val="FFFFFF"/>
                </a:solidFill>
                <a:latin typeface="Calibri"/>
                <a:cs typeface="Calibri"/>
              </a:rPr>
              <a:t>audience’s </a:t>
            </a: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body </a:t>
            </a: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language </a:t>
            </a:r>
            <a:r>
              <a:rPr dirty="0" sz="2400" spc="-5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15" b="1">
                <a:solidFill>
                  <a:srgbClr val="FFFFFF"/>
                </a:solidFill>
                <a:latin typeface="Calibri"/>
                <a:cs typeface="Calibri"/>
              </a:rPr>
              <a:t>can </a:t>
            </a: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help </a:t>
            </a:r>
            <a:r>
              <a:rPr dirty="0" sz="2400" spc="-15" b="1">
                <a:solidFill>
                  <a:srgbClr val="FFFFFF"/>
                </a:solidFill>
                <a:latin typeface="Calibri"/>
                <a:cs typeface="Calibri"/>
              </a:rPr>
              <a:t>you </a:t>
            </a: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modify the </a:t>
            </a:r>
            <a:r>
              <a:rPr dirty="0" sz="2400" spc="-5" b="1">
                <a:solidFill>
                  <a:srgbClr val="FFFFFF"/>
                </a:solidFill>
                <a:latin typeface="Calibri"/>
                <a:cs typeface="Calibri"/>
              </a:rPr>
              <a:t>pace </a:t>
            </a: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your </a:t>
            </a:r>
            <a:r>
              <a:rPr dirty="0" sz="2400" spc="-5" b="1">
                <a:solidFill>
                  <a:srgbClr val="FFFFFF"/>
                </a:solidFill>
                <a:latin typeface="Calibri"/>
                <a:cs typeface="Calibri"/>
              </a:rPr>
              <a:t> delivery</a:t>
            </a:r>
            <a:endParaRPr sz="2400">
              <a:latin typeface="Calibri"/>
              <a:cs typeface="Calibri"/>
            </a:endParaRPr>
          </a:p>
          <a:p>
            <a:pPr marL="12700" marR="51435">
              <a:lnSpc>
                <a:spcPts val="2590"/>
              </a:lnSpc>
              <a:spcBef>
                <a:spcPts val="1025"/>
              </a:spcBef>
              <a:buChar char="•"/>
              <a:tabLst>
                <a:tab pos="232410" algn="l"/>
              </a:tabLst>
            </a:pP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It </a:t>
            </a:r>
            <a:r>
              <a:rPr dirty="0" sz="2400" spc="-15" b="1">
                <a:solidFill>
                  <a:srgbClr val="FFFFFF"/>
                </a:solidFill>
                <a:latin typeface="Calibri"/>
                <a:cs typeface="Calibri"/>
              </a:rPr>
              <a:t>can </a:t>
            </a:r>
            <a:r>
              <a:rPr dirty="0" sz="2400" spc="-5" b="1">
                <a:solidFill>
                  <a:srgbClr val="FFFFFF"/>
                </a:solidFill>
                <a:latin typeface="Calibri"/>
                <a:cs typeface="Calibri"/>
              </a:rPr>
              <a:t>also </a:t>
            </a: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help </a:t>
            </a:r>
            <a:r>
              <a:rPr dirty="0" sz="2400" spc="-15" b="1">
                <a:solidFill>
                  <a:srgbClr val="FFFFFF"/>
                </a:solidFill>
                <a:latin typeface="Calibri"/>
                <a:cs typeface="Calibri"/>
              </a:rPr>
              <a:t>you </a:t>
            </a: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to </a:t>
            </a:r>
            <a:r>
              <a:rPr dirty="0" sz="2400" spc="-20" b="1">
                <a:solidFill>
                  <a:srgbClr val="FFFFFF"/>
                </a:solidFill>
                <a:latin typeface="Calibri"/>
                <a:cs typeface="Calibri"/>
              </a:rPr>
              <a:t>gauge </a:t>
            </a: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who is in </a:t>
            </a:r>
            <a:r>
              <a:rPr dirty="0" sz="2400" spc="-5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agreement</a:t>
            </a:r>
            <a:r>
              <a:rPr dirty="0" sz="2400" spc="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with</a:t>
            </a:r>
            <a:r>
              <a:rPr dirty="0" sz="240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you,</a:t>
            </a:r>
            <a:endParaRPr sz="2400">
              <a:latin typeface="Calibri"/>
              <a:cs typeface="Calibri"/>
            </a:endParaRPr>
          </a:p>
          <a:p>
            <a:pPr marL="12700" marR="29845">
              <a:lnSpc>
                <a:spcPts val="2590"/>
              </a:lnSpc>
              <a:spcBef>
                <a:spcPts val="5"/>
              </a:spcBef>
            </a:pP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who</a:t>
            </a:r>
            <a:r>
              <a:rPr dirty="0" sz="2400" spc="-3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dirty="0" sz="2400" spc="-1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opposing</a:t>
            </a:r>
            <a:r>
              <a:rPr dirty="0" sz="2400" spc="-5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your</a:t>
            </a:r>
            <a:r>
              <a:rPr dirty="0" sz="240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5" b="1">
                <a:solidFill>
                  <a:srgbClr val="FFFFFF"/>
                </a:solidFill>
                <a:latin typeface="Calibri"/>
                <a:cs typeface="Calibri"/>
              </a:rPr>
              <a:t>point</a:t>
            </a:r>
            <a:r>
              <a:rPr dirty="0" sz="240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dirty="0" sz="2400" spc="-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40" b="1">
                <a:solidFill>
                  <a:srgbClr val="FFFFFF"/>
                </a:solidFill>
                <a:latin typeface="Calibri"/>
                <a:cs typeface="Calibri"/>
              </a:rPr>
              <a:t>view,</a:t>
            </a:r>
            <a:r>
              <a:rPr dirty="0" sz="2400" spc="-3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5" b="1">
                <a:solidFill>
                  <a:srgbClr val="FFFFFF"/>
                </a:solidFill>
                <a:latin typeface="Calibri"/>
                <a:cs typeface="Calibri"/>
              </a:rPr>
              <a:t>and </a:t>
            </a:r>
            <a:r>
              <a:rPr dirty="0" sz="2400" spc="-52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who</a:t>
            </a:r>
            <a:r>
              <a:rPr dirty="0" sz="2400" spc="-3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has </a:t>
            </a:r>
            <a:r>
              <a:rPr dirty="0" sz="2400" spc="-25" b="1">
                <a:solidFill>
                  <a:srgbClr val="FFFFFF"/>
                </a:solidFill>
                <a:latin typeface="Calibri"/>
                <a:cs typeface="Calibri"/>
              </a:rPr>
              <a:t>yet</a:t>
            </a:r>
            <a:r>
              <a:rPr dirty="0" sz="2400" spc="1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dirty="0" sz="2400" spc="-1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decide</a:t>
            </a:r>
            <a:endParaRPr sz="2400">
              <a:latin typeface="Calibri"/>
              <a:cs typeface="Calibri"/>
            </a:endParaRPr>
          </a:p>
          <a:p>
            <a:pPr marL="12700" marR="515620">
              <a:lnSpc>
                <a:spcPts val="2590"/>
              </a:lnSpc>
              <a:spcBef>
                <a:spcPts val="10"/>
              </a:spcBef>
              <a:buChar char="•"/>
              <a:tabLst>
                <a:tab pos="232410" algn="l"/>
              </a:tabLst>
            </a:pP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Depending</a:t>
            </a:r>
            <a:r>
              <a:rPr dirty="0" sz="2400" spc="-3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upon</a:t>
            </a:r>
            <a:r>
              <a:rPr dirty="0" sz="2400" spc="-4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dirty="0" sz="2400" spc="-1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nature</a:t>
            </a:r>
            <a:r>
              <a:rPr dirty="0" sz="240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dirty="0" sz="2400" spc="-1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dirty="0" sz="2400" spc="-5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presentation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33" name="object 33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5236464" y="1304544"/>
            <a:ext cx="3855720" cy="367283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18731"/>
            <a:ext cx="8239506" cy="66219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594359" y="1414272"/>
            <a:ext cx="6584950" cy="5443855"/>
            <a:chOff x="594359" y="1414272"/>
            <a:chExt cx="6584950" cy="544385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4359" y="6370319"/>
              <a:ext cx="6584442" cy="48767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2647" y="1414272"/>
              <a:ext cx="6550152" cy="496824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72183" y="460248"/>
            <a:ext cx="4499610" cy="1174241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9247" y="1703832"/>
            <a:ext cx="2780665" cy="2104390"/>
            <a:chOff x="79247" y="1703832"/>
            <a:chExt cx="2780665" cy="210439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247" y="1728216"/>
              <a:ext cx="756665" cy="90906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4487" y="1740408"/>
              <a:ext cx="713994" cy="86639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9559" y="1703832"/>
              <a:ext cx="2228850" cy="97307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4800" y="1716024"/>
              <a:ext cx="2186178" cy="93040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247" y="2292096"/>
              <a:ext cx="756665" cy="90906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4487" y="2304288"/>
              <a:ext cx="713994" cy="86639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89559" y="2267712"/>
              <a:ext cx="1588770" cy="97307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04800" y="2279904"/>
              <a:ext cx="1546098" cy="93040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247" y="2859024"/>
              <a:ext cx="756665" cy="90906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4487" y="2871216"/>
              <a:ext cx="713994" cy="86639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89559" y="2834640"/>
              <a:ext cx="2570226" cy="97307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04800" y="2846832"/>
              <a:ext cx="2527554" cy="930402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346354" y="1764141"/>
            <a:ext cx="2216785" cy="172085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700"/>
              </a:spcBef>
              <a:buFont typeface="Wingdings"/>
              <a:buChar char=""/>
              <a:tabLst>
                <a:tab pos="241300" algn="l"/>
              </a:tabLst>
            </a:pPr>
            <a:r>
              <a:rPr dirty="0" sz="3200" spc="-10" b="1">
                <a:solidFill>
                  <a:srgbClr val="FFFFFF"/>
                </a:solidFill>
                <a:latin typeface="Calibri"/>
                <a:cs typeface="Calibri"/>
              </a:rPr>
              <a:t>Emotonal</a:t>
            </a:r>
            <a:endParaRPr sz="32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05"/>
              </a:spcBef>
              <a:buFont typeface="Wingdings"/>
              <a:buChar char=""/>
              <a:tabLst>
                <a:tab pos="241300" algn="l"/>
              </a:tabLst>
            </a:pPr>
            <a:r>
              <a:rPr dirty="0" sz="3200" spc="-10" b="1">
                <a:solidFill>
                  <a:srgbClr val="FFFFFF"/>
                </a:solidFill>
                <a:latin typeface="Calibri"/>
                <a:cs typeface="Calibri"/>
              </a:rPr>
              <a:t>Novel</a:t>
            </a:r>
            <a:endParaRPr sz="32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25"/>
              </a:spcBef>
              <a:buFont typeface="Wingdings"/>
              <a:buChar char=""/>
              <a:tabLst>
                <a:tab pos="241300" algn="l"/>
              </a:tabLst>
            </a:pPr>
            <a:r>
              <a:rPr dirty="0" sz="3200" spc="-15" b="1">
                <a:solidFill>
                  <a:srgbClr val="FFFFFF"/>
                </a:solidFill>
                <a:latin typeface="Calibri"/>
                <a:cs typeface="Calibri"/>
              </a:rPr>
              <a:t>Memo</a:t>
            </a:r>
            <a:r>
              <a:rPr dirty="0" sz="3200" spc="-80" b="1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z="3200" spc="-5" b="1">
                <a:solidFill>
                  <a:srgbClr val="FFFFFF"/>
                </a:solidFill>
                <a:latin typeface="Calibri"/>
                <a:cs typeface="Calibri"/>
              </a:rPr>
              <a:t>able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17" name="object 1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133344" y="2761486"/>
            <a:ext cx="4319015" cy="409651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19400" y="454151"/>
            <a:ext cx="3140202" cy="115290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7863" y="1823751"/>
            <a:ext cx="112864" cy="112363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09728" y="1563624"/>
            <a:ext cx="6529705" cy="3628390"/>
            <a:chOff x="109728" y="1563624"/>
            <a:chExt cx="6529705" cy="3628390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4426" y="1788033"/>
              <a:ext cx="1729803" cy="21767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7797" y="1781937"/>
              <a:ext cx="1717509" cy="20548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96201" y="1864233"/>
              <a:ext cx="216535" cy="90170"/>
            </a:xfrm>
            <a:custGeom>
              <a:avLst/>
              <a:gdLst/>
              <a:ahLst/>
              <a:cxnLst/>
              <a:rect l="l" t="t" r="r" b="b"/>
              <a:pathLst>
                <a:path w="216534" h="90169">
                  <a:moveTo>
                    <a:pt x="0" y="35051"/>
                  </a:moveTo>
                  <a:lnTo>
                    <a:pt x="0" y="89788"/>
                  </a:lnTo>
                  <a:lnTo>
                    <a:pt x="28270" y="89788"/>
                  </a:lnTo>
                  <a:lnTo>
                    <a:pt x="33731" y="89788"/>
                  </a:lnTo>
                  <a:lnTo>
                    <a:pt x="51714" y="83057"/>
                  </a:lnTo>
                  <a:lnTo>
                    <a:pt x="54444" y="80771"/>
                  </a:lnTo>
                  <a:lnTo>
                    <a:pt x="56578" y="78104"/>
                  </a:lnTo>
                  <a:lnTo>
                    <a:pt x="58115" y="74675"/>
                  </a:lnTo>
                  <a:lnTo>
                    <a:pt x="59651" y="71374"/>
                  </a:lnTo>
                  <a:lnTo>
                    <a:pt x="60413" y="67563"/>
                  </a:lnTo>
                  <a:lnTo>
                    <a:pt x="60413" y="63372"/>
                  </a:lnTo>
                  <a:lnTo>
                    <a:pt x="60413" y="58927"/>
                  </a:lnTo>
                  <a:lnTo>
                    <a:pt x="51638" y="42544"/>
                  </a:lnTo>
                  <a:lnTo>
                    <a:pt x="48755" y="40131"/>
                  </a:lnTo>
                  <a:lnTo>
                    <a:pt x="45085" y="38353"/>
                  </a:lnTo>
                  <a:lnTo>
                    <a:pt x="40627" y="36956"/>
                  </a:lnTo>
                  <a:lnTo>
                    <a:pt x="36156" y="35687"/>
                  </a:lnTo>
                  <a:lnTo>
                    <a:pt x="30353" y="35051"/>
                  </a:lnTo>
                  <a:lnTo>
                    <a:pt x="23215" y="35051"/>
                  </a:lnTo>
                  <a:lnTo>
                    <a:pt x="0" y="35051"/>
                  </a:lnTo>
                  <a:close/>
                </a:path>
                <a:path w="216534" h="90169">
                  <a:moveTo>
                    <a:pt x="189141" y="0"/>
                  </a:moveTo>
                  <a:lnTo>
                    <a:pt x="184378" y="0"/>
                  </a:lnTo>
                  <a:lnTo>
                    <a:pt x="180238" y="888"/>
                  </a:lnTo>
                  <a:lnTo>
                    <a:pt x="176707" y="2666"/>
                  </a:lnTo>
                  <a:lnTo>
                    <a:pt x="173189" y="4444"/>
                  </a:lnTo>
                  <a:lnTo>
                    <a:pt x="170256" y="6857"/>
                  </a:lnTo>
                  <a:lnTo>
                    <a:pt x="167932" y="9905"/>
                  </a:lnTo>
                  <a:lnTo>
                    <a:pt x="165595" y="12826"/>
                  </a:lnTo>
                  <a:lnTo>
                    <a:pt x="163817" y="16382"/>
                  </a:lnTo>
                  <a:lnTo>
                    <a:pt x="162572" y="20574"/>
                  </a:lnTo>
                  <a:lnTo>
                    <a:pt x="161328" y="24637"/>
                  </a:lnTo>
                  <a:lnTo>
                    <a:pt x="160616" y="29082"/>
                  </a:lnTo>
                  <a:lnTo>
                    <a:pt x="160413" y="33781"/>
                  </a:lnTo>
                  <a:lnTo>
                    <a:pt x="216369" y="33781"/>
                  </a:lnTo>
                  <a:lnTo>
                    <a:pt x="198564" y="0"/>
                  </a:lnTo>
                  <a:lnTo>
                    <a:pt x="189141" y="0"/>
                  </a:lnTo>
                  <a:close/>
                </a:path>
              </a:pathLst>
            </a:custGeom>
            <a:ln w="12192">
              <a:solidFill>
                <a:srgbClr val="BADFE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44893" y="1775841"/>
              <a:ext cx="1336509" cy="21767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57797" y="1791462"/>
              <a:ext cx="291465" cy="196215"/>
            </a:xfrm>
            <a:custGeom>
              <a:avLst/>
              <a:gdLst/>
              <a:ahLst/>
              <a:cxnLst/>
              <a:rect l="l" t="t" r="r" b="b"/>
              <a:pathLst>
                <a:path w="291465" h="196214">
                  <a:moveTo>
                    <a:pt x="228434" y="46227"/>
                  </a:moveTo>
                  <a:lnTo>
                    <a:pt x="271297" y="58927"/>
                  </a:lnTo>
                  <a:lnTo>
                    <a:pt x="290201" y="97821"/>
                  </a:lnTo>
                  <a:lnTo>
                    <a:pt x="291096" y="111251"/>
                  </a:lnTo>
                  <a:lnTo>
                    <a:pt x="291096" y="117221"/>
                  </a:lnTo>
                  <a:lnTo>
                    <a:pt x="291096" y="121792"/>
                  </a:lnTo>
                  <a:lnTo>
                    <a:pt x="290080" y="125095"/>
                  </a:lnTo>
                  <a:lnTo>
                    <a:pt x="288036" y="127380"/>
                  </a:lnTo>
                  <a:lnTo>
                    <a:pt x="286004" y="129539"/>
                  </a:lnTo>
                  <a:lnTo>
                    <a:pt x="283210" y="130555"/>
                  </a:lnTo>
                  <a:lnTo>
                    <a:pt x="279628" y="130555"/>
                  </a:lnTo>
                  <a:lnTo>
                    <a:pt x="198818" y="130555"/>
                  </a:lnTo>
                  <a:lnTo>
                    <a:pt x="198818" y="136271"/>
                  </a:lnTo>
                  <a:lnTo>
                    <a:pt x="199491" y="141350"/>
                  </a:lnTo>
                  <a:lnTo>
                    <a:pt x="200825" y="146050"/>
                  </a:lnTo>
                  <a:lnTo>
                    <a:pt x="202171" y="150622"/>
                  </a:lnTo>
                  <a:lnTo>
                    <a:pt x="204304" y="154559"/>
                  </a:lnTo>
                  <a:lnTo>
                    <a:pt x="207225" y="157734"/>
                  </a:lnTo>
                  <a:lnTo>
                    <a:pt x="210159" y="161036"/>
                  </a:lnTo>
                  <a:lnTo>
                    <a:pt x="213931" y="163449"/>
                  </a:lnTo>
                  <a:lnTo>
                    <a:pt x="218541" y="165100"/>
                  </a:lnTo>
                  <a:lnTo>
                    <a:pt x="223151" y="166877"/>
                  </a:lnTo>
                  <a:lnTo>
                    <a:pt x="228688" y="167639"/>
                  </a:lnTo>
                  <a:lnTo>
                    <a:pt x="235127" y="167639"/>
                  </a:lnTo>
                  <a:lnTo>
                    <a:pt x="241681" y="167639"/>
                  </a:lnTo>
                  <a:lnTo>
                    <a:pt x="247434" y="167259"/>
                  </a:lnTo>
                  <a:lnTo>
                    <a:pt x="252399" y="166242"/>
                  </a:lnTo>
                  <a:lnTo>
                    <a:pt x="257352" y="165353"/>
                  </a:lnTo>
                  <a:lnTo>
                    <a:pt x="261645" y="164211"/>
                  </a:lnTo>
                  <a:lnTo>
                    <a:pt x="265264" y="163067"/>
                  </a:lnTo>
                  <a:lnTo>
                    <a:pt x="268897" y="162051"/>
                  </a:lnTo>
                  <a:lnTo>
                    <a:pt x="271894" y="160909"/>
                  </a:lnTo>
                  <a:lnTo>
                    <a:pt x="274269" y="160020"/>
                  </a:lnTo>
                  <a:lnTo>
                    <a:pt x="276656" y="159003"/>
                  </a:lnTo>
                  <a:lnTo>
                    <a:pt x="278587" y="158623"/>
                  </a:lnTo>
                  <a:lnTo>
                    <a:pt x="280073" y="158623"/>
                  </a:lnTo>
                  <a:lnTo>
                    <a:pt x="280974" y="158623"/>
                  </a:lnTo>
                  <a:lnTo>
                    <a:pt x="284835" y="168401"/>
                  </a:lnTo>
                  <a:lnTo>
                    <a:pt x="284835" y="170941"/>
                  </a:lnTo>
                  <a:lnTo>
                    <a:pt x="284835" y="173100"/>
                  </a:lnTo>
                  <a:lnTo>
                    <a:pt x="283349" y="183261"/>
                  </a:lnTo>
                  <a:lnTo>
                    <a:pt x="282956" y="184023"/>
                  </a:lnTo>
                  <a:lnTo>
                    <a:pt x="276504" y="188213"/>
                  </a:lnTo>
                  <a:lnTo>
                    <a:pt x="273634" y="189357"/>
                  </a:lnTo>
                  <a:lnTo>
                    <a:pt x="269963" y="190626"/>
                  </a:lnTo>
                  <a:lnTo>
                    <a:pt x="265493" y="191642"/>
                  </a:lnTo>
                  <a:lnTo>
                    <a:pt x="261023" y="192786"/>
                  </a:lnTo>
                  <a:lnTo>
                    <a:pt x="255917" y="193801"/>
                  </a:lnTo>
                  <a:lnTo>
                    <a:pt x="250164" y="194690"/>
                  </a:lnTo>
                  <a:lnTo>
                    <a:pt x="244411" y="195579"/>
                  </a:lnTo>
                  <a:lnTo>
                    <a:pt x="238264" y="195961"/>
                  </a:lnTo>
                  <a:lnTo>
                    <a:pt x="231711" y="195961"/>
                  </a:lnTo>
                  <a:lnTo>
                    <a:pt x="188455" y="185864"/>
                  </a:lnTo>
                  <a:lnTo>
                    <a:pt x="165112" y="155066"/>
                  </a:lnTo>
                  <a:lnTo>
                    <a:pt x="160718" y="122554"/>
                  </a:lnTo>
                  <a:lnTo>
                    <a:pt x="161006" y="113913"/>
                  </a:lnTo>
                  <a:lnTo>
                    <a:pt x="174597" y="71764"/>
                  </a:lnTo>
                  <a:lnTo>
                    <a:pt x="206575" y="49174"/>
                  </a:lnTo>
                  <a:lnTo>
                    <a:pt x="220748" y="46559"/>
                  </a:lnTo>
                  <a:lnTo>
                    <a:pt x="228434" y="46227"/>
                  </a:lnTo>
                  <a:close/>
                </a:path>
                <a:path w="291465" h="196214">
                  <a:moveTo>
                    <a:pt x="38404" y="29210"/>
                  </a:moveTo>
                  <a:lnTo>
                    <a:pt x="38404" y="79248"/>
                  </a:lnTo>
                  <a:lnTo>
                    <a:pt x="60274" y="79248"/>
                  </a:lnTo>
                  <a:lnTo>
                    <a:pt x="65938" y="79248"/>
                  </a:lnTo>
                  <a:lnTo>
                    <a:pt x="70446" y="78612"/>
                  </a:lnTo>
                  <a:lnTo>
                    <a:pt x="73825" y="77215"/>
                  </a:lnTo>
                  <a:lnTo>
                    <a:pt x="77190" y="75946"/>
                  </a:lnTo>
                  <a:lnTo>
                    <a:pt x="88849" y="57150"/>
                  </a:lnTo>
                  <a:lnTo>
                    <a:pt x="88849" y="53721"/>
                  </a:lnTo>
                  <a:lnTo>
                    <a:pt x="88849" y="49784"/>
                  </a:lnTo>
                  <a:lnTo>
                    <a:pt x="88252" y="46354"/>
                  </a:lnTo>
                  <a:lnTo>
                    <a:pt x="87071" y="43307"/>
                  </a:lnTo>
                  <a:lnTo>
                    <a:pt x="85877" y="40132"/>
                  </a:lnTo>
                  <a:lnTo>
                    <a:pt x="64249" y="29210"/>
                  </a:lnTo>
                  <a:lnTo>
                    <a:pt x="58191" y="29210"/>
                  </a:lnTo>
                  <a:lnTo>
                    <a:pt x="38404" y="29210"/>
                  </a:lnTo>
                  <a:close/>
                </a:path>
                <a:path w="291465" h="196214">
                  <a:moveTo>
                    <a:pt x="11607" y="0"/>
                  </a:moveTo>
                  <a:lnTo>
                    <a:pt x="59982" y="0"/>
                  </a:lnTo>
                  <a:lnTo>
                    <a:pt x="68499" y="170"/>
                  </a:lnTo>
                  <a:lnTo>
                    <a:pt x="110655" y="11937"/>
                  </a:lnTo>
                  <a:lnTo>
                    <a:pt x="116268" y="16001"/>
                  </a:lnTo>
                  <a:lnTo>
                    <a:pt x="120548" y="21082"/>
                  </a:lnTo>
                  <a:lnTo>
                    <a:pt x="123532" y="27177"/>
                  </a:lnTo>
                  <a:lnTo>
                    <a:pt x="126504" y="33274"/>
                  </a:lnTo>
                  <a:lnTo>
                    <a:pt x="127990" y="40512"/>
                  </a:lnTo>
                  <a:lnTo>
                    <a:pt x="127990" y="48895"/>
                  </a:lnTo>
                  <a:lnTo>
                    <a:pt x="127990" y="53593"/>
                  </a:lnTo>
                  <a:lnTo>
                    <a:pt x="121005" y="73278"/>
                  </a:lnTo>
                  <a:lnTo>
                    <a:pt x="118719" y="76708"/>
                  </a:lnTo>
                  <a:lnTo>
                    <a:pt x="101206" y="88518"/>
                  </a:lnTo>
                  <a:lnTo>
                    <a:pt x="106667" y="89535"/>
                  </a:lnTo>
                  <a:lnTo>
                    <a:pt x="111696" y="91186"/>
                  </a:lnTo>
                  <a:lnTo>
                    <a:pt x="116306" y="93725"/>
                  </a:lnTo>
                  <a:lnTo>
                    <a:pt x="120929" y="96138"/>
                  </a:lnTo>
                  <a:lnTo>
                    <a:pt x="136474" y="117093"/>
                  </a:lnTo>
                  <a:lnTo>
                    <a:pt x="138468" y="122300"/>
                  </a:lnTo>
                  <a:lnTo>
                    <a:pt x="139458" y="128270"/>
                  </a:lnTo>
                  <a:lnTo>
                    <a:pt x="139458" y="134747"/>
                  </a:lnTo>
                  <a:lnTo>
                    <a:pt x="139458" y="141604"/>
                  </a:lnTo>
                  <a:lnTo>
                    <a:pt x="121526" y="176022"/>
                  </a:lnTo>
                  <a:lnTo>
                    <a:pt x="116903" y="179070"/>
                  </a:lnTo>
                  <a:lnTo>
                    <a:pt x="112293" y="182245"/>
                  </a:lnTo>
                  <a:lnTo>
                    <a:pt x="107213" y="184785"/>
                  </a:lnTo>
                  <a:lnTo>
                    <a:pt x="101650" y="186689"/>
                  </a:lnTo>
                  <a:lnTo>
                    <a:pt x="96100" y="188722"/>
                  </a:lnTo>
                  <a:lnTo>
                    <a:pt x="90170" y="190118"/>
                  </a:lnTo>
                  <a:lnTo>
                    <a:pt x="83870" y="191135"/>
                  </a:lnTo>
                  <a:lnTo>
                    <a:pt x="77571" y="192024"/>
                  </a:lnTo>
                  <a:lnTo>
                    <a:pt x="70548" y="192532"/>
                  </a:lnTo>
                  <a:lnTo>
                    <a:pt x="62814" y="192532"/>
                  </a:lnTo>
                  <a:lnTo>
                    <a:pt x="11607" y="192532"/>
                  </a:lnTo>
                  <a:lnTo>
                    <a:pt x="8331" y="192532"/>
                  </a:lnTo>
                  <a:lnTo>
                    <a:pt x="5588" y="191515"/>
                  </a:lnTo>
                  <a:lnTo>
                    <a:pt x="3352" y="189611"/>
                  </a:lnTo>
                  <a:lnTo>
                    <a:pt x="1117" y="187705"/>
                  </a:lnTo>
                  <a:lnTo>
                    <a:pt x="0" y="184530"/>
                  </a:lnTo>
                  <a:lnTo>
                    <a:pt x="0" y="180212"/>
                  </a:lnTo>
                  <a:lnTo>
                    <a:pt x="0" y="12318"/>
                  </a:lnTo>
                  <a:lnTo>
                    <a:pt x="0" y="7874"/>
                  </a:lnTo>
                  <a:lnTo>
                    <a:pt x="1117" y="4825"/>
                  </a:lnTo>
                  <a:lnTo>
                    <a:pt x="3352" y="2793"/>
                  </a:lnTo>
                  <a:lnTo>
                    <a:pt x="5588" y="888"/>
                  </a:lnTo>
                  <a:lnTo>
                    <a:pt x="8331" y="0"/>
                  </a:lnTo>
                  <a:lnTo>
                    <a:pt x="11607" y="0"/>
                  </a:lnTo>
                  <a:close/>
                </a:path>
              </a:pathLst>
            </a:custGeom>
            <a:ln w="12192">
              <a:solidFill>
                <a:srgbClr val="BADFE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996439" y="1563624"/>
              <a:ext cx="3813810" cy="74142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008632" y="1575816"/>
              <a:ext cx="3777234" cy="70485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9728" y="1856232"/>
              <a:ext cx="5139690" cy="74142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21920" y="1868424"/>
              <a:ext cx="5103114" cy="70485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9728" y="2148840"/>
              <a:ext cx="6529578" cy="74142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21920" y="2161032"/>
              <a:ext cx="6493002" cy="70485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9728" y="2441448"/>
              <a:ext cx="3036570" cy="74142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1920" y="2453640"/>
              <a:ext cx="2999994" cy="70485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64445" y="3372866"/>
              <a:ext cx="3698665" cy="27482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57797" y="3366643"/>
              <a:ext cx="3686644" cy="262763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1588389" y="3428746"/>
              <a:ext cx="2456180" cy="200660"/>
            </a:xfrm>
            <a:custGeom>
              <a:avLst/>
              <a:gdLst/>
              <a:ahLst/>
              <a:cxnLst/>
              <a:rect l="l" t="t" r="r" b="b"/>
              <a:pathLst>
                <a:path w="2456179" h="200660">
                  <a:moveTo>
                    <a:pt x="2370074" y="140207"/>
                  </a:moveTo>
                  <a:lnTo>
                    <a:pt x="2367407" y="142112"/>
                  </a:lnTo>
                  <a:lnTo>
                    <a:pt x="2365375" y="143890"/>
                  </a:lnTo>
                  <a:lnTo>
                    <a:pt x="2363851" y="145668"/>
                  </a:lnTo>
                  <a:lnTo>
                    <a:pt x="2362327" y="147319"/>
                  </a:lnTo>
                  <a:lnTo>
                    <a:pt x="2361057" y="148970"/>
                  </a:lnTo>
                  <a:lnTo>
                    <a:pt x="2360168" y="150621"/>
                  </a:lnTo>
                  <a:lnTo>
                    <a:pt x="2359152" y="152145"/>
                  </a:lnTo>
                  <a:lnTo>
                    <a:pt x="2358516" y="153796"/>
                  </a:lnTo>
                  <a:lnTo>
                    <a:pt x="2358263" y="155193"/>
                  </a:lnTo>
                  <a:lnTo>
                    <a:pt x="2358009" y="156717"/>
                  </a:lnTo>
                  <a:lnTo>
                    <a:pt x="2357755" y="158241"/>
                  </a:lnTo>
                  <a:lnTo>
                    <a:pt x="2357755" y="159892"/>
                  </a:lnTo>
                  <a:lnTo>
                    <a:pt x="2357755" y="164845"/>
                  </a:lnTo>
                  <a:lnTo>
                    <a:pt x="2360295" y="168528"/>
                  </a:lnTo>
                  <a:lnTo>
                    <a:pt x="2365375" y="171195"/>
                  </a:lnTo>
                  <a:lnTo>
                    <a:pt x="2370328" y="173736"/>
                  </a:lnTo>
                  <a:lnTo>
                    <a:pt x="2377440" y="175005"/>
                  </a:lnTo>
                  <a:lnTo>
                    <a:pt x="2386584" y="175005"/>
                  </a:lnTo>
                  <a:lnTo>
                    <a:pt x="2392172" y="175005"/>
                  </a:lnTo>
                  <a:lnTo>
                    <a:pt x="2396998" y="174498"/>
                  </a:lnTo>
                  <a:lnTo>
                    <a:pt x="2400808" y="173354"/>
                  </a:lnTo>
                  <a:lnTo>
                    <a:pt x="2404745" y="172212"/>
                  </a:lnTo>
                  <a:lnTo>
                    <a:pt x="2407793" y="170687"/>
                  </a:lnTo>
                  <a:lnTo>
                    <a:pt x="2410206" y="168782"/>
                  </a:lnTo>
                  <a:lnTo>
                    <a:pt x="2412619" y="166877"/>
                  </a:lnTo>
                  <a:lnTo>
                    <a:pt x="2414270" y="164718"/>
                  </a:lnTo>
                  <a:lnTo>
                    <a:pt x="2415286" y="162432"/>
                  </a:lnTo>
                  <a:lnTo>
                    <a:pt x="2416302" y="160146"/>
                  </a:lnTo>
                  <a:lnTo>
                    <a:pt x="2416810" y="157606"/>
                  </a:lnTo>
                  <a:lnTo>
                    <a:pt x="2416810" y="155066"/>
                  </a:lnTo>
                  <a:lnTo>
                    <a:pt x="2416810" y="150621"/>
                  </a:lnTo>
                  <a:lnTo>
                    <a:pt x="2414905" y="147192"/>
                  </a:lnTo>
                  <a:lnTo>
                    <a:pt x="2411349" y="144779"/>
                  </a:lnTo>
                  <a:lnTo>
                    <a:pt x="2407793" y="142366"/>
                  </a:lnTo>
                  <a:lnTo>
                    <a:pt x="2402966" y="141096"/>
                  </a:lnTo>
                  <a:lnTo>
                    <a:pt x="2396616" y="140969"/>
                  </a:lnTo>
                  <a:lnTo>
                    <a:pt x="2370074" y="140207"/>
                  </a:lnTo>
                  <a:close/>
                </a:path>
                <a:path w="2456179" h="200660">
                  <a:moveTo>
                    <a:pt x="2385187" y="26542"/>
                  </a:moveTo>
                  <a:lnTo>
                    <a:pt x="2381504" y="26542"/>
                  </a:lnTo>
                  <a:lnTo>
                    <a:pt x="2378329" y="27050"/>
                  </a:lnTo>
                  <a:lnTo>
                    <a:pt x="2364486" y="40893"/>
                  </a:lnTo>
                  <a:lnTo>
                    <a:pt x="2363597" y="43687"/>
                  </a:lnTo>
                  <a:lnTo>
                    <a:pt x="2363216" y="46608"/>
                  </a:lnTo>
                  <a:lnTo>
                    <a:pt x="2363216" y="49656"/>
                  </a:lnTo>
                  <a:lnTo>
                    <a:pt x="2363216" y="56514"/>
                  </a:lnTo>
                  <a:lnTo>
                    <a:pt x="2365121" y="61849"/>
                  </a:lnTo>
                  <a:lnTo>
                    <a:pt x="2369185" y="65658"/>
                  </a:lnTo>
                  <a:lnTo>
                    <a:pt x="2373122" y="69595"/>
                  </a:lnTo>
                  <a:lnTo>
                    <a:pt x="2378583" y="71627"/>
                  </a:lnTo>
                  <a:lnTo>
                    <a:pt x="2385695" y="71627"/>
                  </a:lnTo>
                  <a:lnTo>
                    <a:pt x="2389378" y="71627"/>
                  </a:lnTo>
                  <a:lnTo>
                    <a:pt x="2402332" y="64896"/>
                  </a:lnTo>
                  <a:lnTo>
                    <a:pt x="2404237" y="62864"/>
                  </a:lnTo>
                  <a:lnTo>
                    <a:pt x="2405634" y="60451"/>
                  </a:lnTo>
                  <a:lnTo>
                    <a:pt x="2406523" y="57657"/>
                  </a:lnTo>
                  <a:lnTo>
                    <a:pt x="2407539" y="54990"/>
                  </a:lnTo>
                  <a:lnTo>
                    <a:pt x="2407920" y="52069"/>
                  </a:lnTo>
                  <a:lnTo>
                    <a:pt x="2407920" y="49149"/>
                  </a:lnTo>
                  <a:lnTo>
                    <a:pt x="2407920" y="41909"/>
                  </a:lnTo>
                  <a:lnTo>
                    <a:pt x="2406015" y="36449"/>
                  </a:lnTo>
                  <a:lnTo>
                    <a:pt x="2402078" y="32384"/>
                  </a:lnTo>
                  <a:lnTo>
                    <a:pt x="2398014" y="28448"/>
                  </a:lnTo>
                  <a:lnTo>
                    <a:pt x="2392426" y="26542"/>
                  </a:lnTo>
                  <a:lnTo>
                    <a:pt x="2385187" y="26542"/>
                  </a:lnTo>
                  <a:close/>
                </a:path>
                <a:path w="2456179" h="200660">
                  <a:moveTo>
                    <a:pt x="66802" y="26542"/>
                  </a:moveTo>
                  <a:lnTo>
                    <a:pt x="61975" y="26542"/>
                  </a:lnTo>
                  <a:lnTo>
                    <a:pt x="57912" y="27431"/>
                  </a:lnTo>
                  <a:lnTo>
                    <a:pt x="54356" y="29209"/>
                  </a:lnTo>
                  <a:lnTo>
                    <a:pt x="50800" y="30987"/>
                  </a:lnTo>
                  <a:lnTo>
                    <a:pt x="47879" y="33400"/>
                  </a:lnTo>
                  <a:lnTo>
                    <a:pt x="45593" y="36449"/>
                  </a:lnTo>
                  <a:lnTo>
                    <a:pt x="43306" y="39369"/>
                  </a:lnTo>
                  <a:lnTo>
                    <a:pt x="41529" y="42925"/>
                  </a:lnTo>
                  <a:lnTo>
                    <a:pt x="40259" y="47116"/>
                  </a:lnTo>
                  <a:lnTo>
                    <a:pt x="38988" y="51180"/>
                  </a:lnTo>
                  <a:lnTo>
                    <a:pt x="38227" y="55625"/>
                  </a:lnTo>
                  <a:lnTo>
                    <a:pt x="38100" y="60325"/>
                  </a:lnTo>
                  <a:lnTo>
                    <a:pt x="93980" y="60325"/>
                  </a:lnTo>
                  <a:lnTo>
                    <a:pt x="76200" y="26542"/>
                  </a:lnTo>
                  <a:lnTo>
                    <a:pt x="66802" y="26542"/>
                  </a:lnTo>
                  <a:close/>
                </a:path>
                <a:path w="2456179" h="200660">
                  <a:moveTo>
                    <a:pt x="2114296" y="2539"/>
                  </a:moveTo>
                  <a:lnTo>
                    <a:pt x="2117979" y="2539"/>
                  </a:lnTo>
                  <a:lnTo>
                    <a:pt x="2121027" y="2666"/>
                  </a:lnTo>
                  <a:lnTo>
                    <a:pt x="2132203" y="6223"/>
                  </a:lnTo>
                  <a:lnTo>
                    <a:pt x="2132838" y="6857"/>
                  </a:lnTo>
                  <a:lnTo>
                    <a:pt x="2133091" y="7746"/>
                  </a:lnTo>
                  <a:lnTo>
                    <a:pt x="2133091" y="8762"/>
                  </a:lnTo>
                  <a:lnTo>
                    <a:pt x="2133091" y="141224"/>
                  </a:lnTo>
                  <a:lnTo>
                    <a:pt x="2133091" y="142239"/>
                  </a:lnTo>
                  <a:lnTo>
                    <a:pt x="2132838" y="143128"/>
                  </a:lnTo>
                  <a:lnTo>
                    <a:pt x="2132203" y="143890"/>
                  </a:lnTo>
                  <a:lnTo>
                    <a:pt x="2131568" y="144525"/>
                  </a:lnTo>
                  <a:lnTo>
                    <a:pt x="2130552" y="145161"/>
                  </a:lnTo>
                  <a:lnTo>
                    <a:pt x="2129155" y="145668"/>
                  </a:lnTo>
                  <a:lnTo>
                    <a:pt x="2127758" y="146176"/>
                  </a:lnTo>
                  <a:lnTo>
                    <a:pt x="2125853" y="146557"/>
                  </a:lnTo>
                  <a:lnTo>
                    <a:pt x="2123440" y="146812"/>
                  </a:lnTo>
                  <a:lnTo>
                    <a:pt x="2121027" y="147065"/>
                  </a:lnTo>
                  <a:lnTo>
                    <a:pt x="2117979" y="147192"/>
                  </a:lnTo>
                  <a:lnTo>
                    <a:pt x="2114296" y="147192"/>
                  </a:lnTo>
                  <a:lnTo>
                    <a:pt x="2110613" y="147192"/>
                  </a:lnTo>
                  <a:lnTo>
                    <a:pt x="2099564" y="145668"/>
                  </a:lnTo>
                  <a:lnTo>
                    <a:pt x="2098040" y="145161"/>
                  </a:lnTo>
                  <a:lnTo>
                    <a:pt x="2097024" y="144525"/>
                  </a:lnTo>
                  <a:lnTo>
                    <a:pt x="2096515" y="143890"/>
                  </a:lnTo>
                  <a:lnTo>
                    <a:pt x="2095881" y="143128"/>
                  </a:lnTo>
                  <a:lnTo>
                    <a:pt x="2095627" y="142239"/>
                  </a:lnTo>
                  <a:lnTo>
                    <a:pt x="2095627" y="141224"/>
                  </a:lnTo>
                  <a:lnTo>
                    <a:pt x="2095627" y="8762"/>
                  </a:lnTo>
                  <a:lnTo>
                    <a:pt x="2095627" y="7746"/>
                  </a:lnTo>
                  <a:lnTo>
                    <a:pt x="2095881" y="6857"/>
                  </a:lnTo>
                  <a:lnTo>
                    <a:pt x="2096515" y="6223"/>
                  </a:lnTo>
                  <a:lnTo>
                    <a:pt x="2097024" y="5461"/>
                  </a:lnTo>
                  <a:lnTo>
                    <a:pt x="2110613" y="2539"/>
                  </a:lnTo>
                  <a:lnTo>
                    <a:pt x="2114296" y="2539"/>
                  </a:lnTo>
                  <a:close/>
                </a:path>
                <a:path w="2456179" h="200660">
                  <a:moveTo>
                    <a:pt x="2385695" y="634"/>
                  </a:moveTo>
                  <a:lnTo>
                    <a:pt x="2389759" y="634"/>
                  </a:lnTo>
                  <a:lnTo>
                    <a:pt x="2393823" y="888"/>
                  </a:lnTo>
                  <a:lnTo>
                    <a:pt x="2397633" y="1396"/>
                  </a:lnTo>
                  <a:lnTo>
                    <a:pt x="2401443" y="1777"/>
                  </a:lnTo>
                  <a:lnTo>
                    <a:pt x="2404999" y="2539"/>
                  </a:lnTo>
                  <a:lnTo>
                    <a:pt x="2408301" y="3428"/>
                  </a:lnTo>
                  <a:lnTo>
                    <a:pt x="2450338" y="3428"/>
                  </a:lnTo>
                  <a:lnTo>
                    <a:pt x="2452116" y="3428"/>
                  </a:lnTo>
                  <a:lnTo>
                    <a:pt x="2453386" y="4571"/>
                  </a:lnTo>
                  <a:lnTo>
                    <a:pt x="2454529" y="6730"/>
                  </a:lnTo>
                  <a:lnTo>
                    <a:pt x="2455545" y="8889"/>
                  </a:lnTo>
                  <a:lnTo>
                    <a:pt x="2456053" y="12573"/>
                  </a:lnTo>
                  <a:lnTo>
                    <a:pt x="2456053" y="17652"/>
                  </a:lnTo>
                  <a:lnTo>
                    <a:pt x="2456053" y="22478"/>
                  </a:lnTo>
                  <a:lnTo>
                    <a:pt x="2455545" y="26034"/>
                  </a:lnTo>
                  <a:lnTo>
                    <a:pt x="2454402" y="28320"/>
                  </a:lnTo>
                  <a:lnTo>
                    <a:pt x="2453259" y="30606"/>
                  </a:lnTo>
                  <a:lnTo>
                    <a:pt x="2451989" y="31750"/>
                  </a:lnTo>
                  <a:lnTo>
                    <a:pt x="2450338" y="31750"/>
                  </a:lnTo>
                  <a:lnTo>
                    <a:pt x="2434716" y="31750"/>
                  </a:lnTo>
                  <a:lnTo>
                    <a:pt x="2437003" y="34036"/>
                  </a:lnTo>
                  <a:lnTo>
                    <a:pt x="2438527" y="36829"/>
                  </a:lnTo>
                  <a:lnTo>
                    <a:pt x="2439416" y="39750"/>
                  </a:lnTo>
                  <a:lnTo>
                    <a:pt x="2440432" y="42799"/>
                  </a:lnTo>
                  <a:lnTo>
                    <a:pt x="2440813" y="45974"/>
                  </a:lnTo>
                  <a:lnTo>
                    <a:pt x="2440813" y="49275"/>
                  </a:lnTo>
                  <a:lnTo>
                    <a:pt x="2440813" y="57023"/>
                  </a:lnTo>
                  <a:lnTo>
                    <a:pt x="2439543" y="63880"/>
                  </a:lnTo>
                  <a:lnTo>
                    <a:pt x="2437003" y="69850"/>
                  </a:lnTo>
                  <a:lnTo>
                    <a:pt x="2434463" y="75818"/>
                  </a:lnTo>
                  <a:lnTo>
                    <a:pt x="2401697" y="96519"/>
                  </a:lnTo>
                  <a:lnTo>
                    <a:pt x="2394077" y="97662"/>
                  </a:lnTo>
                  <a:lnTo>
                    <a:pt x="2385822" y="97662"/>
                  </a:lnTo>
                  <a:lnTo>
                    <a:pt x="2381504" y="97662"/>
                  </a:lnTo>
                  <a:lnTo>
                    <a:pt x="2377440" y="97154"/>
                  </a:lnTo>
                  <a:lnTo>
                    <a:pt x="2373630" y="96012"/>
                  </a:lnTo>
                  <a:lnTo>
                    <a:pt x="2369693" y="94995"/>
                  </a:lnTo>
                  <a:lnTo>
                    <a:pt x="2366772" y="93852"/>
                  </a:lnTo>
                  <a:lnTo>
                    <a:pt x="2364613" y="92455"/>
                  </a:lnTo>
                  <a:lnTo>
                    <a:pt x="2363470" y="93725"/>
                  </a:lnTo>
                  <a:lnTo>
                    <a:pt x="2362454" y="95250"/>
                  </a:lnTo>
                  <a:lnTo>
                    <a:pt x="2361438" y="97027"/>
                  </a:lnTo>
                  <a:lnTo>
                    <a:pt x="2360549" y="98805"/>
                  </a:lnTo>
                  <a:lnTo>
                    <a:pt x="2360041" y="100837"/>
                  </a:lnTo>
                  <a:lnTo>
                    <a:pt x="2360041" y="102996"/>
                  </a:lnTo>
                  <a:lnTo>
                    <a:pt x="2360041" y="105917"/>
                  </a:lnTo>
                  <a:lnTo>
                    <a:pt x="2406777" y="114300"/>
                  </a:lnTo>
                  <a:lnTo>
                    <a:pt x="2414270" y="114553"/>
                  </a:lnTo>
                  <a:lnTo>
                    <a:pt x="2421001" y="115696"/>
                  </a:lnTo>
                  <a:lnTo>
                    <a:pt x="2453132" y="141858"/>
                  </a:lnTo>
                  <a:lnTo>
                    <a:pt x="2454275" y="147192"/>
                  </a:lnTo>
                  <a:lnTo>
                    <a:pt x="2454275" y="153162"/>
                  </a:lnTo>
                  <a:lnTo>
                    <a:pt x="2454275" y="159638"/>
                  </a:lnTo>
                  <a:lnTo>
                    <a:pt x="2431288" y="191007"/>
                  </a:lnTo>
                  <a:lnTo>
                    <a:pt x="2393336" y="200421"/>
                  </a:lnTo>
                  <a:lnTo>
                    <a:pt x="2384933" y="200659"/>
                  </a:lnTo>
                  <a:lnTo>
                    <a:pt x="2376765" y="200493"/>
                  </a:lnTo>
                  <a:lnTo>
                    <a:pt x="2336291" y="190499"/>
                  </a:lnTo>
                  <a:lnTo>
                    <a:pt x="2321687" y="169799"/>
                  </a:lnTo>
                  <a:lnTo>
                    <a:pt x="2321687" y="164591"/>
                  </a:lnTo>
                  <a:lnTo>
                    <a:pt x="2321687" y="161289"/>
                  </a:lnTo>
                  <a:lnTo>
                    <a:pt x="2322068" y="158241"/>
                  </a:lnTo>
                  <a:lnTo>
                    <a:pt x="2322957" y="155193"/>
                  </a:lnTo>
                  <a:lnTo>
                    <a:pt x="2323719" y="152273"/>
                  </a:lnTo>
                  <a:lnTo>
                    <a:pt x="2324989" y="149351"/>
                  </a:lnTo>
                  <a:lnTo>
                    <a:pt x="2326640" y="146684"/>
                  </a:lnTo>
                  <a:lnTo>
                    <a:pt x="2328291" y="143890"/>
                  </a:lnTo>
                  <a:lnTo>
                    <a:pt x="2340864" y="131699"/>
                  </a:lnTo>
                  <a:lnTo>
                    <a:pt x="2336546" y="129412"/>
                  </a:lnTo>
                  <a:lnTo>
                    <a:pt x="2333244" y="126364"/>
                  </a:lnTo>
                  <a:lnTo>
                    <a:pt x="2330958" y="122427"/>
                  </a:lnTo>
                  <a:lnTo>
                    <a:pt x="2328672" y="118490"/>
                  </a:lnTo>
                  <a:lnTo>
                    <a:pt x="2327402" y="114173"/>
                  </a:lnTo>
                  <a:lnTo>
                    <a:pt x="2327402" y="109474"/>
                  </a:lnTo>
                  <a:lnTo>
                    <a:pt x="2327402" y="103631"/>
                  </a:lnTo>
                  <a:lnTo>
                    <a:pt x="2328799" y="98298"/>
                  </a:lnTo>
                  <a:lnTo>
                    <a:pt x="2331466" y="93599"/>
                  </a:lnTo>
                  <a:lnTo>
                    <a:pt x="2334133" y="88773"/>
                  </a:lnTo>
                  <a:lnTo>
                    <a:pt x="2337689" y="84327"/>
                  </a:lnTo>
                  <a:lnTo>
                    <a:pt x="2341880" y="80517"/>
                  </a:lnTo>
                  <a:lnTo>
                    <a:pt x="2338451" y="77088"/>
                  </a:lnTo>
                  <a:lnTo>
                    <a:pt x="2335657" y="72898"/>
                  </a:lnTo>
                  <a:lnTo>
                    <a:pt x="2333498" y="68071"/>
                  </a:lnTo>
                  <a:lnTo>
                    <a:pt x="2331466" y="63118"/>
                  </a:lnTo>
                  <a:lnTo>
                    <a:pt x="2330450" y="57150"/>
                  </a:lnTo>
                  <a:lnTo>
                    <a:pt x="2330450" y="49911"/>
                  </a:lnTo>
                  <a:lnTo>
                    <a:pt x="2330450" y="42163"/>
                  </a:lnTo>
                  <a:lnTo>
                    <a:pt x="2345944" y="13588"/>
                  </a:lnTo>
                  <a:lnTo>
                    <a:pt x="2350770" y="9398"/>
                  </a:lnTo>
                  <a:lnTo>
                    <a:pt x="2356612" y="6223"/>
                  </a:lnTo>
                  <a:lnTo>
                    <a:pt x="2363343" y="3937"/>
                  </a:lnTo>
                  <a:lnTo>
                    <a:pt x="2370074" y="1650"/>
                  </a:lnTo>
                  <a:lnTo>
                    <a:pt x="2377566" y="634"/>
                  </a:lnTo>
                  <a:lnTo>
                    <a:pt x="2385695" y="634"/>
                  </a:lnTo>
                  <a:close/>
                </a:path>
                <a:path w="2456179" h="200660">
                  <a:moveTo>
                    <a:pt x="2249932" y="0"/>
                  </a:moveTo>
                  <a:lnTo>
                    <a:pt x="2258949" y="0"/>
                  </a:lnTo>
                  <a:lnTo>
                    <a:pt x="2266569" y="1524"/>
                  </a:lnTo>
                  <a:lnTo>
                    <a:pt x="2272791" y="4444"/>
                  </a:lnTo>
                  <a:lnTo>
                    <a:pt x="2279015" y="7492"/>
                  </a:lnTo>
                  <a:lnTo>
                    <a:pt x="2283968" y="11429"/>
                  </a:lnTo>
                  <a:lnTo>
                    <a:pt x="2287778" y="16637"/>
                  </a:lnTo>
                  <a:lnTo>
                    <a:pt x="2291588" y="21716"/>
                  </a:lnTo>
                  <a:lnTo>
                    <a:pt x="2294382" y="27686"/>
                  </a:lnTo>
                  <a:lnTo>
                    <a:pt x="2296033" y="34543"/>
                  </a:lnTo>
                  <a:lnTo>
                    <a:pt x="2297811" y="41401"/>
                  </a:lnTo>
                  <a:lnTo>
                    <a:pt x="2298573" y="49656"/>
                  </a:lnTo>
                  <a:lnTo>
                    <a:pt x="2298573" y="59181"/>
                  </a:lnTo>
                  <a:lnTo>
                    <a:pt x="2298573" y="141224"/>
                  </a:lnTo>
                  <a:lnTo>
                    <a:pt x="2298573" y="142239"/>
                  </a:lnTo>
                  <a:lnTo>
                    <a:pt x="2298319" y="143128"/>
                  </a:lnTo>
                  <a:lnTo>
                    <a:pt x="2297684" y="143890"/>
                  </a:lnTo>
                  <a:lnTo>
                    <a:pt x="2297049" y="144525"/>
                  </a:lnTo>
                  <a:lnTo>
                    <a:pt x="2296160" y="145161"/>
                  </a:lnTo>
                  <a:lnTo>
                    <a:pt x="2294763" y="145668"/>
                  </a:lnTo>
                  <a:lnTo>
                    <a:pt x="2293366" y="146176"/>
                  </a:lnTo>
                  <a:lnTo>
                    <a:pt x="2291461" y="146557"/>
                  </a:lnTo>
                  <a:lnTo>
                    <a:pt x="2289048" y="146812"/>
                  </a:lnTo>
                  <a:lnTo>
                    <a:pt x="2286508" y="147065"/>
                  </a:lnTo>
                  <a:lnTo>
                    <a:pt x="2283587" y="147192"/>
                  </a:lnTo>
                  <a:lnTo>
                    <a:pt x="2280031" y="147192"/>
                  </a:lnTo>
                  <a:lnTo>
                    <a:pt x="2276348" y="147192"/>
                  </a:lnTo>
                  <a:lnTo>
                    <a:pt x="2273300" y="147065"/>
                  </a:lnTo>
                  <a:lnTo>
                    <a:pt x="2270887" y="146812"/>
                  </a:lnTo>
                  <a:lnTo>
                    <a:pt x="2268347" y="146557"/>
                  </a:lnTo>
                  <a:lnTo>
                    <a:pt x="2266441" y="146176"/>
                  </a:lnTo>
                  <a:lnTo>
                    <a:pt x="2265172" y="145668"/>
                  </a:lnTo>
                  <a:lnTo>
                    <a:pt x="2263775" y="145161"/>
                  </a:lnTo>
                  <a:lnTo>
                    <a:pt x="2262759" y="144525"/>
                  </a:lnTo>
                  <a:lnTo>
                    <a:pt x="2262124" y="143890"/>
                  </a:lnTo>
                  <a:lnTo>
                    <a:pt x="2261489" y="143128"/>
                  </a:lnTo>
                  <a:lnTo>
                    <a:pt x="2261235" y="142239"/>
                  </a:lnTo>
                  <a:lnTo>
                    <a:pt x="2261235" y="141224"/>
                  </a:lnTo>
                  <a:lnTo>
                    <a:pt x="2261235" y="65531"/>
                  </a:lnTo>
                  <a:lnTo>
                    <a:pt x="2261235" y="59054"/>
                  </a:lnTo>
                  <a:lnTo>
                    <a:pt x="2260727" y="53975"/>
                  </a:lnTo>
                  <a:lnTo>
                    <a:pt x="2259838" y="50291"/>
                  </a:lnTo>
                  <a:lnTo>
                    <a:pt x="2258822" y="46608"/>
                  </a:lnTo>
                  <a:lnTo>
                    <a:pt x="2257552" y="43433"/>
                  </a:lnTo>
                  <a:lnTo>
                    <a:pt x="2255774" y="40893"/>
                  </a:lnTo>
                  <a:lnTo>
                    <a:pt x="2253996" y="38226"/>
                  </a:lnTo>
                  <a:lnTo>
                    <a:pt x="2251583" y="36194"/>
                  </a:lnTo>
                  <a:lnTo>
                    <a:pt x="2248789" y="34798"/>
                  </a:lnTo>
                  <a:lnTo>
                    <a:pt x="2245995" y="33274"/>
                  </a:lnTo>
                  <a:lnTo>
                    <a:pt x="2242693" y="32638"/>
                  </a:lnTo>
                  <a:lnTo>
                    <a:pt x="2238883" y="32638"/>
                  </a:lnTo>
                  <a:lnTo>
                    <a:pt x="2234184" y="32638"/>
                  </a:lnTo>
                  <a:lnTo>
                    <a:pt x="2229358" y="34289"/>
                  </a:lnTo>
                  <a:lnTo>
                    <a:pt x="2224532" y="37845"/>
                  </a:lnTo>
                  <a:lnTo>
                    <a:pt x="2219579" y="41275"/>
                  </a:lnTo>
                  <a:lnTo>
                    <a:pt x="2214499" y="46354"/>
                  </a:lnTo>
                  <a:lnTo>
                    <a:pt x="2209291" y="52958"/>
                  </a:lnTo>
                  <a:lnTo>
                    <a:pt x="2209291" y="141224"/>
                  </a:lnTo>
                  <a:lnTo>
                    <a:pt x="2209291" y="142239"/>
                  </a:lnTo>
                  <a:lnTo>
                    <a:pt x="2205355" y="145668"/>
                  </a:lnTo>
                  <a:lnTo>
                    <a:pt x="2203958" y="146176"/>
                  </a:lnTo>
                  <a:lnTo>
                    <a:pt x="2202053" y="146557"/>
                  </a:lnTo>
                  <a:lnTo>
                    <a:pt x="2199640" y="146812"/>
                  </a:lnTo>
                  <a:lnTo>
                    <a:pt x="2197227" y="147065"/>
                  </a:lnTo>
                  <a:lnTo>
                    <a:pt x="2194179" y="147192"/>
                  </a:lnTo>
                  <a:lnTo>
                    <a:pt x="2190496" y="147192"/>
                  </a:lnTo>
                  <a:lnTo>
                    <a:pt x="2186813" y="147192"/>
                  </a:lnTo>
                  <a:lnTo>
                    <a:pt x="2175764" y="145668"/>
                  </a:lnTo>
                  <a:lnTo>
                    <a:pt x="2174240" y="145161"/>
                  </a:lnTo>
                  <a:lnTo>
                    <a:pt x="2173224" y="144525"/>
                  </a:lnTo>
                  <a:lnTo>
                    <a:pt x="2172716" y="143890"/>
                  </a:lnTo>
                  <a:lnTo>
                    <a:pt x="2172081" y="143128"/>
                  </a:lnTo>
                  <a:lnTo>
                    <a:pt x="2171827" y="142239"/>
                  </a:lnTo>
                  <a:lnTo>
                    <a:pt x="2171827" y="141224"/>
                  </a:lnTo>
                  <a:lnTo>
                    <a:pt x="2171827" y="8508"/>
                  </a:lnTo>
                  <a:lnTo>
                    <a:pt x="2171827" y="7492"/>
                  </a:lnTo>
                  <a:lnTo>
                    <a:pt x="2172081" y="6603"/>
                  </a:lnTo>
                  <a:lnTo>
                    <a:pt x="2172589" y="5841"/>
                  </a:lnTo>
                  <a:lnTo>
                    <a:pt x="2173097" y="5079"/>
                  </a:lnTo>
                  <a:lnTo>
                    <a:pt x="2173986" y="4571"/>
                  </a:lnTo>
                  <a:lnTo>
                    <a:pt x="2175256" y="4063"/>
                  </a:lnTo>
                  <a:lnTo>
                    <a:pt x="2176526" y="3555"/>
                  </a:lnTo>
                  <a:lnTo>
                    <a:pt x="2178177" y="3175"/>
                  </a:lnTo>
                  <a:lnTo>
                    <a:pt x="2180209" y="2920"/>
                  </a:lnTo>
                  <a:lnTo>
                    <a:pt x="2182241" y="2666"/>
                  </a:lnTo>
                  <a:lnTo>
                    <a:pt x="2184781" y="2539"/>
                  </a:lnTo>
                  <a:lnTo>
                    <a:pt x="2187829" y="2539"/>
                  </a:lnTo>
                  <a:lnTo>
                    <a:pt x="2191004" y="2539"/>
                  </a:lnTo>
                  <a:lnTo>
                    <a:pt x="2193671" y="2666"/>
                  </a:lnTo>
                  <a:lnTo>
                    <a:pt x="2195703" y="2920"/>
                  </a:lnTo>
                  <a:lnTo>
                    <a:pt x="2197862" y="3175"/>
                  </a:lnTo>
                  <a:lnTo>
                    <a:pt x="2199513" y="3555"/>
                  </a:lnTo>
                  <a:lnTo>
                    <a:pt x="2200529" y="4063"/>
                  </a:lnTo>
                  <a:lnTo>
                    <a:pt x="2201672" y="4571"/>
                  </a:lnTo>
                  <a:lnTo>
                    <a:pt x="2202561" y="5079"/>
                  </a:lnTo>
                  <a:lnTo>
                    <a:pt x="2203069" y="5841"/>
                  </a:lnTo>
                  <a:lnTo>
                    <a:pt x="2203577" y="6603"/>
                  </a:lnTo>
                  <a:lnTo>
                    <a:pt x="2203831" y="7492"/>
                  </a:lnTo>
                  <a:lnTo>
                    <a:pt x="2203831" y="8508"/>
                  </a:lnTo>
                  <a:lnTo>
                    <a:pt x="2203831" y="23749"/>
                  </a:lnTo>
                  <a:lnTo>
                    <a:pt x="2241677" y="0"/>
                  </a:lnTo>
                  <a:lnTo>
                    <a:pt x="2249932" y="0"/>
                  </a:lnTo>
                  <a:close/>
                </a:path>
                <a:path w="2456179" h="200660">
                  <a:moveTo>
                    <a:pt x="480313" y="0"/>
                  </a:moveTo>
                  <a:lnTo>
                    <a:pt x="481711" y="0"/>
                  </a:lnTo>
                  <a:lnTo>
                    <a:pt x="483108" y="126"/>
                  </a:lnTo>
                  <a:lnTo>
                    <a:pt x="484505" y="253"/>
                  </a:lnTo>
                  <a:lnTo>
                    <a:pt x="486029" y="380"/>
                  </a:lnTo>
                  <a:lnTo>
                    <a:pt x="487553" y="634"/>
                  </a:lnTo>
                  <a:lnTo>
                    <a:pt x="489204" y="1015"/>
                  </a:lnTo>
                  <a:lnTo>
                    <a:pt x="490728" y="1269"/>
                  </a:lnTo>
                  <a:lnTo>
                    <a:pt x="492125" y="1650"/>
                  </a:lnTo>
                  <a:lnTo>
                    <a:pt x="493268" y="2158"/>
                  </a:lnTo>
                  <a:lnTo>
                    <a:pt x="494538" y="2539"/>
                  </a:lnTo>
                  <a:lnTo>
                    <a:pt x="498348" y="14477"/>
                  </a:lnTo>
                  <a:lnTo>
                    <a:pt x="498348" y="17271"/>
                  </a:lnTo>
                  <a:lnTo>
                    <a:pt x="498348" y="20827"/>
                  </a:lnTo>
                  <a:lnTo>
                    <a:pt x="498348" y="24383"/>
                  </a:lnTo>
                  <a:lnTo>
                    <a:pt x="498221" y="27304"/>
                  </a:lnTo>
                  <a:lnTo>
                    <a:pt x="498094" y="29590"/>
                  </a:lnTo>
                  <a:lnTo>
                    <a:pt x="497840" y="31876"/>
                  </a:lnTo>
                  <a:lnTo>
                    <a:pt x="497586" y="33654"/>
                  </a:lnTo>
                  <a:lnTo>
                    <a:pt x="497205" y="34925"/>
                  </a:lnTo>
                  <a:lnTo>
                    <a:pt x="496824" y="36321"/>
                  </a:lnTo>
                  <a:lnTo>
                    <a:pt x="496316" y="37211"/>
                  </a:lnTo>
                  <a:lnTo>
                    <a:pt x="495681" y="37591"/>
                  </a:lnTo>
                  <a:lnTo>
                    <a:pt x="494919" y="38100"/>
                  </a:lnTo>
                  <a:lnTo>
                    <a:pt x="494156" y="38353"/>
                  </a:lnTo>
                  <a:lnTo>
                    <a:pt x="493141" y="38353"/>
                  </a:lnTo>
                  <a:lnTo>
                    <a:pt x="492379" y="38353"/>
                  </a:lnTo>
                  <a:lnTo>
                    <a:pt x="491490" y="38226"/>
                  </a:lnTo>
                  <a:lnTo>
                    <a:pt x="490474" y="37845"/>
                  </a:lnTo>
                  <a:lnTo>
                    <a:pt x="489458" y="37464"/>
                  </a:lnTo>
                  <a:lnTo>
                    <a:pt x="488442" y="37211"/>
                  </a:lnTo>
                  <a:lnTo>
                    <a:pt x="487172" y="36702"/>
                  </a:lnTo>
                  <a:lnTo>
                    <a:pt x="485902" y="36321"/>
                  </a:lnTo>
                  <a:lnTo>
                    <a:pt x="484505" y="35940"/>
                  </a:lnTo>
                  <a:lnTo>
                    <a:pt x="483108" y="35687"/>
                  </a:lnTo>
                  <a:lnTo>
                    <a:pt x="481584" y="35305"/>
                  </a:lnTo>
                  <a:lnTo>
                    <a:pt x="479933" y="35178"/>
                  </a:lnTo>
                  <a:lnTo>
                    <a:pt x="478155" y="35178"/>
                  </a:lnTo>
                  <a:lnTo>
                    <a:pt x="475996" y="35178"/>
                  </a:lnTo>
                  <a:lnTo>
                    <a:pt x="473963" y="35559"/>
                  </a:lnTo>
                  <a:lnTo>
                    <a:pt x="471931" y="36449"/>
                  </a:lnTo>
                  <a:lnTo>
                    <a:pt x="469773" y="37211"/>
                  </a:lnTo>
                  <a:lnTo>
                    <a:pt x="467613" y="38480"/>
                  </a:lnTo>
                  <a:lnTo>
                    <a:pt x="465455" y="40386"/>
                  </a:lnTo>
                  <a:lnTo>
                    <a:pt x="463169" y="42163"/>
                  </a:lnTo>
                  <a:lnTo>
                    <a:pt x="460883" y="44450"/>
                  </a:lnTo>
                  <a:lnTo>
                    <a:pt x="458469" y="47498"/>
                  </a:lnTo>
                  <a:lnTo>
                    <a:pt x="455930" y="50418"/>
                  </a:lnTo>
                  <a:lnTo>
                    <a:pt x="453390" y="54101"/>
                  </a:lnTo>
                  <a:lnTo>
                    <a:pt x="450596" y="58546"/>
                  </a:lnTo>
                  <a:lnTo>
                    <a:pt x="450596" y="141224"/>
                  </a:lnTo>
                  <a:lnTo>
                    <a:pt x="450596" y="142239"/>
                  </a:lnTo>
                  <a:lnTo>
                    <a:pt x="446659" y="145668"/>
                  </a:lnTo>
                  <a:lnTo>
                    <a:pt x="445262" y="146176"/>
                  </a:lnTo>
                  <a:lnTo>
                    <a:pt x="443356" y="146557"/>
                  </a:lnTo>
                  <a:lnTo>
                    <a:pt x="440944" y="146812"/>
                  </a:lnTo>
                  <a:lnTo>
                    <a:pt x="438531" y="147065"/>
                  </a:lnTo>
                  <a:lnTo>
                    <a:pt x="435483" y="147192"/>
                  </a:lnTo>
                  <a:lnTo>
                    <a:pt x="431800" y="147192"/>
                  </a:lnTo>
                  <a:lnTo>
                    <a:pt x="428117" y="147192"/>
                  </a:lnTo>
                  <a:lnTo>
                    <a:pt x="417068" y="145668"/>
                  </a:lnTo>
                  <a:lnTo>
                    <a:pt x="415544" y="145161"/>
                  </a:lnTo>
                  <a:lnTo>
                    <a:pt x="414528" y="144525"/>
                  </a:lnTo>
                  <a:lnTo>
                    <a:pt x="414019" y="143890"/>
                  </a:lnTo>
                  <a:lnTo>
                    <a:pt x="413385" y="143128"/>
                  </a:lnTo>
                  <a:lnTo>
                    <a:pt x="413131" y="142239"/>
                  </a:lnTo>
                  <a:lnTo>
                    <a:pt x="413131" y="141224"/>
                  </a:lnTo>
                  <a:lnTo>
                    <a:pt x="413131" y="8508"/>
                  </a:lnTo>
                  <a:lnTo>
                    <a:pt x="413131" y="7492"/>
                  </a:lnTo>
                  <a:lnTo>
                    <a:pt x="413385" y="6603"/>
                  </a:lnTo>
                  <a:lnTo>
                    <a:pt x="413893" y="5841"/>
                  </a:lnTo>
                  <a:lnTo>
                    <a:pt x="414400" y="5079"/>
                  </a:lnTo>
                  <a:lnTo>
                    <a:pt x="415290" y="4571"/>
                  </a:lnTo>
                  <a:lnTo>
                    <a:pt x="416560" y="4063"/>
                  </a:lnTo>
                  <a:lnTo>
                    <a:pt x="417830" y="3555"/>
                  </a:lnTo>
                  <a:lnTo>
                    <a:pt x="419481" y="3175"/>
                  </a:lnTo>
                  <a:lnTo>
                    <a:pt x="421513" y="2920"/>
                  </a:lnTo>
                  <a:lnTo>
                    <a:pt x="423544" y="2666"/>
                  </a:lnTo>
                  <a:lnTo>
                    <a:pt x="426085" y="2539"/>
                  </a:lnTo>
                  <a:lnTo>
                    <a:pt x="429133" y="2539"/>
                  </a:lnTo>
                  <a:lnTo>
                    <a:pt x="432308" y="2539"/>
                  </a:lnTo>
                  <a:lnTo>
                    <a:pt x="434975" y="2666"/>
                  </a:lnTo>
                  <a:lnTo>
                    <a:pt x="437006" y="2920"/>
                  </a:lnTo>
                  <a:lnTo>
                    <a:pt x="439166" y="3175"/>
                  </a:lnTo>
                  <a:lnTo>
                    <a:pt x="440817" y="3555"/>
                  </a:lnTo>
                  <a:lnTo>
                    <a:pt x="441833" y="4063"/>
                  </a:lnTo>
                  <a:lnTo>
                    <a:pt x="442975" y="4571"/>
                  </a:lnTo>
                  <a:lnTo>
                    <a:pt x="443865" y="5079"/>
                  </a:lnTo>
                  <a:lnTo>
                    <a:pt x="444373" y="5841"/>
                  </a:lnTo>
                  <a:lnTo>
                    <a:pt x="444881" y="6603"/>
                  </a:lnTo>
                  <a:lnTo>
                    <a:pt x="445135" y="7492"/>
                  </a:lnTo>
                  <a:lnTo>
                    <a:pt x="445135" y="8508"/>
                  </a:lnTo>
                  <a:lnTo>
                    <a:pt x="445135" y="25018"/>
                  </a:lnTo>
                  <a:lnTo>
                    <a:pt x="463677" y="5079"/>
                  </a:lnTo>
                  <a:lnTo>
                    <a:pt x="466471" y="3175"/>
                  </a:lnTo>
                  <a:lnTo>
                    <a:pt x="469265" y="1904"/>
                  </a:lnTo>
                  <a:lnTo>
                    <a:pt x="472059" y="1142"/>
                  </a:lnTo>
                  <a:lnTo>
                    <a:pt x="474853" y="380"/>
                  </a:lnTo>
                  <a:lnTo>
                    <a:pt x="477647" y="0"/>
                  </a:lnTo>
                  <a:lnTo>
                    <a:pt x="480313" y="0"/>
                  </a:lnTo>
                  <a:close/>
                </a:path>
                <a:path w="2456179" h="200660">
                  <a:moveTo>
                    <a:pt x="67691" y="0"/>
                  </a:moveTo>
                  <a:lnTo>
                    <a:pt x="110617" y="12700"/>
                  </a:lnTo>
                  <a:lnTo>
                    <a:pt x="115569" y="18541"/>
                  </a:lnTo>
                  <a:lnTo>
                    <a:pt x="120650" y="24383"/>
                  </a:lnTo>
                  <a:lnTo>
                    <a:pt x="130302" y="65024"/>
                  </a:lnTo>
                  <a:lnTo>
                    <a:pt x="130302" y="70992"/>
                  </a:lnTo>
                  <a:lnTo>
                    <a:pt x="130302" y="75564"/>
                  </a:lnTo>
                  <a:lnTo>
                    <a:pt x="129286" y="78866"/>
                  </a:lnTo>
                  <a:lnTo>
                    <a:pt x="127254" y="81152"/>
                  </a:lnTo>
                  <a:lnTo>
                    <a:pt x="125222" y="83312"/>
                  </a:lnTo>
                  <a:lnTo>
                    <a:pt x="122428" y="84327"/>
                  </a:lnTo>
                  <a:lnTo>
                    <a:pt x="118872" y="84327"/>
                  </a:lnTo>
                  <a:lnTo>
                    <a:pt x="38100" y="84327"/>
                  </a:lnTo>
                  <a:lnTo>
                    <a:pt x="38100" y="90042"/>
                  </a:lnTo>
                  <a:lnTo>
                    <a:pt x="38735" y="95123"/>
                  </a:lnTo>
                  <a:lnTo>
                    <a:pt x="40131" y="99821"/>
                  </a:lnTo>
                  <a:lnTo>
                    <a:pt x="41402" y="104393"/>
                  </a:lnTo>
                  <a:lnTo>
                    <a:pt x="43561" y="108330"/>
                  </a:lnTo>
                  <a:lnTo>
                    <a:pt x="46481" y="111505"/>
                  </a:lnTo>
                  <a:lnTo>
                    <a:pt x="49403" y="114807"/>
                  </a:lnTo>
                  <a:lnTo>
                    <a:pt x="53212" y="117220"/>
                  </a:lnTo>
                  <a:lnTo>
                    <a:pt x="57785" y="118871"/>
                  </a:lnTo>
                  <a:lnTo>
                    <a:pt x="62356" y="120650"/>
                  </a:lnTo>
                  <a:lnTo>
                    <a:pt x="67944" y="121412"/>
                  </a:lnTo>
                  <a:lnTo>
                    <a:pt x="74422" y="121412"/>
                  </a:lnTo>
                  <a:lnTo>
                    <a:pt x="80899" y="121412"/>
                  </a:lnTo>
                  <a:lnTo>
                    <a:pt x="86741" y="121030"/>
                  </a:lnTo>
                  <a:lnTo>
                    <a:pt x="91693" y="120014"/>
                  </a:lnTo>
                  <a:lnTo>
                    <a:pt x="96647" y="119125"/>
                  </a:lnTo>
                  <a:lnTo>
                    <a:pt x="100965" y="117982"/>
                  </a:lnTo>
                  <a:lnTo>
                    <a:pt x="104521" y="116839"/>
                  </a:lnTo>
                  <a:lnTo>
                    <a:pt x="108204" y="115824"/>
                  </a:lnTo>
                  <a:lnTo>
                    <a:pt x="111125" y="114680"/>
                  </a:lnTo>
                  <a:lnTo>
                    <a:pt x="113537" y="113791"/>
                  </a:lnTo>
                  <a:lnTo>
                    <a:pt x="115950" y="112775"/>
                  </a:lnTo>
                  <a:lnTo>
                    <a:pt x="117856" y="112394"/>
                  </a:lnTo>
                  <a:lnTo>
                    <a:pt x="119380" y="112394"/>
                  </a:lnTo>
                  <a:lnTo>
                    <a:pt x="120268" y="112394"/>
                  </a:lnTo>
                  <a:lnTo>
                    <a:pt x="121031" y="112521"/>
                  </a:lnTo>
                  <a:lnTo>
                    <a:pt x="121538" y="112902"/>
                  </a:lnTo>
                  <a:lnTo>
                    <a:pt x="122174" y="113283"/>
                  </a:lnTo>
                  <a:lnTo>
                    <a:pt x="123825" y="118490"/>
                  </a:lnTo>
                  <a:lnTo>
                    <a:pt x="124079" y="120141"/>
                  </a:lnTo>
                  <a:lnTo>
                    <a:pt x="124079" y="122174"/>
                  </a:lnTo>
                  <a:lnTo>
                    <a:pt x="124079" y="124713"/>
                  </a:lnTo>
                  <a:lnTo>
                    <a:pt x="124079" y="126873"/>
                  </a:lnTo>
                  <a:lnTo>
                    <a:pt x="124079" y="128777"/>
                  </a:lnTo>
                  <a:lnTo>
                    <a:pt x="123952" y="130301"/>
                  </a:lnTo>
                  <a:lnTo>
                    <a:pt x="123825" y="131825"/>
                  </a:lnTo>
                  <a:lnTo>
                    <a:pt x="123698" y="133095"/>
                  </a:lnTo>
                  <a:lnTo>
                    <a:pt x="123443" y="134238"/>
                  </a:lnTo>
                  <a:lnTo>
                    <a:pt x="123317" y="135381"/>
                  </a:lnTo>
                  <a:lnTo>
                    <a:pt x="123062" y="136270"/>
                  </a:lnTo>
                  <a:lnTo>
                    <a:pt x="122555" y="137032"/>
                  </a:lnTo>
                  <a:lnTo>
                    <a:pt x="122174" y="137794"/>
                  </a:lnTo>
                  <a:lnTo>
                    <a:pt x="104775" y="145414"/>
                  </a:lnTo>
                  <a:lnTo>
                    <a:pt x="100330" y="146557"/>
                  </a:lnTo>
                  <a:lnTo>
                    <a:pt x="95123" y="147574"/>
                  </a:lnTo>
                  <a:lnTo>
                    <a:pt x="89408" y="148462"/>
                  </a:lnTo>
                  <a:lnTo>
                    <a:pt x="83693" y="149351"/>
                  </a:lnTo>
                  <a:lnTo>
                    <a:pt x="77469" y="149732"/>
                  </a:lnTo>
                  <a:lnTo>
                    <a:pt x="70993" y="149732"/>
                  </a:lnTo>
                  <a:lnTo>
                    <a:pt x="27717" y="139636"/>
                  </a:lnTo>
                  <a:lnTo>
                    <a:pt x="4318" y="108838"/>
                  </a:lnTo>
                  <a:lnTo>
                    <a:pt x="0" y="76326"/>
                  </a:lnTo>
                  <a:lnTo>
                    <a:pt x="285" y="67685"/>
                  </a:lnTo>
                  <a:lnTo>
                    <a:pt x="13894" y="25536"/>
                  </a:lnTo>
                  <a:lnTo>
                    <a:pt x="45848" y="2946"/>
                  </a:lnTo>
                  <a:lnTo>
                    <a:pt x="59997" y="331"/>
                  </a:lnTo>
                  <a:lnTo>
                    <a:pt x="67691" y="0"/>
                  </a:lnTo>
                  <a:close/>
                </a:path>
              </a:pathLst>
            </a:custGeom>
            <a:ln w="12192">
              <a:solidFill>
                <a:srgbClr val="BADFE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270760" y="3360547"/>
              <a:ext cx="1237107" cy="274574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859788" y="3419221"/>
              <a:ext cx="54610" cy="81915"/>
            </a:xfrm>
            <a:custGeom>
              <a:avLst/>
              <a:gdLst/>
              <a:ahLst/>
              <a:cxnLst/>
              <a:rect l="l" t="t" r="r" b="b"/>
              <a:pathLst>
                <a:path w="54610" h="81914">
                  <a:moveTo>
                    <a:pt x="27178" y="0"/>
                  </a:moveTo>
                  <a:lnTo>
                    <a:pt x="0" y="81914"/>
                  </a:lnTo>
                  <a:lnTo>
                    <a:pt x="54610" y="81914"/>
                  </a:lnTo>
                  <a:lnTo>
                    <a:pt x="27305" y="0"/>
                  </a:lnTo>
                  <a:close/>
                </a:path>
              </a:pathLst>
            </a:custGeom>
            <a:ln w="12192">
              <a:solidFill>
                <a:srgbClr val="BADFE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51701" y="3376422"/>
              <a:ext cx="884669" cy="208153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1309497" y="3367913"/>
              <a:ext cx="2414905" cy="210185"/>
            </a:xfrm>
            <a:custGeom>
              <a:avLst/>
              <a:gdLst/>
              <a:ahLst/>
              <a:cxnLst/>
              <a:rect l="l" t="t" r="r" b="b"/>
              <a:pathLst>
                <a:path w="2414904" h="210185">
                  <a:moveTo>
                    <a:pt x="826770" y="28448"/>
                  </a:moveTo>
                  <a:lnTo>
                    <a:pt x="830453" y="28448"/>
                  </a:lnTo>
                  <a:lnTo>
                    <a:pt x="833501" y="28448"/>
                  </a:lnTo>
                  <a:lnTo>
                    <a:pt x="835914" y="28701"/>
                  </a:lnTo>
                  <a:lnTo>
                    <a:pt x="838327" y="28956"/>
                  </a:lnTo>
                  <a:lnTo>
                    <a:pt x="840232" y="29463"/>
                  </a:lnTo>
                  <a:lnTo>
                    <a:pt x="841629" y="29972"/>
                  </a:lnTo>
                  <a:lnTo>
                    <a:pt x="843026" y="30479"/>
                  </a:lnTo>
                  <a:lnTo>
                    <a:pt x="844041" y="31114"/>
                  </a:lnTo>
                  <a:lnTo>
                    <a:pt x="844550" y="32003"/>
                  </a:lnTo>
                  <a:lnTo>
                    <a:pt x="845185" y="32765"/>
                  </a:lnTo>
                  <a:lnTo>
                    <a:pt x="845439" y="33654"/>
                  </a:lnTo>
                  <a:lnTo>
                    <a:pt x="845439" y="34671"/>
                  </a:lnTo>
                  <a:lnTo>
                    <a:pt x="845439" y="64262"/>
                  </a:lnTo>
                  <a:lnTo>
                    <a:pt x="874395" y="64262"/>
                  </a:lnTo>
                  <a:lnTo>
                    <a:pt x="875284" y="64262"/>
                  </a:lnTo>
                  <a:lnTo>
                    <a:pt x="876172" y="64515"/>
                  </a:lnTo>
                  <a:lnTo>
                    <a:pt x="876935" y="65024"/>
                  </a:lnTo>
                  <a:lnTo>
                    <a:pt x="877697" y="65532"/>
                  </a:lnTo>
                  <a:lnTo>
                    <a:pt x="878332" y="66294"/>
                  </a:lnTo>
                  <a:lnTo>
                    <a:pt x="878840" y="67437"/>
                  </a:lnTo>
                  <a:lnTo>
                    <a:pt x="879347" y="68579"/>
                  </a:lnTo>
                  <a:lnTo>
                    <a:pt x="879729" y="70103"/>
                  </a:lnTo>
                  <a:lnTo>
                    <a:pt x="879983" y="72136"/>
                  </a:lnTo>
                  <a:lnTo>
                    <a:pt x="880236" y="74167"/>
                  </a:lnTo>
                  <a:lnTo>
                    <a:pt x="880236" y="76581"/>
                  </a:lnTo>
                  <a:lnTo>
                    <a:pt x="880236" y="79375"/>
                  </a:lnTo>
                  <a:lnTo>
                    <a:pt x="880236" y="84836"/>
                  </a:lnTo>
                  <a:lnTo>
                    <a:pt x="879855" y="88773"/>
                  </a:lnTo>
                  <a:lnTo>
                    <a:pt x="878840" y="91059"/>
                  </a:lnTo>
                  <a:lnTo>
                    <a:pt x="877823" y="93472"/>
                  </a:lnTo>
                  <a:lnTo>
                    <a:pt x="876427" y="94614"/>
                  </a:lnTo>
                  <a:lnTo>
                    <a:pt x="874522" y="94614"/>
                  </a:lnTo>
                  <a:lnTo>
                    <a:pt x="845439" y="94614"/>
                  </a:lnTo>
                  <a:lnTo>
                    <a:pt x="845439" y="156972"/>
                  </a:lnTo>
                  <a:lnTo>
                    <a:pt x="845439" y="164211"/>
                  </a:lnTo>
                  <a:lnTo>
                    <a:pt x="846582" y="169672"/>
                  </a:lnTo>
                  <a:lnTo>
                    <a:pt x="848867" y="173227"/>
                  </a:lnTo>
                  <a:lnTo>
                    <a:pt x="851154" y="176911"/>
                  </a:lnTo>
                  <a:lnTo>
                    <a:pt x="855217" y="178688"/>
                  </a:lnTo>
                  <a:lnTo>
                    <a:pt x="861060" y="178688"/>
                  </a:lnTo>
                  <a:lnTo>
                    <a:pt x="863091" y="178688"/>
                  </a:lnTo>
                  <a:lnTo>
                    <a:pt x="864870" y="178562"/>
                  </a:lnTo>
                  <a:lnTo>
                    <a:pt x="871982" y="176529"/>
                  </a:lnTo>
                  <a:lnTo>
                    <a:pt x="872997" y="176149"/>
                  </a:lnTo>
                  <a:lnTo>
                    <a:pt x="873886" y="175767"/>
                  </a:lnTo>
                  <a:lnTo>
                    <a:pt x="874648" y="175513"/>
                  </a:lnTo>
                  <a:lnTo>
                    <a:pt x="875410" y="175260"/>
                  </a:lnTo>
                  <a:lnTo>
                    <a:pt x="876172" y="175260"/>
                  </a:lnTo>
                  <a:lnTo>
                    <a:pt x="876680" y="175260"/>
                  </a:lnTo>
                  <a:lnTo>
                    <a:pt x="877316" y="175513"/>
                  </a:lnTo>
                  <a:lnTo>
                    <a:pt x="877823" y="175767"/>
                  </a:lnTo>
                  <a:lnTo>
                    <a:pt x="878332" y="176149"/>
                  </a:lnTo>
                  <a:lnTo>
                    <a:pt x="878840" y="176784"/>
                  </a:lnTo>
                  <a:lnTo>
                    <a:pt x="879094" y="177926"/>
                  </a:lnTo>
                  <a:lnTo>
                    <a:pt x="879347" y="178942"/>
                  </a:lnTo>
                  <a:lnTo>
                    <a:pt x="879729" y="180339"/>
                  </a:lnTo>
                  <a:lnTo>
                    <a:pt x="879983" y="182117"/>
                  </a:lnTo>
                  <a:lnTo>
                    <a:pt x="880236" y="183896"/>
                  </a:lnTo>
                  <a:lnTo>
                    <a:pt x="880236" y="186182"/>
                  </a:lnTo>
                  <a:lnTo>
                    <a:pt x="880236" y="188975"/>
                  </a:lnTo>
                  <a:lnTo>
                    <a:pt x="880236" y="193294"/>
                  </a:lnTo>
                  <a:lnTo>
                    <a:pt x="879983" y="196723"/>
                  </a:lnTo>
                  <a:lnTo>
                    <a:pt x="873379" y="206501"/>
                  </a:lnTo>
                  <a:lnTo>
                    <a:pt x="871601" y="207263"/>
                  </a:lnTo>
                  <a:lnTo>
                    <a:pt x="859663" y="209676"/>
                  </a:lnTo>
                  <a:lnTo>
                    <a:pt x="856996" y="209931"/>
                  </a:lnTo>
                  <a:lnTo>
                    <a:pt x="854202" y="210058"/>
                  </a:lnTo>
                  <a:lnTo>
                    <a:pt x="851408" y="210058"/>
                  </a:lnTo>
                  <a:lnTo>
                    <a:pt x="844041" y="210058"/>
                  </a:lnTo>
                  <a:lnTo>
                    <a:pt x="837565" y="209169"/>
                  </a:lnTo>
                  <a:lnTo>
                    <a:pt x="832104" y="207263"/>
                  </a:lnTo>
                  <a:lnTo>
                    <a:pt x="826642" y="205359"/>
                  </a:lnTo>
                  <a:lnTo>
                    <a:pt x="808101" y="170814"/>
                  </a:lnTo>
                  <a:lnTo>
                    <a:pt x="808101" y="162687"/>
                  </a:lnTo>
                  <a:lnTo>
                    <a:pt x="808101" y="94614"/>
                  </a:lnTo>
                  <a:lnTo>
                    <a:pt x="792226" y="94614"/>
                  </a:lnTo>
                  <a:lnTo>
                    <a:pt x="790321" y="94614"/>
                  </a:lnTo>
                  <a:lnTo>
                    <a:pt x="788923" y="93472"/>
                  </a:lnTo>
                  <a:lnTo>
                    <a:pt x="787908" y="91059"/>
                  </a:lnTo>
                  <a:lnTo>
                    <a:pt x="786891" y="88773"/>
                  </a:lnTo>
                  <a:lnTo>
                    <a:pt x="786384" y="84836"/>
                  </a:lnTo>
                  <a:lnTo>
                    <a:pt x="786384" y="79375"/>
                  </a:lnTo>
                  <a:lnTo>
                    <a:pt x="786384" y="76581"/>
                  </a:lnTo>
                  <a:lnTo>
                    <a:pt x="786510" y="74167"/>
                  </a:lnTo>
                  <a:lnTo>
                    <a:pt x="786765" y="72136"/>
                  </a:lnTo>
                  <a:lnTo>
                    <a:pt x="787019" y="70103"/>
                  </a:lnTo>
                  <a:lnTo>
                    <a:pt x="787400" y="68579"/>
                  </a:lnTo>
                  <a:lnTo>
                    <a:pt x="787908" y="67437"/>
                  </a:lnTo>
                  <a:lnTo>
                    <a:pt x="788416" y="66294"/>
                  </a:lnTo>
                  <a:lnTo>
                    <a:pt x="789051" y="65532"/>
                  </a:lnTo>
                  <a:lnTo>
                    <a:pt x="789685" y="65024"/>
                  </a:lnTo>
                  <a:lnTo>
                    <a:pt x="790447" y="64515"/>
                  </a:lnTo>
                  <a:lnTo>
                    <a:pt x="791336" y="64262"/>
                  </a:lnTo>
                  <a:lnTo>
                    <a:pt x="792353" y="64262"/>
                  </a:lnTo>
                  <a:lnTo>
                    <a:pt x="808101" y="64262"/>
                  </a:lnTo>
                  <a:lnTo>
                    <a:pt x="808101" y="34671"/>
                  </a:lnTo>
                  <a:lnTo>
                    <a:pt x="808101" y="33654"/>
                  </a:lnTo>
                  <a:lnTo>
                    <a:pt x="808354" y="32765"/>
                  </a:lnTo>
                  <a:lnTo>
                    <a:pt x="808990" y="32003"/>
                  </a:lnTo>
                  <a:lnTo>
                    <a:pt x="809497" y="31114"/>
                  </a:lnTo>
                  <a:lnTo>
                    <a:pt x="810514" y="30479"/>
                  </a:lnTo>
                  <a:lnTo>
                    <a:pt x="811910" y="29972"/>
                  </a:lnTo>
                  <a:lnTo>
                    <a:pt x="813308" y="29463"/>
                  </a:lnTo>
                  <a:lnTo>
                    <a:pt x="815340" y="28956"/>
                  </a:lnTo>
                  <a:lnTo>
                    <a:pt x="817753" y="28701"/>
                  </a:lnTo>
                  <a:lnTo>
                    <a:pt x="820166" y="28448"/>
                  </a:lnTo>
                  <a:lnTo>
                    <a:pt x="823086" y="28448"/>
                  </a:lnTo>
                  <a:lnTo>
                    <a:pt x="826770" y="28448"/>
                  </a:lnTo>
                  <a:close/>
                </a:path>
                <a:path w="2414904" h="210185">
                  <a:moveTo>
                    <a:pt x="40386" y="28448"/>
                  </a:moveTo>
                  <a:lnTo>
                    <a:pt x="44068" y="28448"/>
                  </a:lnTo>
                  <a:lnTo>
                    <a:pt x="47116" y="28448"/>
                  </a:lnTo>
                  <a:lnTo>
                    <a:pt x="49530" y="28701"/>
                  </a:lnTo>
                  <a:lnTo>
                    <a:pt x="51943" y="28956"/>
                  </a:lnTo>
                  <a:lnTo>
                    <a:pt x="53847" y="29463"/>
                  </a:lnTo>
                  <a:lnTo>
                    <a:pt x="55244" y="29972"/>
                  </a:lnTo>
                  <a:lnTo>
                    <a:pt x="56641" y="30479"/>
                  </a:lnTo>
                  <a:lnTo>
                    <a:pt x="57658" y="31114"/>
                  </a:lnTo>
                  <a:lnTo>
                    <a:pt x="58165" y="32003"/>
                  </a:lnTo>
                  <a:lnTo>
                    <a:pt x="58800" y="32765"/>
                  </a:lnTo>
                  <a:lnTo>
                    <a:pt x="59055" y="33654"/>
                  </a:lnTo>
                  <a:lnTo>
                    <a:pt x="59055" y="34671"/>
                  </a:lnTo>
                  <a:lnTo>
                    <a:pt x="59055" y="64262"/>
                  </a:lnTo>
                  <a:lnTo>
                    <a:pt x="88011" y="64262"/>
                  </a:lnTo>
                  <a:lnTo>
                    <a:pt x="88900" y="64262"/>
                  </a:lnTo>
                  <a:lnTo>
                    <a:pt x="89789" y="64515"/>
                  </a:lnTo>
                  <a:lnTo>
                    <a:pt x="90550" y="65024"/>
                  </a:lnTo>
                  <a:lnTo>
                    <a:pt x="91312" y="65532"/>
                  </a:lnTo>
                  <a:lnTo>
                    <a:pt x="91947" y="66294"/>
                  </a:lnTo>
                  <a:lnTo>
                    <a:pt x="92456" y="67437"/>
                  </a:lnTo>
                  <a:lnTo>
                    <a:pt x="92964" y="68579"/>
                  </a:lnTo>
                  <a:lnTo>
                    <a:pt x="93344" y="70103"/>
                  </a:lnTo>
                  <a:lnTo>
                    <a:pt x="93599" y="72136"/>
                  </a:lnTo>
                  <a:lnTo>
                    <a:pt x="93853" y="74167"/>
                  </a:lnTo>
                  <a:lnTo>
                    <a:pt x="93853" y="76581"/>
                  </a:lnTo>
                  <a:lnTo>
                    <a:pt x="93853" y="79375"/>
                  </a:lnTo>
                  <a:lnTo>
                    <a:pt x="93853" y="84836"/>
                  </a:lnTo>
                  <a:lnTo>
                    <a:pt x="93472" y="88773"/>
                  </a:lnTo>
                  <a:lnTo>
                    <a:pt x="92456" y="91059"/>
                  </a:lnTo>
                  <a:lnTo>
                    <a:pt x="91440" y="93472"/>
                  </a:lnTo>
                  <a:lnTo>
                    <a:pt x="90043" y="94614"/>
                  </a:lnTo>
                  <a:lnTo>
                    <a:pt x="88137" y="94614"/>
                  </a:lnTo>
                  <a:lnTo>
                    <a:pt x="59055" y="94614"/>
                  </a:lnTo>
                  <a:lnTo>
                    <a:pt x="59055" y="156972"/>
                  </a:lnTo>
                  <a:lnTo>
                    <a:pt x="59055" y="164211"/>
                  </a:lnTo>
                  <a:lnTo>
                    <a:pt x="60197" y="169672"/>
                  </a:lnTo>
                  <a:lnTo>
                    <a:pt x="62484" y="173227"/>
                  </a:lnTo>
                  <a:lnTo>
                    <a:pt x="64769" y="176911"/>
                  </a:lnTo>
                  <a:lnTo>
                    <a:pt x="68834" y="178688"/>
                  </a:lnTo>
                  <a:lnTo>
                    <a:pt x="74675" y="178688"/>
                  </a:lnTo>
                  <a:lnTo>
                    <a:pt x="76708" y="178688"/>
                  </a:lnTo>
                  <a:lnTo>
                    <a:pt x="78486" y="178562"/>
                  </a:lnTo>
                  <a:lnTo>
                    <a:pt x="85597" y="176529"/>
                  </a:lnTo>
                  <a:lnTo>
                    <a:pt x="86614" y="176149"/>
                  </a:lnTo>
                  <a:lnTo>
                    <a:pt x="87503" y="175767"/>
                  </a:lnTo>
                  <a:lnTo>
                    <a:pt x="88265" y="175513"/>
                  </a:lnTo>
                  <a:lnTo>
                    <a:pt x="89027" y="175260"/>
                  </a:lnTo>
                  <a:lnTo>
                    <a:pt x="89789" y="175260"/>
                  </a:lnTo>
                  <a:lnTo>
                    <a:pt x="90297" y="175260"/>
                  </a:lnTo>
                  <a:lnTo>
                    <a:pt x="90931" y="175513"/>
                  </a:lnTo>
                  <a:lnTo>
                    <a:pt x="91440" y="175767"/>
                  </a:lnTo>
                  <a:lnTo>
                    <a:pt x="91947" y="176149"/>
                  </a:lnTo>
                  <a:lnTo>
                    <a:pt x="92456" y="176784"/>
                  </a:lnTo>
                  <a:lnTo>
                    <a:pt x="92709" y="177926"/>
                  </a:lnTo>
                  <a:lnTo>
                    <a:pt x="92964" y="178942"/>
                  </a:lnTo>
                  <a:lnTo>
                    <a:pt x="93344" y="180339"/>
                  </a:lnTo>
                  <a:lnTo>
                    <a:pt x="93599" y="182117"/>
                  </a:lnTo>
                  <a:lnTo>
                    <a:pt x="93853" y="183896"/>
                  </a:lnTo>
                  <a:lnTo>
                    <a:pt x="93853" y="186182"/>
                  </a:lnTo>
                  <a:lnTo>
                    <a:pt x="93853" y="188975"/>
                  </a:lnTo>
                  <a:lnTo>
                    <a:pt x="93853" y="193294"/>
                  </a:lnTo>
                  <a:lnTo>
                    <a:pt x="93599" y="196723"/>
                  </a:lnTo>
                  <a:lnTo>
                    <a:pt x="93090" y="199009"/>
                  </a:lnTo>
                  <a:lnTo>
                    <a:pt x="92583" y="201295"/>
                  </a:lnTo>
                  <a:lnTo>
                    <a:pt x="86994" y="206501"/>
                  </a:lnTo>
                  <a:lnTo>
                    <a:pt x="85216" y="207263"/>
                  </a:lnTo>
                  <a:lnTo>
                    <a:pt x="73278" y="209676"/>
                  </a:lnTo>
                  <a:lnTo>
                    <a:pt x="70612" y="209931"/>
                  </a:lnTo>
                  <a:lnTo>
                    <a:pt x="67818" y="210058"/>
                  </a:lnTo>
                  <a:lnTo>
                    <a:pt x="65024" y="210058"/>
                  </a:lnTo>
                  <a:lnTo>
                    <a:pt x="57658" y="210058"/>
                  </a:lnTo>
                  <a:lnTo>
                    <a:pt x="51181" y="209169"/>
                  </a:lnTo>
                  <a:lnTo>
                    <a:pt x="45719" y="207263"/>
                  </a:lnTo>
                  <a:lnTo>
                    <a:pt x="40259" y="205359"/>
                  </a:lnTo>
                  <a:lnTo>
                    <a:pt x="21716" y="170814"/>
                  </a:lnTo>
                  <a:lnTo>
                    <a:pt x="21716" y="162687"/>
                  </a:lnTo>
                  <a:lnTo>
                    <a:pt x="21716" y="94614"/>
                  </a:lnTo>
                  <a:lnTo>
                    <a:pt x="5841" y="94614"/>
                  </a:lnTo>
                  <a:lnTo>
                    <a:pt x="3937" y="94614"/>
                  </a:lnTo>
                  <a:lnTo>
                    <a:pt x="2540" y="93472"/>
                  </a:lnTo>
                  <a:lnTo>
                    <a:pt x="1524" y="91059"/>
                  </a:lnTo>
                  <a:lnTo>
                    <a:pt x="508" y="88773"/>
                  </a:lnTo>
                  <a:lnTo>
                    <a:pt x="0" y="84836"/>
                  </a:lnTo>
                  <a:lnTo>
                    <a:pt x="0" y="79375"/>
                  </a:lnTo>
                  <a:lnTo>
                    <a:pt x="0" y="76581"/>
                  </a:lnTo>
                  <a:lnTo>
                    <a:pt x="127" y="74167"/>
                  </a:lnTo>
                  <a:lnTo>
                    <a:pt x="381" y="72136"/>
                  </a:lnTo>
                  <a:lnTo>
                    <a:pt x="634" y="70103"/>
                  </a:lnTo>
                  <a:lnTo>
                    <a:pt x="1015" y="68579"/>
                  </a:lnTo>
                  <a:lnTo>
                    <a:pt x="1524" y="67437"/>
                  </a:lnTo>
                  <a:lnTo>
                    <a:pt x="2031" y="66294"/>
                  </a:lnTo>
                  <a:lnTo>
                    <a:pt x="2666" y="65532"/>
                  </a:lnTo>
                  <a:lnTo>
                    <a:pt x="3302" y="65024"/>
                  </a:lnTo>
                  <a:lnTo>
                    <a:pt x="4064" y="64515"/>
                  </a:lnTo>
                  <a:lnTo>
                    <a:pt x="4953" y="64262"/>
                  </a:lnTo>
                  <a:lnTo>
                    <a:pt x="5968" y="64262"/>
                  </a:lnTo>
                  <a:lnTo>
                    <a:pt x="21716" y="64262"/>
                  </a:lnTo>
                  <a:lnTo>
                    <a:pt x="21716" y="34671"/>
                  </a:lnTo>
                  <a:lnTo>
                    <a:pt x="21716" y="33654"/>
                  </a:lnTo>
                  <a:lnTo>
                    <a:pt x="21971" y="32765"/>
                  </a:lnTo>
                  <a:lnTo>
                    <a:pt x="22606" y="32003"/>
                  </a:lnTo>
                  <a:lnTo>
                    <a:pt x="23114" y="31114"/>
                  </a:lnTo>
                  <a:lnTo>
                    <a:pt x="24130" y="30479"/>
                  </a:lnTo>
                  <a:lnTo>
                    <a:pt x="25527" y="29972"/>
                  </a:lnTo>
                  <a:lnTo>
                    <a:pt x="26924" y="29463"/>
                  </a:lnTo>
                  <a:lnTo>
                    <a:pt x="28956" y="28956"/>
                  </a:lnTo>
                  <a:lnTo>
                    <a:pt x="31368" y="28701"/>
                  </a:lnTo>
                  <a:lnTo>
                    <a:pt x="33781" y="28448"/>
                  </a:lnTo>
                  <a:lnTo>
                    <a:pt x="36703" y="28448"/>
                  </a:lnTo>
                  <a:lnTo>
                    <a:pt x="40386" y="28448"/>
                  </a:lnTo>
                  <a:close/>
                </a:path>
                <a:path w="2414904" h="210185">
                  <a:moveTo>
                    <a:pt x="578104" y="13588"/>
                  </a:moveTo>
                  <a:lnTo>
                    <a:pt x="583946" y="13588"/>
                  </a:lnTo>
                  <a:lnTo>
                    <a:pt x="588645" y="13715"/>
                  </a:lnTo>
                  <a:lnTo>
                    <a:pt x="606552" y="21844"/>
                  </a:lnTo>
                  <a:lnTo>
                    <a:pt x="666115" y="192532"/>
                  </a:lnTo>
                  <a:lnTo>
                    <a:pt x="667258" y="196087"/>
                  </a:lnTo>
                  <a:lnTo>
                    <a:pt x="668020" y="198882"/>
                  </a:lnTo>
                  <a:lnTo>
                    <a:pt x="668273" y="201040"/>
                  </a:lnTo>
                  <a:lnTo>
                    <a:pt x="668528" y="203073"/>
                  </a:lnTo>
                  <a:lnTo>
                    <a:pt x="654685" y="208025"/>
                  </a:lnTo>
                  <a:lnTo>
                    <a:pt x="649859" y="208025"/>
                  </a:lnTo>
                  <a:lnTo>
                    <a:pt x="644779" y="208025"/>
                  </a:lnTo>
                  <a:lnTo>
                    <a:pt x="640841" y="207899"/>
                  </a:lnTo>
                  <a:lnTo>
                    <a:pt x="638047" y="207772"/>
                  </a:lnTo>
                  <a:lnTo>
                    <a:pt x="635127" y="207645"/>
                  </a:lnTo>
                  <a:lnTo>
                    <a:pt x="632967" y="207390"/>
                  </a:lnTo>
                  <a:lnTo>
                    <a:pt x="631571" y="206883"/>
                  </a:lnTo>
                  <a:lnTo>
                    <a:pt x="630047" y="206501"/>
                  </a:lnTo>
                  <a:lnTo>
                    <a:pt x="626872" y="201929"/>
                  </a:lnTo>
                  <a:lnTo>
                    <a:pt x="613917" y="163195"/>
                  </a:lnTo>
                  <a:lnTo>
                    <a:pt x="541654" y="163195"/>
                  </a:lnTo>
                  <a:lnTo>
                    <a:pt x="529463" y="200913"/>
                  </a:lnTo>
                  <a:lnTo>
                    <a:pt x="529082" y="202311"/>
                  </a:lnTo>
                  <a:lnTo>
                    <a:pt x="528447" y="203453"/>
                  </a:lnTo>
                  <a:lnTo>
                    <a:pt x="527811" y="204342"/>
                  </a:lnTo>
                  <a:lnTo>
                    <a:pt x="527177" y="205359"/>
                  </a:lnTo>
                  <a:lnTo>
                    <a:pt x="526160" y="206121"/>
                  </a:lnTo>
                  <a:lnTo>
                    <a:pt x="512572" y="208025"/>
                  </a:lnTo>
                  <a:lnTo>
                    <a:pt x="508253" y="208025"/>
                  </a:lnTo>
                  <a:lnTo>
                    <a:pt x="503682" y="208025"/>
                  </a:lnTo>
                  <a:lnTo>
                    <a:pt x="500126" y="207899"/>
                  </a:lnTo>
                  <a:lnTo>
                    <a:pt x="497585" y="207517"/>
                  </a:lnTo>
                  <a:lnTo>
                    <a:pt x="495046" y="207263"/>
                  </a:lnTo>
                  <a:lnTo>
                    <a:pt x="493267" y="206501"/>
                  </a:lnTo>
                  <a:lnTo>
                    <a:pt x="492252" y="205359"/>
                  </a:lnTo>
                  <a:lnTo>
                    <a:pt x="491235" y="204215"/>
                  </a:lnTo>
                  <a:lnTo>
                    <a:pt x="490854" y="202691"/>
                  </a:lnTo>
                  <a:lnTo>
                    <a:pt x="491235" y="200533"/>
                  </a:lnTo>
                  <a:lnTo>
                    <a:pt x="491490" y="198500"/>
                  </a:lnTo>
                  <a:lnTo>
                    <a:pt x="492252" y="195707"/>
                  </a:lnTo>
                  <a:lnTo>
                    <a:pt x="493395" y="192277"/>
                  </a:lnTo>
                  <a:lnTo>
                    <a:pt x="552830" y="21336"/>
                  </a:lnTo>
                  <a:lnTo>
                    <a:pt x="553339" y="19685"/>
                  </a:lnTo>
                  <a:lnTo>
                    <a:pt x="554101" y="18287"/>
                  </a:lnTo>
                  <a:lnTo>
                    <a:pt x="554863" y="17272"/>
                  </a:lnTo>
                  <a:lnTo>
                    <a:pt x="555625" y="16256"/>
                  </a:lnTo>
                  <a:lnTo>
                    <a:pt x="573023" y="13588"/>
                  </a:lnTo>
                  <a:lnTo>
                    <a:pt x="578104" y="13588"/>
                  </a:lnTo>
                  <a:close/>
                </a:path>
                <a:path w="2414904" h="210185">
                  <a:moveTo>
                    <a:pt x="2393441" y="5079"/>
                  </a:moveTo>
                  <a:lnTo>
                    <a:pt x="2401697" y="5079"/>
                  </a:lnTo>
                  <a:lnTo>
                    <a:pt x="2407412" y="6476"/>
                  </a:lnTo>
                  <a:lnTo>
                    <a:pt x="2410332" y="9271"/>
                  </a:lnTo>
                  <a:lnTo>
                    <a:pt x="2413380" y="12064"/>
                  </a:lnTo>
                  <a:lnTo>
                    <a:pt x="2414778" y="17145"/>
                  </a:lnTo>
                  <a:lnTo>
                    <a:pt x="2414778" y="24384"/>
                  </a:lnTo>
                  <a:lnTo>
                    <a:pt x="2414778" y="31876"/>
                  </a:lnTo>
                  <a:lnTo>
                    <a:pt x="2413254" y="37084"/>
                  </a:lnTo>
                  <a:lnTo>
                    <a:pt x="2410205" y="40004"/>
                  </a:lnTo>
                  <a:lnTo>
                    <a:pt x="2407157" y="42925"/>
                  </a:lnTo>
                  <a:lnTo>
                    <a:pt x="2401442" y="44323"/>
                  </a:lnTo>
                  <a:lnTo>
                    <a:pt x="2393061" y="44323"/>
                  </a:lnTo>
                  <a:lnTo>
                    <a:pt x="2384679" y="44323"/>
                  </a:lnTo>
                  <a:lnTo>
                    <a:pt x="2378964" y="42925"/>
                  </a:lnTo>
                  <a:lnTo>
                    <a:pt x="2376042" y="40132"/>
                  </a:lnTo>
                  <a:lnTo>
                    <a:pt x="2373122" y="37337"/>
                  </a:lnTo>
                  <a:lnTo>
                    <a:pt x="2371598" y="32385"/>
                  </a:lnTo>
                  <a:lnTo>
                    <a:pt x="2371598" y="25146"/>
                  </a:lnTo>
                  <a:lnTo>
                    <a:pt x="2371598" y="17525"/>
                  </a:lnTo>
                  <a:lnTo>
                    <a:pt x="2373122" y="12319"/>
                  </a:lnTo>
                  <a:lnTo>
                    <a:pt x="2376169" y="9398"/>
                  </a:lnTo>
                  <a:lnTo>
                    <a:pt x="2379217" y="6476"/>
                  </a:lnTo>
                  <a:lnTo>
                    <a:pt x="2384932" y="5079"/>
                  </a:lnTo>
                  <a:lnTo>
                    <a:pt x="2393441" y="5079"/>
                  </a:lnTo>
                  <a:close/>
                </a:path>
                <a:path w="2414904" h="210185">
                  <a:moveTo>
                    <a:pt x="2316988" y="0"/>
                  </a:moveTo>
                  <a:lnTo>
                    <a:pt x="2320670" y="0"/>
                  </a:lnTo>
                  <a:lnTo>
                    <a:pt x="2323718" y="126"/>
                  </a:lnTo>
                  <a:lnTo>
                    <a:pt x="2334894" y="3683"/>
                  </a:lnTo>
                  <a:lnTo>
                    <a:pt x="2335529" y="4445"/>
                  </a:lnTo>
                  <a:lnTo>
                    <a:pt x="2335783" y="5334"/>
                  </a:lnTo>
                  <a:lnTo>
                    <a:pt x="2335783" y="6350"/>
                  </a:lnTo>
                  <a:lnTo>
                    <a:pt x="2335783" y="202057"/>
                  </a:lnTo>
                  <a:lnTo>
                    <a:pt x="2335783" y="203073"/>
                  </a:lnTo>
                  <a:lnTo>
                    <a:pt x="2335529" y="203962"/>
                  </a:lnTo>
                  <a:lnTo>
                    <a:pt x="2334894" y="204724"/>
                  </a:lnTo>
                  <a:lnTo>
                    <a:pt x="2334260" y="205359"/>
                  </a:lnTo>
                  <a:lnTo>
                    <a:pt x="2333243" y="205994"/>
                  </a:lnTo>
                  <a:lnTo>
                    <a:pt x="2331847" y="206501"/>
                  </a:lnTo>
                  <a:lnTo>
                    <a:pt x="2330450" y="207010"/>
                  </a:lnTo>
                  <a:lnTo>
                    <a:pt x="2328544" y="207390"/>
                  </a:lnTo>
                  <a:lnTo>
                    <a:pt x="2326131" y="207645"/>
                  </a:lnTo>
                  <a:lnTo>
                    <a:pt x="2323718" y="207899"/>
                  </a:lnTo>
                  <a:lnTo>
                    <a:pt x="2320670" y="208025"/>
                  </a:lnTo>
                  <a:lnTo>
                    <a:pt x="2316988" y="208025"/>
                  </a:lnTo>
                  <a:lnTo>
                    <a:pt x="2313304" y="208025"/>
                  </a:lnTo>
                  <a:lnTo>
                    <a:pt x="2302255" y="206501"/>
                  </a:lnTo>
                  <a:lnTo>
                    <a:pt x="2300731" y="205994"/>
                  </a:lnTo>
                  <a:lnTo>
                    <a:pt x="2299716" y="205359"/>
                  </a:lnTo>
                  <a:lnTo>
                    <a:pt x="2299207" y="204724"/>
                  </a:lnTo>
                  <a:lnTo>
                    <a:pt x="2298573" y="203962"/>
                  </a:lnTo>
                  <a:lnTo>
                    <a:pt x="2298318" y="203073"/>
                  </a:lnTo>
                  <a:lnTo>
                    <a:pt x="2298318" y="202057"/>
                  </a:lnTo>
                  <a:lnTo>
                    <a:pt x="2298318" y="6350"/>
                  </a:lnTo>
                  <a:lnTo>
                    <a:pt x="2298318" y="5334"/>
                  </a:lnTo>
                  <a:lnTo>
                    <a:pt x="2298573" y="4445"/>
                  </a:lnTo>
                  <a:lnTo>
                    <a:pt x="2299207" y="3683"/>
                  </a:lnTo>
                  <a:lnTo>
                    <a:pt x="2299716" y="2921"/>
                  </a:lnTo>
                  <a:lnTo>
                    <a:pt x="2300731" y="2159"/>
                  </a:lnTo>
                  <a:lnTo>
                    <a:pt x="2302255" y="1650"/>
                  </a:lnTo>
                  <a:lnTo>
                    <a:pt x="2303653" y="1142"/>
                  </a:lnTo>
                  <a:lnTo>
                    <a:pt x="2305557" y="762"/>
                  </a:lnTo>
                  <a:lnTo>
                    <a:pt x="2307970" y="381"/>
                  </a:lnTo>
                  <a:lnTo>
                    <a:pt x="2310383" y="126"/>
                  </a:lnTo>
                  <a:lnTo>
                    <a:pt x="2313304" y="0"/>
                  </a:lnTo>
                  <a:lnTo>
                    <a:pt x="2316988" y="0"/>
                  </a:lnTo>
                  <a:close/>
                </a:path>
                <a:path w="2414904" h="210185">
                  <a:moveTo>
                    <a:pt x="2240788" y="0"/>
                  </a:moveTo>
                  <a:lnTo>
                    <a:pt x="2244470" y="0"/>
                  </a:lnTo>
                  <a:lnTo>
                    <a:pt x="2247518" y="126"/>
                  </a:lnTo>
                  <a:lnTo>
                    <a:pt x="2258694" y="3683"/>
                  </a:lnTo>
                  <a:lnTo>
                    <a:pt x="2259329" y="4445"/>
                  </a:lnTo>
                  <a:lnTo>
                    <a:pt x="2259583" y="5334"/>
                  </a:lnTo>
                  <a:lnTo>
                    <a:pt x="2259583" y="6350"/>
                  </a:lnTo>
                  <a:lnTo>
                    <a:pt x="2259583" y="202057"/>
                  </a:lnTo>
                  <a:lnTo>
                    <a:pt x="2259583" y="203073"/>
                  </a:lnTo>
                  <a:lnTo>
                    <a:pt x="2259329" y="203962"/>
                  </a:lnTo>
                  <a:lnTo>
                    <a:pt x="2258694" y="204724"/>
                  </a:lnTo>
                  <a:lnTo>
                    <a:pt x="2258060" y="205359"/>
                  </a:lnTo>
                  <a:lnTo>
                    <a:pt x="2257043" y="205994"/>
                  </a:lnTo>
                  <a:lnTo>
                    <a:pt x="2255647" y="206501"/>
                  </a:lnTo>
                  <a:lnTo>
                    <a:pt x="2254250" y="207010"/>
                  </a:lnTo>
                  <a:lnTo>
                    <a:pt x="2252344" y="207390"/>
                  </a:lnTo>
                  <a:lnTo>
                    <a:pt x="2249931" y="207645"/>
                  </a:lnTo>
                  <a:lnTo>
                    <a:pt x="2247518" y="207899"/>
                  </a:lnTo>
                  <a:lnTo>
                    <a:pt x="2244470" y="208025"/>
                  </a:lnTo>
                  <a:lnTo>
                    <a:pt x="2240788" y="208025"/>
                  </a:lnTo>
                  <a:lnTo>
                    <a:pt x="2237104" y="208025"/>
                  </a:lnTo>
                  <a:lnTo>
                    <a:pt x="2226055" y="206501"/>
                  </a:lnTo>
                  <a:lnTo>
                    <a:pt x="2224531" y="205994"/>
                  </a:lnTo>
                  <a:lnTo>
                    <a:pt x="2223516" y="205359"/>
                  </a:lnTo>
                  <a:lnTo>
                    <a:pt x="2223007" y="204724"/>
                  </a:lnTo>
                  <a:lnTo>
                    <a:pt x="2222373" y="203962"/>
                  </a:lnTo>
                  <a:lnTo>
                    <a:pt x="2222118" y="203073"/>
                  </a:lnTo>
                  <a:lnTo>
                    <a:pt x="2222118" y="202057"/>
                  </a:lnTo>
                  <a:lnTo>
                    <a:pt x="2222118" y="6350"/>
                  </a:lnTo>
                  <a:lnTo>
                    <a:pt x="2222118" y="5334"/>
                  </a:lnTo>
                  <a:lnTo>
                    <a:pt x="2222373" y="4445"/>
                  </a:lnTo>
                  <a:lnTo>
                    <a:pt x="2223007" y="3683"/>
                  </a:lnTo>
                  <a:lnTo>
                    <a:pt x="2223516" y="2921"/>
                  </a:lnTo>
                  <a:lnTo>
                    <a:pt x="2224531" y="2159"/>
                  </a:lnTo>
                  <a:lnTo>
                    <a:pt x="2226055" y="1650"/>
                  </a:lnTo>
                  <a:lnTo>
                    <a:pt x="2227453" y="1142"/>
                  </a:lnTo>
                  <a:lnTo>
                    <a:pt x="2229357" y="762"/>
                  </a:lnTo>
                  <a:lnTo>
                    <a:pt x="2231770" y="381"/>
                  </a:lnTo>
                  <a:lnTo>
                    <a:pt x="2234183" y="126"/>
                  </a:lnTo>
                  <a:lnTo>
                    <a:pt x="2237104" y="0"/>
                  </a:lnTo>
                  <a:lnTo>
                    <a:pt x="2240788" y="0"/>
                  </a:lnTo>
                  <a:close/>
                </a:path>
                <a:path w="2414904" h="210185">
                  <a:moveTo>
                    <a:pt x="140715" y="0"/>
                  </a:moveTo>
                  <a:lnTo>
                    <a:pt x="144399" y="0"/>
                  </a:lnTo>
                  <a:lnTo>
                    <a:pt x="147447" y="126"/>
                  </a:lnTo>
                  <a:lnTo>
                    <a:pt x="149859" y="381"/>
                  </a:lnTo>
                  <a:lnTo>
                    <a:pt x="152272" y="762"/>
                  </a:lnTo>
                  <a:lnTo>
                    <a:pt x="154178" y="1142"/>
                  </a:lnTo>
                  <a:lnTo>
                    <a:pt x="155575" y="1650"/>
                  </a:lnTo>
                  <a:lnTo>
                    <a:pt x="156972" y="2159"/>
                  </a:lnTo>
                  <a:lnTo>
                    <a:pt x="157987" y="2921"/>
                  </a:lnTo>
                  <a:lnTo>
                    <a:pt x="158622" y="3683"/>
                  </a:lnTo>
                  <a:lnTo>
                    <a:pt x="159258" y="4445"/>
                  </a:lnTo>
                  <a:lnTo>
                    <a:pt x="159512" y="5334"/>
                  </a:lnTo>
                  <a:lnTo>
                    <a:pt x="159512" y="6350"/>
                  </a:lnTo>
                  <a:lnTo>
                    <a:pt x="159512" y="79756"/>
                  </a:lnTo>
                  <a:lnTo>
                    <a:pt x="192912" y="60833"/>
                  </a:lnTo>
                  <a:lnTo>
                    <a:pt x="200152" y="60833"/>
                  </a:lnTo>
                  <a:lnTo>
                    <a:pt x="209169" y="60833"/>
                  </a:lnTo>
                  <a:lnTo>
                    <a:pt x="241808" y="82676"/>
                  </a:lnTo>
                  <a:lnTo>
                    <a:pt x="246253" y="95631"/>
                  </a:lnTo>
                  <a:lnTo>
                    <a:pt x="248031" y="102488"/>
                  </a:lnTo>
                  <a:lnTo>
                    <a:pt x="248793" y="110871"/>
                  </a:lnTo>
                  <a:lnTo>
                    <a:pt x="248793" y="120650"/>
                  </a:lnTo>
                  <a:lnTo>
                    <a:pt x="248793" y="202057"/>
                  </a:lnTo>
                  <a:lnTo>
                    <a:pt x="248793" y="203073"/>
                  </a:lnTo>
                  <a:lnTo>
                    <a:pt x="248539" y="203962"/>
                  </a:lnTo>
                  <a:lnTo>
                    <a:pt x="247903" y="204724"/>
                  </a:lnTo>
                  <a:lnTo>
                    <a:pt x="247269" y="205359"/>
                  </a:lnTo>
                  <a:lnTo>
                    <a:pt x="246380" y="205994"/>
                  </a:lnTo>
                  <a:lnTo>
                    <a:pt x="244983" y="206501"/>
                  </a:lnTo>
                  <a:lnTo>
                    <a:pt x="243586" y="207010"/>
                  </a:lnTo>
                  <a:lnTo>
                    <a:pt x="241681" y="207390"/>
                  </a:lnTo>
                  <a:lnTo>
                    <a:pt x="239268" y="207645"/>
                  </a:lnTo>
                  <a:lnTo>
                    <a:pt x="236728" y="207899"/>
                  </a:lnTo>
                  <a:lnTo>
                    <a:pt x="233806" y="208025"/>
                  </a:lnTo>
                  <a:lnTo>
                    <a:pt x="230250" y="208025"/>
                  </a:lnTo>
                  <a:lnTo>
                    <a:pt x="226568" y="208025"/>
                  </a:lnTo>
                  <a:lnTo>
                    <a:pt x="223519" y="207899"/>
                  </a:lnTo>
                  <a:lnTo>
                    <a:pt x="221106" y="207645"/>
                  </a:lnTo>
                  <a:lnTo>
                    <a:pt x="218566" y="207390"/>
                  </a:lnTo>
                  <a:lnTo>
                    <a:pt x="216662" y="207010"/>
                  </a:lnTo>
                  <a:lnTo>
                    <a:pt x="215391" y="206501"/>
                  </a:lnTo>
                  <a:lnTo>
                    <a:pt x="213994" y="205994"/>
                  </a:lnTo>
                  <a:lnTo>
                    <a:pt x="212978" y="205359"/>
                  </a:lnTo>
                  <a:lnTo>
                    <a:pt x="212344" y="204724"/>
                  </a:lnTo>
                  <a:lnTo>
                    <a:pt x="211709" y="203962"/>
                  </a:lnTo>
                  <a:lnTo>
                    <a:pt x="211455" y="203073"/>
                  </a:lnTo>
                  <a:lnTo>
                    <a:pt x="211455" y="202057"/>
                  </a:lnTo>
                  <a:lnTo>
                    <a:pt x="211455" y="126364"/>
                  </a:lnTo>
                  <a:lnTo>
                    <a:pt x="211455" y="119887"/>
                  </a:lnTo>
                  <a:lnTo>
                    <a:pt x="210947" y="114808"/>
                  </a:lnTo>
                  <a:lnTo>
                    <a:pt x="210058" y="111125"/>
                  </a:lnTo>
                  <a:lnTo>
                    <a:pt x="209041" y="107441"/>
                  </a:lnTo>
                  <a:lnTo>
                    <a:pt x="207772" y="104266"/>
                  </a:lnTo>
                  <a:lnTo>
                    <a:pt x="205994" y="101726"/>
                  </a:lnTo>
                  <a:lnTo>
                    <a:pt x="204215" y="99060"/>
                  </a:lnTo>
                  <a:lnTo>
                    <a:pt x="201803" y="97027"/>
                  </a:lnTo>
                  <a:lnTo>
                    <a:pt x="199009" y="95631"/>
                  </a:lnTo>
                  <a:lnTo>
                    <a:pt x="196215" y="94107"/>
                  </a:lnTo>
                  <a:lnTo>
                    <a:pt x="192912" y="93472"/>
                  </a:lnTo>
                  <a:lnTo>
                    <a:pt x="189103" y="93472"/>
                  </a:lnTo>
                  <a:lnTo>
                    <a:pt x="184403" y="93472"/>
                  </a:lnTo>
                  <a:lnTo>
                    <a:pt x="179578" y="95123"/>
                  </a:lnTo>
                  <a:lnTo>
                    <a:pt x="174752" y="98678"/>
                  </a:lnTo>
                  <a:lnTo>
                    <a:pt x="169799" y="102108"/>
                  </a:lnTo>
                  <a:lnTo>
                    <a:pt x="164719" y="107187"/>
                  </a:lnTo>
                  <a:lnTo>
                    <a:pt x="159512" y="113791"/>
                  </a:lnTo>
                  <a:lnTo>
                    <a:pt x="159512" y="202057"/>
                  </a:lnTo>
                  <a:lnTo>
                    <a:pt x="159512" y="203073"/>
                  </a:lnTo>
                  <a:lnTo>
                    <a:pt x="155575" y="206501"/>
                  </a:lnTo>
                  <a:lnTo>
                    <a:pt x="154178" y="207010"/>
                  </a:lnTo>
                  <a:lnTo>
                    <a:pt x="152272" y="207390"/>
                  </a:lnTo>
                  <a:lnTo>
                    <a:pt x="149859" y="207645"/>
                  </a:lnTo>
                  <a:lnTo>
                    <a:pt x="147447" y="207899"/>
                  </a:lnTo>
                  <a:lnTo>
                    <a:pt x="144399" y="208025"/>
                  </a:lnTo>
                  <a:lnTo>
                    <a:pt x="140715" y="208025"/>
                  </a:lnTo>
                  <a:lnTo>
                    <a:pt x="137033" y="208025"/>
                  </a:lnTo>
                  <a:lnTo>
                    <a:pt x="125984" y="206501"/>
                  </a:lnTo>
                  <a:lnTo>
                    <a:pt x="124459" y="205994"/>
                  </a:lnTo>
                  <a:lnTo>
                    <a:pt x="123443" y="205359"/>
                  </a:lnTo>
                  <a:lnTo>
                    <a:pt x="122936" y="204724"/>
                  </a:lnTo>
                  <a:lnTo>
                    <a:pt x="122300" y="203962"/>
                  </a:lnTo>
                  <a:lnTo>
                    <a:pt x="122047" y="203073"/>
                  </a:lnTo>
                  <a:lnTo>
                    <a:pt x="122047" y="202057"/>
                  </a:lnTo>
                  <a:lnTo>
                    <a:pt x="122047" y="6350"/>
                  </a:lnTo>
                  <a:lnTo>
                    <a:pt x="122047" y="5334"/>
                  </a:lnTo>
                  <a:lnTo>
                    <a:pt x="122300" y="4445"/>
                  </a:lnTo>
                  <a:lnTo>
                    <a:pt x="122936" y="3683"/>
                  </a:lnTo>
                  <a:lnTo>
                    <a:pt x="123443" y="2921"/>
                  </a:lnTo>
                  <a:lnTo>
                    <a:pt x="124459" y="2159"/>
                  </a:lnTo>
                  <a:lnTo>
                    <a:pt x="125984" y="1650"/>
                  </a:lnTo>
                  <a:lnTo>
                    <a:pt x="127381" y="1142"/>
                  </a:lnTo>
                  <a:lnTo>
                    <a:pt x="129286" y="762"/>
                  </a:lnTo>
                  <a:lnTo>
                    <a:pt x="131699" y="381"/>
                  </a:lnTo>
                  <a:lnTo>
                    <a:pt x="134112" y="126"/>
                  </a:lnTo>
                  <a:lnTo>
                    <a:pt x="137033" y="0"/>
                  </a:lnTo>
                  <a:lnTo>
                    <a:pt x="140715" y="0"/>
                  </a:lnTo>
                  <a:close/>
                </a:path>
              </a:pathLst>
            </a:custGeom>
            <a:ln w="12192">
              <a:solidFill>
                <a:srgbClr val="BADFE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959351" y="3154680"/>
              <a:ext cx="2362962" cy="741426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971543" y="3166872"/>
              <a:ext cx="2326386" cy="704850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7863" y="3414807"/>
              <a:ext cx="112864" cy="112363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09728" y="3447288"/>
              <a:ext cx="2109978" cy="741426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21920" y="3459480"/>
              <a:ext cx="2073402" cy="704850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752600" y="3447288"/>
              <a:ext cx="528065" cy="741426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764792" y="3459480"/>
              <a:ext cx="491490" cy="704850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813560" y="3447288"/>
              <a:ext cx="2850641" cy="741426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825751" y="3459480"/>
              <a:ext cx="2814066" cy="704850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64553" y="4381881"/>
              <a:ext cx="2559875" cy="217677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57797" y="4375784"/>
              <a:ext cx="2547708" cy="205485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576021" y="4434078"/>
              <a:ext cx="557530" cy="144780"/>
            </a:xfrm>
            <a:custGeom>
              <a:avLst/>
              <a:gdLst/>
              <a:ahLst/>
              <a:cxnLst/>
              <a:rect l="l" t="t" r="r" b="b"/>
              <a:pathLst>
                <a:path w="557530" h="144779">
                  <a:moveTo>
                    <a:pt x="542645" y="82296"/>
                  </a:moveTo>
                  <a:lnTo>
                    <a:pt x="536600" y="82296"/>
                  </a:lnTo>
                  <a:lnTo>
                    <a:pt x="531431" y="82677"/>
                  </a:lnTo>
                  <a:lnTo>
                    <a:pt x="509016" y="99568"/>
                  </a:lnTo>
                  <a:lnTo>
                    <a:pt x="509016" y="102870"/>
                  </a:lnTo>
                  <a:lnTo>
                    <a:pt x="509016" y="108331"/>
                  </a:lnTo>
                  <a:lnTo>
                    <a:pt x="510768" y="112776"/>
                  </a:lnTo>
                  <a:lnTo>
                    <a:pt x="514299" y="115951"/>
                  </a:lnTo>
                  <a:lnTo>
                    <a:pt x="517817" y="119126"/>
                  </a:lnTo>
                  <a:lnTo>
                    <a:pt x="522706" y="120650"/>
                  </a:lnTo>
                  <a:lnTo>
                    <a:pt x="528955" y="120650"/>
                  </a:lnTo>
                  <a:lnTo>
                    <a:pt x="534212" y="120650"/>
                  </a:lnTo>
                  <a:lnTo>
                    <a:pt x="556933" y="104902"/>
                  </a:lnTo>
                  <a:lnTo>
                    <a:pt x="556933" y="82296"/>
                  </a:lnTo>
                  <a:lnTo>
                    <a:pt x="542645" y="82296"/>
                  </a:lnTo>
                  <a:close/>
                </a:path>
                <a:path w="557530" h="144779">
                  <a:moveTo>
                    <a:pt x="33629" y="82296"/>
                  </a:moveTo>
                  <a:lnTo>
                    <a:pt x="27584" y="82296"/>
                  </a:lnTo>
                  <a:lnTo>
                    <a:pt x="22415" y="82677"/>
                  </a:lnTo>
                  <a:lnTo>
                    <a:pt x="0" y="99568"/>
                  </a:lnTo>
                  <a:lnTo>
                    <a:pt x="0" y="102870"/>
                  </a:lnTo>
                  <a:lnTo>
                    <a:pt x="0" y="108331"/>
                  </a:lnTo>
                  <a:lnTo>
                    <a:pt x="1752" y="112776"/>
                  </a:lnTo>
                  <a:lnTo>
                    <a:pt x="5283" y="115951"/>
                  </a:lnTo>
                  <a:lnTo>
                    <a:pt x="8801" y="119126"/>
                  </a:lnTo>
                  <a:lnTo>
                    <a:pt x="13690" y="120650"/>
                  </a:lnTo>
                  <a:lnTo>
                    <a:pt x="19939" y="120650"/>
                  </a:lnTo>
                  <a:lnTo>
                    <a:pt x="25196" y="120650"/>
                  </a:lnTo>
                  <a:lnTo>
                    <a:pt x="47917" y="104902"/>
                  </a:lnTo>
                  <a:lnTo>
                    <a:pt x="47917" y="82296"/>
                  </a:lnTo>
                  <a:lnTo>
                    <a:pt x="33629" y="82296"/>
                  </a:lnTo>
                  <a:close/>
                </a:path>
                <a:path w="557530" h="144779">
                  <a:moveTo>
                    <a:pt x="317169" y="24003"/>
                  </a:moveTo>
                  <a:lnTo>
                    <a:pt x="312407" y="24003"/>
                  </a:lnTo>
                  <a:lnTo>
                    <a:pt x="308267" y="24892"/>
                  </a:lnTo>
                  <a:lnTo>
                    <a:pt x="304736" y="26670"/>
                  </a:lnTo>
                  <a:lnTo>
                    <a:pt x="301218" y="28448"/>
                  </a:lnTo>
                  <a:lnTo>
                    <a:pt x="298284" y="30861"/>
                  </a:lnTo>
                  <a:lnTo>
                    <a:pt x="295960" y="33909"/>
                  </a:lnTo>
                  <a:lnTo>
                    <a:pt x="293623" y="36830"/>
                  </a:lnTo>
                  <a:lnTo>
                    <a:pt x="291845" y="40386"/>
                  </a:lnTo>
                  <a:lnTo>
                    <a:pt x="290601" y="44577"/>
                  </a:lnTo>
                  <a:lnTo>
                    <a:pt x="289356" y="48641"/>
                  </a:lnTo>
                  <a:lnTo>
                    <a:pt x="288645" y="53086"/>
                  </a:lnTo>
                  <a:lnTo>
                    <a:pt x="288442" y="57785"/>
                  </a:lnTo>
                  <a:lnTo>
                    <a:pt x="344398" y="57785"/>
                  </a:lnTo>
                  <a:lnTo>
                    <a:pt x="326593" y="24003"/>
                  </a:lnTo>
                  <a:lnTo>
                    <a:pt x="317169" y="24003"/>
                  </a:lnTo>
                  <a:close/>
                </a:path>
                <a:path w="557530" h="144779">
                  <a:moveTo>
                    <a:pt x="121005" y="0"/>
                  </a:moveTo>
                  <a:lnTo>
                    <a:pt x="125069" y="0"/>
                  </a:lnTo>
                  <a:lnTo>
                    <a:pt x="128346" y="127"/>
                  </a:lnTo>
                  <a:lnTo>
                    <a:pt x="171450" y="103886"/>
                  </a:lnTo>
                  <a:lnTo>
                    <a:pt x="172339" y="107569"/>
                  </a:lnTo>
                  <a:lnTo>
                    <a:pt x="173240" y="103886"/>
                  </a:lnTo>
                  <a:lnTo>
                    <a:pt x="203009" y="6350"/>
                  </a:lnTo>
                  <a:lnTo>
                    <a:pt x="203301" y="5207"/>
                  </a:lnTo>
                  <a:lnTo>
                    <a:pt x="203771" y="4191"/>
                  </a:lnTo>
                  <a:lnTo>
                    <a:pt x="213055" y="381"/>
                  </a:lnTo>
                  <a:lnTo>
                    <a:pt x="215379" y="127"/>
                  </a:lnTo>
                  <a:lnTo>
                    <a:pt x="218427" y="0"/>
                  </a:lnTo>
                  <a:lnTo>
                    <a:pt x="222199" y="0"/>
                  </a:lnTo>
                  <a:lnTo>
                    <a:pt x="225869" y="0"/>
                  </a:lnTo>
                  <a:lnTo>
                    <a:pt x="240068" y="4826"/>
                  </a:lnTo>
                  <a:lnTo>
                    <a:pt x="240068" y="5842"/>
                  </a:lnTo>
                  <a:lnTo>
                    <a:pt x="240068" y="6350"/>
                  </a:lnTo>
                  <a:lnTo>
                    <a:pt x="198247" y="136652"/>
                  </a:lnTo>
                  <a:lnTo>
                    <a:pt x="197739" y="138303"/>
                  </a:lnTo>
                  <a:lnTo>
                    <a:pt x="197078" y="139700"/>
                  </a:lnTo>
                  <a:lnTo>
                    <a:pt x="196227" y="140716"/>
                  </a:lnTo>
                  <a:lnTo>
                    <a:pt x="195389" y="141732"/>
                  </a:lnTo>
                  <a:lnTo>
                    <a:pt x="194005" y="142621"/>
                  </a:lnTo>
                  <a:lnTo>
                    <a:pt x="192062" y="143129"/>
                  </a:lnTo>
                  <a:lnTo>
                    <a:pt x="190131" y="143764"/>
                  </a:lnTo>
                  <a:lnTo>
                    <a:pt x="187502" y="144145"/>
                  </a:lnTo>
                  <a:lnTo>
                    <a:pt x="184175" y="144399"/>
                  </a:lnTo>
                  <a:lnTo>
                    <a:pt x="180847" y="144526"/>
                  </a:lnTo>
                  <a:lnTo>
                    <a:pt x="176517" y="144653"/>
                  </a:lnTo>
                  <a:lnTo>
                    <a:pt x="171157" y="144653"/>
                  </a:lnTo>
                  <a:lnTo>
                    <a:pt x="165900" y="144653"/>
                  </a:lnTo>
                  <a:lnTo>
                    <a:pt x="161607" y="144526"/>
                  </a:lnTo>
                  <a:lnTo>
                    <a:pt x="158280" y="144272"/>
                  </a:lnTo>
                  <a:lnTo>
                    <a:pt x="154952" y="144018"/>
                  </a:lnTo>
                  <a:lnTo>
                    <a:pt x="152349" y="143637"/>
                  </a:lnTo>
                  <a:lnTo>
                    <a:pt x="150469" y="143002"/>
                  </a:lnTo>
                  <a:lnTo>
                    <a:pt x="148577" y="142367"/>
                  </a:lnTo>
                  <a:lnTo>
                    <a:pt x="147218" y="141605"/>
                  </a:lnTo>
                  <a:lnTo>
                    <a:pt x="146380" y="140589"/>
                  </a:lnTo>
                  <a:lnTo>
                    <a:pt x="145529" y="139573"/>
                  </a:lnTo>
                  <a:lnTo>
                    <a:pt x="144856" y="138176"/>
                  </a:lnTo>
                  <a:lnTo>
                    <a:pt x="144360" y="136652"/>
                  </a:lnTo>
                  <a:lnTo>
                    <a:pt x="104482" y="16510"/>
                  </a:lnTo>
                  <a:lnTo>
                    <a:pt x="102476" y="7747"/>
                  </a:lnTo>
                  <a:lnTo>
                    <a:pt x="102425" y="6985"/>
                  </a:lnTo>
                  <a:lnTo>
                    <a:pt x="102400" y="6350"/>
                  </a:lnTo>
                  <a:lnTo>
                    <a:pt x="102400" y="5842"/>
                  </a:lnTo>
                  <a:lnTo>
                    <a:pt x="102400" y="4826"/>
                  </a:lnTo>
                  <a:lnTo>
                    <a:pt x="117322" y="0"/>
                  </a:lnTo>
                  <a:lnTo>
                    <a:pt x="121005" y="0"/>
                  </a:lnTo>
                  <a:close/>
                </a:path>
              </a:pathLst>
            </a:custGeom>
            <a:ln w="12192">
              <a:solidFill>
                <a:srgbClr val="BADFE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7" name="object 37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262976" y="4369688"/>
              <a:ext cx="1648625" cy="217677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357797" y="4384294"/>
              <a:ext cx="812165" cy="197485"/>
            </a:xfrm>
            <a:custGeom>
              <a:avLst/>
              <a:gdLst/>
              <a:ahLst/>
              <a:cxnLst/>
              <a:rect l="l" t="t" r="r" b="b"/>
              <a:pathLst>
                <a:path w="812165" h="197485">
                  <a:moveTo>
                    <a:pt x="753275" y="47243"/>
                  </a:moveTo>
                  <a:lnTo>
                    <a:pt x="793470" y="55498"/>
                  </a:lnTo>
                  <a:lnTo>
                    <a:pt x="811923" y="90550"/>
                  </a:lnTo>
                  <a:lnTo>
                    <a:pt x="811923" y="99567"/>
                  </a:lnTo>
                  <a:lnTo>
                    <a:pt x="811923" y="188975"/>
                  </a:lnTo>
                  <a:lnTo>
                    <a:pt x="811923" y="190372"/>
                  </a:lnTo>
                  <a:lnTo>
                    <a:pt x="811428" y="191388"/>
                  </a:lnTo>
                  <a:lnTo>
                    <a:pt x="810425" y="192150"/>
                  </a:lnTo>
                  <a:lnTo>
                    <a:pt x="809434" y="193039"/>
                  </a:lnTo>
                  <a:lnTo>
                    <a:pt x="807872" y="193547"/>
                  </a:lnTo>
                  <a:lnTo>
                    <a:pt x="805738" y="193928"/>
                  </a:lnTo>
                  <a:lnTo>
                    <a:pt x="803605" y="194309"/>
                  </a:lnTo>
                  <a:lnTo>
                    <a:pt x="800455" y="194436"/>
                  </a:lnTo>
                  <a:lnTo>
                    <a:pt x="796290" y="194436"/>
                  </a:lnTo>
                  <a:lnTo>
                    <a:pt x="791832" y="194436"/>
                  </a:lnTo>
                  <a:lnTo>
                    <a:pt x="788581" y="194309"/>
                  </a:lnTo>
                  <a:lnTo>
                    <a:pt x="786549" y="193928"/>
                  </a:lnTo>
                  <a:lnTo>
                    <a:pt x="784504" y="193547"/>
                  </a:lnTo>
                  <a:lnTo>
                    <a:pt x="783069" y="193039"/>
                  </a:lnTo>
                  <a:lnTo>
                    <a:pt x="782231" y="192150"/>
                  </a:lnTo>
                  <a:lnTo>
                    <a:pt x="781380" y="191388"/>
                  </a:lnTo>
                  <a:lnTo>
                    <a:pt x="780961" y="190372"/>
                  </a:lnTo>
                  <a:lnTo>
                    <a:pt x="780961" y="188975"/>
                  </a:lnTo>
                  <a:lnTo>
                    <a:pt x="780961" y="178307"/>
                  </a:lnTo>
                  <a:lnTo>
                    <a:pt x="775500" y="184149"/>
                  </a:lnTo>
                  <a:lnTo>
                    <a:pt x="769277" y="188721"/>
                  </a:lnTo>
                  <a:lnTo>
                    <a:pt x="762279" y="192023"/>
                  </a:lnTo>
                  <a:lnTo>
                    <a:pt x="755294" y="195325"/>
                  </a:lnTo>
                  <a:lnTo>
                    <a:pt x="747522" y="196976"/>
                  </a:lnTo>
                  <a:lnTo>
                    <a:pt x="738987" y="196976"/>
                  </a:lnTo>
                  <a:lnTo>
                    <a:pt x="731951" y="196976"/>
                  </a:lnTo>
                  <a:lnTo>
                    <a:pt x="725474" y="196087"/>
                  </a:lnTo>
                  <a:lnTo>
                    <a:pt x="719569" y="194182"/>
                  </a:lnTo>
                  <a:lnTo>
                    <a:pt x="713663" y="192404"/>
                  </a:lnTo>
                  <a:lnTo>
                    <a:pt x="690626" y="160908"/>
                  </a:lnTo>
                  <a:lnTo>
                    <a:pt x="690626" y="153796"/>
                  </a:lnTo>
                  <a:lnTo>
                    <a:pt x="690626" y="146049"/>
                  </a:lnTo>
                  <a:lnTo>
                    <a:pt x="708710" y="119506"/>
                  </a:lnTo>
                  <a:lnTo>
                    <a:pt x="714705" y="115823"/>
                  </a:lnTo>
                  <a:lnTo>
                    <a:pt x="753628" y="108751"/>
                  </a:lnTo>
                  <a:lnTo>
                    <a:pt x="762215" y="108584"/>
                  </a:lnTo>
                  <a:lnTo>
                    <a:pt x="775157" y="108584"/>
                  </a:lnTo>
                  <a:lnTo>
                    <a:pt x="775157" y="100583"/>
                  </a:lnTo>
                  <a:lnTo>
                    <a:pt x="775157" y="96392"/>
                  </a:lnTo>
                  <a:lnTo>
                    <a:pt x="774738" y="92709"/>
                  </a:lnTo>
                  <a:lnTo>
                    <a:pt x="773899" y="89534"/>
                  </a:lnTo>
                  <a:lnTo>
                    <a:pt x="773049" y="86486"/>
                  </a:lnTo>
                  <a:lnTo>
                    <a:pt x="771664" y="83819"/>
                  </a:lnTo>
                  <a:lnTo>
                    <a:pt x="769721" y="81787"/>
                  </a:lnTo>
                  <a:lnTo>
                    <a:pt x="767791" y="79628"/>
                  </a:lnTo>
                  <a:lnTo>
                    <a:pt x="765213" y="78104"/>
                  </a:lnTo>
                  <a:lnTo>
                    <a:pt x="761987" y="77215"/>
                  </a:lnTo>
                  <a:lnTo>
                    <a:pt x="758761" y="76199"/>
                  </a:lnTo>
                  <a:lnTo>
                    <a:pt x="754773" y="75691"/>
                  </a:lnTo>
                  <a:lnTo>
                    <a:pt x="750011" y="75691"/>
                  </a:lnTo>
                  <a:lnTo>
                    <a:pt x="743750" y="75691"/>
                  </a:lnTo>
                  <a:lnTo>
                    <a:pt x="720242" y="82422"/>
                  </a:lnTo>
                  <a:lnTo>
                    <a:pt x="716470" y="84073"/>
                  </a:lnTo>
                  <a:lnTo>
                    <a:pt x="713320" y="85597"/>
                  </a:lnTo>
                  <a:lnTo>
                    <a:pt x="710793" y="86994"/>
                  </a:lnTo>
                  <a:lnTo>
                    <a:pt x="708266" y="88391"/>
                  </a:lnTo>
                  <a:lnTo>
                    <a:pt x="706196" y="89026"/>
                  </a:lnTo>
                  <a:lnTo>
                    <a:pt x="704608" y="89026"/>
                  </a:lnTo>
                  <a:lnTo>
                    <a:pt x="703529" y="89026"/>
                  </a:lnTo>
                  <a:lnTo>
                    <a:pt x="702551" y="88772"/>
                  </a:lnTo>
                  <a:lnTo>
                    <a:pt x="701713" y="88010"/>
                  </a:lnTo>
                  <a:lnTo>
                    <a:pt x="700874" y="87375"/>
                  </a:lnTo>
                  <a:lnTo>
                    <a:pt x="700176" y="86359"/>
                  </a:lnTo>
                  <a:lnTo>
                    <a:pt x="697915" y="76326"/>
                  </a:lnTo>
                  <a:lnTo>
                    <a:pt x="697915" y="74040"/>
                  </a:lnTo>
                  <a:lnTo>
                    <a:pt x="697915" y="70992"/>
                  </a:lnTo>
                  <a:lnTo>
                    <a:pt x="708787" y="57149"/>
                  </a:lnTo>
                  <a:lnTo>
                    <a:pt x="712254" y="55371"/>
                  </a:lnTo>
                  <a:lnTo>
                    <a:pt x="716318" y="53847"/>
                  </a:lnTo>
                  <a:lnTo>
                    <a:pt x="720991" y="52323"/>
                  </a:lnTo>
                  <a:lnTo>
                    <a:pt x="725652" y="50799"/>
                  </a:lnTo>
                  <a:lnTo>
                    <a:pt x="730732" y="49656"/>
                  </a:lnTo>
                  <a:lnTo>
                    <a:pt x="736244" y="48640"/>
                  </a:lnTo>
                  <a:lnTo>
                    <a:pt x="741743" y="47751"/>
                  </a:lnTo>
                  <a:lnTo>
                    <a:pt x="747433" y="47243"/>
                  </a:lnTo>
                  <a:lnTo>
                    <a:pt x="753275" y="47243"/>
                  </a:lnTo>
                  <a:close/>
                </a:path>
                <a:path w="812165" h="197485">
                  <a:moveTo>
                    <a:pt x="536282" y="47243"/>
                  </a:moveTo>
                  <a:lnTo>
                    <a:pt x="579145" y="59943"/>
                  </a:lnTo>
                  <a:lnTo>
                    <a:pt x="598049" y="98837"/>
                  </a:lnTo>
                  <a:lnTo>
                    <a:pt x="598944" y="112267"/>
                  </a:lnTo>
                  <a:lnTo>
                    <a:pt x="598944" y="118236"/>
                  </a:lnTo>
                  <a:lnTo>
                    <a:pt x="598944" y="122808"/>
                  </a:lnTo>
                  <a:lnTo>
                    <a:pt x="597928" y="126110"/>
                  </a:lnTo>
                  <a:lnTo>
                    <a:pt x="595884" y="128396"/>
                  </a:lnTo>
                  <a:lnTo>
                    <a:pt x="593852" y="130555"/>
                  </a:lnTo>
                  <a:lnTo>
                    <a:pt x="591057" y="131571"/>
                  </a:lnTo>
                  <a:lnTo>
                    <a:pt x="587476" y="131571"/>
                  </a:lnTo>
                  <a:lnTo>
                    <a:pt x="506666" y="131571"/>
                  </a:lnTo>
                  <a:lnTo>
                    <a:pt x="506666" y="137286"/>
                  </a:lnTo>
                  <a:lnTo>
                    <a:pt x="507339" y="142366"/>
                  </a:lnTo>
                  <a:lnTo>
                    <a:pt x="508673" y="147065"/>
                  </a:lnTo>
                  <a:lnTo>
                    <a:pt x="510019" y="151637"/>
                  </a:lnTo>
                  <a:lnTo>
                    <a:pt x="512152" y="155574"/>
                  </a:lnTo>
                  <a:lnTo>
                    <a:pt x="515073" y="158749"/>
                  </a:lnTo>
                  <a:lnTo>
                    <a:pt x="518007" y="162051"/>
                  </a:lnTo>
                  <a:lnTo>
                    <a:pt x="521779" y="164464"/>
                  </a:lnTo>
                  <a:lnTo>
                    <a:pt x="526389" y="166115"/>
                  </a:lnTo>
                  <a:lnTo>
                    <a:pt x="530999" y="167893"/>
                  </a:lnTo>
                  <a:lnTo>
                    <a:pt x="536536" y="168655"/>
                  </a:lnTo>
                  <a:lnTo>
                    <a:pt x="542975" y="168655"/>
                  </a:lnTo>
                  <a:lnTo>
                    <a:pt x="549529" y="168655"/>
                  </a:lnTo>
                  <a:lnTo>
                    <a:pt x="555282" y="168274"/>
                  </a:lnTo>
                  <a:lnTo>
                    <a:pt x="560247" y="167258"/>
                  </a:lnTo>
                  <a:lnTo>
                    <a:pt x="565200" y="166369"/>
                  </a:lnTo>
                  <a:lnTo>
                    <a:pt x="569493" y="165226"/>
                  </a:lnTo>
                  <a:lnTo>
                    <a:pt x="573112" y="164083"/>
                  </a:lnTo>
                  <a:lnTo>
                    <a:pt x="576745" y="163067"/>
                  </a:lnTo>
                  <a:lnTo>
                    <a:pt x="579742" y="161924"/>
                  </a:lnTo>
                  <a:lnTo>
                    <a:pt x="582117" y="161035"/>
                  </a:lnTo>
                  <a:lnTo>
                    <a:pt x="584504" y="160019"/>
                  </a:lnTo>
                  <a:lnTo>
                    <a:pt x="586435" y="159638"/>
                  </a:lnTo>
                  <a:lnTo>
                    <a:pt x="587921" y="159638"/>
                  </a:lnTo>
                  <a:lnTo>
                    <a:pt x="588822" y="159638"/>
                  </a:lnTo>
                  <a:lnTo>
                    <a:pt x="589559" y="159765"/>
                  </a:lnTo>
                  <a:lnTo>
                    <a:pt x="590156" y="160146"/>
                  </a:lnTo>
                  <a:lnTo>
                    <a:pt x="590753" y="160527"/>
                  </a:lnTo>
                  <a:lnTo>
                    <a:pt x="592467" y="165734"/>
                  </a:lnTo>
                  <a:lnTo>
                    <a:pt x="592620" y="167385"/>
                  </a:lnTo>
                  <a:lnTo>
                    <a:pt x="592683" y="169417"/>
                  </a:lnTo>
                  <a:lnTo>
                    <a:pt x="592683" y="171957"/>
                  </a:lnTo>
                  <a:lnTo>
                    <a:pt x="592683" y="174116"/>
                  </a:lnTo>
                  <a:lnTo>
                    <a:pt x="592645" y="176021"/>
                  </a:lnTo>
                  <a:lnTo>
                    <a:pt x="592543" y="177545"/>
                  </a:lnTo>
                  <a:lnTo>
                    <a:pt x="592442" y="179069"/>
                  </a:lnTo>
                  <a:lnTo>
                    <a:pt x="591197" y="184276"/>
                  </a:lnTo>
                  <a:lnTo>
                    <a:pt x="590804" y="185038"/>
                  </a:lnTo>
                  <a:lnTo>
                    <a:pt x="584352" y="189229"/>
                  </a:lnTo>
                  <a:lnTo>
                    <a:pt x="581482" y="190372"/>
                  </a:lnTo>
                  <a:lnTo>
                    <a:pt x="577811" y="191642"/>
                  </a:lnTo>
                  <a:lnTo>
                    <a:pt x="573341" y="192658"/>
                  </a:lnTo>
                  <a:lnTo>
                    <a:pt x="568871" y="193801"/>
                  </a:lnTo>
                  <a:lnTo>
                    <a:pt x="563765" y="194817"/>
                  </a:lnTo>
                  <a:lnTo>
                    <a:pt x="558012" y="195706"/>
                  </a:lnTo>
                  <a:lnTo>
                    <a:pt x="552259" y="196595"/>
                  </a:lnTo>
                  <a:lnTo>
                    <a:pt x="546112" y="196976"/>
                  </a:lnTo>
                  <a:lnTo>
                    <a:pt x="539559" y="196976"/>
                  </a:lnTo>
                  <a:lnTo>
                    <a:pt x="496303" y="186880"/>
                  </a:lnTo>
                  <a:lnTo>
                    <a:pt x="472960" y="156082"/>
                  </a:lnTo>
                  <a:lnTo>
                    <a:pt x="468566" y="123570"/>
                  </a:lnTo>
                  <a:lnTo>
                    <a:pt x="468854" y="114929"/>
                  </a:lnTo>
                  <a:lnTo>
                    <a:pt x="482445" y="72780"/>
                  </a:lnTo>
                  <a:lnTo>
                    <a:pt x="514423" y="50190"/>
                  </a:lnTo>
                  <a:lnTo>
                    <a:pt x="528596" y="47575"/>
                  </a:lnTo>
                  <a:lnTo>
                    <a:pt x="536282" y="47243"/>
                  </a:lnTo>
                  <a:close/>
                </a:path>
                <a:path w="812165" h="197485">
                  <a:moveTo>
                    <a:pt x="244259" y="47243"/>
                  </a:moveTo>
                  <a:lnTo>
                    <a:pt x="284454" y="55498"/>
                  </a:lnTo>
                  <a:lnTo>
                    <a:pt x="302907" y="90550"/>
                  </a:lnTo>
                  <a:lnTo>
                    <a:pt x="302907" y="99567"/>
                  </a:lnTo>
                  <a:lnTo>
                    <a:pt x="302907" y="188975"/>
                  </a:lnTo>
                  <a:lnTo>
                    <a:pt x="302907" y="190372"/>
                  </a:lnTo>
                  <a:lnTo>
                    <a:pt x="302412" y="191388"/>
                  </a:lnTo>
                  <a:lnTo>
                    <a:pt x="301409" y="192150"/>
                  </a:lnTo>
                  <a:lnTo>
                    <a:pt x="300418" y="193039"/>
                  </a:lnTo>
                  <a:lnTo>
                    <a:pt x="298856" y="193547"/>
                  </a:lnTo>
                  <a:lnTo>
                    <a:pt x="296722" y="193928"/>
                  </a:lnTo>
                  <a:lnTo>
                    <a:pt x="294589" y="194309"/>
                  </a:lnTo>
                  <a:lnTo>
                    <a:pt x="291439" y="194436"/>
                  </a:lnTo>
                  <a:lnTo>
                    <a:pt x="287274" y="194436"/>
                  </a:lnTo>
                  <a:lnTo>
                    <a:pt x="282816" y="194436"/>
                  </a:lnTo>
                  <a:lnTo>
                    <a:pt x="279565" y="194309"/>
                  </a:lnTo>
                  <a:lnTo>
                    <a:pt x="277533" y="193928"/>
                  </a:lnTo>
                  <a:lnTo>
                    <a:pt x="275488" y="193547"/>
                  </a:lnTo>
                  <a:lnTo>
                    <a:pt x="274053" y="193039"/>
                  </a:lnTo>
                  <a:lnTo>
                    <a:pt x="273215" y="192150"/>
                  </a:lnTo>
                  <a:lnTo>
                    <a:pt x="272364" y="191388"/>
                  </a:lnTo>
                  <a:lnTo>
                    <a:pt x="271945" y="190372"/>
                  </a:lnTo>
                  <a:lnTo>
                    <a:pt x="271945" y="188975"/>
                  </a:lnTo>
                  <a:lnTo>
                    <a:pt x="271945" y="178307"/>
                  </a:lnTo>
                  <a:lnTo>
                    <a:pt x="266484" y="184149"/>
                  </a:lnTo>
                  <a:lnTo>
                    <a:pt x="260261" y="188721"/>
                  </a:lnTo>
                  <a:lnTo>
                    <a:pt x="253263" y="192023"/>
                  </a:lnTo>
                  <a:lnTo>
                    <a:pt x="246278" y="195325"/>
                  </a:lnTo>
                  <a:lnTo>
                    <a:pt x="238506" y="196976"/>
                  </a:lnTo>
                  <a:lnTo>
                    <a:pt x="229971" y="196976"/>
                  </a:lnTo>
                  <a:lnTo>
                    <a:pt x="222935" y="196976"/>
                  </a:lnTo>
                  <a:lnTo>
                    <a:pt x="216458" y="196087"/>
                  </a:lnTo>
                  <a:lnTo>
                    <a:pt x="210553" y="194182"/>
                  </a:lnTo>
                  <a:lnTo>
                    <a:pt x="204647" y="192404"/>
                  </a:lnTo>
                  <a:lnTo>
                    <a:pt x="181610" y="160908"/>
                  </a:lnTo>
                  <a:lnTo>
                    <a:pt x="181610" y="153796"/>
                  </a:lnTo>
                  <a:lnTo>
                    <a:pt x="181610" y="146049"/>
                  </a:lnTo>
                  <a:lnTo>
                    <a:pt x="199694" y="119506"/>
                  </a:lnTo>
                  <a:lnTo>
                    <a:pt x="205689" y="115823"/>
                  </a:lnTo>
                  <a:lnTo>
                    <a:pt x="244612" y="108751"/>
                  </a:lnTo>
                  <a:lnTo>
                    <a:pt x="253199" y="108584"/>
                  </a:lnTo>
                  <a:lnTo>
                    <a:pt x="266141" y="108584"/>
                  </a:lnTo>
                  <a:lnTo>
                    <a:pt x="266141" y="100583"/>
                  </a:lnTo>
                  <a:lnTo>
                    <a:pt x="266141" y="96392"/>
                  </a:lnTo>
                  <a:lnTo>
                    <a:pt x="265722" y="92709"/>
                  </a:lnTo>
                  <a:lnTo>
                    <a:pt x="264883" y="89534"/>
                  </a:lnTo>
                  <a:lnTo>
                    <a:pt x="264033" y="86486"/>
                  </a:lnTo>
                  <a:lnTo>
                    <a:pt x="262648" y="83819"/>
                  </a:lnTo>
                  <a:lnTo>
                    <a:pt x="260705" y="81787"/>
                  </a:lnTo>
                  <a:lnTo>
                    <a:pt x="258775" y="79628"/>
                  </a:lnTo>
                  <a:lnTo>
                    <a:pt x="256197" y="78104"/>
                  </a:lnTo>
                  <a:lnTo>
                    <a:pt x="252971" y="77215"/>
                  </a:lnTo>
                  <a:lnTo>
                    <a:pt x="249745" y="76199"/>
                  </a:lnTo>
                  <a:lnTo>
                    <a:pt x="245757" y="75691"/>
                  </a:lnTo>
                  <a:lnTo>
                    <a:pt x="240995" y="75691"/>
                  </a:lnTo>
                  <a:lnTo>
                    <a:pt x="234734" y="75691"/>
                  </a:lnTo>
                  <a:lnTo>
                    <a:pt x="211226" y="82422"/>
                  </a:lnTo>
                  <a:lnTo>
                    <a:pt x="207454" y="84073"/>
                  </a:lnTo>
                  <a:lnTo>
                    <a:pt x="204304" y="85597"/>
                  </a:lnTo>
                  <a:lnTo>
                    <a:pt x="201777" y="86994"/>
                  </a:lnTo>
                  <a:lnTo>
                    <a:pt x="199250" y="88391"/>
                  </a:lnTo>
                  <a:lnTo>
                    <a:pt x="197180" y="89026"/>
                  </a:lnTo>
                  <a:lnTo>
                    <a:pt x="195592" y="89026"/>
                  </a:lnTo>
                  <a:lnTo>
                    <a:pt x="194513" y="89026"/>
                  </a:lnTo>
                  <a:lnTo>
                    <a:pt x="193535" y="88772"/>
                  </a:lnTo>
                  <a:lnTo>
                    <a:pt x="192697" y="88010"/>
                  </a:lnTo>
                  <a:lnTo>
                    <a:pt x="191858" y="87375"/>
                  </a:lnTo>
                  <a:lnTo>
                    <a:pt x="191160" y="86359"/>
                  </a:lnTo>
                  <a:lnTo>
                    <a:pt x="188899" y="76326"/>
                  </a:lnTo>
                  <a:lnTo>
                    <a:pt x="188899" y="74040"/>
                  </a:lnTo>
                  <a:lnTo>
                    <a:pt x="188899" y="70992"/>
                  </a:lnTo>
                  <a:lnTo>
                    <a:pt x="199771" y="57149"/>
                  </a:lnTo>
                  <a:lnTo>
                    <a:pt x="203238" y="55371"/>
                  </a:lnTo>
                  <a:lnTo>
                    <a:pt x="207302" y="53847"/>
                  </a:lnTo>
                  <a:lnTo>
                    <a:pt x="211975" y="52323"/>
                  </a:lnTo>
                  <a:lnTo>
                    <a:pt x="216636" y="50799"/>
                  </a:lnTo>
                  <a:lnTo>
                    <a:pt x="221716" y="49656"/>
                  </a:lnTo>
                  <a:lnTo>
                    <a:pt x="227228" y="48640"/>
                  </a:lnTo>
                  <a:lnTo>
                    <a:pt x="232727" y="47751"/>
                  </a:lnTo>
                  <a:lnTo>
                    <a:pt x="238417" y="47243"/>
                  </a:lnTo>
                  <a:lnTo>
                    <a:pt x="244259" y="47243"/>
                  </a:lnTo>
                  <a:close/>
                </a:path>
                <a:path w="812165" h="197485">
                  <a:moveTo>
                    <a:pt x="19646" y="0"/>
                  </a:moveTo>
                  <a:lnTo>
                    <a:pt x="23520" y="0"/>
                  </a:lnTo>
                  <a:lnTo>
                    <a:pt x="26695" y="253"/>
                  </a:lnTo>
                  <a:lnTo>
                    <a:pt x="29171" y="507"/>
                  </a:lnTo>
                  <a:lnTo>
                    <a:pt x="31648" y="761"/>
                  </a:lnTo>
                  <a:lnTo>
                    <a:pt x="33642" y="1142"/>
                  </a:lnTo>
                  <a:lnTo>
                    <a:pt x="35128" y="1650"/>
                  </a:lnTo>
                  <a:lnTo>
                    <a:pt x="36614" y="2158"/>
                  </a:lnTo>
                  <a:lnTo>
                    <a:pt x="37655" y="2793"/>
                  </a:lnTo>
                  <a:lnTo>
                    <a:pt x="38252" y="3682"/>
                  </a:lnTo>
                  <a:lnTo>
                    <a:pt x="38849" y="4444"/>
                  </a:lnTo>
                  <a:lnTo>
                    <a:pt x="39141" y="5333"/>
                  </a:lnTo>
                  <a:lnTo>
                    <a:pt x="39141" y="6349"/>
                  </a:lnTo>
                  <a:lnTo>
                    <a:pt x="39141" y="76961"/>
                  </a:lnTo>
                  <a:lnTo>
                    <a:pt x="111175" y="76961"/>
                  </a:lnTo>
                  <a:lnTo>
                    <a:pt x="111175" y="6349"/>
                  </a:lnTo>
                  <a:lnTo>
                    <a:pt x="111175" y="5333"/>
                  </a:lnTo>
                  <a:lnTo>
                    <a:pt x="111506" y="4444"/>
                  </a:lnTo>
                  <a:lnTo>
                    <a:pt x="112141" y="3682"/>
                  </a:lnTo>
                  <a:lnTo>
                    <a:pt x="112788" y="2793"/>
                  </a:lnTo>
                  <a:lnTo>
                    <a:pt x="126949" y="0"/>
                  </a:lnTo>
                  <a:lnTo>
                    <a:pt x="130822" y="0"/>
                  </a:lnTo>
                  <a:lnTo>
                    <a:pt x="134594" y="0"/>
                  </a:lnTo>
                  <a:lnTo>
                    <a:pt x="137718" y="253"/>
                  </a:lnTo>
                  <a:lnTo>
                    <a:pt x="140195" y="507"/>
                  </a:lnTo>
                  <a:lnTo>
                    <a:pt x="142684" y="761"/>
                  </a:lnTo>
                  <a:lnTo>
                    <a:pt x="144665" y="1142"/>
                  </a:lnTo>
                  <a:lnTo>
                    <a:pt x="146151" y="1650"/>
                  </a:lnTo>
                  <a:lnTo>
                    <a:pt x="147637" y="2158"/>
                  </a:lnTo>
                  <a:lnTo>
                    <a:pt x="148704" y="2793"/>
                  </a:lnTo>
                  <a:lnTo>
                    <a:pt x="149352" y="3682"/>
                  </a:lnTo>
                  <a:lnTo>
                    <a:pt x="149999" y="4444"/>
                  </a:lnTo>
                  <a:lnTo>
                    <a:pt x="150317" y="5333"/>
                  </a:lnTo>
                  <a:lnTo>
                    <a:pt x="150317" y="6349"/>
                  </a:lnTo>
                  <a:lnTo>
                    <a:pt x="150317" y="188213"/>
                  </a:lnTo>
                  <a:lnTo>
                    <a:pt x="150317" y="189229"/>
                  </a:lnTo>
                  <a:lnTo>
                    <a:pt x="149999" y="190118"/>
                  </a:lnTo>
                  <a:lnTo>
                    <a:pt x="149352" y="190880"/>
                  </a:lnTo>
                  <a:lnTo>
                    <a:pt x="148704" y="191642"/>
                  </a:lnTo>
                  <a:lnTo>
                    <a:pt x="147637" y="192277"/>
                  </a:lnTo>
                  <a:lnTo>
                    <a:pt x="146151" y="192785"/>
                  </a:lnTo>
                  <a:lnTo>
                    <a:pt x="144665" y="193293"/>
                  </a:lnTo>
                  <a:lnTo>
                    <a:pt x="142684" y="193674"/>
                  </a:lnTo>
                  <a:lnTo>
                    <a:pt x="140195" y="193928"/>
                  </a:lnTo>
                  <a:lnTo>
                    <a:pt x="137718" y="194309"/>
                  </a:lnTo>
                  <a:lnTo>
                    <a:pt x="134594" y="194436"/>
                  </a:lnTo>
                  <a:lnTo>
                    <a:pt x="130822" y="194436"/>
                  </a:lnTo>
                  <a:lnTo>
                    <a:pt x="126949" y="194436"/>
                  </a:lnTo>
                  <a:lnTo>
                    <a:pt x="123748" y="194309"/>
                  </a:lnTo>
                  <a:lnTo>
                    <a:pt x="121221" y="193928"/>
                  </a:lnTo>
                  <a:lnTo>
                    <a:pt x="118694" y="193674"/>
                  </a:lnTo>
                  <a:lnTo>
                    <a:pt x="111175" y="189229"/>
                  </a:lnTo>
                  <a:lnTo>
                    <a:pt x="111175" y="188213"/>
                  </a:lnTo>
                  <a:lnTo>
                    <a:pt x="111175" y="110362"/>
                  </a:lnTo>
                  <a:lnTo>
                    <a:pt x="39141" y="110362"/>
                  </a:lnTo>
                  <a:lnTo>
                    <a:pt x="39141" y="188213"/>
                  </a:lnTo>
                  <a:lnTo>
                    <a:pt x="39141" y="189229"/>
                  </a:lnTo>
                  <a:lnTo>
                    <a:pt x="38849" y="190118"/>
                  </a:lnTo>
                  <a:lnTo>
                    <a:pt x="38252" y="190880"/>
                  </a:lnTo>
                  <a:lnTo>
                    <a:pt x="37655" y="191642"/>
                  </a:lnTo>
                  <a:lnTo>
                    <a:pt x="36614" y="192277"/>
                  </a:lnTo>
                  <a:lnTo>
                    <a:pt x="35128" y="192785"/>
                  </a:lnTo>
                  <a:lnTo>
                    <a:pt x="33642" y="193293"/>
                  </a:lnTo>
                  <a:lnTo>
                    <a:pt x="31648" y="193674"/>
                  </a:lnTo>
                  <a:lnTo>
                    <a:pt x="29171" y="193928"/>
                  </a:lnTo>
                  <a:lnTo>
                    <a:pt x="26695" y="194309"/>
                  </a:lnTo>
                  <a:lnTo>
                    <a:pt x="23520" y="194436"/>
                  </a:lnTo>
                  <a:lnTo>
                    <a:pt x="19646" y="194436"/>
                  </a:lnTo>
                  <a:lnTo>
                    <a:pt x="15875" y="194436"/>
                  </a:lnTo>
                  <a:lnTo>
                    <a:pt x="12725" y="194309"/>
                  </a:lnTo>
                  <a:lnTo>
                    <a:pt x="10198" y="193928"/>
                  </a:lnTo>
                  <a:lnTo>
                    <a:pt x="7670" y="193674"/>
                  </a:lnTo>
                  <a:lnTo>
                    <a:pt x="0" y="189229"/>
                  </a:lnTo>
                  <a:lnTo>
                    <a:pt x="0" y="188213"/>
                  </a:lnTo>
                  <a:lnTo>
                    <a:pt x="0" y="6349"/>
                  </a:lnTo>
                  <a:lnTo>
                    <a:pt x="0" y="5333"/>
                  </a:lnTo>
                  <a:lnTo>
                    <a:pt x="330" y="4444"/>
                  </a:lnTo>
                  <a:lnTo>
                    <a:pt x="965" y="3682"/>
                  </a:lnTo>
                  <a:lnTo>
                    <a:pt x="1612" y="2793"/>
                  </a:lnTo>
                  <a:lnTo>
                    <a:pt x="15875" y="0"/>
                  </a:lnTo>
                  <a:lnTo>
                    <a:pt x="19646" y="0"/>
                  </a:lnTo>
                  <a:close/>
                </a:path>
              </a:pathLst>
            </a:custGeom>
            <a:ln w="12192">
              <a:solidFill>
                <a:srgbClr val="BADFE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9" name="object 39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2761488" y="4157472"/>
              <a:ext cx="3752850" cy="741426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2773679" y="4169663"/>
              <a:ext cx="3716274" cy="704850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27863" y="4417599"/>
              <a:ext cx="112864" cy="112363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09728" y="4450080"/>
              <a:ext cx="3554729" cy="741426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21920" y="4462272"/>
              <a:ext cx="3518154" cy="704850"/>
            </a:xfrm>
            <a:prstGeom prst="rect">
              <a:avLst/>
            </a:prstGeom>
          </p:spPr>
        </p:pic>
      </p:grpSp>
      <p:sp>
        <p:nvSpPr>
          <p:cNvPr id="44" name="object 44"/>
          <p:cNvSpPr txBox="1"/>
          <p:nvPr/>
        </p:nvSpPr>
        <p:spPr>
          <a:xfrm>
            <a:off x="324104" y="1667078"/>
            <a:ext cx="6031230" cy="3279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899920">
              <a:lnSpc>
                <a:spcPts val="2595"/>
              </a:lnSpc>
              <a:spcBef>
                <a:spcPts val="100"/>
              </a:spcBef>
            </a:pP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dirty="0" sz="2400" spc="-2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Identify</a:t>
            </a:r>
            <a:r>
              <a:rPr dirty="0" sz="2400" spc="-4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your</a:t>
            </a:r>
            <a:r>
              <a:rPr dirty="0" sz="24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5" b="1">
                <a:solidFill>
                  <a:srgbClr val="FFFFFF"/>
                </a:solidFill>
                <a:latin typeface="Calibri"/>
                <a:cs typeface="Calibri"/>
              </a:rPr>
              <a:t>unique</a:t>
            </a:r>
            <a:r>
              <a:rPr dirty="0" sz="2400" spc="-6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5" b="1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305"/>
              </a:lnSpc>
            </a:pPr>
            <a:r>
              <a:rPr dirty="0" sz="2400" spc="-5" b="1">
                <a:solidFill>
                  <a:srgbClr val="FFFFFF"/>
                </a:solidFill>
                <a:latin typeface="Calibri"/>
                <a:cs typeface="Calibri"/>
              </a:rPr>
              <a:t>meaningful </a:t>
            </a: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connection</a:t>
            </a:r>
            <a:r>
              <a:rPr dirty="0" sz="2400" spc="-7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to your</a:t>
            </a:r>
            <a:r>
              <a:rPr dirty="0" sz="2400" spc="-2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5" b="1">
                <a:solidFill>
                  <a:srgbClr val="FFFFFF"/>
                </a:solidFill>
                <a:latin typeface="Calibri"/>
                <a:cs typeface="Calibri"/>
              </a:rPr>
              <a:t>topic.</a:t>
            </a:r>
            <a:endParaRPr sz="2400">
              <a:latin typeface="Calibri"/>
              <a:cs typeface="Calibri"/>
            </a:endParaRPr>
          </a:p>
          <a:p>
            <a:pPr marL="12700" marR="5080">
              <a:lnSpc>
                <a:spcPct val="80000"/>
              </a:lnSpc>
              <a:spcBef>
                <a:spcPts val="290"/>
              </a:spcBef>
            </a:pP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Passion</a:t>
            </a:r>
            <a:r>
              <a:rPr dirty="0" sz="2400" spc="-5" b="1">
                <a:solidFill>
                  <a:srgbClr val="FFFFFF"/>
                </a:solidFill>
                <a:latin typeface="Calibri"/>
                <a:cs typeface="Calibri"/>
              </a:rPr>
              <a:t> leads</a:t>
            </a:r>
            <a:r>
              <a:rPr dirty="0" sz="2400" spc="1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dirty="0" sz="2400" spc="-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mastery</a:t>
            </a:r>
            <a:r>
              <a:rPr dirty="0" sz="2400" spc="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and </a:t>
            </a: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your</a:t>
            </a: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presentation </a:t>
            </a:r>
            <a:r>
              <a:rPr dirty="0" sz="2400" spc="-52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5" b="1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dirty="0" sz="2400" spc="-1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5" b="1">
                <a:solidFill>
                  <a:srgbClr val="FFFFFF"/>
                </a:solidFill>
                <a:latin typeface="Calibri"/>
                <a:cs typeface="Calibri"/>
              </a:rPr>
              <a:t>nothing</a:t>
            </a:r>
            <a:r>
              <a:rPr dirty="0" sz="2400" spc="-4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5" b="1">
                <a:solidFill>
                  <a:srgbClr val="FFFFFF"/>
                </a:solidFill>
                <a:latin typeface="Calibri"/>
                <a:cs typeface="Calibri"/>
              </a:rPr>
              <a:t>without</a:t>
            </a:r>
            <a:r>
              <a:rPr dirty="0" sz="24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5" b="1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700">
              <a:latin typeface="Calibri"/>
              <a:cs typeface="Calibri"/>
            </a:endParaRPr>
          </a:p>
          <a:p>
            <a:pPr marL="12700" marR="332105" indent="3850640">
              <a:lnSpc>
                <a:spcPct val="80000"/>
              </a:lnSpc>
            </a:pP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dirty="0" sz="2400" spc="-4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55" b="1">
                <a:solidFill>
                  <a:srgbClr val="FFFFFF"/>
                </a:solidFill>
                <a:latin typeface="Calibri"/>
                <a:cs typeface="Calibri"/>
              </a:rPr>
              <a:t>Tell</a:t>
            </a:r>
            <a:r>
              <a:rPr dirty="0" sz="2400" spc="-6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5" b="1">
                <a:solidFill>
                  <a:srgbClr val="FFFFFF"/>
                </a:solidFill>
                <a:latin typeface="Calibri"/>
                <a:cs typeface="Calibri"/>
              </a:rPr>
              <a:t>stories</a:t>
            </a:r>
            <a:r>
              <a:rPr dirty="0" sz="2400" spc="-4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to </a:t>
            </a:r>
            <a:r>
              <a:rPr dirty="0" sz="2400" spc="-52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reach</a:t>
            </a:r>
            <a:r>
              <a:rPr dirty="0" sz="2400" spc="-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20" b="1">
                <a:solidFill>
                  <a:srgbClr val="FFFFFF"/>
                </a:solidFill>
                <a:latin typeface="Calibri"/>
                <a:cs typeface="Calibri"/>
              </a:rPr>
              <a:t>people’s</a:t>
            </a:r>
            <a:r>
              <a:rPr dirty="0" sz="2400" spc="-1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hearts</a:t>
            </a:r>
            <a:r>
              <a:rPr dirty="0" sz="2400" spc="1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minds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200">
              <a:latin typeface="Calibri"/>
              <a:cs typeface="Calibri"/>
            </a:endParaRPr>
          </a:p>
          <a:p>
            <a:pPr marL="2665095">
              <a:lnSpc>
                <a:spcPts val="2595"/>
              </a:lnSpc>
            </a:pP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dirty="0" sz="24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5" b="1">
                <a:solidFill>
                  <a:srgbClr val="FFFFFF"/>
                </a:solidFill>
                <a:latin typeface="Calibri"/>
                <a:cs typeface="Calibri"/>
              </a:rPr>
              <a:t>Practice</a:t>
            </a:r>
            <a:r>
              <a:rPr dirty="0" sz="240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5" b="1">
                <a:solidFill>
                  <a:srgbClr val="FFFFFF"/>
                </a:solidFill>
                <a:latin typeface="Calibri"/>
                <a:cs typeface="Calibri"/>
              </a:rPr>
              <a:t>relentlessly</a:t>
            </a:r>
            <a:r>
              <a:rPr dirty="0" sz="240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5" b="1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595"/>
              </a:lnSpc>
            </a:pPr>
            <a:r>
              <a:rPr dirty="0" sz="2400" spc="-5" b="1">
                <a:solidFill>
                  <a:srgbClr val="FFFFFF"/>
                </a:solidFill>
                <a:latin typeface="Calibri"/>
                <a:cs typeface="Calibri"/>
              </a:rPr>
              <a:t>internalize</a:t>
            </a:r>
            <a:r>
              <a:rPr dirty="0" sz="2400" spc="-6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your</a:t>
            </a:r>
            <a:r>
              <a:rPr dirty="0" sz="2400" spc="-4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content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6294120" y="1374647"/>
            <a:ext cx="2832735" cy="5368290"/>
            <a:chOff x="6294120" y="1374647"/>
            <a:chExt cx="2832735" cy="5368290"/>
          </a:xfrm>
        </p:grpSpPr>
        <p:pic>
          <p:nvPicPr>
            <p:cNvPr id="46" name="object 46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6294120" y="1374647"/>
              <a:ext cx="2829305" cy="2558034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6297168" y="3965446"/>
              <a:ext cx="2829306" cy="277749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68623" y="478536"/>
            <a:ext cx="2006346" cy="113766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5229" y="2015775"/>
            <a:ext cx="112864" cy="11249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0" y="1755648"/>
            <a:ext cx="6002655" cy="2969895"/>
            <a:chOff x="0" y="1755648"/>
            <a:chExt cx="6002655" cy="2969895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2552" y="1975104"/>
              <a:ext cx="3292348" cy="27368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5960" y="1969008"/>
              <a:ext cx="3280143" cy="26149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447927" y="2029841"/>
              <a:ext cx="2178685" cy="149860"/>
            </a:xfrm>
            <a:custGeom>
              <a:avLst/>
              <a:gdLst/>
              <a:ahLst/>
              <a:cxnLst/>
              <a:rect l="l" t="t" r="r" b="b"/>
              <a:pathLst>
                <a:path w="2178685" h="149860">
                  <a:moveTo>
                    <a:pt x="1881886" y="26416"/>
                  </a:moveTo>
                  <a:lnTo>
                    <a:pt x="1877060" y="26416"/>
                  </a:lnTo>
                  <a:lnTo>
                    <a:pt x="1872996" y="27305"/>
                  </a:lnTo>
                  <a:lnTo>
                    <a:pt x="1869439" y="29210"/>
                  </a:lnTo>
                  <a:lnTo>
                    <a:pt x="1865884" y="30987"/>
                  </a:lnTo>
                  <a:lnTo>
                    <a:pt x="1855343" y="47117"/>
                  </a:lnTo>
                  <a:lnTo>
                    <a:pt x="1854073" y="51181"/>
                  </a:lnTo>
                  <a:lnTo>
                    <a:pt x="1853311" y="55625"/>
                  </a:lnTo>
                  <a:lnTo>
                    <a:pt x="1853184" y="60198"/>
                  </a:lnTo>
                  <a:lnTo>
                    <a:pt x="1909064" y="60198"/>
                  </a:lnTo>
                  <a:lnTo>
                    <a:pt x="1891284" y="26416"/>
                  </a:lnTo>
                  <a:lnTo>
                    <a:pt x="1881886" y="26416"/>
                  </a:lnTo>
                  <a:close/>
                </a:path>
                <a:path w="2178685" h="149860">
                  <a:moveTo>
                    <a:pt x="28701" y="26416"/>
                  </a:moveTo>
                  <a:lnTo>
                    <a:pt x="23875" y="26416"/>
                  </a:lnTo>
                  <a:lnTo>
                    <a:pt x="19811" y="27305"/>
                  </a:lnTo>
                  <a:lnTo>
                    <a:pt x="16256" y="29210"/>
                  </a:lnTo>
                  <a:lnTo>
                    <a:pt x="12700" y="30987"/>
                  </a:lnTo>
                  <a:lnTo>
                    <a:pt x="2159" y="47117"/>
                  </a:lnTo>
                  <a:lnTo>
                    <a:pt x="888" y="51181"/>
                  </a:lnTo>
                  <a:lnTo>
                    <a:pt x="126" y="55625"/>
                  </a:lnTo>
                  <a:lnTo>
                    <a:pt x="0" y="60198"/>
                  </a:lnTo>
                  <a:lnTo>
                    <a:pt x="55879" y="60198"/>
                  </a:lnTo>
                  <a:lnTo>
                    <a:pt x="38100" y="26416"/>
                  </a:lnTo>
                  <a:lnTo>
                    <a:pt x="28701" y="26416"/>
                  </a:lnTo>
                  <a:close/>
                </a:path>
                <a:path w="2178685" h="149860">
                  <a:moveTo>
                    <a:pt x="1980438" y="2539"/>
                  </a:moveTo>
                  <a:lnTo>
                    <a:pt x="1984375" y="2539"/>
                  </a:lnTo>
                  <a:lnTo>
                    <a:pt x="1987550" y="2667"/>
                  </a:lnTo>
                  <a:lnTo>
                    <a:pt x="1998726" y="5842"/>
                  </a:lnTo>
                  <a:lnTo>
                    <a:pt x="1999361" y="6731"/>
                  </a:lnTo>
                  <a:lnTo>
                    <a:pt x="1999742" y="7747"/>
                  </a:lnTo>
                  <a:lnTo>
                    <a:pt x="1999996" y="8889"/>
                  </a:lnTo>
                  <a:lnTo>
                    <a:pt x="2026412" y="106425"/>
                  </a:lnTo>
                  <a:lnTo>
                    <a:pt x="2026665" y="108204"/>
                  </a:lnTo>
                  <a:lnTo>
                    <a:pt x="2027047" y="106425"/>
                  </a:lnTo>
                  <a:lnTo>
                    <a:pt x="2051685" y="8889"/>
                  </a:lnTo>
                  <a:lnTo>
                    <a:pt x="2051939" y="7747"/>
                  </a:lnTo>
                  <a:lnTo>
                    <a:pt x="2052447" y="6731"/>
                  </a:lnTo>
                  <a:lnTo>
                    <a:pt x="2053082" y="5842"/>
                  </a:lnTo>
                  <a:lnTo>
                    <a:pt x="2053717" y="4953"/>
                  </a:lnTo>
                  <a:lnTo>
                    <a:pt x="2066798" y="2539"/>
                  </a:lnTo>
                  <a:lnTo>
                    <a:pt x="2070481" y="2539"/>
                  </a:lnTo>
                  <a:lnTo>
                    <a:pt x="2074164" y="2539"/>
                  </a:lnTo>
                  <a:lnTo>
                    <a:pt x="2077085" y="2667"/>
                  </a:lnTo>
                  <a:lnTo>
                    <a:pt x="2079371" y="2921"/>
                  </a:lnTo>
                  <a:lnTo>
                    <a:pt x="2081657" y="3175"/>
                  </a:lnTo>
                  <a:lnTo>
                    <a:pt x="2083435" y="3429"/>
                  </a:lnTo>
                  <a:lnTo>
                    <a:pt x="2084832" y="3937"/>
                  </a:lnTo>
                  <a:lnTo>
                    <a:pt x="2086102" y="4318"/>
                  </a:lnTo>
                  <a:lnTo>
                    <a:pt x="2087118" y="4953"/>
                  </a:lnTo>
                  <a:lnTo>
                    <a:pt x="2087626" y="5714"/>
                  </a:lnTo>
                  <a:lnTo>
                    <a:pt x="2088134" y="6476"/>
                  </a:lnTo>
                  <a:lnTo>
                    <a:pt x="2088642" y="7366"/>
                  </a:lnTo>
                  <a:lnTo>
                    <a:pt x="2088896" y="8255"/>
                  </a:lnTo>
                  <a:lnTo>
                    <a:pt x="2115439" y="106553"/>
                  </a:lnTo>
                  <a:lnTo>
                    <a:pt x="2115820" y="108204"/>
                  </a:lnTo>
                  <a:lnTo>
                    <a:pt x="2116074" y="106425"/>
                  </a:lnTo>
                  <a:lnTo>
                    <a:pt x="2141474" y="8889"/>
                  </a:lnTo>
                  <a:lnTo>
                    <a:pt x="2141601" y="7747"/>
                  </a:lnTo>
                  <a:lnTo>
                    <a:pt x="2141982" y="6731"/>
                  </a:lnTo>
                  <a:lnTo>
                    <a:pt x="2142617" y="5842"/>
                  </a:lnTo>
                  <a:lnTo>
                    <a:pt x="2143252" y="4953"/>
                  </a:lnTo>
                  <a:lnTo>
                    <a:pt x="2144268" y="4318"/>
                  </a:lnTo>
                  <a:lnTo>
                    <a:pt x="2145665" y="3810"/>
                  </a:lnTo>
                  <a:lnTo>
                    <a:pt x="2146935" y="3301"/>
                  </a:lnTo>
                  <a:lnTo>
                    <a:pt x="2148840" y="3048"/>
                  </a:lnTo>
                  <a:lnTo>
                    <a:pt x="2151253" y="2794"/>
                  </a:lnTo>
                  <a:lnTo>
                    <a:pt x="2153666" y="2667"/>
                  </a:lnTo>
                  <a:lnTo>
                    <a:pt x="2156714" y="2539"/>
                  </a:lnTo>
                  <a:lnTo>
                    <a:pt x="2160397" y="2539"/>
                  </a:lnTo>
                  <a:lnTo>
                    <a:pt x="2163953" y="2539"/>
                  </a:lnTo>
                  <a:lnTo>
                    <a:pt x="2174875" y="3810"/>
                  </a:lnTo>
                  <a:lnTo>
                    <a:pt x="2176145" y="4191"/>
                  </a:lnTo>
                  <a:lnTo>
                    <a:pt x="2177161" y="4825"/>
                  </a:lnTo>
                  <a:lnTo>
                    <a:pt x="2177542" y="5587"/>
                  </a:lnTo>
                  <a:lnTo>
                    <a:pt x="2178050" y="6350"/>
                  </a:lnTo>
                  <a:lnTo>
                    <a:pt x="2178304" y="7112"/>
                  </a:lnTo>
                  <a:lnTo>
                    <a:pt x="2178304" y="8128"/>
                  </a:lnTo>
                  <a:lnTo>
                    <a:pt x="2178304" y="9271"/>
                  </a:lnTo>
                  <a:lnTo>
                    <a:pt x="2178177" y="10541"/>
                  </a:lnTo>
                  <a:lnTo>
                    <a:pt x="2177923" y="12192"/>
                  </a:lnTo>
                  <a:lnTo>
                    <a:pt x="2177542" y="13716"/>
                  </a:lnTo>
                  <a:lnTo>
                    <a:pt x="2177034" y="16001"/>
                  </a:lnTo>
                  <a:lnTo>
                    <a:pt x="2140839" y="139192"/>
                  </a:lnTo>
                  <a:lnTo>
                    <a:pt x="2135251" y="145669"/>
                  </a:lnTo>
                  <a:lnTo>
                    <a:pt x="2133600" y="146304"/>
                  </a:lnTo>
                  <a:lnTo>
                    <a:pt x="2131314" y="146685"/>
                  </a:lnTo>
                  <a:lnTo>
                    <a:pt x="2128266" y="146812"/>
                  </a:lnTo>
                  <a:lnTo>
                    <a:pt x="2125218" y="147066"/>
                  </a:lnTo>
                  <a:lnTo>
                    <a:pt x="2121281" y="147193"/>
                  </a:lnTo>
                  <a:lnTo>
                    <a:pt x="2116455" y="147193"/>
                  </a:lnTo>
                  <a:lnTo>
                    <a:pt x="2111629" y="147193"/>
                  </a:lnTo>
                  <a:lnTo>
                    <a:pt x="2107565" y="147066"/>
                  </a:lnTo>
                  <a:lnTo>
                    <a:pt x="2104517" y="146812"/>
                  </a:lnTo>
                  <a:lnTo>
                    <a:pt x="2101469" y="146558"/>
                  </a:lnTo>
                  <a:lnTo>
                    <a:pt x="2091689" y="139192"/>
                  </a:lnTo>
                  <a:lnTo>
                    <a:pt x="2069464" y="58420"/>
                  </a:lnTo>
                  <a:lnTo>
                    <a:pt x="2069084" y="57150"/>
                  </a:lnTo>
                  <a:lnTo>
                    <a:pt x="2068830" y="58420"/>
                  </a:lnTo>
                  <a:lnTo>
                    <a:pt x="2048256" y="139192"/>
                  </a:lnTo>
                  <a:lnTo>
                    <a:pt x="2042795" y="145669"/>
                  </a:lnTo>
                  <a:lnTo>
                    <a:pt x="2041017" y="146304"/>
                  </a:lnTo>
                  <a:lnTo>
                    <a:pt x="2038603" y="146685"/>
                  </a:lnTo>
                  <a:lnTo>
                    <a:pt x="2035428" y="146812"/>
                  </a:lnTo>
                  <a:lnTo>
                    <a:pt x="2032381" y="147066"/>
                  </a:lnTo>
                  <a:lnTo>
                    <a:pt x="2028444" y="147193"/>
                  </a:lnTo>
                  <a:lnTo>
                    <a:pt x="2023618" y="147193"/>
                  </a:lnTo>
                  <a:lnTo>
                    <a:pt x="2018664" y="147193"/>
                  </a:lnTo>
                  <a:lnTo>
                    <a:pt x="2014601" y="147066"/>
                  </a:lnTo>
                  <a:lnTo>
                    <a:pt x="2011552" y="146812"/>
                  </a:lnTo>
                  <a:lnTo>
                    <a:pt x="2008505" y="146558"/>
                  </a:lnTo>
                  <a:lnTo>
                    <a:pt x="1998852" y="139192"/>
                  </a:lnTo>
                  <a:lnTo>
                    <a:pt x="1963674" y="19050"/>
                  </a:lnTo>
                  <a:lnTo>
                    <a:pt x="1961642" y="9271"/>
                  </a:lnTo>
                  <a:lnTo>
                    <a:pt x="1961642" y="8128"/>
                  </a:lnTo>
                  <a:lnTo>
                    <a:pt x="1961642" y="7112"/>
                  </a:lnTo>
                  <a:lnTo>
                    <a:pt x="1961896" y="6350"/>
                  </a:lnTo>
                  <a:lnTo>
                    <a:pt x="1962531" y="5587"/>
                  </a:lnTo>
                  <a:lnTo>
                    <a:pt x="1963039" y="4825"/>
                  </a:lnTo>
                  <a:lnTo>
                    <a:pt x="1964055" y="4191"/>
                  </a:lnTo>
                  <a:lnTo>
                    <a:pt x="1965452" y="3810"/>
                  </a:lnTo>
                  <a:lnTo>
                    <a:pt x="1966849" y="3301"/>
                  </a:lnTo>
                  <a:lnTo>
                    <a:pt x="1968881" y="3048"/>
                  </a:lnTo>
                  <a:lnTo>
                    <a:pt x="1971294" y="2794"/>
                  </a:lnTo>
                  <a:lnTo>
                    <a:pt x="1973707" y="2667"/>
                  </a:lnTo>
                  <a:lnTo>
                    <a:pt x="1976755" y="2539"/>
                  </a:lnTo>
                  <a:lnTo>
                    <a:pt x="1980438" y="2539"/>
                  </a:lnTo>
                  <a:close/>
                </a:path>
                <a:path w="2178685" h="149860">
                  <a:moveTo>
                    <a:pt x="1882775" y="0"/>
                  </a:moveTo>
                  <a:lnTo>
                    <a:pt x="1925574" y="12700"/>
                  </a:lnTo>
                  <a:lnTo>
                    <a:pt x="1930653" y="18542"/>
                  </a:lnTo>
                  <a:lnTo>
                    <a:pt x="1935734" y="24257"/>
                  </a:lnTo>
                  <a:lnTo>
                    <a:pt x="1945386" y="65024"/>
                  </a:lnTo>
                  <a:lnTo>
                    <a:pt x="1945386" y="70993"/>
                  </a:lnTo>
                  <a:lnTo>
                    <a:pt x="1945386" y="75564"/>
                  </a:lnTo>
                  <a:lnTo>
                    <a:pt x="1944370" y="78867"/>
                  </a:lnTo>
                  <a:lnTo>
                    <a:pt x="1942338" y="81025"/>
                  </a:lnTo>
                  <a:lnTo>
                    <a:pt x="1940306" y="83312"/>
                  </a:lnTo>
                  <a:lnTo>
                    <a:pt x="1937512" y="84328"/>
                  </a:lnTo>
                  <a:lnTo>
                    <a:pt x="1933956" y="84328"/>
                  </a:lnTo>
                  <a:lnTo>
                    <a:pt x="1853184" y="84328"/>
                  </a:lnTo>
                  <a:lnTo>
                    <a:pt x="1853184" y="90043"/>
                  </a:lnTo>
                  <a:lnTo>
                    <a:pt x="1853819" y="95123"/>
                  </a:lnTo>
                  <a:lnTo>
                    <a:pt x="1855215" y="99822"/>
                  </a:lnTo>
                  <a:lnTo>
                    <a:pt x="1856486" y="104394"/>
                  </a:lnTo>
                  <a:lnTo>
                    <a:pt x="1858645" y="108331"/>
                  </a:lnTo>
                  <a:lnTo>
                    <a:pt x="1861565" y="111506"/>
                  </a:lnTo>
                  <a:lnTo>
                    <a:pt x="1864487" y="114808"/>
                  </a:lnTo>
                  <a:lnTo>
                    <a:pt x="1868297" y="117221"/>
                  </a:lnTo>
                  <a:lnTo>
                    <a:pt x="1872869" y="118872"/>
                  </a:lnTo>
                  <a:lnTo>
                    <a:pt x="1877440" y="120523"/>
                  </a:lnTo>
                  <a:lnTo>
                    <a:pt x="1883028" y="121412"/>
                  </a:lnTo>
                  <a:lnTo>
                    <a:pt x="1889506" y="121412"/>
                  </a:lnTo>
                  <a:lnTo>
                    <a:pt x="1895983" y="121412"/>
                  </a:lnTo>
                  <a:lnTo>
                    <a:pt x="1901825" y="120904"/>
                  </a:lnTo>
                  <a:lnTo>
                    <a:pt x="1906777" y="120014"/>
                  </a:lnTo>
                  <a:lnTo>
                    <a:pt x="1911731" y="119125"/>
                  </a:lnTo>
                  <a:lnTo>
                    <a:pt x="1915922" y="117983"/>
                  </a:lnTo>
                  <a:lnTo>
                    <a:pt x="1919605" y="116839"/>
                  </a:lnTo>
                  <a:lnTo>
                    <a:pt x="1923288" y="115697"/>
                  </a:lnTo>
                  <a:lnTo>
                    <a:pt x="1926209" y="114681"/>
                  </a:lnTo>
                  <a:lnTo>
                    <a:pt x="1928622" y="113792"/>
                  </a:lnTo>
                  <a:lnTo>
                    <a:pt x="1931035" y="112775"/>
                  </a:lnTo>
                  <a:lnTo>
                    <a:pt x="1932939" y="112395"/>
                  </a:lnTo>
                  <a:lnTo>
                    <a:pt x="1934464" y="112395"/>
                  </a:lnTo>
                  <a:lnTo>
                    <a:pt x="1935352" y="112395"/>
                  </a:lnTo>
                  <a:lnTo>
                    <a:pt x="1936114" y="112522"/>
                  </a:lnTo>
                  <a:lnTo>
                    <a:pt x="1936623" y="112903"/>
                  </a:lnTo>
                  <a:lnTo>
                    <a:pt x="1937258" y="113157"/>
                  </a:lnTo>
                  <a:lnTo>
                    <a:pt x="1937765" y="113792"/>
                  </a:lnTo>
                  <a:lnTo>
                    <a:pt x="1938147" y="114681"/>
                  </a:lnTo>
                  <a:lnTo>
                    <a:pt x="1938527" y="115570"/>
                  </a:lnTo>
                  <a:lnTo>
                    <a:pt x="1938782" y="116839"/>
                  </a:lnTo>
                  <a:lnTo>
                    <a:pt x="1938909" y="118491"/>
                  </a:lnTo>
                  <a:lnTo>
                    <a:pt x="1939163" y="120142"/>
                  </a:lnTo>
                  <a:lnTo>
                    <a:pt x="1939163" y="122174"/>
                  </a:lnTo>
                  <a:lnTo>
                    <a:pt x="1939163" y="124713"/>
                  </a:lnTo>
                  <a:lnTo>
                    <a:pt x="1939163" y="126873"/>
                  </a:lnTo>
                  <a:lnTo>
                    <a:pt x="1939163" y="128778"/>
                  </a:lnTo>
                  <a:lnTo>
                    <a:pt x="1939036" y="130301"/>
                  </a:lnTo>
                  <a:lnTo>
                    <a:pt x="1938909" y="131825"/>
                  </a:lnTo>
                  <a:lnTo>
                    <a:pt x="1938782" y="133096"/>
                  </a:lnTo>
                  <a:lnTo>
                    <a:pt x="1938527" y="134238"/>
                  </a:lnTo>
                  <a:lnTo>
                    <a:pt x="1938401" y="135255"/>
                  </a:lnTo>
                  <a:lnTo>
                    <a:pt x="1938147" y="136271"/>
                  </a:lnTo>
                  <a:lnTo>
                    <a:pt x="1937639" y="137033"/>
                  </a:lnTo>
                  <a:lnTo>
                    <a:pt x="1937258" y="137668"/>
                  </a:lnTo>
                  <a:lnTo>
                    <a:pt x="1919859" y="145414"/>
                  </a:lnTo>
                  <a:lnTo>
                    <a:pt x="1915414" y="146558"/>
                  </a:lnTo>
                  <a:lnTo>
                    <a:pt x="1910207" y="147574"/>
                  </a:lnTo>
                  <a:lnTo>
                    <a:pt x="1904492" y="148462"/>
                  </a:lnTo>
                  <a:lnTo>
                    <a:pt x="1898777" y="149225"/>
                  </a:lnTo>
                  <a:lnTo>
                    <a:pt x="1892553" y="149733"/>
                  </a:lnTo>
                  <a:lnTo>
                    <a:pt x="1886077" y="149733"/>
                  </a:lnTo>
                  <a:lnTo>
                    <a:pt x="1848578" y="142736"/>
                  </a:lnTo>
                  <a:lnTo>
                    <a:pt x="1821878" y="115357"/>
                  </a:lnTo>
                  <a:lnTo>
                    <a:pt x="1815084" y="76326"/>
                  </a:lnTo>
                  <a:lnTo>
                    <a:pt x="1815369" y="67685"/>
                  </a:lnTo>
                  <a:lnTo>
                    <a:pt x="1828925" y="25536"/>
                  </a:lnTo>
                  <a:lnTo>
                    <a:pt x="1860932" y="2893"/>
                  </a:lnTo>
                  <a:lnTo>
                    <a:pt x="1875081" y="313"/>
                  </a:lnTo>
                  <a:lnTo>
                    <a:pt x="1882775" y="0"/>
                  </a:lnTo>
                  <a:close/>
                </a:path>
              </a:pathLst>
            </a:custGeom>
            <a:ln w="12192">
              <a:solidFill>
                <a:srgbClr val="BADFE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24583" y="1962912"/>
              <a:ext cx="1357375" cy="27368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409827" y="2029841"/>
              <a:ext cx="130810" cy="149860"/>
            </a:xfrm>
            <a:custGeom>
              <a:avLst/>
              <a:gdLst/>
              <a:ahLst/>
              <a:cxnLst/>
              <a:rect l="l" t="t" r="r" b="b"/>
              <a:pathLst>
                <a:path w="130809" h="149860">
                  <a:moveTo>
                    <a:pt x="67690" y="0"/>
                  </a:moveTo>
                  <a:lnTo>
                    <a:pt x="110489" y="12700"/>
                  </a:lnTo>
                  <a:lnTo>
                    <a:pt x="115569" y="18542"/>
                  </a:lnTo>
                  <a:lnTo>
                    <a:pt x="120650" y="24257"/>
                  </a:lnTo>
                  <a:lnTo>
                    <a:pt x="130301" y="65024"/>
                  </a:lnTo>
                  <a:lnTo>
                    <a:pt x="130301" y="70993"/>
                  </a:lnTo>
                  <a:lnTo>
                    <a:pt x="130301" y="75564"/>
                  </a:lnTo>
                  <a:lnTo>
                    <a:pt x="129285" y="78867"/>
                  </a:lnTo>
                  <a:lnTo>
                    <a:pt x="127253" y="81025"/>
                  </a:lnTo>
                  <a:lnTo>
                    <a:pt x="125222" y="83312"/>
                  </a:lnTo>
                  <a:lnTo>
                    <a:pt x="122428" y="84328"/>
                  </a:lnTo>
                  <a:lnTo>
                    <a:pt x="118872" y="84328"/>
                  </a:lnTo>
                  <a:lnTo>
                    <a:pt x="38100" y="84328"/>
                  </a:lnTo>
                  <a:lnTo>
                    <a:pt x="38100" y="90043"/>
                  </a:lnTo>
                  <a:lnTo>
                    <a:pt x="38734" y="95123"/>
                  </a:lnTo>
                  <a:lnTo>
                    <a:pt x="40131" y="99822"/>
                  </a:lnTo>
                  <a:lnTo>
                    <a:pt x="41401" y="104394"/>
                  </a:lnTo>
                  <a:lnTo>
                    <a:pt x="43560" y="108331"/>
                  </a:lnTo>
                  <a:lnTo>
                    <a:pt x="46481" y="111506"/>
                  </a:lnTo>
                  <a:lnTo>
                    <a:pt x="49403" y="114808"/>
                  </a:lnTo>
                  <a:lnTo>
                    <a:pt x="53212" y="117221"/>
                  </a:lnTo>
                  <a:lnTo>
                    <a:pt x="57784" y="118872"/>
                  </a:lnTo>
                  <a:lnTo>
                    <a:pt x="62356" y="120523"/>
                  </a:lnTo>
                  <a:lnTo>
                    <a:pt x="67944" y="121412"/>
                  </a:lnTo>
                  <a:lnTo>
                    <a:pt x="74422" y="121412"/>
                  </a:lnTo>
                  <a:lnTo>
                    <a:pt x="80898" y="121412"/>
                  </a:lnTo>
                  <a:lnTo>
                    <a:pt x="86740" y="120904"/>
                  </a:lnTo>
                  <a:lnTo>
                    <a:pt x="91693" y="120014"/>
                  </a:lnTo>
                  <a:lnTo>
                    <a:pt x="96647" y="119125"/>
                  </a:lnTo>
                  <a:lnTo>
                    <a:pt x="100837" y="117983"/>
                  </a:lnTo>
                  <a:lnTo>
                    <a:pt x="104520" y="116839"/>
                  </a:lnTo>
                  <a:lnTo>
                    <a:pt x="108203" y="115697"/>
                  </a:lnTo>
                  <a:lnTo>
                    <a:pt x="111125" y="114681"/>
                  </a:lnTo>
                  <a:lnTo>
                    <a:pt x="113537" y="113792"/>
                  </a:lnTo>
                  <a:lnTo>
                    <a:pt x="115950" y="112775"/>
                  </a:lnTo>
                  <a:lnTo>
                    <a:pt x="117856" y="112395"/>
                  </a:lnTo>
                  <a:lnTo>
                    <a:pt x="119379" y="112395"/>
                  </a:lnTo>
                  <a:lnTo>
                    <a:pt x="120268" y="112395"/>
                  </a:lnTo>
                  <a:lnTo>
                    <a:pt x="121031" y="112522"/>
                  </a:lnTo>
                  <a:lnTo>
                    <a:pt x="121538" y="112903"/>
                  </a:lnTo>
                  <a:lnTo>
                    <a:pt x="122173" y="113157"/>
                  </a:lnTo>
                  <a:lnTo>
                    <a:pt x="122681" y="113792"/>
                  </a:lnTo>
                  <a:lnTo>
                    <a:pt x="123062" y="114681"/>
                  </a:lnTo>
                  <a:lnTo>
                    <a:pt x="123443" y="115570"/>
                  </a:lnTo>
                  <a:lnTo>
                    <a:pt x="123697" y="116839"/>
                  </a:lnTo>
                  <a:lnTo>
                    <a:pt x="123825" y="118491"/>
                  </a:lnTo>
                  <a:lnTo>
                    <a:pt x="124078" y="120142"/>
                  </a:lnTo>
                  <a:lnTo>
                    <a:pt x="124078" y="122174"/>
                  </a:lnTo>
                  <a:lnTo>
                    <a:pt x="124078" y="124713"/>
                  </a:lnTo>
                  <a:lnTo>
                    <a:pt x="124078" y="126873"/>
                  </a:lnTo>
                  <a:lnTo>
                    <a:pt x="124078" y="128778"/>
                  </a:lnTo>
                  <a:lnTo>
                    <a:pt x="123951" y="130301"/>
                  </a:lnTo>
                  <a:lnTo>
                    <a:pt x="123825" y="131825"/>
                  </a:lnTo>
                  <a:lnTo>
                    <a:pt x="123697" y="133096"/>
                  </a:lnTo>
                  <a:lnTo>
                    <a:pt x="123443" y="134238"/>
                  </a:lnTo>
                  <a:lnTo>
                    <a:pt x="123316" y="135255"/>
                  </a:lnTo>
                  <a:lnTo>
                    <a:pt x="123062" y="136271"/>
                  </a:lnTo>
                  <a:lnTo>
                    <a:pt x="122554" y="137033"/>
                  </a:lnTo>
                  <a:lnTo>
                    <a:pt x="122173" y="137668"/>
                  </a:lnTo>
                  <a:lnTo>
                    <a:pt x="104775" y="145414"/>
                  </a:lnTo>
                  <a:lnTo>
                    <a:pt x="100329" y="146558"/>
                  </a:lnTo>
                  <a:lnTo>
                    <a:pt x="95122" y="147574"/>
                  </a:lnTo>
                  <a:lnTo>
                    <a:pt x="89407" y="148462"/>
                  </a:lnTo>
                  <a:lnTo>
                    <a:pt x="83692" y="149225"/>
                  </a:lnTo>
                  <a:lnTo>
                    <a:pt x="77469" y="149733"/>
                  </a:lnTo>
                  <a:lnTo>
                    <a:pt x="70992" y="149733"/>
                  </a:lnTo>
                  <a:lnTo>
                    <a:pt x="33494" y="142736"/>
                  </a:lnTo>
                  <a:lnTo>
                    <a:pt x="6794" y="115357"/>
                  </a:lnTo>
                  <a:lnTo>
                    <a:pt x="0" y="76326"/>
                  </a:lnTo>
                  <a:lnTo>
                    <a:pt x="285" y="67685"/>
                  </a:lnTo>
                  <a:lnTo>
                    <a:pt x="13841" y="25536"/>
                  </a:lnTo>
                  <a:lnTo>
                    <a:pt x="45848" y="2893"/>
                  </a:lnTo>
                  <a:lnTo>
                    <a:pt x="59997" y="313"/>
                  </a:lnTo>
                  <a:lnTo>
                    <a:pt x="67690" y="0"/>
                  </a:lnTo>
                  <a:close/>
                </a:path>
              </a:pathLst>
            </a:custGeom>
            <a:ln w="12192">
              <a:solidFill>
                <a:srgbClr val="BADFE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39864" y="1962912"/>
              <a:ext cx="710692" cy="222758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154595" y="1983486"/>
              <a:ext cx="224790" cy="193675"/>
            </a:xfrm>
            <a:custGeom>
              <a:avLst/>
              <a:gdLst/>
              <a:ahLst/>
              <a:cxnLst/>
              <a:rect l="l" t="t" r="r" b="b"/>
              <a:pathLst>
                <a:path w="224790" h="193675">
                  <a:moveTo>
                    <a:pt x="14731" y="0"/>
                  </a:moveTo>
                  <a:lnTo>
                    <a:pt x="40335" y="0"/>
                  </a:lnTo>
                  <a:lnTo>
                    <a:pt x="44894" y="0"/>
                  </a:lnTo>
                  <a:lnTo>
                    <a:pt x="48818" y="380"/>
                  </a:lnTo>
                  <a:lnTo>
                    <a:pt x="52082" y="1142"/>
                  </a:lnTo>
                  <a:lnTo>
                    <a:pt x="55359" y="1904"/>
                  </a:lnTo>
                  <a:lnTo>
                    <a:pt x="58191" y="3175"/>
                  </a:lnTo>
                  <a:lnTo>
                    <a:pt x="70688" y="22225"/>
                  </a:lnTo>
                  <a:lnTo>
                    <a:pt x="112369" y="136905"/>
                  </a:lnTo>
                  <a:lnTo>
                    <a:pt x="112953" y="136905"/>
                  </a:lnTo>
                  <a:lnTo>
                    <a:pt x="156171" y="22478"/>
                  </a:lnTo>
                  <a:lnTo>
                    <a:pt x="157441" y="18414"/>
                  </a:lnTo>
                  <a:lnTo>
                    <a:pt x="158838" y="14859"/>
                  </a:lnTo>
                  <a:lnTo>
                    <a:pt x="160362" y="11937"/>
                  </a:lnTo>
                  <a:lnTo>
                    <a:pt x="161886" y="9016"/>
                  </a:lnTo>
                  <a:lnTo>
                    <a:pt x="163664" y="6730"/>
                  </a:lnTo>
                  <a:lnTo>
                    <a:pt x="165696" y="4952"/>
                  </a:lnTo>
                  <a:lnTo>
                    <a:pt x="167728" y="3175"/>
                  </a:lnTo>
                  <a:lnTo>
                    <a:pt x="170141" y="1904"/>
                  </a:lnTo>
                  <a:lnTo>
                    <a:pt x="172935" y="1142"/>
                  </a:lnTo>
                  <a:lnTo>
                    <a:pt x="175729" y="380"/>
                  </a:lnTo>
                  <a:lnTo>
                    <a:pt x="178904" y="0"/>
                  </a:lnTo>
                  <a:lnTo>
                    <a:pt x="182587" y="0"/>
                  </a:lnTo>
                  <a:lnTo>
                    <a:pt x="209003" y="0"/>
                  </a:lnTo>
                  <a:lnTo>
                    <a:pt x="211670" y="0"/>
                  </a:lnTo>
                  <a:lnTo>
                    <a:pt x="213956" y="380"/>
                  </a:lnTo>
                  <a:lnTo>
                    <a:pt x="215861" y="1142"/>
                  </a:lnTo>
                  <a:lnTo>
                    <a:pt x="217766" y="1777"/>
                  </a:lnTo>
                  <a:lnTo>
                    <a:pt x="224370" y="13208"/>
                  </a:lnTo>
                  <a:lnTo>
                    <a:pt x="224370" y="15621"/>
                  </a:lnTo>
                  <a:lnTo>
                    <a:pt x="224370" y="187325"/>
                  </a:lnTo>
                  <a:lnTo>
                    <a:pt x="224370" y="188213"/>
                  </a:lnTo>
                  <a:lnTo>
                    <a:pt x="224116" y="189102"/>
                  </a:lnTo>
                  <a:lnTo>
                    <a:pt x="214845" y="193039"/>
                  </a:lnTo>
                  <a:lnTo>
                    <a:pt x="212559" y="193421"/>
                  </a:lnTo>
                  <a:lnTo>
                    <a:pt x="209511" y="193548"/>
                  </a:lnTo>
                  <a:lnTo>
                    <a:pt x="205828" y="193548"/>
                  </a:lnTo>
                  <a:lnTo>
                    <a:pt x="202272" y="193548"/>
                  </a:lnTo>
                  <a:lnTo>
                    <a:pt x="199224" y="193421"/>
                  </a:lnTo>
                  <a:lnTo>
                    <a:pt x="196938" y="193039"/>
                  </a:lnTo>
                  <a:lnTo>
                    <a:pt x="194525" y="192786"/>
                  </a:lnTo>
                  <a:lnTo>
                    <a:pt x="188302" y="189991"/>
                  </a:lnTo>
                  <a:lnTo>
                    <a:pt x="187667" y="189102"/>
                  </a:lnTo>
                  <a:lnTo>
                    <a:pt x="187413" y="188213"/>
                  </a:lnTo>
                  <a:lnTo>
                    <a:pt x="187413" y="187325"/>
                  </a:lnTo>
                  <a:lnTo>
                    <a:pt x="187413" y="30606"/>
                  </a:lnTo>
                  <a:lnTo>
                    <a:pt x="187032" y="30606"/>
                  </a:lnTo>
                  <a:lnTo>
                    <a:pt x="131279" y="187071"/>
                  </a:lnTo>
                  <a:lnTo>
                    <a:pt x="130898" y="188467"/>
                  </a:lnTo>
                  <a:lnTo>
                    <a:pt x="130263" y="189484"/>
                  </a:lnTo>
                  <a:lnTo>
                    <a:pt x="129374" y="190373"/>
                  </a:lnTo>
                  <a:lnTo>
                    <a:pt x="128485" y="191135"/>
                  </a:lnTo>
                  <a:lnTo>
                    <a:pt x="127215" y="191897"/>
                  </a:lnTo>
                  <a:lnTo>
                    <a:pt x="125691" y="192277"/>
                  </a:lnTo>
                  <a:lnTo>
                    <a:pt x="124167" y="192786"/>
                  </a:lnTo>
                  <a:lnTo>
                    <a:pt x="122135" y="193166"/>
                  </a:lnTo>
                  <a:lnTo>
                    <a:pt x="119849" y="193293"/>
                  </a:lnTo>
                  <a:lnTo>
                    <a:pt x="117436" y="193421"/>
                  </a:lnTo>
                  <a:lnTo>
                    <a:pt x="114541" y="193548"/>
                  </a:lnTo>
                  <a:lnTo>
                    <a:pt x="111175" y="193548"/>
                  </a:lnTo>
                  <a:lnTo>
                    <a:pt x="107797" y="193548"/>
                  </a:lnTo>
                  <a:lnTo>
                    <a:pt x="91224" y="187071"/>
                  </a:lnTo>
                  <a:lnTo>
                    <a:pt x="37350" y="30606"/>
                  </a:lnTo>
                  <a:lnTo>
                    <a:pt x="37058" y="30606"/>
                  </a:lnTo>
                  <a:lnTo>
                    <a:pt x="37058" y="187325"/>
                  </a:lnTo>
                  <a:lnTo>
                    <a:pt x="37058" y="188213"/>
                  </a:lnTo>
                  <a:lnTo>
                    <a:pt x="27457" y="193039"/>
                  </a:lnTo>
                  <a:lnTo>
                    <a:pt x="25120" y="193421"/>
                  </a:lnTo>
                  <a:lnTo>
                    <a:pt x="22123" y="193548"/>
                  </a:lnTo>
                  <a:lnTo>
                    <a:pt x="18453" y="193548"/>
                  </a:lnTo>
                  <a:lnTo>
                    <a:pt x="14884" y="193548"/>
                  </a:lnTo>
                  <a:lnTo>
                    <a:pt x="11899" y="193421"/>
                  </a:lnTo>
                  <a:lnTo>
                    <a:pt x="9525" y="193039"/>
                  </a:lnTo>
                  <a:lnTo>
                    <a:pt x="7137" y="192786"/>
                  </a:lnTo>
                  <a:lnTo>
                    <a:pt x="5232" y="192404"/>
                  </a:lnTo>
                  <a:lnTo>
                    <a:pt x="3797" y="191897"/>
                  </a:lnTo>
                  <a:lnTo>
                    <a:pt x="2349" y="191388"/>
                  </a:lnTo>
                  <a:lnTo>
                    <a:pt x="1358" y="190753"/>
                  </a:lnTo>
                  <a:lnTo>
                    <a:pt x="812" y="189991"/>
                  </a:lnTo>
                  <a:lnTo>
                    <a:pt x="266" y="189102"/>
                  </a:lnTo>
                  <a:lnTo>
                    <a:pt x="0" y="188213"/>
                  </a:lnTo>
                  <a:lnTo>
                    <a:pt x="0" y="187325"/>
                  </a:lnTo>
                  <a:lnTo>
                    <a:pt x="0" y="15621"/>
                  </a:lnTo>
                  <a:lnTo>
                    <a:pt x="0" y="10667"/>
                  </a:lnTo>
                  <a:lnTo>
                    <a:pt x="1333" y="6730"/>
                  </a:lnTo>
                  <a:lnTo>
                    <a:pt x="4013" y="4063"/>
                  </a:lnTo>
                  <a:lnTo>
                    <a:pt x="6692" y="1397"/>
                  </a:lnTo>
                  <a:lnTo>
                    <a:pt x="10261" y="0"/>
                  </a:lnTo>
                  <a:lnTo>
                    <a:pt x="14731" y="0"/>
                  </a:lnTo>
                  <a:close/>
                </a:path>
              </a:pathLst>
            </a:custGeom>
            <a:ln w="12192">
              <a:solidFill>
                <a:srgbClr val="BADFE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065652" y="1976882"/>
              <a:ext cx="171068" cy="20624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538728" y="1755648"/>
              <a:ext cx="1527810" cy="74142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550920" y="1767840"/>
              <a:ext cx="1491234" cy="70485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5823" y="2084832"/>
              <a:ext cx="2573274" cy="74142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28015" y="2097024"/>
              <a:ext cx="2536698" cy="70485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221992" y="2084832"/>
              <a:ext cx="528066" cy="74142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234183" y="2097024"/>
              <a:ext cx="491490" cy="70485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282951" y="2084832"/>
              <a:ext cx="3719322" cy="741426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295144" y="2097024"/>
              <a:ext cx="3682746" cy="70485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15823" y="2414016"/>
              <a:ext cx="1619250" cy="74142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28015" y="2426208"/>
              <a:ext cx="1582674" cy="70485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35229" y="3128295"/>
              <a:ext cx="112864" cy="11249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71843" y="3087624"/>
              <a:ext cx="1338211" cy="273685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65163" y="3081528"/>
              <a:ext cx="1326222" cy="261493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557782" y="3142361"/>
              <a:ext cx="133985" cy="200660"/>
            </a:xfrm>
            <a:custGeom>
              <a:avLst/>
              <a:gdLst/>
              <a:ahLst/>
              <a:cxnLst/>
              <a:rect l="l" t="t" r="r" b="b"/>
              <a:pathLst>
                <a:path w="133985" h="200660">
                  <a:moveTo>
                    <a:pt x="68580" y="32003"/>
                  </a:moveTo>
                  <a:lnTo>
                    <a:pt x="66040" y="32003"/>
                  </a:lnTo>
                  <a:lnTo>
                    <a:pt x="63627" y="32385"/>
                  </a:lnTo>
                  <a:lnTo>
                    <a:pt x="61214" y="33147"/>
                  </a:lnTo>
                  <a:lnTo>
                    <a:pt x="58801" y="33781"/>
                  </a:lnTo>
                  <a:lnTo>
                    <a:pt x="37465" y="53212"/>
                  </a:lnTo>
                  <a:lnTo>
                    <a:pt x="37465" y="97027"/>
                  </a:lnTo>
                  <a:lnTo>
                    <a:pt x="42671" y="103631"/>
                  </a:lnTo>
                  <a:lnTo>
                    <a:pt x="47752" y="108838"/>
                  </a:lnTo>
                  <a:lnTo>
                    <a:pt x="52451" y="112394"/>
                  </a:lnTo>
                  <a:lnTo>
                    <a:pt x="57277" y="116077"/>
                  </a:lnTo>
                  <a:lnTo>
                    <a:pt x="62230" y="117855"/>
                  </a:lnTo>
                  <a:lnTo>
                    <a:pt x="67437" y="117855"/>
                  </a:lnTo>
                  <a:lnTo>
                    <a:pt x="72262" y="117855"/>
                  </a:lnTo>
                  <a:lnTo>
                    <a:pt x="94106" y="85725"/>
                  </a:lnTo>
                  <a:lnTo>
                    <a:pt x="94615" y="80644"/>
                  </a:lnTo>
                  <a:lnTo>
                    <a:pt x="94615" y="75564"/>
                  </a:lnTo>
                  <a:lnTo>
                    <a:pt x="94615" y="69976"/>
                  </a:lnTo>
                  <a:lnTo>
                    <a:pt x="94234" y="64515"/>
                  </a:lnTo>
                  <a:lnTo>
                    <a:pt x="93344" y="59309"/>
                  </a:lnTo>
                  <a:lnTo>
                    <a:pt x="92456" y="54101"/>
                  </a:lnTo>
                  <a:lnTo>
                    <a:pt x="91059" y="49402"/>
                  </a:lnTo>
                  <a:lnTo>
                    <a:pt x="89026" y="45338"/>
                  </a:lnTo>
                  <a:lnTo>
                    <a:pt x="86994" y="41275"/>
                  </a:lnTo>
                  <a:lnTo>
                    <a:pt x="84328" y="38100"/>
                  </a:lnTo>
                  <a:lnTo>
                    <a:pt x="81025" y="35560"/>
                  </a:lnTo>
                  <a:lnTo>
                    <a:pt x="77724" y="33147"/>
                  </a:lnTo>
                  <a:lnTo>
                    <a:pt x="73532" y="32003"/>
                  </a:lnTo>
                  <a:lnTo>
                    <a:pt x="68580" y="32003"/>
                  </a:lnTo>
                  <a:close/>
                </a:path>
                <a:path w="133985" h="200660">
                  <a:moveTo>
                    <a:pt x="79629" y="0"/>
                  </a:moveTo>
                  <a:lnTo>
                    <a:pt x="116840" y="14731"/>
                  </a:lnTo>
                  <a:lnTo>
                    <a:pt x="121157" y="21462"/>
                  </a:lnTo>
                  <a:lnTo>
                    <a:pt x="125475" y="28066"/>
                  </a:lnTo>
                  <a:lnTo>
                    <a:pt x="133415" y="65490"/>
                  </a:lnTo>
                  <a:lnTo>
                    <a:pt x="133604" y="72898"/>
                  </a:lnTo>
                  <a:lnTo>
                    <a:pt x="133365" y="81539"/>
                  </a:lnTo>
                  <a:lnTo>
                    <a:pt x="122150" y="123741"/>
                  </a:lnTo>
                  <a:lnTo>
                    <a:pt x="88947" y="148399"/>
                  </a:lnTo>
                  <a:lnTo>
                    <a:pt x="75692" y="149733"/>
                  </a:lnTo>
                  <a:lnTo>
                    <a:pt x="71881" y="149733"/>
                  </a:lnTo>
                  <a:lnTo>
                    <a:pt x="55753" y="145161"/>
                  </a:lnTo>
                  <a:lnTo>
                    <a:pt x="52705" y="143637"/>
                  </a:lnTo>
                  <a:lnTo>
                    <a:pt x="49656" y="141731"/>
                  </a:lnTo>
                  <a:lnTo>
                    <a:pt x="46736" y="139446"/>
                  </a:lnTo>
                  <a:lnTo>
                    <a:pt x="43687" y="137160"/>
                  </a:lnTo>
                  <a:lnTo>
                    <a:pt x="40640" y="134492"/>
                  </a:lnTo>
                  <a:lnTo>
                    <a:pt x="37465" y="131444"/>
                  </a:lnTo>
                  <a:lnTo>
                    <a:pt x="37465" y="193928"/>
                  </a:lnTo>
                  <a:lnTo>
                    <a:pt x="37465" y="194944"/>
                  </a:lnTo>
                  <a:lnTo>
                    <a:pt x="37211" y="195834"/>
                  </a:lnTo>
                  <a:lnTo>
                    <a:pt x="22352" y="200278"/>
                  </a:lnTo>
                  <a:lnTo>
                    <a:pt x="18668" y="200278"/>
                  </a:lnTo>
                  <a:lnTo>
                    <a:pt x="14986" y="200278"/>
                  </a:lnTo>
                  <a:lnTo>
                    <a:pt x="889" y="196596"/>
                  </a:lnTo>
                  <a:lnTo>
                    <a:pt x="254" y="195834"/>
                  </a:lnTo>
                  <a:lnTo>
                    <a:pt x="0" y="194944"/>
                  </a:lnTo>
                  <a:lnTo>
                    <a:pt x="0" y="193928"/>
                  </a:lnTo>
                  <a:lnTo>
                    <a:pt x="0" y="8509"/>
                  </a:lnTo>
                  <a:lnTo>
                    <a:pt x="0" y="7492"/>
                  </a:lnTo>
                  <a:lnTo>
                    <a:pt x="254" y="6603"/>
                  </a:lnTo>
                  <a:lnTo>
                    <a:pt x="762" y="5841"/>
                  </a:lnTo>
                  <a:lnTo>
                    <a:pt x="1143" y="5079"/>
                  </a:lnTo>
                  <a:lnTo>
                    <a:pt x="8255" y="2921"/>
                  </a:lnTo>
                  <a:lnTo>
                    <a:pt x="10287" y="2666"/>
                  </a:lnTo>
                  <a:lnTo>
                    <a:pt x="12827" y="2539"/>
                  </a:lnTo>
                  <a:lnTo>
                    <a:pt x="15875" y="2539"/>
                  </a:lnTo>
                  <a:lnTo>
                    <a:pt x="18923" y="2539"/>
                  </a:lnTo>
                  <a:lnTo>
                    <a:pt x="21336" y="2666"/>
                  </a:lnTo>
                  <a:lnTo>
                    <a:pt x="23368" y="2921"/>
                  </a:lnTo>
                  <a:lnTo>
                    <a:pt x="25400" y="3175"/>
                  </a:lnTo>
                  <a:lnTo>
                    <a:pt x="30861" y="5841"/>
                  </a:lnTo>
                  <a:lnTo>
                    <a:pt x="31368" y="6603"/>
                  </a:lnTo>
                  <a:lnTo>
                    <a:pt x="31623" y="7492"/>
                  </a:lnTo>
                  <a:lnTo>
                    <a:pt x="31623" y="8509"/>
                  </a:lnTo>
                  <a:lnTo>
                    <a:pt x="31623" y="24129"/>
                  </a:lnTo>
                  <a:lnTo>
                    <a:pt x="54483" y="5968"/>
                  </a:lnTo>
                  <a:lnTo>
                    <a:pt x="58293" y="3937"/>
                  </a:lnTo>
                  <a:lnTo>
                    <a:pt x="62356" y="2412"/>
                  </a:lnTo>
                  <a:lnTo>
                    <a:pt x="66421" y="1524"/>
                  </a:lnTo>
                  <a:lnTo>
                    <a:pt x="70485" y="508"/>
                  </a:lnTo>
                  <a:lnTo>
                    <a:pt x="74930" y="0"/>
                  </a:lnTo>
                  <a:lnTo>
                    <a:pt x="79629" y="0"/>
                  </a:lnTo>
                  <a:close/>
                </a:path>
              </a:pathLst>
            </a:custGeom>
            <a:ln w="12192">
              <a:solidFill>
                <a:srgbClr val="BADFE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59067" y="3075432"/>
              <a:ext cx="901801" cy="273685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355597" y="3089021"/>
              <a:ext cx="169545" cy="209169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1775599" y="3194811"/>
              <a:ext cx="167005" cy="43180"/>
            </a:xfrm>
            <a:custGeom>
              <a:avLst/>
              <a:gdLst/>
              <a:ahLst/>
              <a:cxnLst/>
              <a:rect l="l" t="t" r="r" b="b"/>
              <a:pathLst>
                <a:path w="167005" h="43180">
                  <a:moveTo>
                    <a:pt x="166865" y="21082"/>
                  </a:moveTo>
                  <a:lnTo>
                    <a:pt x="166154" y="13081"/>
                  </a:lnTo>
                  <a:lnTo>
                    <a:pt x="166103" y="12954"/>
                  </a:lnTo>
                  <a:lnTo>
                    <a:pt x="165912" y="12192"/>
                  </a:lnTo>
                  <a:lnTo>
                    <a:pt x="164960" y="8128"/>
                  </a:lnTo>
                  <a:lnTo>
                    <a:pt x="164833" y="7239"/>
                  </a:lnTo>
                  <a:lnTo>
                    <a:pt x="164325" y="6477"/>
                  </a:lnTo>
                  <a:lnTo>
                    <a:pt x="163817" y="5842"/>
                  </a:lnTo>
                  <a:lnTo>
                    <a:pt x="160896" y="2032"/>
                  </a:lnTo>
                  <a:lnTo>
                    <a:pt x="159753" y="1270"/>
                  </a:lnTo>
                  <a:lnTo>
                    <a:pt x="158483" y="1016"/>
                  </a:lnTo>
                  <a:lnTo>
                    <a:pt x="154419" y="0"/>
                  </a:lnTo>
                  <a:lnTo>
                    <a:pt x="12560" y="0"/>
                  </a:lnTo>
                  <a:lnTo>
                    <a:pt x="11925" y="127"/>
                  </a:lnTo>
                  <a:lnTo>
                    <a:pt x="11417" y="254"/>
                  </a:lnTo>
                  <a:lnTo>
                    <a:pt x="8115" y="1270"/>
                  </a:lnTo>
                  <a:lnTo>
                    <a:pt x="7099" y="1524"/>
                  </a:lnTo>
                  <a:lnTo>
                    <a:pt x="6083" y="2286"/>
                  </a:lnTo>
                  <a:lnTo>
                    <a:pt x="3035" y="5842"/>
                  </a:lnTo>
                  <a:lnTo>
                    <a:pt x="2400" y="6477"/>
                  </a:lnTo>
                  <a:lnTo>
                    <a:pt x="1892" y="7366"/>
                  </a:lnTo>
                  <a:lnTo>
                    <a:pt x="495" y="13081"/>
                  </a:lnTo>
                  <a:lnTo>
                    <a:pt x="368" y="13843"/>
                  </a:lnTo>
                  <a:lnTo>
                    <a:pt x="304" y="15367"/>
                  </a:lnTo>
                  <a:lnTo>
                    <a:pt x="25" y="21082"/>
                  </a:lnTo>
                  <a:lnTo>
                    <a:pt x="0" y="22098"/>
                  </a:lnTo>
                  <a:lnTo>
                    <a:pt x="368" y="28956"/>
                  </a:lnTo>
                  <a:lnTo>
                    <a:pt x="495" y="29718"/>
                  </a:lnTo>
                  <a:lnTo>
                    <a:pt x="584" y="30480"/>
                  </a:lnTo>
                  <a:lnTo>
                    <a:pt x="8496" y="41783"/>
                  </a:lnTo>
                  <a:lnTo>
                    <a:pt x="12179" y="42672"/>
                  </a:lnTo>
                  <a:lnTo>
                    <a:pt x="154800" y="42672"/>
                  </a:lnTo>
                  <a:lnTo>
                    <a:pt x="160007" y="41402"/>
                  </a:lnTo>
                  <a:lnTo>
                    <a:pt x="161277" y="40640"/>
                  </a:lnTo>
                  <a:lnTo>
                    <a:pt x="162166" y="39370"/>
                  </a:lnTo>
                  <a:lnTo>
                    <a:pt x="164452" y="36195"/>
                  </a:lnTo>
                  <a:lnTo>
                    <a:pt x="164960" y="34925"/>
                  </a:lnTo>
                  <a:lnTo>
                    <a:pt x="166179" y="30480"/>
                  </a:lnTo>
                  <a:lnTo>
                    <a:pt x="166395" y="29718"/>
                  </a:lnTo>
                  <a:lnTo>
                    <a:pt x="166484" y="28956"/>
                  </a:lnTo>
                  <a:lnTo>
                    <a:pt x="166865" y="21082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0" name="object 3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768982" y="3188716"/>
              <a:ext cx="154686" cy="30607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1768982" y="3188716"/>
              <a:ext cx="154940" cy="31115"/>
            </a:xfrm>
            <a:custGeom>
              <a:avLst/>
              <a:gdLst/>
              <a:ahLst/>
              <a:cxnLst/>
              <a:rect l="l" t="t" r="r" b="b"/>
              <a:pathLst>
                <a:path w="154939" h="31114">
                  <a:moveTo>
                    <a:pt x="6985" y="0"/>
                  </a:moveTo>
                  <a:lnTo>
                    <a:pt x="147828" y="0"/>
                  </a:lnTo>
                  <a:lnTo>
                    <a:pt x="148971" y="0"/>
                  </a:lnTo>
                  <a:lnTo>
                    <a:pt x="149987" y="254"/>
                  </a:lnTo>
                  <a:lnTo>
                    <a:pt x="150875" y="762"/>
                  </a:lnTo>
                  <a:lnTo>
                    <a:pt x="151765" y="1270"/>
                  </a:lnTo>
                  <a:lnTo>
                    <a:pt x="152527" y="2159"/>
                  </a:lnTo>
                  <a:lnTo>
                    <a:pt x="153035" y="3429"/>
                  </a:lnTo>
                  <a:lnTo>
                    <a:pt x="153543" y="4699"/>
                  </a:lnTo>
                  <a:lnTo>
                    <a:pt x="153924" y="6223"/>
                  </a:lnTo>
                  <a:lnTo>
                    <a:pt x="154178" y="8128"/>
                  </a:lnTo>
                  <a:lnTo>
                    <a:pt x="154559" y="10160"/>
                  </a:lnTo>
                  <a:lnTo>
                    <a:pt x="154686" y="12446"/>
                  </a:lnTo>
                  <a:lnTo>
                    <a:pt x="154686" y="15367"/>
                  </a:lnTo>
                  <a:lnTo>
                    <a:pt x="154686" y="20828"/>
                  </a:lnTo>
                  <a:lnTo>
                    <a:pt x="154178" y="24764"/>
                  </a:lnTo>
                  <a:lnTo>
                    <a:pt x="153035" y="27050"/>
                  </a:lnTo>
                  <a:lnTo>
                    <a:pt x="152019" y="29463"/>
                  </a:lnTo>
                  <a:lnTo>
                    <a:pt x="150241" y="30607"/>
                  </a:lnTo>
                  <a:lnTo>
                    <a:pt x="147828" y="30607"/>
                  </a:lnTo>
                  <a:lnTo>
                    <a:pt x="6985" y="30607"/>
                  </a:lnTo>
                  <a:lnTo>
                    <a:pt x="4444" y="30607"/>
                  </a:lnTo>
                  <a:lnTo>
                    <a:pt x="2667" y="29463"/>
                  </a:lnTo>
                  <a:lnTo>
                    <a:pt x="1524" y="27050"/>
                  </a:lnTo>
                  <a:lnTo>
                    <a:pt x="508" y="24764"/>
                  </a:lnTo>
                  <a:lnTo>
                    <a:pt x="0" y="20828"/>
                  </a:lnTo>
                  <a:lnTo>
                    <a:pt x="0" y="15367"/>
                  </a:lnTo>
                  <a:lnTo>
                    <a:pt x="0" y="9779"/>
                  </a:lnTo>
                  <a:lnTo>
                    <a:pt x="508" y="5842"/>
                  </a:lnTo>
                  <a:lnTo>
                    <a:pt x="1524" y="3556"/>
                  </a:lnTo>
                  <a:lnTo>
                    <a:pt x="2667" y="1270"/>
                  </a:lnTo>
                  <a:lnTo>
                    <a:pt x="4444" y="0"/>
                  </a:lnTo>
                  <a:lnTo>
                    <a:pt x="6985" y="0"/>
                  </a:lnTo>
                  <a:close/>
                </a:path>
              </a:pathLst>
            </a:custGeom>
            <a:ln w="12192">
              <a:solidFill>
                <a:srgbClr val="BADFE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2" name="object 32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020823" y="3086481"/>
              <a:ext cx="3056128" cy="223774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014092" y="3080258"/>
              <a:ext cx="3044062" cy="211836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2232405" y="3144901"/>
              <a:ext cx="2825750" cy="146050"/>
            </a:xfrm>
            <a:custGeom>
              <a:avLst/>
              <a:gdLst/>
              <a:ahLst/>
              <a:cxnLst/>
              <a:rect l="l" t="t" r="r" b="b"/>
              <a:pathLst>
                <a:path w="2825750" h="146050">
                  <a:moveTo>
                    <a:pt x="2804668" y="100711"/>
                  </a:moveTo>
                  <a:lnTo>
                    <a:pt x="2808732" y="100711"/>
                  </a:lnTo>
                  <a:lnTo>
                    <a:pt x="2812034" y="101091"/>
                  </a:lnTo>
                  <a:lnTo>
                    <a:pt x="2814701" y="101853"/>
                  </a:lnTo>
                  <a:lnTo>
                    <a:pt x="2817368" y="102615"/>
                  </a:lnTo>
                  <a:lnTo>
                    <a:pt x="2819527" y="103886"/>
                  </a:lnTo>
                  <a:lnTo>
                    <a:pt x="2821178" y="105663"/>
                  </a:lnTo>
                  <a:lnTo>
                    <a:pt x="2822829" y="107441"/>
                  </a:lnTo>
                  <a:lnTo>
                    <a:pt x="2823972" y="109727"/>
                  </a:lnTo>
                  <a:lnTo>
                    <a:pt x="2824734" y="112649"/>
                  </a:lnTo>
                  <a:lnTo>
                    <a:pt x="2825369" y="115570"/>
                  </a:lnTo>
                  <a:lnTo>
                    <a:pt x="2825749" y="119125"/>
                  </a:lnTo>
                  <a:lnTo>
                    <a:pt x="2825749" y="123316"/>
                  </a:lnTo>
                  <a:lnTo>
                    <a:pt x="2825749" y="127508"/>
                  </a:lnTo>
                  <a:lnTo>
                    <a:pt x="2821178" y="140715"/>
                  </a:lnTo>
                  <a:lnTo>
                    <a:pt x="2819527" y="142494"/>
                  </a:lnTo>
                  <a:lnTo>
                    <a:pt x="2817368" y="143763"/>
                  </a:lnTo>
                  <a:lnTo>
                    <a:pt x="2814701" y="144525"/>
                  </a:lnTo>
                  <a:lnTo>
                    <a:pt x="2812034" y="145287"/>
                  </a:lnTo>
                  <a:lnTo>
                    <a:pt x="2808732" y="145669"/>
                  </a:lnTo>
                  <a:lnTo>
                    <a:pt x="2804668" y="145669"/>
                  </a:lnTo>
                  <a:lnTo>
                    <a:pt x="2800604" y="145669"/>
                  </a:lnTo>
                  <a:lnTo>
                    <a:pt x="2797174" y="145287"/>
                  </a:lnTo>
                  <a:lnTo>
                    <a:pt x="2794508" y="144525"/>
                  </a:lnTo>
                  <a:lnTo>
                    <a:pt x="2791841" y="143763"/>
                  </a:lnTo>
                  <a:lnTo>
                    <a:pt x="2789682" y="142494"/>
                  </a:lnTo>
                  <a:lnTo>
                    <a:pt x="2788031" y="140715"/>
                  </a:lnTo>
                  <a:lnTo>
                    <a:pt x="2786380" y="138937"/>
                  </a:lnTo>
                  <a:lnTo>
                    <a:pt x="2785236" y="136651"/>
                  </a:lnTo>
                  <a:lnTo>
                    <a:pt x="2784729" y="133858"/>
                  </a:lnTo>
                  <a:lnTo>
                    <a:pt x="2784094" y="131063"/>
                  </a:lnTo>
                  <a:lnTo>
                    <a:pt x="2783840" y="127508"/>
                  </a:lnTo>
                  <a:lnTo>
                    <a:pt x="2783840" y="123316"/>
                  </a:lnTo>
                  <a:lnTo>
                    <a:pt x="2783840" y="119125"/>
                  </a:lnTo>
                  <a:lnTo>
                    <a:pt x="2784094" y="115570"/>
                  </a:lnTo>
                  <a:lnTo>
                    <a:pt x="2784729" y="112649"/>
                  </a:lnTo>
                  <a:lnTo>
                    <a:pt x="2785236" y="109727"/>
                  </a:lnTo>
                  <a:lnTo>
                    <a:pt x="2786380" y="107441"/>
                  </a:lnTo>
                  <a:lnTo>
                    <a:pt x="2788031" y="105663"/>
                  </a:lnTo>
                  <a:lnTo>
                    <a:pt x="2789682" y="103886"/>
                  </a:lnTo>
                  <a:lnTo>
                    <a:pt x="2791841" y="102615"/>
                  </a:lnTo>
                  <a:lnTo>
                    <a:pt x="2794508" y="101853"/>
                  </a:lnTo>
                  <a:lnTo>
                    <a:pt x="2797174" y="101091"/>
                  </a:lnTo>
                  <a:lnTo>
                    <a:pt x="2800604" y="100711"/>
                  </a:lnTo>
                  <a:lnTo>
                    <a:pt x="2804668" y="100711"/>
                  </a:lnTo>
                  <a:close/>
                </a:path>
                <a:path w="2825750" h="146050">
                  <a:moveTo>
                    <a:pt x="542544" y="82296"/>
                  </a:moveTo>
                  <a:lnTo>
                    <a:pt x="536575" y="82296"/>
                  </a:lnTo>
                  <a:lnTo>
                    <a:pt x="531368" y="82676"/>
                  </a:lnTo>
                  <a:lnTo>
                    <a:pt x="527176" y="83565"/>
                  </a:lnTo>
                  <a:lnTo>
                    <a:pt x="522858" y="84454"/>
                  </a:lnTo>
                  <a:lnTo>
                    <a:pt x="510794" y="94107"/>
                  </a:lnTo>
                  <a:lnTo>
                    <a:pt x="509524" y="96647"/>
                  </a:lnTo>
                  <a:lnTo>
                    <a:pt x="509016" y="99568"/>
                  </a:lnTo>
                  <a:lnTo>
                    <a:pt x="509016" y="102870"/>
                  </a:lnTo>
                  <a:lnTo>
                    <a:pt x="509016" y="108331"/>
                  </a:lnTo>
                  <a:lnTo>
                    <a:pt x="510667" y="112775"/>
                  </a:lnTo>
                  <a:lnTo>
                    <a:pt x="514223" y="115950"/>
                  </a:lnTo>
                  <a:lnTo>
                    <a:pt x="517779" y="119125"/>
                  </a:lnTo>
                  <a:lnTo>
                    <a:pt x="522605" y="120650"/>
                  </a:lnTo>
                  <a:lnTo>
                    <a:pt x="528955" y="120650"/>
                  </a:lnTo>
                  <a:lnTo>
                    <a:pt x="534162" y="120650"/>
                  </a:lnTo>
                  <a:lnTo>
                    <a:pt x="538988" y="119379"/>
                  </a:lnTo>
                  <a:lnTo>
                    <a:pt x="543432" y="116586"/>
                  </a:lnTo>
                  <a:lnTo>
                    <a:pt x="547877" y="113919"/>
                  </a:lnTo>
                  <a:lnTo>
                    <a:pt x="552323" y="110109"/>
                  </a:lnTo>
                  <a:lnTo>
                    <a:pt x="556894" y="104901"/>
                  </a:lnTo>
                  <a:lnTo>
                    <a:pt x="556894" y="82296"/>
                  </a:lnTo>
                  <a:lnTo>
                    <a:pt x="542544" y="82296"/>
                  </a:lnTo>
                  <a:close/>
                </a:path>
                <a:path w="2825750" h="146050">
                  <a:moveTo>
                    <a:pt x="33527" y="82296"/>
                  </a:moveTo>
                  <a:lnTo>
                    <a:pt x="27558" y="82296"/>
                  </a:lnTo>
                  <a:lnTo>
                    <a:pt x="22351" y="82676"/>
                  </a:lnTo>
                  <a:lnTo>
                    <a:pt x="18161" y="83565"/>
                  </a:lnTo>
                  <a:lnTo>
                    <a:pt x="13843" y="84454"/>
                  </a:lnTo>
                  <a:lnTo>
                    <a:pt x="1777" y="94107"/>
                  </a:lnTo>
                  <a:lnTo>
                    <a:pt x="507" y="96647"/>
                  </a:lnTo>
                  <a:lnTo>
                    <a:pt x="0" y="99568"/>
                  </a:lnTo>
                  <a:lnTo>
                    <a:pt x="0" y="102870"/>
                  </a:lnTo>
                  <a:lnTo>
                    <a:pt x="0" y="108331"/>
                  </a:lnTo>
                  <a:lnTo>
                    <a:pt x="1650" y="112775"/>
                  </a:lnTo>
                  <a:lnTo>
                    <a:pt x="5206" y="115950"/>
                  </a:lnTo>
                  <a:lnTo>
                    <a:pt x="8762" y="119125"/>
                  </a:lnTo>
                  <a:lnTo>
                    <a:pt x="13588" y="120650"/>
                  </a:lnTo>
                  <a:lnTo>
                    <a:pt x="19938" y="120650"/>
                  </a:lnTo>
                  <a:lnTo>
                    <a:pt x="25145" y="120650"/>
                  </a:lnTo>
                  <a:lnTo>
                    <a:pt x="29971" y="119379"/>
                  </a:lnTo>
                  <a:lnTo>
                    <a:pt x="34417" y="116586"/>
                  </a:lnTo>
                  <a:lnTo>
                    <a:pt x="38862" y="113919"/>
                  </a:lnTo>
                  <a:lnTo>
                    <a:pt x="43306" y="110109"/>
                  </a:lnTo>
                  <a:lnTo>
                    <a:pt x="47879" y="104901"/>
                  </a:lnTo>
                  <a:lnTo>
                    <a:pt x="47879" y="82296"/>
                  </a:lnTo>
                  <a:lnTo>
                    <a:pt x="33527" y="82296"/>
                  </a:lnTo>
                  <a:close/>
                </a:path>
                <a:path w="2825750" h="146050">
                  <a:moveTo>
                    <a:pt x="1568069" y="27050"/>
                  </a:moveTo>
                  <a:lnTo>
                    <a:pt x="1562481" y="27050"/>
                  </a:lnTo>
                  <a:lnTo>
                    <a:pt x="1557655" y="28066"/>
                  </a:lnTo>
                  <a:lnTo>
                    <a:pt x="1553464" y="30099"/>
                  </a:lnTo>
                  <a:lnTo>
                    <a:pt x="1549272" y="32131"/>
                  </a:lnTo>
                  <a:lnTo>
                    <a:pt x="1537208" y="53212"/>
                  </a:lnTo>
                  <a:lnTo>
                    <a:pt x="1535810" y="58674"/>
                  </a:lnTo>
                  <a:lnTo>
                    <a:pt x="1535176" y="64897"/>
                  </a:lnTo>
                  <a:lnTo>
                    <a:pt x="1535176" y="72009"/>
                  </a:lnTo>
                  <a:lnTo>
                    <a:pt x="1535176" y="78486"/>
                  </a:lnTo>
                  <a:lnTo>
                    <a:pt x="1535683" y="84582"/>
                  </a:lnTo>
                  <a:lnTo>
                    <a:pt x="1536827" y="90043"/>
                  </a:lnTo>
                  <a:lnTo>
                    <a:pt x="1537843" y="95631"/>
                  </a:lnTo>
                  <a:lnTo>
                    <a:pt x="1561338" y="117221"/>
                  </a:lnTo>
                  <a:lnTo>
                    <a:pt x="1567433" y="117221"/>
                  </a:lnTo>
                  <a:lnTo>
                    <a:pt x="1573148" y="117221"/>
                  </a:lnTo>
                  <a:lnTo>
                    <a:pt x="1592453" y="105283"/>
                  </a:lnTo>
                  <a:lnTo>
                    <a:pt x="1595120" y="101473"/>
                  </a:lnTo>
                  <a:lnTo>
                    <a:pt x="1597152" y="96774"/>
                  </a:lnTo>
                  <a:lnTo>
                    <a:pt x="1598421" y="91312"/>
                  </a:lnTo>
                  <a:lnTo>
                    <a:pt x="1599692" y="85725"/>
                  </a:lnTo>
                  <a:lnTo>
                    <a:pt x="1600327" y="79501"/>
                  </a:lnTo>
                  <a:lnTo>
                    <a:pt x="1600327" y="72389"/>
                  </a:lnTo>
                  <a:lnTo>
                    <a:pt x="1600327" y="65912"/>
                  </a:lnTo>
                  <a:lnTo>
                    <a:pt x="1593469" y="40004"/>
                  </a:lnTo>
                  <a:lnTo>
                    <a:pt x="1591056" y="35940"/>
                  </a:lnTo>
                  <a:lnTo>
                    <a:pt x="1587754" y="32765"/>
                  </a:lnTo>
                  <a:lnTo>
                    <a:pt x="1583563" y="30479"/>
                  </a:lnTo>
                  <a:lnTo>
                    <a:pt x="1579498" y="28194"/>
                  </a:lnTo>
                  <a:lnTo>
                    <a:pt x="1574292" y="27050"/>
                  </a:lnTo>
                  <a:lnTo>
                    <a:pt x="1568069" y="27050"/>
                  </a:lnTo>
                  <a:close/>
                </a:path>
                <a:path w="2825750" h="146050">
                  <a:moveTo>
                    <a:pt x="317119" y="23875"/>
                  </a:moveTo>
                  <a:lnTo>
                    <a:pt x="312293" y="23875"/>
                  </a:lnTo>
                  <a:lnTo>
                    <a:pt x="308229" y="24764"/>
                  </a:lnTo>
                  <a:lnTo>
                    <a:pt x="304673" y="26670"/>
                  </a:lnTo>
                  <a:lnTo>
                    <a:pt x="301117" y="28448"/>
                  </a:lnTo>
                  <a:lnTo>
                    <a:pt x="290575" y="44576"/>
                  </a:lnTo>
                  <a:lnTo>
                    <a:pt x="289306" y="48640"/>
                  </a:lnTo>
                  <a:lnTo>
                    <a:pt x="288544" y="53086"/>
                  </a:lnTo>
                  <a:lnTo>
                    <a:pt x="288417" y="57658"/>
                  </a:lnTo>
                  <a:lnTo>
                    <a:pt x="344296" y="57658"/>
                  </a:lnTo>
                  <a:lnTo>
                    <a:pt x="326517" y="23875"/>
                  </a:lnTo>
                  <a:lnTo>
                    <a:pt x="317119" y="23875"/>
                  </a:lnTo>
                  <a:close/>
                </a:path>
                <a:path w="2825750" h="146050">
                  <a:moveTo>
                    <a:pt x="2804668" y="3428"/>
                  </a:moveTo>
                  <a:lnTo>
                    <a:pt x="2808732" y="3428"/>
                  </a:lnTo>
                  <a:lnTo>
                    <a:pt x="2812034" y="3810"/>
                  </a:lnTo>
                  <a:lnTo>
                    <a:pt x="2814701" y="4572"/>
                  </a:lnTo>
                  <a:lnTo>
                    <a:pt x="2817368" y="5334"/>
                  </a:lnTo>
                  <a:lnTo>
                    <a:pt x="2819527" y="6603"/>
                  </a:lnTo>
                  <a:lnTo>
                    <a:pt x="2821178" y="8509"/>
                  </a:lnTo>
                  <a:lnTo>
                    <a:pt x="2822829" y="10287"/>
                  </a:lnTo>
                  <a:lnTo>
                    <a:pt x="2823972" y="12573"/>
                  </a:lnTo>
                  <a:lnTo>
                    <a:pt x="2824734" y="15494"/>
                  </a:lnTo>
                  <a:lnTo>
                    <a:pt x="2825369" y="18287"/>
                  </a:lnTo>
                  <a:lnTo>
                    <a:pt x="2825749" y="21844"/>
                  </a:lnTo>
                  <a:lnTo>
                    <a:pt x="2825749" y="26162"/>
                  </a:lnTo>
                  <a:lnTo>
                    <a:pt x="2825749" y="30352"/>
                  </a:lnTo>
                  <a:lnTo>
                    <a:pt x="2821178" y="43434"/>
                  </a:lnTo>
                  <a:lnTo>
                    <a:pt x="2819527" y="45212"/>
                  </a:lnTo>
                  <a:lnTo>
                    <a:pt x="2817368" y="46482"/>
                  </a:lnTo>
                  <a:lnTo>
                    <a:pt x="2814701" y="47244"/>
                  </a:lnTo>
                  <a:lnTo>
                    <a:pt x="2812034" y="48006"/>
                  </a:lnTo>
                  <a:lnTo>
                    <a:pt x="2808732" y="48387"/>
                  </a:lnTo>
                  <a:lnTo>
                    <a:pt x="2804668" y="48387"/>
                  </a:lnTo>
                  <a:lnTo>
                    <a:pt x="2800604" y="48387"/>
                  </a:lnTo>
                  <a:lnTo>
                    <a:pt x="2797174" y="48006"/>
                  </a:lnTo>
                  <a:lnTo>
                    <a:pt x="2794508" y="47244"/>
                  </a:lnTo>
                  <a:lnTo>
                    <a:pt x="2791841" y="46482"/>
                  </a:lnTo>
                  <a:lnTo>
                    <a:pt x="2789682" y="45212"/>
                  </a:lnTo>
                  <a:lnTo>
                    <a:pt x="2788031" y="43434"/>
                  </a:lnTo>
                  <a:lnTo>
                    <a:pt x="2786380" y="41656"/>
                  </a:lnTo>
                  <a:lnTo>
                    <a:pt x="2785236" y="39370"/>
                  </a:lnTo>
                  <a:lnTo>
                    <a:pt x="2784729" y="36575"/>
                  </a:lnTo>
                  <a:lnTo>
                    <a:pt x="2784094" y="33782"/>
                  </a:lnTo>
                  <a:lnTo>
                    <a:pt x="2783840" y="30352"/>
                  </a:lnTo>
                  <a:lnTo>
                    <a:pt x="2783840" y="26162"/>
                  </a:lnTo>
                  <a:lnTo>
                    <a:pt x="2783840" y="21844"/>
                  </a:lnTo>
                  <a:lnTo>
                    <a:pt x="2784094" y="18287"/>
                  </a:lnTo>
                  <a:lnTo>
                    <a:pt x="2784729" y="15494"/>
                  </a:lnTo>
                  <a:lnTo>
                    <a:pt x="2785236" y="12573"/>
                  </a:lnTo>
                  <a:lnTo>
                    <a:pt x="2786380" y="10287"/>
                  </a:lnTo>
                  <a:lnTo>
                    <a:pt x="2788031" y="8509"/>
                  </a:lnTo>
                  <a:lnTo>
                    <a:pt x="2789682" y="6603"/>
                  </a:lnTo>
                  <a:lnTo>
                    <a:pt x="2791841" y="5334"/>
                  </a:lnTo>
                  <a:lnTo>
                    <a:pt x="2794508" y="4572"/>
                  </a:lnTo>
                  <a:lnTo>
                    <a:pt x="2797174" y="3810"/>
                  </a:lnTo>
                  <a:lnTo>
                    <a:pt x="2800604" y="3428"/>
                  </a:lnTo>
                  <a:lnTo>
                    <a:pt x="2804668" y="3428"/>
                  </a:lnTo>
                  <a:close/>
                </a:path>
                <a:path w="2825750" h="146050">
                  <a:moveTo>
                    <a:pt x="120904" y="0"/>
                  </a:moveTo>
                  <a:lnTo>
                    <a:pt x="124968" y="0"/>
                  </a:lnTo>
                  <a:lnTo>
                    <a:pt x="128269" y="126"/>
                  </a:lnTo>
                  <a:lnTo>
                    <a:pt x="130810" y="381"/>
                  </a:lnTo>
                  <a:lnTo>
                    <a:pt x="133223" y="635"/>
                  </a:lnTo>
                  <a:lnTo>
                    <a:pt x="135255" y="888"/>
                  </a:lnTo>
                  <a:lnTo>
                    <a:pt x="136651" y="1397"/>
                  </a:lnTo>
                  <a:lnTo>
                    <a:pt x="138049" y="1777"/>
                  </a:lnTo>
                  <a:lnTo>
                    <a:pt x="139064" y="2412"/>
                  </a:lnTo>
                  <a:lnTo>
                    <a:pt x="139700" y="3301"/>
                  </a:lnTo>
                  <a:lnTo>
                    <a:pt x="140335" y="4190"/>
                  </a:lnTo>
                  <a:lnTo>
                    <a:pt x="140843" y="5207"/>
                  </a:lnTo>
                  <a:lnTo>
                    <a:pt x="141224" y="6350"/>
                  </a:lnTo>
                  <a:lnTo>
                    <a:pt x="171450" y="103886"/>
                  </a:lnTo>
                  <a:lnTo>
                    <a:pt x="172338" y="107569"/>
                  </a:lnTo>
                  <a:lnTo>
                    <a:pt x="173227" y="103886"/>
                  </a:lnTo>
                  <a:lnTo>
                    <a:pt x="202945" y="6350"/>
                  </a:lnTo>
                  <a:lnTo>
                    <a:pt x="203200" y="5207"/>
                  </a:lnTo>
                  <a:lnTo>
                    <a:pt x="203707" y="4190"/>
                  </a:lnTo>
                  <a:lnTo>
                    <a:pt x="204343" y="3301"/>
                  </a:lnTo>
                  <a:lnTo>
                    <a:pt x="204977" y="2412"/>
                  </a:lnTo>
                  <a:lnTo>
                    <a:pt x="205994" y="1777"/>
                  </a:lnTo>
                  <a:lnTo>
                    <a:pt x="207391" y="1397"/>
                  </a:lnTo>
                  <a:lnTo>
                    <a:pt x="208787" y="888"/>
                  </a:lnTo>
                  <a:lnTo>
                    <a:pt x="210693" y="635"/>
                  </a:lnTo>
                  <a:lnTo>
                    <a:pt x="212979" y="381"/>
                  </a:lnTo>
                  <a:lnTo>
                    <a:pt x="215264" y="126"/>
                  </a:lnTo>
                  <a:lnTo>
                    <a:pt x="218439" y="0"/>
                  </a:lnTo>
                  <a:lnTo>
                    <a:pt x="222123" y="0"/>
                  </a:lnTo>
                  <a:lnTo>
                    <a:pt x="225806" y="0"/>
                  </a:lnTo>
                  <a:lnTo>
                    <a:pt x="228854" y="126"/>
                  </a:lnTo>
                  <a:lnTo>
                    <a:pt x="231139" y="253"/>
                  </a:lnTo>
                  <a:lnTo>
                    <a:pt x="233425" y="508"/>
                  </a:lnTo>
                  <a:lnTo>
                    <a:pt x="235331" y="762"/>
                  </a:lnTo>
                  <a:lnTo>
                    <a:pt x="236600" y="1270"/>
                  </a:lnTo>
                  <a:lnTo>
                    <a:pt x="237870" y="1777"/>
                  </a:lnTo>
                  <a:lnTo>
                    <a:pt x="238760" y="2412"/>
                  </a:lnTo>
                  <a:lnTo>
                    <a:pt x="239268" y="3175"/>
                  </a:lnTo>
                  <a:lnTo>
                    <a:pt x="239775" y="3937"/>
                  </a:lnTo>
                  <a:lnTo>
                    <a:pt x="240030" y="4825"/>
                  </a:lnTo>
                  <a:lnTo>
                    <a:pt x="240030" y="5714"/>
                  </a:lnTo>
                  <a:lnTo>
                    <a:pt x="240030" y="6223"/>
                  </a:lnTo>
                  <a:lnTo>
                    <a:pt x="240030" y="6858"/>
                  </a:lnTo>
                  <a:lnTo>
                    <a:pt x="239902" y="7620"/>
                  </a:lnTo>
                  <a:lnTo>
                    <a:pt x="239902" y="8254"/>
                  </a:lnTo>
                  <a:lnTo>
                    <a:pt x="239775" y="9016"/>
                  </a:lnTo>
                  <a:lnTo>
                    <a:pt x="239649" y="9906"/>
                  </a:lnTo>
                  <a:lnTo>
                    <a:pt x="239521" y="10668"/>
                  </a:lnTo>
                  <a:lnTo>
                    <a:pt x="239268" y="11684"/>
                  </a:lnTo>
                  <a:lnTo>
                    <a:pt x="239013" y="12826"/>
                  </a:lnTo>
                  <a:lnTo>
                    <a:pt x="238760" y="13843"/>
                  </a:lnTo>
                  <a:lnTo>
                    <a:pt x="238506" y="15112"/>
                  </a:lnTo>
                  <a:lnTo>
                    <a:pt x="238125" y="16510"/>
                  </a:lnTo>
                  <a:lnTo>
                    <a:pt x="198246" y="136651"/>
                  </a:lnTo>
                  <a:lnTo>
                    <a:pt x="197738" y="138302"/>
                  </a:lnTo>
                  <a:lnTo>
                    <a:pt x="192024" y="143128"/>
                  </a:lnTo>
                  <a:lnTo>
                    <a:pt x="190119" y="143763"/>
                  </a:lnTo>
                  <a:lnTo>
                    <a:pt x="187451" y="144145"/>
                  </a:lnTo>
                  <a:lnTo>
                    <a:pt x="184150" y="144272"/>
                  </a:lnTo>
                  <a:lnTo>
                    <a:pt x="180848" y="144525"/>
                  </a:lnTo>
                  <a:lnTo>
                    <a:pt x="176402" y="144652"/>
                  </a:lnTo>
                  <a:lnTo>
                    <a:pt x="171069" y="144652"/>
                  </a:lnTo>
                  <a:lnTo>
                    <a:pt x="165862" y="144652"/>
                  </a:lnTo>
                  <a:lnTo>
                    <a:pt x="161544" y="144525"/>
                  </a:lnTo>
                  <a:lnTo>
                    <a:pt x="158242" y="144272"/>
                  </a:lnTo>
                  <a:lnTo>
                    <a:pt x="154939" y="144018"/>
                  </a:lnTo>
                  <a:lnTo>
                    <a:pt x="104393" y="16510"/>
                  </a:lnTo>
                  <a:lnTo>
                    <a:pt x="103886" y="14477"/>
                  </a:lnTo>
                  <a:lnTo>
                    <a:pt x="103377" y="12700"/>
                  </a:lnTo>
                  <a:lnTo>
                    <a:pt x="102996" y="11175"/>
                  </a:lnTo>
                  <a:lnTo>
                    <a:pt x="102616" y="9525"/>
                  </a:lnTo>
                  <a:lnTo>
                    <a:pt x="102488" y="8382"/>
                  </a:lnTo>
                  <a:lnTo>
                    <a:pt x="102362" y="7747"/>
                  </a:lnTo>
                  <a:lnTo>
                    <a:pt x="102362" y="6985"/>
                  </a:lnTo>
                  <a:lnTo>
                    <a:pt x="102362" y="6350"/>
                  </a:lnTo>
                  <a:lnTo>
                    <a:pt x="102362" y="5714"/>
                  </a:lnTo>
                  <a:lnTo>
                    <a:pt x="102362" y="4825"/>
                  </a:lnTo>
                  <a:lnTo>
                    <a:pt x="102616" y="3937"/>
                  </a:lnTo>
                  <a:lnTo>
                    <a:pt x="103124" y="3175"/>
                  </a:lnTo>
                  <a:lnTo>
                    <a:pt x="103758" y="2412"/>
                  </a:lnTo>
                  <a:lnTo>
                    <a:pt x="104648" y="1777"/>
                  </a:lnTo>
                  <a:lnTo>
                    <a:pt x="106044" y="1270"/>
                  </a:lnTo>
                  <a:lnTo>
                    <a:pt x="107442" y="762"/>
                  </a:lnTo>
                  <a:lnTo>
                    <a:pt x="109346" y="508"/>
                  </a:lnTo>
                  <a:lnTo>
                    <a:pt x="111760" y="253"/>
                  </a:lnTo>
                  <a:lnTo>
                    <a:pt x="114173" y="126"/>
                  </a:lnTo>
                  <a:lnTo>
                    <a:pt x="117220" y="0"/>
                  </a:lnTo>
                  <a:lnTo>
                    <a:pt x="120904" y="0"/>
                  </a:lnTo>
                  <a:close/>
                </a:path>
              </a:pathLst>
            </a:custGeom>
            <a:ln w="12192">
              <a:solidFill>
                <a:srgbClr val="BADFE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5" name="object 35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251452" y="3136265"/>
              <a:ext cx="674243" cy="161925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3728973" y="3142361"/>
              <a:ext cx="142875" cy="149860"/>
            </a:xfrm>
            <a:custGeom>
              <a:avLst/>
              <a:gdLst/>
              <a:ahLst/>
              <a:cxnLst/>
              <a:rect l="l" t="t" r="r" b="b"/>
              <a:pathLst>
                <a:path w="142875" h="149860">
                  <a:moveTo>
                    <a:pt x="72771" y="0"/>
                  </a:moveTo>
                  <a:lnTo>
                    <a:pt x="115760" y="10795"/>
                  </a:lnTo>
                  <a:lnTo>
                    <a:pt x="138175" y="42037"/>
                  </a:lnTo>
                  <a:lnTo>
                    <a:pt x="142366" y="73533"/>
                  </a:lnTo>
                  <a:lnTo>
                    <a:pt x="142083" y="81819"/>
                  </a:lnTo>
                  <a:lnTo>
                    <a:pt x="128599" y="123235"/>
                  </a:lnTo>
                  <a:lnTo>
                    <a:pt x="94456" y="146571"/>
                  </a:lnTo>
                  <a:lnTo>
                    <a:pt x="69596" y="149733"/>
                  </a:lnTo>
                  <a:lnTo>
                    <a:pt x="61023" y="149423"/>
                  </a:lnTo>
                  <a:lnTo>
                    <a:pt x="21589" y="134939"/>
                  </a:lnTo>
                  <a:lnTo>
                    <a:pt x="2357" y="100345"/>
                  </a:lnTo>
                  <a:lnTo>
                    <a:pt x="0" y="76200"/>
                  </a:lnTo>
                  <a:lnTo>
                    <a:pt x="285" y="67891"/>
                  </a:lnTo>
                  <a:lnTo>
                    <a:pt x="13948" y="26314"/>
                  </a:lnTo>
                  <a:lnTo>
                    <a:pt x="48017" y="3053"/>
                  </a:lnTo>
                  <a:lnTo>
                    <a:pt x="72771" y="0"/>
                  </a:lnTo>
                  <a:close/>
                </a:path>
              </a:pathLst>
            </a:custGeom>
            <a:ln w="12192">
              <a:solidFill>
                <a:srgbClr val="BADFE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7" name="object 37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916935" y="3086481"/>
              <a:ext cx="726313" cy="211709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2014092" y="3080258"/>
              <a:ext cx="2204720" cy="212090"/>
            </a:xfrm>
            <a:custGeom>
              <a:avLst/>
              <a:gdLst/>
              <a:ahLst/>
              <a:cxnLst/>
              <a:rect l="l" t="t" r="r" b="b"/>
              <a:pathLst>
                <a:path w="2204720" h="212089">
                  <a:moveTo>
                    <a:pt x="753363" y="62102"/>
                  </a:moveTo>
                  <a:lnTo>
                    <a:pt x="793495" y="70230"/>
                  </a:lnTo>
                  <a:lnTo>
                    <a:pt x="798321" y="74549"/>
                  </a:lnTo>
                  <a:lnTo>
                    <a:pt x="803020" y="78739"/>
                  </a:lnTo>
                  <a:lnTo>
                    <a:pt x="806450" y="84200"/>
                  </a:lnTo>
                  <a:lnTo>
                    <a:pt x="808736" y="90804"/>
                  </a:lnTo>
                  <a:lnTo>
                    <a:pt x="810894" y="97408"/>
                  </a:lnTo>
                  <a:lnTo>
                    <a:pt x="811911" y="105282"/>
                  </a:lnTo>
                  <a:lnTo>
                    <a:pt x="811911" y="114426"/>
                  </a:lnTo>
                  <a:lnTo>
                    <a:pt x="811911" y="203707"/>
                  </a:lnTo>
                  <a:lnTo>
                    <a:pt x="811911" y="205104"/>
                  </a:lnTo>
                  <a:lnTo>
                    <a:pt x="811402" y="206247"/>
                  </a:lnTo>
                  <a:lnTo>
                    <a:pt x="800481" y="209295"/>
                  </a:lnTo>
                  <a:lnTo>
                    <a:pt x="796289" y="209295"/>
                  </a:lnTo>
                  <a:lnTo>
                    <a:pt x="791844" y="209295"/>
                  </a:lnTo>
                  <a:lnTo>
                    <a:pt x="782319" y="207009"/>
                  </a:lnTo>
                  <a:lnTo>
                    <a:pt x="781431" y="206247"/>
                  </a:lnTo>
                  <a:lnTo>
                    <a:pt x="781050" y="205104"/>
                  </a:lnTo>
                  <a:lnTo>
                    <a:pt x="781050" y="203707"/>
                  </a:lnTo>
                  <a:lnTo>
                    <a:pt x="781050" y="193166"/>
                  </a:lnTo>
                  <a:lnTo>
                    <a:pt x="747521" y="211836"/>
                  </a:lnTo>
                  <a:lnTo>
                    <a:pt x="739013" y="211836"/>
                  </a:lnTo>
                  <a:lnTo>
                    <a:pt x="732027" y="211836"/>
                  </a:lnTo>
                  <a:lnTo>
                    <a:pt x="725551" y="210946"/>
                  </a:lnTo>
                  <a:lnTo>
                    <a:pt x="719582" y="209041"/>
                  </a:lnTo>
                  <a:lnTo>
                    <a:pt x="713739" y="207263"/>
                  </a:lnTo>
                  <a:lnTo>
                    <a:pt x="690626" y="175767"/>
                  </a:lnTo>
                  <a:lnTo>
                    <a:pt x="690626" y="168655"/>
                  </a:lnTo>
                  <a:lnTo>
                    <a:pt x="690626" y="160908"/>
                  </a:lnTo>
                  <a:lnTo>
                    <a:pt x="692150" y="154177"/>
                  </a:lnTo>
                  <a:lnTo>
                    <a:pt x="695198" y="148462"/>
                  </a:lnTo>
                  <a:lnTo>
                    <a:pt x="698245" y="142747"/>
                  </a:lnTo>
                  <a:lnTo>
                    <a:pt x="702690" y="138049"/>
                  </a:lnTo>
                  <a:lnTo>
                    <a:pt x="708787" y="134365"/>
                  </a:lnTo>
                  <a:lnTo>
                    <a:pt x="714756" y="130555"/>
                  </a:lnTo>
                  <a:lnTo>
                    <a:pt x="753659" y="123610"/>
                  </a:lnTo>
                  <a:lnTo>
                    <a:pt x="762254" y="123443"/>
                  </a:lnTo>
                  <a:lnTo>
                    <a:pt x="775207" y="123443"/>
                  </a:lnTo>
                  <a:lnTo>
                    <a:pt x="775207" y="115315"/>
                  </a:lnTo>
                  <a:lnTo>
                    <a:pt x="775207" y="111251"/>
                  </a:lnTo>
                  <a:lnTo>
                    <a:pt x="774826" y="107568"/>
                  </a:lnTo>
                  <a:lnTo>
                    <a:pt x="773938" y="104393"/>
                  </a:lnTo>
                  <a:lnTo>
                    <a:pt x="773049" y="101345"/>
                  </a:lnTo>
                  <a:lnTo>
                    <a:pt x="771651" y="98678"/>
                  </a:lnTo>
                  <a:lnTo>
                    <a:pt x="769746" y="96646"/>
                  </a:lnTo>
                  <a:lnTo>
                    <a:pt x="767842" y="94487"/>
                  </a:lnTo>
                  <a:lnTo>
                    <a:pt x="765301" y="92963"/>
                  </a:lnTo>
                  <a:lnTo>
                    <a:pt x="762000" y="91947"/>
                  </a:lnTo>
                  <a:lnTo>
                    <a:pt x="758825" y="91058"/>
                  </a:lnTo>
                  <a:lnTo>
                    <a:pt x="754761" y="90550"/>
                  </a:lnTo>
                  <a:lnTo>
                    <a:pt x="750062" y="90550"/>
                  </a:lnTo>
                  <a:lnTo>
                    <a:pt x="743838" y="90550"/>
                  </a:lnTo>
                  <a:lnTo>
                    <a:pt x="716533" y="98932"/>
                  </a:lnTo>
                  <a:lnTo>
                    <a:pt x="713358" y="100456"/>
                  </a:lnTo>
                  <a:lnTo>
                    <a:pt x="710819" y="101853"/>
                  </a:lnTo>
                  <a:lnTo>
                    <a:pt x="708279" y="103250"/>
                  </a:lnTo>
                  <a:lnTo>
                    <a:pt x="706246" y="103886"/>
                  </a:lnTo>
                  <a:lnTo>
                    <a:pt x="704595" y="103886"/>
                  </a:lnTo>
                  <a:lnTo>
                    <a:pt x="703580" y="103886"/>
                  </a:lnTo>
                  <a:lnTo>
                    <a:pt x="702563" y="103504"/>
                  </a:lnTo>
                  <a:lnTo>
                    <a:pt x="701801" y="102869"/>
                  </a:lnTo>
                  <a:lnTo>
                    <a:pt x="700913" y="102107"/>
                  </a:lnTo>
                  <a:lnTo>
                    <a:pt x="700151" y="101218"/>
                  </a:lnTo>
                  <a:lnTo>
                    <a:pt x="699643" y="99821"/>
                  </a:lnTo>
                  <a:lnTo>
                    <a:pt x="699134" y="98551"/>
                  </a:lnTo>
                  <a:lnTo>
                    <a:pt x="698754" y="97027"/>
                  </a:lnTo>
                  <a:lnTo>
                    <a:pt x="698373" y="95122"/>
                  </a:lnTo>
                  <a:lnTo>
                    <a:pt x="698119" y="93217"/>
                  </a:lnTo>
                  <a:lnTo>
                    <a:pt x="697992" y="91186"/>
                  </a:lnTo>
                  <a:lnTo>
                    <a:pt x="697992" y="88900"/>
                  </a:lnTo>
                  <a:lnTo>
                    <a:pt x="697992" y="85851"/>
                  </a:lnTo>
                  <a:lnTo>
                    <a:pt x="698245" y="83312"/>
                  </a:lnTo>
                  <a:lnTo>
                    <a:pt x="698754" y="81533"/>
                  </a:lnTo>
                  <a:lnTo>
                    <a:pt x="699134" y="79755"/>
                  </a:lnTo>
                  <a:lnTo>
                    <a:pt x="708787" y="72008"/>
                  </a:lnTo>
                  <a:lnTo>
                    <a:pt x="712343" y="70230"/>
                  </a:lnTo>
                  <a:lnTo>
                    <a:pt x="716407" y="68579"/>
                  </a:lnTo>
                  <a:lnTo>
                    <a:pt x="720979" y="67182"/>
                  </a:lnTo>
                  <a:lnTo>
                    <a:pt x="725677" y="65658"/>
                  </a:lnTo>
                  <a:lnTo>
                    <a:pt x="730757" y="64388"/>
                  </a:lnTo>
                  <a:lnTo>
                    <a:pt x="736219" y="63500"/>
                  </a:lnTo>
                  <a:lnTo>
                    <a:pt x="741807" y="62611"/>
                  </a:lnTo>
                  <a:lnTo>
                    <a:pt x="747521" y="62102"/>
                  </a:lnTo>
                  <a:lnTo>
                    <a:pt x="753363" y="62102"/>
                  </a:lnTo>
                  <a:close/>
                </a:path>
                <a:path w="2204720" h="212089">
                  <a:moveTo>
                    <a:pt x="536320" y="62102"/>
                  </a:moveTo>
                  <a:lnTo>
                    <a:pt x="579119" y="74802"/>
                  </a:lnTo>
                  <a:lnTo>
                    <a:pt x="584200" y="80644"/>
                  </a:lnTo>
                  <a:lnTo>
                    <a:pt x="589280" y="86359"/>
                  </a:lnTo>
                  <a:lnTo>
                    <a:pt x="598932" y="127126"/>
                  </a:lnTo>
                  <a:lnTo>
                    <a:pt x="598932" y="133095"/>
                  </a:lnTo>
                  <a:lnTo>
                    <a:pt x="598932" y="137667"/>
                  </a:lnTo>
                  <a:lnTo>
                    <a:pt x="597915" y="140969"/>
                  </a:lnTo>
                  <a:lnTo>
                    <a:pt x="595883" y="143128"/>
                  </a:lnTo>
                  <a:lnTo>
                    <a:pt x="593851" y="145414"/>
                  </a:lnTo>
                  <a:lnTo>
                    <a:pt x="591057" y="146430"/>
                  </a:lnTo>
                  <a:lnTo>
                    <a:pt x="587501" y="146430"/>
                  </a:lnTo>
                  <a:lnTo>
                    <a:pt x="506730" y="146430"/>
                  </a:lnTo>
                  <a:lnTo>
                    <a:pt x="506730" y="152145"/>
                  </a:lnTo>
                  <a:lnTo>
                    <a:pt x="507364" y="157225"/>
                  </a:lnTo>
                  <a:lnTo>
                    <a:pt x="508762" y="161925"/>
                  </a:lnTo>
                  <a:lnTo>
                    <a:pt x="510031" y="166496"/>
                  </a:lnTo>
                  <a:lnTo>
                    <a:pt x="512190" y="170433"/>
                  </a:lnTo>
                  <a:lnTo>
                    <a:pt x="515112" y="173608"/>
                  </a:lnTo>
                  <a:lnTo>
                    <a:pt x="518032" y="176911"/>
                  </a:lnTo>
                  <a:lnTo>
                    <a:pt x="521843" y="179324"/>
                  </a:lnTo>
                  <a:lnTo>
                    <a:pt x="526414" y="180975"/>
                  </a:lnTo>
                  <a:lnTo>
                    <a:pt x="530987" y="182625"/>
                  </a:lnTo>
                  <a:lnTo>
                    <a:pt x="536575" y="183514"/>
                  </a:lnTo>
                  <a:lnTo>
                    <a:pt x="543051" y="183514"/>
                  </a:lnTo>
                  <a:lnTo>
                    <a:pt x="549529" y="183514"/>
                  </a:lnTo>
                  <a:lnTo>
                    <a:pt x="573151" y="178942"/>
                  </a:lnTo>
                  <a:lnTo>
                    <a:pt x="576833" y="177800"/>
                  </a:lnTo>
                  <a:lnTo>
                    <a:pt x="579755" y="176783"/>
                  </a:lnTo>
                  <a:lnTo>
                    <a:pt x="582168" y="175894"/>
                  </a:lnTo>
                  <a:lnTo>
                    <a:pt x="584581" y="174878"/>
                  </a:lnTo>
                  <a:lnTo>
                    <a:pt x="586486" y="174497"/>
                  </a:lnTo>
                  <a:lnTo>
                    <a:pt x="588009" y="174497"/>
                  </a:lnTo>
                  <a:lnTo>
                    <a:pt x="588899" y="174497"/>
                  </a:lnTo>
                  <a:lnTo>
                    <a:pt x="589661" y="174625"/>
                  </a:lnTo>
                  <a:lnTo>
                    <a:pt x="590169" y="175005"/>
                  </a:lnTo>
                  <a:lnTo>
                    <a:pt x="590804" y="175259"/>
                  </a:lnTo>
                  <a:lnTo>
                    <a:pt x="591312" y="175894"/>
                  </a:lnTo>
                  <a:lnTo>
                    <a:pt x="591693" y="176783"/>
                  </a:lnTo>
                  <a:lnTo>
                    <a:pt x="592074" y="177672"/>
                  </a:lnTo>
                  <a:lnTo>
                    <a:pt x="592327" y="178942"/>
                  </a:lnTo>
                  <a:lnTo>
                    <a:pt x="592455" y="180593"/>
                  </a:lnTo>
                  <a:lnTo>
                    <a:pt x="592708" y="182244"/>
                  </a:lnTo>
                  <a:lnTo>
                    <a:pt x="592708" y="184276"/>
                  </a:lnTo>
                  <a:lnTo>
                    <a:pt x="592708" y="186816"/>
                  </a:lnTo>
                  <a:lnTo>
                    <a:pt x="592708" y="188975"/>
                  </a:lnTo>
                  <a:lnTo>
                    <a:pt x="592708" y="190880"/>
                  </a:lnTo>
                  <a:lnTo>
                    <a:pt x="592582" y="192404"/>
                  </a:lnTo>
                  <a:lnTo>
                    <a:pt x="592455" y="193928"/>
                  </a:lnTo>
                  <a:lnTo>
                    <a:pt x="592327" y="195199"/>
                  </a:lnTo>
                  <a:lnTo>
                    <a:pt x="592074" y="196341"/>
                  </a:lnTo>
                  <a:lnTo>
                    <a:pt x="591946" y="197357"/>
                  </a:lnTo>
                  <a:lnTo>
                    <a:pt x="591693" y="198374"/>
                  </a:lnTo>
                  <a:lnTo>
                    <a:pt x="591184" y="199136"/>
                  </a:lnTo>
                  <a:lnTo>
                    <a:pt x="590804" y="199770"/>
                  </a:lnTo>
                  <a:lnTo>
                    <a:pt x="573405" y="207517"/>
                  </a:lnTo>
                  <a:lnTo>
                    <a:pt x="568959" y="208661"/>
                  </a:lnTo>
                  <a:lnTo>
                    <a:pt x="563752" y="209676"/>
                  </a:lnTo>
                  <a:lnTo>
                    <a:pt x="558038" y="210565"/>
                  </a:lnTo>
                  <a:lnTo>
                    <a:pt x="552323" y="211327"/>
                  </a:lnTo>
                  <a:lnTo>
                    <a:pt x="546100" y="211836"/>
                  </a:lnTo>
                  <a:lnTo>
                    <a:pt x="539623" y="211836"/>
                  </a:lnTo>
                  <a:lnTo>
                    <a:pt x="496347" y="201739"/>
                  </a:lnTo>
                  <a:lnTo>
                    <a:pt x="472948" y="170814"/>
                  </a:lnTo>
                  <a:lnTo>
                    <a:pt x="468630" y="138429"/>
                  </a:lnTo>
                  <a:lnTo>
                    <a:pt x="468915" y="129788"/>
                  </a:lnTo>
                  <a:lnTo>
                    <a:pt x="482471" y="87639"/>
                  </a:lnTo>
                  <a:lnTo>
                    <a:pt x="514478" y="64996"/>
                  </a:lnTo>
                  <a:lnTo>
                    <a:pt x="528627" y="62416"/>
                  </a:lnTo>
                  <a:lnTo>
                    <a:pt x="536320" y="62102"/>
                  </a:lnTo>
                  <a:close/>
                </a:path>
                <a:path w="2204720" h="212089">
                  <a:moveTo>
                    <a:pt x="244348" y="62102"/>
                  </a:moveTo>
                  <a:lnTo>
                    <a:pt x="284480" y="70230"/>
                  </a:lnTo>
                  <a:lnTo>
                    <a:pt x="289306" y="74549"/>
                  </a:lnTo>
                  <a:lnTo>
                    <a:pt x="294005" y="78739"/>
                  </a:lnTo>
                  <a:lnTo>
                    <a:pt x="297433" y="84200"/>
                  </a:lnTo>
                  <a:lnTo>
                    <a:pt x="299719" y="90804"/>
                  </a:lnTo>
                  <a:lnTo>
                    <a:pt x="301879" y="97408"/>
                  </a:lnTo>
                  <a:lnTo>
                    <a:pt x="302894" y="105282"/>
                  </a:lnTo>
                  <a:lnTo>
                    <a:pt x="302894" y="114426"/>
                  </a:lnTo>
                  <a:lnTo>
                    <a:pt x="302894" y="203707"/>
                  </a:lnTo>
                  <a:lnTo>
                    <a:pt x="302894" y="205104"/>
                  </a:lnTo>
                  <a:lnTo>
                    <a:pt x="302387" y="206247"/>
                  </a:lnTo>
                  <a:lnTo>
                    <a:pt x="291464" y="209295"/>
                  </a:lnTo>
                  <a:lnTo>
                    <a:pt x="287274" y="209295"/>
                  </a:lnTo>
                  <a:lnTo>
                    <a:pt x="282829" y="209295"/>
                  </a:lnTo>
                  <a:lnTo>
                    <a:pt x="273304" y="207009"/>
                  </a:lnTo>
                  <a:lnTo>
                    <a:pt x="272414" y="206247"/>
                  </a:lnTo>
                  <a:lnTo>
                    <a:pt x="272033" y="205104"/>
                  </a:lnTo>
                  <a:lnTo>
                    <a:pt x="272033" y="203707"/>
                  </a:lnTo>
                  <a:lnTo>
                    <a:pt x="272033" y="193166"/>
                  </a:lnTo>
                  <a:lnTo>
                    <a:pt x="238506" y="211836"/>
                  </a:lnTo>
                  <a:lnTo>
                    <a:pt x="229996" y="211836"/>
                  </a:lnTo>
                  <a:lnTo>
                    <a:pt x="223012" y="211836"/>
                  </a:lnTo>
                  <a:lnTo>
                    <a:pt x="216534" y="210946"/>
                  </a:lnTo>
                  <a:lnTo>
                    <a:pt x="210565" y="209041"/>
                  </a:lnTo>
                  <a:lnTo>
                    <a:pt x="204724" y="207263"/>
                  </a:lnTo>
                  <a:lnTo>
                    <a:pt x="181609" y="175767"/>
                  </a:lnTo>
                  <a:lnTo>
                    <a:pt x="181609" y="168655"/>
                  </a:lnTo>
                  <a:lnTo>
                    <a:pt x="181609" y="160908"/>
                  </a:lnTo>
                  <a:lnTo>
                    <a:pt x="183133" y="154177"/>
                  </a:lnTo>
                  <a:lnTo>
                    <a:pt x="186181" y="148462"/>
                  </a:lnTo>
                  <a:lnTo>
                    <a:pt x="189230" y="142747"/>
                  </a:lnTo>
                  <a:lnTo>
                    <a:pt x="193675" y="138049"/>
                  </a:lnTo>
                  <a:lnTo>
                    <a:pt x="199770" y="134365"/>
                  </a:lnTo>
                  <a:lnTo>
                    <a:pt x="205739" y="130555"/>
                  </a:lnTo>
                  <a:lnTo>
                    <a:pt x="244643" y="123610"/>
                  </a:lnTo>
                  <a:lnTo>
                    <a:pt x="253237" y="123443"/>
                  </a:lnTo>
                  <a:lnTo>
                    <a:pt x="266192" y="123443"/>
                  </a:lnTo>
                  <a:lnTo>
                    <a:pt x="266192" y="115315"/>
                  </a:lnTo>
                  <a:lnTo>
                    <a:pt x="266192" y="111251"/>
                  </a:lnTo>
                  <a:lnTo>
                    <a:pt x="265811" y="107568"/>
                  </a:lnTo>
                  <a:lnTo>
                    <a:pt x="264921" y="104393"/>
                  </a:lnTo>
                  <a:lnTo>
                    <a:pt x="264032" y="101345"/>
                  </a:lnTo>
                  <a:lnTo>
                    <a:pt x="262636" y="98678"/>
                  </a:lnTo>
                  <a:lnTo>
                    <a:pt x="260731" y="96646"/>
                  </a:lnTo>
                  <a:lnTo>
                    <a:pt x="258825" y="94487"/>
                  </a:lnTo>
                  <a:lnTo>
                    <a:pt x="256286" y="92963"/>
                  </a:lnTo>
                  <a:lnTo>
                    <a:pt x="252983" y="91947"/>
                  </a:lnTo>
                  <a:lnTo>
                    <a:pt x="249808" y="91058"/>
                  </a:lnTo>
                  <a:lnTo>
                    <a:pt x="245744" y="90550"/>
                  </a:lnTo>
                  <a:lnTo>
                    <a:pt x="241045" y="90550"/>
                  </a:lnTo>
                  <a:lnTo>
                    <a:pt x="234823" y="90550"/>
                  </a:lnTo>
                  <a:lnTo>
                    <a:pt x="207518" y="98932"/>
                  </a:lnTo>
                  <a:lnTo>
                    <a:pt x="204343" y="100456"/>
                  </a:lnTo>
                  <a:lnTo>
                    <a:pt x="201802" y="101853"/>
                  </a:lnTo>
                  <a:lnTo>
                    <a:pt x="199262" y="103250"/>
                  </a:lnTo>
                  <a:lnTo>
                    <a:pt x="197231" y="103886"/>
                  </a:lnTo>
                  <a:lnTo>
                    <a:pt x="195580" y="103886"/>
                  </a:lnTo>
                  <a:lnTo>
                    <a:pt x="194563" y="103886"/>
                  </a:lnTo>
                  <a:lnTo>
                    <a:pt x="193548" y="103504"/>
                  </a:lnTo>
                  <a:lnTo>
                    <a:pt x="192786" y="102869"/>
                  </a:lnTo>
                  <a:lnTo>
                    <a:pt x="191896" y="102107"/>
                  </a:lnTo>
                  <a:lnTo>
                    <a:pt x="191134" y="101218"/>
                  </a:lnTo>
                  <a:lnTo>
                    <a:pt x="190626" y="99821"/>
                  </a:lnTo>
                  <a:lnTo>
                    <a:pt x="190119" y="98551"/>
                  </a:lnTo>
                  <a:lnTo>
                    <a:pt x="189737" y="97027"/>
                  </a:lnTo>
                  <a:lnTo>
                    <a:pt x="189356" y="95122"/>
                  </a:lnTo>
                  <a:lnTo>
                    <a:pt x="189102" y="93217"/>
                  </a:lnTo>
                  <a:lnTo>
                    <a:pt x="188975" y="91186"/>
                  </a:lnTo>
                  <a:lnTo>
                    <a:pt x="188975" y="88900"/>
                  </a:lnTo>
                  <a:lnTo>
                    <a:pt x="188975" y="85851"/>
                  </a:lnTo>
                  <a:lnTo>
                    <a:pt x="189230" y="83312"/>
                  </a:lnTo>
                  <a:lnTo>
                    <a:pt x="189737" y="81533"/>
                  </a:lnTo>
                  <a:lnTo>
                    <a:pt x="190119" y="79755"/>
                  </a:lnTo>
                  <a:lnTo>
                    <a:pt x="199770" y="72008"/>
                  </a:lnTo>
                  <a:lnTo>
                    <a:pt x="203326" y="70230"/>
                  </a:lnTo>
                  <a:lnTo>
                    <a:pt x="207390" y="68579"/>
                  </a:lnTo>
                  <a:lnTo>
                    <a:pt x="211962" y="67182"/>
                  </a:lnTo>
                  <a:lnTo>
                    <a:pt x="216662" y="65658"/>
                  </a:lnTo>
                  <a:lnTo>
                    <a:pt x="221742" y="64388"/>
                  </a:lnTo>
                  <a:lnTo>
                    <a:pt x="227202" y="63500"/>
                  </a:lnTo>
                  <a:lnTo>
                    <a:pt x="232790" y="62611"/>
                  </a:lnTo>
                  <a:lnTo>
                    <a:pt x="238506" y="62102"/>
                  </a:lnTo>
                  <a:lnTo>
                    <a:pt x="244348" y="62102"/>
                  </a:lnTo>
                  <a:close/>
                </a:path>
                <a:path w="2204720" h="212089">
                  <a:moveTo>
                    <a:pt x="2074036" y="14858"/>
                  </a:moveTo>
                  <a:lnTo>
                    <a:pt x="2077846" y="14858"/>
                  </a:lnTo>
                  <a:lnTo>
                    <a:pt x="2081021" y="15112"/>
                  </a:lnTo>
                  <a:lnTo>
                    <a:pt x="2083561" y="15366"/>
                  </a:lnTo>
                  <a:lnTo>
                    <a:pt x="2086102" y="15620"/>
                  </a:lnTo>
                  <a:lnTo>
                    <a:pt x="2092579" y="18414"/>
                  </a:lnTo>
                  <a:lnTo>
                    <a:pt x="2093214" y="19303"/>
                  </a:lnTo>
                  <a:lnTo>
                    <a:pt x="2093468" y="20192"/>
                  </a:lnTo>
                  <a:lnTo>
                    <a:pt x="2093468" y="21208"/>
                  </a:lnTo>
                  <a:lnTo>
                    <a:pt x="2093468" y="91820"/>
                  </a:lnTo>
                  <a:lnTo>
                    <a:pt x="2165604" y="91820"/>
                  </a:lnTo>
                  <a:lnTo>
                    <a:pt x="2165604" y="21208"/>
                  </a:lnTo>
                  <a:lnTo>
                    <a:pt x="2165604" y="20192"/>
                  </a:lnTo>
                  <a:lnTo>
                    <a:pt x="2181352" y="14858"/>
                  </a:lnTo>
                  <a:lnTo>
                    <a:pt x="2185161" y="14858"/>
                  </a:lnTo>
                  <a:lnTo>
                    <a:pt x="2188972" y="14858"/>
                  </a:lnTo>
                  <a:lnTo>
                    <a:pt x="2192147" y="15112"/>
                  </a:lnTo>
                  <a:lnTo>
                    <a:pt x="2194560" y="15366"/>
                  </a:lnTo>
                  <a:lnTo>
                    <a:pt x="2197099" y="15620"/>
                  </a:lnTo>
                  <a:lnTo>
                    <a:pt x="2204720" y="20192"/>
                  </a:lnTo>
                  <a:lnTo>
                    <a:pt x="2204720" y="21208"/>
                  </a:lnTo>
                  <a:lnTo>
                    <a:pt x="2204720" y="203072"/>
                  </a:lnTo>
                  <a:lnTo>
                    <a:pt x="2204720" y="203962"/>
                  </a:lnTo>
                  <a:lnTo>
                    <a:pt x="2204339" y="204850"/>
                  </a:lnTo>
                  <a:lnTo>
                    <a:pt x="2203704" y="205739"/>
                  </a:lnTo>
                  <a:lnTo>
                    <a:pt x="2203069" y="206501"/>
                  </a:lnTo>
                  <a:lnTo>
                    <a:pt x="2202053" y="207137"/>
                  </a:lnTo>
                  <a:lnTo>
                    <a:pt x="2200529" y="207644"/>
                  </a:lnTo>
                  <a:lnTo>
                    <a:pt x="2199005" y="208152"/>
                  </a:lnTo>
                  <a:lnTo>
                    <a:pt x="2197099" y="208533"/>
                  </a:lnTo>
                  <a:lnTo>
                    <a:pt x="2194560" y="208787"/>
                  </a:lnTo>
                  <a:lnTo>
                    <a:pt x="2192147" y="209168"/>
                  </a:lnTo>
                  <a:lnTo>
                    <a:pt x="2188972" y="209295"/>
                  </a:lnTo>
                  <a:lnTo>
                    <a:pt x="2185161" y="209295"/>
                  </a:lnTo>
                  <a:lnTo>
                    <a:pt x="2181352" y="209295"/>
                  </a:lnTo>
                  <a:lnTo>
                    <a:pt x="2178177" y="209168"/>
                  </a:lnTo>
                  <a:lnTo>
                    <a:pt x="2175636" y="208787"/>
                  </a:lnTo>
                  <a:lnTo>
                    <a:pt x="2173097" y="208533"/>
                  </a:lnTo>
                  <a:lnTo>
                    <a:pt x="2171065" y="208152"/>
                  </a:lnTo>
                  <a:lnTo>
                    <a:pt x="2169668" y="207644"/>
                  </a:lnTo>
                  <a:lnTo>
                    <a:pt x="2168271" y="207137"/>
                  </a:lnTo>
                  <a:lnTo>
                    <a:pt x="2167128" y="206501"/>
                  </a:lnTo>
                  <a:lnTo>
                    <a:pt x="2166493" y="205739"/>
                  </a:lnTo>
                  <a:lnTo>
                    <a:pt x="2165858" y="204850"/>
                  </a:lnTo>
                  <a:lnTo>
                    <a:pt x="2165604" y="203962"/>
                  </a:lnTo>
                  <a:lnTo>
                    <a:pt x="2165604" y="203072"/>
                  </a:lnTo>
                  <a:lnTo>
                    <a:pt x="2165604" y="125221"/>
                  </a:lnTo>
                  <a:lnTo>
                    <a:pt x="2093468" y="125221"/>
                  </a:lnTo>
                  <a:lnTo>
                    <a:pt x="2093468" y="203072"/>
                  </a:lnTo>
                  <a:lnTo>
                    <a:pt x="2093468" y="203962"/>
                  </a:lnTo>
                  <a:lnTo>
                    <a:pt x="2093214" y="204850"/>
                  </a:lnTo>
                  <a:lnTo>
                    <a:pt x="2092579" y="205739"/>
                  </a:lnTo>
                  <a:lnTo>
                    <a:pt x="2092070" y="206501"/>
                  </a:lnTo>
                  <a:lnTo>
                    <a:pt x="2091055" y="207137"/>
                  </a:lnTo>
                  <a:lnTo>
                    <a:pt x="2089531" y="207644"/>
                  </a:lnTo>
                  <a:lnTo>
                    <a:pt x="2088007" y="208152"/>
                  </a:lnTo>
                  <a:lnTo>
                    <a:pt x="2086102" y="208533"/>
                  </a:lnTo>
                  <a:lnTo>
                    <a:pt x="2083561" y="208787"/>
                  </a:lnTo>
                  <a:lnTo>
                    <a:pt x="2081021" y="209168"/>
                  </a:lnTo>
                  <a:lnTo>
                    <a:pt x="2077846" y="209295"/>
                  </a:lnTo>
                  <a:lnTo>
                    <a:pt x="2074036" y="209295"/>
                  </a:lnTo>
                  <a:lnTo>
                    <a:pt x="2070227" y="209295"/>
                  </a:lnTo>
                  <a:lnTo>
                    <a:pt x="2067052" y="209168"/>
                  </a:lnTo>
                  <a:lnTo>
                    <a:pt x="2064639" y="208787"/>
                  </a:lnTo>
                  <a:lnTo>
                    <a:pt x="2062098" y="208533"/>
                  </a:lnTo>
                  <a:lnTo>
                    <a:pt x="2060067" y="208152"/>
                  </a:lnTo>
                  <a:lnTo>
                    <a:pt x="2058543" y="207644"/>
                  </a:lnTo>
                  <a:lnTo>
                    <a:pt x="2057019" y="207137"/>
                  </a:lnTo>
                  <a:lnTo>
                    <a:pt x="2056003" y="206501"/>
                  </a:lnTo>
                  <a:lnTo>
                    <a:pt x="2055368" y="205739"/>
                  </a:lnTo>
                  <a:lnTo>
                    <a:pt x="2054733" y="204850"/>
                  </a:lnTo>
                  <a:lnTo>
                    <a:pt x="2054352" y="203962"/>
                  </a:lnTo>
                  <a:lnTo>
                    <a:pt x="2054352" y="203072"/>
                  </a:lnTo>
                  <a:lnTo>
                    <a:pt x="2054352" y="21208"/>
                  </a:lnTo>
                  <a:lnTo>
                    <a:pt x="2054352" y="20192"/>
                  </a:lnTo>
                  <a:lnTo>
                    <a:pt x="2054733" y="19303"/>
                  </a:lnTo>
                  <a:lnTo>
                    <a:pt x="2064639" y="15366"/>
                  </a:lnTo>
                  <a:lnTo>
                    <a:pt x="2067052" y="15112"/>
                  </a:lnTo>
                  <a:lnTo>
                    <a:pt x="2070227" y="14858"/>
                  </a:lnTo>
                  <a:lnTo>
                    <a:pt x="2074036" y="14858"/>
                  </a:lnTo>
                  <a:close/>
                </a:path>
                <a:path w="2204720" h="212089">
                  <a:moveTo>
                    <a:pt x="19684" y="14858"/>
                  </a:moveTo>
                  <a:lnTo>
                    <a:pt x="23494" y="14858"/>
                  </a:lnTo>
                  <a:lnTo>
                    <a:pt x="26669" y="15112"/>
                  </a:lnTo>
                  <a:lnTo>
                    <a:pt x="29209" y="15366"/>
                  </a:lnTo>
                  <a:lnTo>
                    <a:pt x="31750" y="15620"/>
                  </a:lnTo>
                  <a:lnTo>
                    <a:pt x="38226" y="18414"/>
                  </a:lnTo>
                  <a:lnTo>
                    <a:pt x="38862" y="19303"/>
                  </a:lnTo>
                  <a:lnTo>
                    <a:pt x="39115" y="20192"/>
                  </a:lnTo>
                  <a:lnTo>
                    <a:pt x="39115" y="21208"/>
                  </a:lnTo>
                  <a:lnTo>
                    <a:pt x="39115" y="91820"/>
                  </a:lnTo>
                  <a:lnTo>
                    <a:pt x="111251" y="91820"/>
                  </a:lnTo>
                  <a:lnTo>
                    <a:pt x="111251" y="21208"/>
                  </a:lnTo>
                  <a:lnTo>
                    <a:pt x="111251" y="20192"/>
                  </a:lnTo>
                  <a:lnTo>
                    <a:pt x="127000" y="14858"/>
                  </a:lnTo>
                  <a:lnTo>
                    <a:pt x="130809" y="14858"/>
                  </a:lnTo>
                  <a:lnTo>
                    <a:pt x="134619" y="14858"/>
                  </a:lnTo>
                  <a:lnTo>
                    <a:pt x="137794" y="15112"/>
                  </a:lnTo>
                  <a:lnTo>
                    <a:pt x="140207" y="15366"/>
                  </a:lnTo>
                  <a:lnTo>
                    <a:pt x="142748" y="15620"/>
                  </a:lnTo>
                  <a:lnTo>
                    <a:pt x="150368" y="20192"/>
                  </a:lnTo>
                  <a:lnTo>
                    <a:pt x="150368" y="21208"/>
                  </a:lnTo>
                  <a:lnTo>
                    <a:pt x="150368" y="203072"/>
                  </a:lnTo>
                  <a:lnTo>
                    <a:pt x="150368" y="203962"/>
                  </a:lnTo>
                  <a:lnTo>
                    <a:pt x="149987" y="204850"/>
                  </a:lnTo>
                  <a:lnTo>
                    <a:pt x="149351" y="205739"/>
                  </a:lnTo>
                  <a:lnTo>
                    <a:pt x="148717" y="206501"/>
                  </a:lnTo>
                  <a:lnTo>
                    <a:pt x="147700" y="207137"/>
                  </a:lnTo>
                  <a:lnTo>
                    <a:pt x="146176" y="207644"/>
                  </a:lnTo>
                  <a:lnTo>
                    <a:pt x="144652" y="208152"/>
                  </a:lnTo>
                  <a:lnTo>
                    <a:pt x="142748" y="208533"/>
                  </a:lnTo>
                  <a:lnTo>
                    <a:pt x="140207" y="208787"/>
                  </a:lnTo>
                  <a:lnTo>
                    <a:pt x="137794" y="209168"/>
                  </a:lnTo>
                  <a:lnTo>
                    <a:pt x="134619" y="209295"/>
                  </a:lnTo>
                  <a:lnTo>
                    <a:pt x="130809" y="209295"/>
                  </a:lnTo>
                  <a:lnTo>
                    <a:pt x="127000" y="209295"/>
                  </a:lnTo>
                  <a:lnTo>
                    <a:pt x="123825" y="209168"/>
                  </a:lnTo>
                  <a:lnTo>
                    <a:pt x="121284" y="208787"/>
                  </a:lnTo>
                  <a:lnTo>
                    <a:pt x="118744" y="208533"/>
                  </a:lnTo>
                  <a:lnTo>
                    <a:pt x="116712" y="208152"/>
                  </a:lnTo>
                  <a:lnTo>
                    <a:pt x="115315" y="207644"/>
                  </a:lnTo>
                  <a:lnTo>
                    <a:pt x="113918" y="207137"/>
                  </a:lnTo>
                  <a:lnTo>
                    <a:pt x="112775" y="206501"/>
                  </a:lnTo>
                  <a:lnTo>
                    <a:pt x="112140" y="205739"/>
                  </a:lnTo>
                  <a:lnTo>
                    <a:pt x="111506" y="204850"/>
                  </a:lnTo>
                  <a:lnTo>
                    <a:pt x="111251" y="203962"/>
                  </a:lnTo>
                  <a:lnTo>
                    <a:pt x="111251" y="203072"/>
                  </a:lnTo>
                  <a:lnTo>
                    <a:pt x="111251" y="125221"/>
                  </a:lnTo>
                  <a:lnTo>
                    <a:pt x="39115" y="125221"/>
                  </a:lnTo>
                  <a:lnTo>
                    <a:pt x="39115" y="203072"/>
                  </a:lnTo>
                  <a:lnTo>
                    <a:pt x="39115" y="203962"/>
                  </a:lnTo>
                  <a:lnTo>
                    <a:pt x="38862" y="204850"/>
                  </a:lnTo>
                  <a:lnTo>
                    <a:pt x="38226" y="205739"/>
                  </a:lnTo>
                  <a:lnTo>
                    <a:pt x="37718" y="206501"/>
                  </a:lnTo>
                  <a:lnTo>
                    <a:pt x="36702" y="207137"/>
                  </a:lnTo>
                  <a:lnTo>
                    <a:pt x="35179" y="207644"/>
                  </a:lnTo>
                  <a:lnTo>
                    <a:pt x="33655" y="208152"/>
                  </a:lnTo>
                  <a:lnTo>
                    <a:pt x="31750" y="208533"/>
                  </a:lnTo>
                  <a:lnTo>
                    <a:pt x="29209" y="208787"/>
                  </a:lnTo>
                  <a:lnTo>
                    <a:pt x="26669" y="209168"/>
                  </a:lnTo>
                  <a:lnTo>
                    <a:pt x="23494" y="209295"/>
                  </a:lnTo>
                  <a:lnTo>
                    <a:pt x="19684" y="209295"/>
                  </a:lnTo>
                  <a:lnTo>
                    <a:pt x="15875" y="209295"/>
                  </a:lnTo>
                  <a:lnTo>
                    <a:pt x="12700" y="209168"/>
                  </a:lnTo>
                  <a:lnTo>
                    <a:pt x="10287" y="208787"/>
                  </a:lnTo>
                  <a:lnTo>
                    <a:pt x="7746" y="208533"/>
                  </a:lnTo>
                  <a:lnTo>
                    <a:pt x="5714" y="208152"/>
                  </a:lnTo>
                  <a:lnTo>
                    <a:pt x="4190" y="207644"/>
                  </a:lnTo>
                  <a:lnTo>
                    <a:pt x="2667" y="207137"/>
                  </a:lnTo>
                  <a:lnTo>
                    <a:pt x="1650" y="206501"/>
                  </a:lnTo>
                  <a:lnTo>
                    <a:pt x="1015" y="205739"/>
                  </a:lnTo>
                  <a:lnTo>
                    <a:pt x="381" y="204850"/>
                  </a:lnTo>
                  <a:lnTo>
                    <a:pt x="0" y="203962"/>
                  </a:lnTo>
                  <a:lnTo>
                    <a:pt x="0" y="203072"/>
                  </a:lnTo>
                  <a:lnTo>
                    <a:pt x="0" y="21208"/>
                  </a:lnTo>
                  <a:lnTo>
                    <a:pt x="0" y="20192"/>
                  </a:lnTo>
                  <a:lnTo>
                    <a:pt x="381" y="19303"/>
                  </a:lnTo>
                  <a:lnTo>
                    <a:pt x="10287" y="15366"/>
                  </a:lnTo>
                  <a:lnTo>
                    <a:pt x="12700" y="15112"/>
                  </a:lnTo>
                  <a:lnTo>
                    <a:pt x="15875" y="14858"/>
                  </a:lnTo>
                  <a:lnTo>
                    <a:pt x="19684" y="14858"/>
                  </a:lnTo>
                  <a:close/>
                </a:path>
                <a:path w="2204720" h="212089">
                  <a:moveTo>
                    <a:pt x="1941448" y="0"/>
                  </a:moveTo>
                  <a:lnTo>
                    <a:pt x="1945258" y="0"/>
                  </a:lnTo>
                  <a:lnTo>
                    <a:pt x="1948942" y="380"/>
                  </a:lnTo>
                  <a:lnTo>
                    <a:pt x="1966341" y="8000"/>
                  </a:lnTo>
                  <a:lnTo>
                    <a:pt x="1966848" y="9270"/>
                  </a:lnTo>
                  <a:lnTo>
                    <a:pt x="1967103" y="10794"/>
                  </a:lnTo>
                  <a:lnTo>
                    <a:pt x="1967357" y="12700"/>
                  </a:lnTo>
                  <a:lnTo>
                    <a:pt x="1967483" y="14731"/>
                  </a:lnTo>
                  <a:lnTo>
                    <a:pt x="1967610" y="17144"/>
                  </a:lnTo>
                  <a:lnTo>
                    <a:pt x="1967610" y="19938"/>
                  </a:lnTo>
                  <a:lnTo>
                    <a:pt x="1967610" y="22859"/>
                  </a:lnTo>
                  <a:lnTo>
                    <a:pt x="1966468" y="30861"/>
                  </a:lnTo>
                  <a:lnTo>
                    <a:pt x="1966086" y="31876"/>
                  </a:lnTo>
                  <a:lnTo>
                    <a:pt x="1965579" y="32512"/>
                  </a:lnTo>
                  <a:lnTo>
                    <a:pt x="1965070" y="32892"/>
                  </a:lnTo>
                  <a:lnTo>
                    <a:pt x="1964562" y="33146"/>
                  </a:lnTo>
                  <a:lnTo>
                    <a:pt x="1964055" y="33400"/>
                  </a:lnTo>
                  <a:lnTo>
                    <a:pt x="1963420" y="33400"/>
                  </a:lnTo>
                  <a:lnTo>
                    <a:pt x="1962784" y="33400"/>
                  </a:lnTo>
                  <a:lnTo>
                    <a:pt x="1962022" y="33146"/>
                  </a:lnTo>
                  <a:lnTo>
                    <a:pt x="1961133" y="32892"/>
                  </a:lnTo>
                  <a:lnTo>
                    <a:pt x="1960371" y="32512"/>
                  </a:lnTo>
                  <a:lnTo>
                    <a:pt x="1959229" y="32130"/>
                  </a:lnTo>
                  <a:lnTo>
                    <a:pt x="1949958" y="30099"/>
                  </a:lnTo>
                  <a:lnTo>
                    <a:pt x="1947671" y="30099"/>
                  </a:lnTo>
                  <a:lnTo>
                    <a:pt x="1945005" y="30099"/>
                  </a:lnTo>
                  <a:lnTo>
                    <a:pt x="1942719" y="30479"/>
                  </a:lnTo>
                  <a:lnTo>
                    <a:pt x="1940814" y="31368"/>
                  </a:lnTo>
                  <a:lnTo>
                    <a:pt x="1938782" y="32130"/>
                  </a:lnTo>
                  <a:lnTo>
                    <a:pt x="1937258" y="33527"/>
                  </a:lnTo>
                  <a:lnTo>
                    <a:pt x="1935987" y="35305"/>
                  </a:lnTo>
                  <a:lnTo>
                    <a:pt x="1934591" y="37211"/>
                  </a:lnTo>
                  <a:lnTo>
                    <a:pt x="1933702" y="39624"/>
                  </a:lnTo>
                  <a:lnTo>
                    <a:pt x="1933067" y="42544"/>
                  </a:lnTo>
                  <a:lnTo>
                    <a:pt x="1932558" y="45465"/>
                  </a:lnTo>
                  <a:lnTo>
                    <a:pt x="1932178" y="49021"/>
                  </a:lnTo>
                  <a:lnTo>
                    <a:pt x="1932178" y="53339"/>
                  </a:lnTo>
                  <a:lnTo>
                    <a:pt x="1932178" y="65531"/>
                  </a:lnTo>
                  <a:lnTo>
                    <a:pt x="1956434" y="65531"/>
                  </a:lnTo>
                  <a:lnTo>
                    <a:pt x="1957323" y="65531"/>
                  </a:lnTo>
                  <a:lnTo>
                    <a:pt x="1958212" y="65786"/>
                  </a:lnTo>
                  <a:lnTo>
                    <a:pt x="1962277" y="77850"/>
                  </a:lnTo>
                  <a:lnTo>
                    <a:pt x="1962277" y="80644"/>
                  </a:lnTo>
                  <a:lnTo>
                    <a:pt x="1962277" y="86105"/>
                  </a:lnTo>
                  <a:lnTo>
                    <a:pt x="1961769" y="90042"/>
                  </a:lnTo>
                  <a:lnTo>
                    <a:pt x="1960753" y="92328"/>
                  </a:lnTo>
                  <a:lnTo>
                    <a:pt x="1959736" y="94741"/>
                  </a:lnTo>
                  <a:lnTo>
                    <a:pt x="1958340" y="95884"/>
                  </a:lnTo>
                  <a:lnTo>
                    <a:pt x="1956434" y="95884"/>
                  </a:lnTo>
                  <a:lnTo>
                    <a:pt x="1932178" y="95884"/>
                  </a:lnTo>
                  <a:lnTo>
                    <a:pt x="1932178" y="203326"/>
                  </a:lnTo>
                  <a:lnTo>
                    <a:pt x="1932178" y="204342"/>
                  </a:lnTo>
                  <a:lnTo>
                    <a:pt x="1931923" y="205231"/>
                  </a:lnTo>
                  <a:lnTo>
                    <a:pt x="1931289" y="205866"/>
                  </a:lnTo>
                  <a:lnTo>
                    <a:pt x="1930781" y="206628"/>
                  </a:lnTo>
                  <a:lnTo>
                    <a:pt x="1929765" y="207263"/>
                  </a:lnTo>
                  <a:lnTo>
                    <a:pt x="1928368" y="207771"/>
                  </a:lnTo>
                  <a:lnTo>
                    <a:pt x="1926970" y="208279"/>
                  </a:lnTo>
                  <a:lnTo>
                    <a:pt x="1925066" y="208661"/>
                  </a:lnTo>
                  <a:lnTo>
                    <a:pt x="1922526" y="208914"/>
                  </a:lnTo>
                  <a:lnTo>
                    <a:pt x="1920112" y="209168"/>
                  </a:lnTo>
                  <a:lnTo>
                    <a:pt x="1917065" y="209295"/>
                  </a:lnTo>
                  <a:lnTo>
                    <a:pt x="1913508" y="209295"/>
                  </a:lnTo>
                  <a:lnTo>
                    <a:pt x="1909826" y="209295"/>
                  </a:lnTo>
                  <a:lnTo>
                    <a:pt x="1906905" y="209168"/>
                  </a:lnTo>
                  <a:lnTo>
                    <a:pt x="1904492" y="208914"/>
                  </a:lnTo>
                  <a:lnTo>
                    <a:pt x="1902079" y="208661"/>
                  </a:lnTo>
                  <a:lnTo>
                    <a:pt x="1900046" y="208279"/>
                  </a:lnTo>
                  <a:lnTo>
                    <a:pt x="1898649" y="207771"/>
                  </a:lnTo>
                  <a:lnTo>
                    <a:pt x="1897253" y="207263"/>
                  </a:lnTo>
                  <a:lnTo>
                    <a:pt x="1896236" y="206628"/>
                  </a:lnTo>
                  <a:lnTo>
                    <a:pt x="1895729" y="205866"/>
                  </a:lnTo>
                  <a:lnTo>
                    <a:pt x="1895094" y="205231"/>
                  </a:lnTo>
                  <a:lnTo>
                    <a:pt x="1894840" y="204342"/>
                  </a:lnTo>
                  <a:lnTo>
                    <a:pt x="1894840" y="203326"/>
                  </a:lnTo>
                  <a:lnTo>
                    <a:pt x="1894840" y="95884"/>
                  </a:lnTo>
                  <a:lnTo>
                    <a:pt x="1878203" y="95884"/>
                  </a:lnTo>
                  <a:lnTo>
                    <a:pt x="1876297" y="95884"/>
                  </a:lnTo>
                  <a:lnTo>
                    <a:pt x="1874901" y="94741"/>
                  </a:lnTo>
                  <a:lnTo>
                    <a:pt x="1873884" y="92328"/>
                  </a:lnTo>
                  <a:lnTo>
                    <a:pt x="1872995" y="90042"/>
                  </a:lnTo>
                  <a:lnTo>
                    <a:pt x="1872487" y="86105"/>
                  </a:lnTo>
                  <a:lnTo>
                    <a:pt x="1872487" y="80644"/>
                  </a:lnTo>
                  <a:lnTo>
                    <a:pt x="1872487" y="77850"/>
                  </a:lnTo>
                  <a:lnTo>
                    <a:pt x="1875790" y="66293"/>
                  </a:lnTo>
                  <a:lnTo>
                    <a:pt x="1876424" y="65786"/>
                  </a:lnTo>
                  <a:lnTo>
                    <a:pt x="1877314" y="65531"/>
                  </a:lnTo>
                  <a:lnTo>
                    <a:pt x="1878330" y="65531"/>
                  </a:lnTo>
                  <a:lnTo>
                    <a:pt x="1894840" y="65531"/>
                  </a:lnTo>
                  <a:lnTo>
                    <a:pt x="1894840" y="54355"/>
                  </a:lnTo>
                  <a:lnTo>
                    <a:pt x="1894840" y="45338"/>
                  </a:lnTo>
                  <a:lnTo>
                    <a:pt x="1895729" y="37337"/>
                  </a:lnTo>
                  <a:lnTo>
                    <a:pt x="1897507" y="30606"/>
                  </a:lnTo>
                  <a:lnTo>
                    <a:pt x="1899284" y="23749"/>
                  </a:lnTo>
                  <a:lnTo>
                    <a:pt x="1902079" y="18161"/>
                  </a:lnTo>
                  <a:lnTo>
                    <a:pt x="1933447" y="0"/>
                  </a:lnTo>
                  <a:lnTo>
                    <a:pt x="1941448" y="0"/>
                  </a:lnTo>
                  <a:close/>
                </a:path>
              </a:pathLst>
            </a:custGeom>
            <a:ln w="12192">
              <a:solidFill>
                <a:srgbClr val="BADFE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9" name="object 39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0" y="3325368"/>
              <a:ext cx="3396234" cy="741426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0" y="3337560"/>
              <a:ext cx="3371850" cy="704850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0" y="3654552"/>
              <a:ext cx="5813298" cy="741426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0" y="3666744"/>
              <a:ext cx="5788914" cy="704850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0" y="3983736"/>
              <a:ext cx="1186434" cy="741426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0" y="3995927"/>
              <a:ext cx="1162050" cy="704850"/>
            </a:xfrm>
            <a:prstGeom prst="rect">
              <a:avLst/>
            </a:prstGeom>
          </p:spPr>
        </p:pic>
      </p:grpSp>
      <p:sp>
        <p:nvSpPr>
          <p:cNvPr id="45" name="object 45"/>
          <p:cNvSpPr txBox="1"/>
          <p:nvPr/>
        </p:nvSpPr>
        <p:spPr>
          <a:xfrm>
            <a:off x="102819" y="1859660"/>
            <a:ext cx="5605780" cy="2620645"/>
          </a:xfrm>
          <a:prstGeom prst="rect">
            <a:avLst/>
          </a:prstGeom>
        </p:spPr>
        <p:txBody>
          <a:bodyPr wrap="square" lIns="0" tIns="48895" rIns="0" bIns="0" rtlCol="0" vert="horz">
            <a:spAutoFit/>
          </a:bodyPr>
          <a:lstStyle/>
          <a:p>
            <a:pPr marL="241300" marR="5080" indent="3423285">
              <a:lnSpc>
                <a:spcPct val="90100"/>
              </a:lnSpc>
              <a:spcBef>
                <a:spcPts val="385"/>
              </a:spcBef>
            </a:pP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: </a:t>
            </a:r>
            <a:r>
              <a:rPr dirty="0" sz="2400" spc="-15" b="1">
                <a:solidFill>
                  <a:srgbClr val="FFFFFF"/>
                </a:solidFill>
                <a:latin typeface="Calibri"/>
                <a:cs typeface="Calibri"/>
              </a:rPr>
              <a:t>Reveal </a:t>
            </a: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 information </a:t>
            </a:r>
            <a:r>
              <a:rPr dirty="0" sz="2400" spc="-15" b="1">
                <a:solidFill>
                  <a:srgbClr val="FFFFFF"/>
                </a:solidFill>
                <a:latin typeface="Calibri"/>
                <a:cs typeface="Calibri"/>
              </a:rPr>
              <a:t>that’s </a:t>
            </a: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completely </a:t>
            </a: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new </a:t>
            </a: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to your </a:t>
            </a:r>
            <a:r>
              <a:rPr dirty="0" sz="2400" spc="-5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5" b="1">
                <a:solidFill>
                  <a:srgbClr val="FFFFFF"/>
                </a:solidFill>
                <a:latin typeface="Calibri"/>
                <a:cs typeface="Calibri"/>
              </a:rPr>
              <a:t>audience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500">
              <a:latin typeface="Calibri"/>
              <a:cs typeface="Calibri"/>
            </a:endParaRPr>
          </a:p>
          <a:p>
            <a:pPr marL="79375">
              <a:lnSpc>
                <a:spcPts val="2735"/>
              </a:lnSpc>
              <a:tabLst>
                <a:tab pos="2089150" algn="l"/>
              </a:tabLst>
            </a:pP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dirty="0" sz="2400" spc="-5" b="1">
                <a:solidFill>
                  <a:srgbClr val="FFFFFF"/>
                </a:solidFill>
                <a:latin typeface="Calibri"/>
                <a:cs typeface="Calibri"/>
              </a:rPr>
              <a:t> brain</a:t>
            </a:r>
            <a:r>
              <a:rPr dirty="0" sz="240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5" b="1">
                <a:solidFill>
                  <a:srgbClr val="FFFFFF"/>
                </a:solidFill>
                <a:latin typeface="Calibri"/>
                <a:cs typeface="Calibri"/>
              </a:rPr>
              <a:t>loves	</a:t>
            </a:r>
            <a:r>
              <a:rPr dirty="0" sz="2400" spc="-35" b="1">
                <a:solidFill>
                  <a:srgbClr val="FFFFFF"/>
                </a:solidFill>
                <a:latin typeface="Calibri"/>
                <a:cs typeface="Calibri"/>
              </a:rPr>
              <a:t>humor.</a:t>
            </a:r>
            <a:endParaRPr sz="2400">
              <a:latin typeface="Calibri"/>
              <a:cs typeface="Calibri"/>
            </a:endParaRPr>
          </a:p>
          <a:p>
            <a:pPr marL="12700" marR="534035" indent="66675">
              <a:lnSpc>
                <a:spcPts val="2590"/>
              </a:lnSpc>
              <a:spcBef>
                <a:spcPts val="185"/>
              </a:spcBef>
              <a:tabLst>
                <a:tab pos="1426845" algn="l"/>
              </a:tabLst>
            </a:pPr>
            <a:r>
              <a:rPr dirty="0" sz="2400" spc="-5" b="1">
                <a:solidFill>
                  <a:srgbClr val="FFFFFF"/>
                </a:solidFill>
                <a:latin typeface="Calibri"/>
                <a:cs typeface="Calibri"/>
              </a:rPr>
              <a:t>Give your	</a:t>
            </a: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audience</a:t>
            </a:r>
            <a:r>
              <a:rPr dirty="0" sz="2400" spc="-4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5" b="1">
                <a:solidFill>
                  <a:srgbClr val="FFFFFF"/>
                </a:solidFill>
                <a:latin typeface="Calibri"/>
                <a:cs typeface="Calibri"/>
              </a:rPr>
              <a:t>something</a:t>
            </a:r>
            <a:r>
              <a:rPr dirty="0" sz="2400" spc="-4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dirty="0" sz="2400" spc="-2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smile </a:t>
            </a:r>
            <a:r>
              <a:rPr dirty="0" sz="2400" spc="-5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about.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46" name="object 46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6501384" y="1572767"/>
            <a:ext cx="2325623" cy="1603248"/>
          </a:xfrm>
          <a:prstGeom prst="rect">
            <a:avLst/>
          </a:prstGeom>
        </p:spPr>
      </p:pic>
      <p:pic>
        <p:nvPicPr>
          <p:cNvPr id="47" name="object 47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5364479" y="4977382"/>
            <a:ext cx="2322576" cy="180441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62528" y="466344"/>
            <a:ext cx="3765041" cy="116205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3540" y="1514379"/>
            <a:ext cx="112864" cy="11249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445769" y="1461388"/>
            <a:ext cx="1431290" cy="234950"/>
            <a:chOff x="445769" y="1461388"/>
            <a:chExt cx="1431290" cy="234950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8530" y="1473707"/>
              <a:ext cx="1418275" cy="22263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1865" y="1467484"/>
              <a:ext cx="1406017" cy="21069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448688" y="1495932"/>
              <a:ext cx="409575" cy="182245"/>
            </a:xfrm>
            <a:custGeom>
              <a:avLst/>
              <a:gdLst/>
              <a:ahLst/>
              <a:cxnLst/>
              <a:rect l="l" t="t" r="r" b="b"/>
              <a:pathLst>
                <a:path w="409575" h="182244">
                  <a:moveTo>
                    <a:pt x="345694" y="58927"/>
                  </a:moveTo>
                  <a:lnTo>
                    <a:pt x="340994" y="58927"/>
                  </a:lnTo>
                  <a:lnTo>
                    <a:pt x="336804" y="59816"/>
                  </a:lnTo>
                  <a:lnTo>
                    <a:pt x="333248" y="61594"/>
                  </a:lnTo>
                  <a:lnTo>
                    <a:pt x="329692" y="63372"/>
                  </a:lnTo>
                  <a:lnTo>
                    <a:pt x="319150" y="79628"/>
                  </a:lnTo>
                  <a:lnTo>
                    <a:pt x="317881" y="83692"/>
                  </a:lnTo>
                  <a:lnTo>
                    <a:pt x="317119" y="88011"/>
                  </a:lnTo>
                  <a:lnTo>
                    <a:pt x="316992" y="92709"/>
                  </a:lnTo>
                  <a:lnTo>
                    <a:pt x="372872" y="92709"/>
                  </a:lnTo>
                  <a:lnTo>
                    <a:pt x="355092" y="58927"/>
                  </a:lnTo>
                  <a:lnTo>
                    <a:pt x="345694" y="58927"/>
                  </a:lnTo>
                  <a:close/>
                </a:path>
                <a:path w="409575" h="182244">
                  <a:moveTo>
                    <a:pt x="346583" y="32512"/>
                  </a:moveTo>
                  <a:lnTo>
                    <a:pt x="389509" y="45212"/>
                  </a:lnTo>
                  <a:lnTo>
                    <a:pt x="394462" y="51053"/>
                  </a:lnTo>
                  <a:lnTo>
                    <a:pt x="399542" y="56768"/>
                  </a:lnTo>
                  <a:lnTo>
                    <a:pt x="409194" y="97536"/>
                  </a:lnTo>
                  <a:lnTo>
                    <a:pt x="409194" y="103504"/>
                  </a:lnTo>
                  <a:lnTo>
                    <a:pt x="409194" y="108076"/>
                  </a:lnTo>
                  <a:lnTo>
                    <a:pt x="408178" y="111378"/>
                  </a:lnTo>
                  <a:lnTo>
                    <a:pt x="406146" y="113537"/>
                  </a:lnTo>
                  <a:lnTo>
                    <a:pt x="404113" y="115696"/>
                  </a:lnTo>
                  <a:lnTo>
                    <a:pt x="401319" y="116839"/>
                  </a:lnTo>
                  <a:lnTo>
                    <a:pt x="397763" y="116839"/>
                  </a:lnTo>
                  <a:lnTo>
                    <a:pt x="316992" y="116839"/>
                  </a:lnTo>
                  <a:lnTo>
                    <a:pt x="316992" y="122554"/>
                  </a:lnTo>
                  <a:lnTo>
                    <a:pt x="317627" y="127634"/>
                  </a:lnTo>
                  <a:lnTo>
                    <a:pt x="319024" y="132206"/>
                  </a:lnTo>
                  <a:lnTo>
                    <a:pt x="320294" y="136905"/>
                  </a:lnTo>
                  <a:lnTo>
                    <a:pt x="322453" y="140842"/>
                  </a:lnTo>
                  <a:lnTo>
                    <a:pt x="325374" y="144017"/>
                  </a:lnTo>
                  <a:lnTo>
                    <a:pt x="328294" y="147192"/>
                  </a:lnTo>
                  <a:lnTo>
                    <a:pt x="332105" y="149732"/>
                  </a:lnTo>
                  <a:lnTo>
                    <a:pt x="336677" y="151383"/>
                  </a:lnTo>
                  <a:lnTo>
                    <a:pt x="341249" y="153034"/>
                  </a:lnTo>
                  <a:lnTo>
                    <a:pt x="346837" y="153924"/>
                  </a:lnTo>
                  <a:lnTo>
                    <a:pt x="353313" y="153924"/>
                  </a:lnTo>
                  <a:lnTo>
                    <a:pt x="359791" y="153924"/>
                  </a:lnTo>
                  <a:lnTo>
                    <a:pt x="383413" y="149351"/>
                  </a:lnTo>
                  <a:lnTo>
                    <a:pt x="387096" y="148208"/>
                  </a:lnTo>
                  <a:lnTo>
                    <a:pt x="390017" y="147192"/>
                  </a:lnTo>
                  <a:lnTo>
                    <a:pt x="392430" y="146303"/>
                  </a:lnTo>
                  <a:lnTo>
                    <a:pt x="394843" y="145287"/>
                  </a:lnTo>
                  <a:lnTo>
                    <a:pt x="396748" y="144779"/>
                  </a:lnTo>
                  <a:lnTo>
                    <a:pt x="398272" y="144779"/>
                  </a:lnTo>
                  <a:lnTo>
                    <a:pt x="399161" y="144779"/>
                  </a:lnTo>
                  <a:lnTo>
                    <a:pt x="399923" y="145033"/>
                  </a:lnTo>
                  <a:lnTo>
                    <a:pt x="400431" y="145287"/>
                  </a:lnTo>
                  <a:lnTo>
                    <a:pt x="401066" y="145668"/>
                  </a:lnTo>
                  <a:lnTo>
                    <a:pt x="401574" y="146303"/>
                  </a:lnTo>
                  <a:lnTo>
                    <a:pt x="401955" y="147192"/>
                  </a:lnTo>
                  <a:lnTo>
                    <a:pt x="402336" y="148081"/>
                  </a:lnTo>
                  <a:lnTo>
                    <a:pt x="402590" y="149351"/>
                  </a:lnTo>
                  <a:lnTo>
                    <a:pt x="402717" y="151002"/>
                  </a:lnTo>
                  <a:lnTo>
                    <a:pt x="402971" y="152653"/>
                  </a:lnTo>
                  <a:lnTo>
                    <a:pt x="402971" y="154686"/>
                  </a:lnTo>
                  <a:lnTo>
                    <a:pt x="402971" y="157225"/>
                  </a:lnTo>
                  <a:lnTo>
                    <a:pt x="402971" y="159384"/>
                  </a:lnTo>
                  <a:lnTo>
                    <a:pt x="402971" y="161162"/>
                  </a:lnTo>
                  <a:lnTo>
                    <a:pt x="402844" y="162813"/>
                  </a:lnTo>
                  <a:lnTo>
                    <a:pt x="401447" y="169417"/>
                  </a:lnTo>
                  <a:lnTo>
                    <a:pt x="401066" y="170179"/>
                  </a:lnTo>
                  <a:lnTo>
                    <a:pt x="400558" y="170941"/>
                  </a:lnTo>
                  <a:lnTo>
                    <a:pt x="399923" y="171576"/>
                  </a:lnTo>
                  <a:lnTo>
                    <a:pt x="399288" y="172338"/>
                  </a:lnTo>
                  <a:lnTo>
                    <a:pt x="356362" y="182244"/>
                  </a:lnTo>
                  <a:lnTo>
                    <a:pt x="349885" y="182244"/>
                  </a:lnTo>
                  <a:lnTo>
                    <a:pt x="306625" y="172085"/>
                  </a:lnTo>
                  <a:lnTo>
                    <a:pt x="283210" y="141224"/>
                  </a:lnTo>
                  <a:lnTo>
                    <a:pt x="278892" y="108838"/>
                  </a:lnTo>
                  <a:lnTo>
                    <a:pt x="279177" y="100195"/>
                  </a:lnTo>
                  <a:lnTo>
                    <a:pt x="292786" y="58046"/>
                  </a:lnTo>
                  <a:lnTo>
                    <a:pt x="324740" y="35405"/>
                  </a:lnTo>
                  <a:lnTo>
                    <a:pt x="338889" y="32825"/>
                  </a:lnTo>
                  <a:lnTo>
                    <a:pt x="346583" y="32512"/>
                  </a:lnTo>
                  <a:close/>
                </a:path>
                <a:path w="409575" h="182244">
                  <a:moveTo>
                    <a:pt x="40386" y="0"/>
                  </a:moveTo>
                  <a:lnTo>
                    <a:pt x="44069" y="0"/>
                  </a:lnTo>
                  <a:lnTo>
                    <a:pt x="47117" y="126"/>
                  </a:lnTo>
                  <a:lnTo>
                    <a:pt x="49530" y="380"/>
                  </a:lnTo>
                  <a:lnTo>
                    <a:pt x="51943" y="634"/>
                  </a:lnTo>
                  <a:lnTo>
                    <a:pt x="58166" y="3555"/>
                  </a:lnTo>
                  <a:lnTo>
                    <a:pt x="58801" y="4444"/>
                  </a:lnTo>
                  <a:lnTo>
                    <a:pt x="59055" y="5333"/>
                  </a:lnTo>
                  <a:lnTo>
                    <a:pt x="59055" y="6222"/>
                  </a:lnTo>
                  <a:lnTo>
                    <a:pt x="59055" y="35940"/>
                  </a:lnTo>
                  <a:lnTo>
                    <a:pt x="88011" y="35940"/>
                  </a:lnTo>
                  <a:lnTo>
                    <a:pt x="88900" y="35940"/>
                  </a:lnTo>
                  <a:lnTo>
                    <a:pt x="89789" y="36194"/>
                  </a:lnTo>
                  <a:lnTo>
                    <a:pt x="90551" y="36575"/>
                  </a:lnTo>
                  <a:lnTo>
                    <a:pt x="91313" y="37083"/>
                  </a:lnTo>
                  <a:lnTo>
                    <a:pt x="91948" y="37972"/>
                  </a:lnTo>
                  <a:lnTo>
                    <a:pt x="92456" y="39115"/>
                  </a:lnTo>
                  <a:lnTo>
                    <a:pt x="92964" y="40258"/>
                  </a:lnTo>
                  <a:lnTo>
                    <a:pt x="93345" y="41782"/>
                  </a:lnTo>
                  <a:lnTo>
                    <a:pt x="93599" y="43814"/>
                  </a:lnTo>
                  <a:lnTo>
                    <a:pt x="93853" y="45719"/>
                  </a:lnTo>
                  <a:lnTo>
                    <a:pt x="93980" y="48132"/>
                  </a:lnTo>
                  <a:lnTo>
                    <a:pt x="93980" y="51053"/>
                  </a:lnTo>
                  <a:lnTo>
                    <a:pt x="93980" y="56514"/>
                  </a:lnTo>
                  <a:lnTo>
                    <a:pt x="93472" y="60451"/>
                  </a:lnTo>
                  <a:lnTo>
                    <a:pt x="92456" y="62737"/>
                  </a:lnTo>
                  <a:lnTo>
                    <a:pt x="91440" y="65024"/>
                  </a:lnTo>
                  <a:lnTo>
                    <a:pt x="90043" y="66293"/>
                  </a:lnTo>
                  <a:lnTo>
                    <a:pt x="88138" y="66293"/>
                  </a:lnTo>
                  <a:lnTo>
                    <a:pt x="59055" y="66293"/>
                  </a:lnTo>
                  <a:lnTo>
                    <a:pt x="59055" y="128650"/>
                  </a:lnTo>
                  <a:lnTo>
                    <a:pt x="59055" y="135889"/>
                  </a:lnTo>
                  <a:lnTo>
                    <a:pt x="60198" y="141224"/>
                  </a:lnTo>
                  <a:lnTo>
                    <a:pt x="62484" y="144906"/>
                  </a:lnTo>
                  <a:lnTo>
                    <a:pt x="64770" y="148462"/>
                  </a:lnTo>
                  <a:lnTo>
                    <a:pt x="68834" y="150367"/>
                  </a:lnTo>
                  <a:lnTo>
                    <a:pt x="74676" y="150367"/>
                  </a:lnTo>
                  <a:lnTo>
                    <a:pt x="76708" y="150367"/>
                  </a:lnTo>
                  <a:lnTo>
                    <a:pt x="84328" y="148589"/>
                  </a:lnTo>
                  <a:lnTo>
                    <a:pt x="85598" y="148208"/>
                  </a:lnTo>
                  <a:lnTo>
                    <a:pt x="86614" y="147827"/>
                  </a:lnTo>
                  <a:lnTo>
                    <a:pt x="87503" y="147446"/>
                  </a:lnTo>
                  <a:lnTo>
                    <a:pt x="88265" y="147065"/>
                  </a:lnTo>
                  <a:lnTo>
                    <a:pt x="89027" y="146938"/>
                  </a:lnTo>
                  <a:lnTo>
                    <a:pt x="89789" y="146938"/>
                  </a:lnTo>
                  <a:lnTo>
                    <a:pt x="90297" y="146938"/>
                  </a:lnTo>
                  <a:lnTo>
                    <a:pt x="90932" y="147065"/>
                  </a:lnTo>
                  <a:lnTo>
                    <a:pt x="91440" y="147446"/>
                  </a:lnTo>
                  <a:lnTo>
                    <a:pt x="92075" y="147827"/>
                  </a:lnTo>
                  <a:lnTo>
                    <a:pt x="92456" y="148462"/>
                  </a:lnTo>
                  <a:lnTo>
                    <a:pt x="92710" y="149478"/>
                  </a:lnTo>
                  <a:lnTo>
                    <a:pt x="93091" y="150494"/>
                  </a:lnTo>
                  <a:lnTo>
                    <a:pt x="93345" y="152018"/>
                  </a:lnTo>
                  <a:lnTo>
                    <a:pt x="93599" y="153796"/>
                  </a:lnTo>
                  <a:lnTo>
                    <a:pt x="93853" y="155575"/>
                  </a:lnTo>
                  <a:lnTo>
                    <a:pt x="93980" y="157861"/>
                  </a:lnTo>
                  <a:lnTo>
                    <a:pt x="93980" y="160654"/>
                  </a:lnTo>
                  <a:lnTo>
                    <a:pt x="93980" y="164972"/>
                  </a:lnTo>
                  <a:lnTo>
                    <a:pt x="90932" y="175513"/>
                  </a:lnTo>
                  <a:lnTo>
                    <a:pt x="90043" y="176529"/>
                  </a:lnTo>
                  <a:lnTo>
                    <a:pt x="88773" y="177291"/>
                  </a:lnTo>
                  <a:lnTo>
                    <a:pt x="86995" y="178053"/>
                  </a:lnTo>
                  <a:lnTo>
                    <a:pt x="85217" y="178815"/>
                  </a:lnTo>
                  <a:lnTo>
                    <a:pt x="73279" y="181228"/>
                  </a:lnTo>
                  <a:lnTo>
                    <a:pt x="70612" y="181609"/>
                  </a:lnTo>
                  <a:lnTo>
                    <a:pt x="67818" y="181737"/>
                  </a:lnTo>
                  <a:lnTo>
                    <a:pt x="65024" y="181737"/>
                  </a:lnTo>
                  <a:lnTo>
                    <a:pt x="57658" y="181737"/>
                  </a:lnTo>
                  <a:lnTo>
                    <a:pt x="51181" y="180847"/>
                  </a:lnTo>
                  <a:lnTo>
                    <a:pt x="45720" y="178942"/>
                  </a:lnTo>
                  <a:lnTo>
                    <a:pt x="40259" y="177037"/>
                  </a:lnTo>
                  <a:lnTo>
                    <a:pt x="35687" y="174116"/>
                  </a:lnTo>
                  <a:lnTo>
                    <a:pt x="32131" y="170179"/>
                  </a:lnTo>
                  <a:lnTo>
                    <a:pt x="28575" y="166242"/>
                  </a:lnTo>
                  <a:lnTo>
                    <a:pt x="25908" y="161289"/>
                  </a:lnTo>
                  <a:lnTo>
                    <a:pt x="24257" y="155447"/>
                  </a:lnTo>
                  <a:lnTo>
                    <a:pt x="22606" y="149478"/>
                  </a:lnTo>
                  <a:lnTo>
                    <a:pt x="21717" y="142366"/>
                  </a:lnTo>
                  <a:lnTo>
                    <a:pt x="21717" y="134238"/>
                  </a:lnTo>
                  <a:lnTo>
                    <a:pt x="21717" y="66293"/>
                  </a:lnTo>
                  <a:lnTo>
                    <a:pt x="5842" y="66293"/>
                  </a:lnTo>
                  <a:lnTo>
                    <a:pt x="3937" y="66293"/>
                  </a:lnTo>
                  <a:lnTo>
                    <a:pt x="2540" y="65024"/>
                  </a:lnTo>
                  <a:lnTo>
                    <a:pt x="1524" y="62737"/>
                  </a:lnTo>
                  <a:lnTo>
                    <a:pt x="508" y="60451"/>
                  </a:lnTo>
                  <a:lnTo>
                    <a:pt x="0" y="56514"/>
                  </a:lnTo>
                  <a:lnTo>
                    <a:pt x="0" y="51053"/>
                  </a:lnTo>
                  <a:lnTo>
                    <a:pt x="0" y="48132"/>
                  </a:lnTo>
                  <a:lnTo>
                    <a:pt x="127" y="45719"/>
                  </a:lnTo>
                  <a:lnTo>
                    <a:pt x="381" y="43814"/>
                  </a:lnTo>
                  <a:lnTo>
                    <a:pt x="635" y="41782"/>
                  </a:lnTo>
                  <a:lnTo>
                    <a:pt x="1016" y="40258"/>
                  </a:lnTo>
                  <a:lnTo>
                    <a:pt x="1524" y="39115"/>
                  </a:lnTo>
                  <a:lnTo>
                    <a:pt x="2032" y="37972"/>
                  </a:lnTo>
                  <a:lnTo>
                    <a:pt x="2667" y="37083"/>
                  </a:lnTo>
                  <a:lnTo>
                    <a:pt x="3302" y="36575"/>
                  </a:lnTo>
                  <a:lnTo>
                    <a:pt x="4064" y="36194"/>
                  </a:lnTo>
                  <a:lnTo>
                    <a:pt x="4953" y="35940"/>
                  </a:lnTo>
                  <a:lnTo>
                    <a:pt x="5969" y="35940"/>
                  </a:lnTo>
                  <a:lnTo>
                    <a:pt x="21717" y="35940"/>
                  </a:lnTo>
                  <a:lnTo>
                    <a:pt x="21717" y="6222"/>
                  </a:lnTo>
                  <a:lnTo>
                    <a:pt x="21717" y="5333"/>
                  </a:lnTo>
                  <a:lnTo>
                    <a:pt x="21971" y="4444"/>
                  </a:lnTo>
                  <a:lnTo>
                    <a:pt x="22606" y="3555"/>
                  </a:lnTo>
                  <a:lnTo>
                    <a:pt x="23114" y="2793"/>
                  </a:lnTo>
                  <a:lnTo>
                    <a:pt x="24130" y="2158"/>
                  </a:lnTo>
                  <a:lnTo>
                    <a:pt x="25527" y="1524"/>
                  </a:lnTo>
                  <a:lnTo>
                    <a:pt x="26924" y="1015"/>
                  </a:lnTo>
                  <a:lnTo>
                    <a:pt x="28956" y="634"/>
                  </a:lnTo>
                  <a:lnTo>
                    <a:pt x="31369" y="380"/>
                  </a:lnTo>
                  <a:lnTo>
                    <a:pt x="33782" y="126"/>
                  </a:lnTo>
                  <a:lnTo>
                    <a:pt x="36830" y="0"/>
                  </a:lnTo>
                  <a:lnTo>
                    <a:pt x="40386" y="0"/>
                  </a:lnTo>
                  <a:close/>
                </a:path>
              </a:pathLst>
            </a:custGeom>
            <a:ln w="12192">
              <a:solidFill>
                <a:srgbClr val="BADFE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45769" y="1461388"/>
              <a:ext cx="926973" cy="22288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570736" y="1467484"/>
              <a:ext cx="127000" cy="208279"/>
            </a:xfrm>
            <a:custGeom>
              <a:avLst/>
              <a:gdLst/>
              <a:ahLst/>
              <a:cxnLst/>
              <a:rect l="l" t="t" r="r" b="b"/>
              <a:pathLst>
                <a:path w="127000" h="208280">
                  <a:moveTo>
                    <a:pt x="18668" y="0"/>
                  </a:moveTo>
                  <a:lnTo>
                    <a:pt x="22351" y="0"/>
                  </a:lnTo>
                  <a:lnTo>
                    <a:pt x="25400" y="126"/>
                  </a:lnTo>
                  <a:lnTo>
                    <a:pt x="27812" y="507"/>
                  </a:lnTo>
                  <a:lnTo>
                    <a:pt x="30225" y="762"/>
                  </a:lnTo>
                  <a:lnTo>
                    <a:pt x="32130" y="1142"/>
                  </a:lnTo>
                  <a:lnTo>
                    <a:pt x="33527" y="1777"/>
                  </a:lnTo>
                  <a:lnTo>
                    <a:pt x="34925" y="2286"/>
                  </a:lnTo>
                  <a:lnTo>
                    <a:pt x="35940" y="2920"/>
                  </a:lnTo>
                  <a:lnTo>
                    <a:pt x="36575" y="3810"/>
                  </a:lnTo>
                  <a:lnTo>
                    <a:pt x="37210" y="4572"/>
                  </a:lnTo>
                  <a:lnTo>
                    <a:pt x="37464" y="5461"/>
                  </a:lnTo>
                  <a:lnTo>
                    <a:pt x="37464" y="6476"/>
                  </a:lnTo>
                  <a:lnTo>
                    <a:pt x="37464" y="79755"/>
                  </a:lnTo>
                  <a:lnTo>
                    <a:pt x="43941" y="73405"/>
                  </a:lnTo>
                  <a:lnTo>
                    <a:pt x="50545" y="68706"/>
                  </a:lnTo>
                  <a:lnTo>
                    <a:pt x="57150" y="65659"/>
                  </a:lnTo>
                  <a:lnTo>
                    <a:pt x="63881" y="62484"/>
                  </a:lnTo>
                  <a:lnTo>
                    <a:pt x="70865" y="60960"/>
                  </a:lnTo>
                  <a:lnTo>
                    <a:pt x="78105" y="60960"/>
                  </a:lnTo>
                  <a:lnTo>
                    <a:pt x="87121" y="60960"/>
                  </a:lnTo>
                  <a:lnTo>
                    <a:pt x="94741" y="62356"/>
                  </a:lnTo>
                  <a:lnTo>
                    <a:pt x="100964" y="65404"/>
                  </a:lnTo>
                  <a:lnTo>
                    <a:pt x="107187" y="68325"/>
                  </a:lnTo>
                  <a:lnTo>
                    <a:pt x="112140" y="72389"/>
                  </a:lnTo>
                  <a:lnTo>
                    <a:pt x="115950" y="77597"/>
                  </a:lnTo>
                  <a:lnTo>
                    <a:pt x="119761" y="82676"/>
                  </a:lnTo>
                  <a:lnTo>
                    <a:pt x="122555" y="88773"/>
                  </a:lnTo>
                  <a:lnTo>
                    <a:pt x="124206" y="95630"/>
                  </a:lnTo>
                  <a:lnTo>
                    <a:pt x="125983" y="102615"/>
                  </a:lnTo>
                  <a:lnTo>
                    <a:pt x="126745" y="110870"/>
                  </a:lnTo>
                  <a:lnTo>
                    <a:pt x="126745" y="120776"/>
                  </a:lnTo>
                  <a:lnTo>
                    <a:pt x="126745" y="202184"/>
                  </a:lnTo>
                  <a:lnTo>
                    <a:pt x="126745" y="203200"/>
                  </a:lnTo>
                  <a:lnTo>
                    <a:pt x="126491" y="203962"/>
                  </a:lnTo>
                  <a:lnTo>
                    <a:pt x="125856" y="204724"/>
                  </a:lnTo>
                  <a:lnTo>
                    <a:pt x="125349" y="205486"/>
                  </a:lnTo>
                  <a:lnTo>
                    <a:pt x="111759" y="208152"/>
                  </a:lnTo>
                  <a:lnTo>
                    <a:pt x="108203" y="208152"/>
                  </a:lnTo>
                  <a:lnTo>
                    <a:pt x="104520" y="208152"/>
                  </a:lnTo>
                  <a:lnTo>
                    <a:pt x="93344" y="206628"/>
                  </a:lnTo>
                  <a:lnTo>
                    <a:pt x="91947" y="206120"/>
                  </a:lnTo>
                  <a:lnTo>
                    <a:pt x="90931" y="205486"/>
                  </a:lnTo>
                  <a:lnTo>
                    <a:pt x="90296" y="204724"/>
                  </a:lnTo>
                  <a:lnTo>
                    <a:pt x="89662" y="203962"/>
                  </a:lnTo>
                  <a:lnTo>
                    <a:pt x="89407" y="203200"/>
                  </a:lnTo>
                  <a:lnTo>
                    <a:pt x="89407" y="202184"/>
                  </a:lnTo>
                  <a:lnTo>
                    <a:pt x="89407" y="126364"/>
                  </a:lnTo>
                  <a:lnTo>
                    <a:pt x="89407" y="119887"/>
                  </a:lnTo>
                  <a:lnTo>
                    <a:pt x="88900" y="114935"/>
                  </a:lnTo>
                  <a:lnTo>
                    <a:pt x="70865" y="93472"/>
                  </a:lnTo>
                  <a:lnTo>
                    <a:pt x="67056" y="93472"/>
                  </a:lnTo>
                  <a:lnTo>
                    <a:pt x="62356" y="93472"/>
                  </a:lnTo>
                  <a:lnTo>
                    <a:pt x="37464" y="113918"/>
                  </a:lnTo>
                  <a:lnTo>
                    <a:pt x="37464" y="202184"/>
                  </a:lnTo>
                  <a:lnTo>
                    <a:pt x="37464" y="203200"/>
                  </a:lnTo>
                  <a:lnTo>
                    <a:pt x="37210" y="203962"/>
                  </a:lnTo>
                  <a:lnTo>
                    <a:pt x="36575" y="204724"/>
                  </a:lnTo>
                  <a:lnTo>
                    <a:pt x="35940" y="205486"/>
                  </a:lnTo>
                  <a:lnTo>
                    <a:pt x="34925" y="206120"/>
                  </a:lnTo>
                  <a:lnTo>
                    <a:pt x="33527" y="206628"/>
                  </a:lnTo>
                  <a:lnTo>
                    <a:pt x="32130" y="207137"/>
                  </a:lnTo>
                  <a:lnTo>
                    <a:pt x="30225" y="207517"/>
                  </a:lnTo>
                  <a:lnTo>
                    <a:pt x="27812" y="207772"/>
                  </a:lnTo>
                  <a:lnTo>
                    <a:pt x="25400" y="208025"/>
                  </a:lnTo>
                  <a:lnTo>
                    <a:pt x="22351" y="208152"/>
                  </a:lnTo>
                  <a:lnTo>
                    <a:pt x="18668" y="208152"/>
                  </a:lnTo>
                  <a:lnTo>
                    <a:pt x="15112" y="208152"/>
                  </a:lnTo>
                  <a:lnTo>
                    <a:pt x="3936" y="206628"/>
                  </a:lnTo>
                  <a:lnTo>
                    <a:pt x="2539" y="206120"/>
                  </a:lnTo>
                  <a:lnTo>
                    <a:pt x="1523" y="205486"/>
                  </a:lnTo>
                  <a:lnTo>
                    <a:pt x="888" y="204724"/>
                  </a:lnTo>
                  <a:lnTo>
                    <a:pt x="253" y="203962"/>
                  </a:lnTo>
                  <a:lnTo>
                    <a:pt x="0" y="203200"/>
                  </a:lnTo>
                  <a:lnTo>
                    <a:pt x="0" y="202184"/>
                  </a:lnTo>
                  <a:lnTo>
                    <a:pt x="0" y="6476"/>
                  </a:lnTo>
                  <a:lnTo>
                    <a:pt x="0" y="5461"/>
                  </a:lnTo>
                  <a:lnTo>
                    <a:pt x="253" y="4572"/>
                  </a:lnTo>
                  <a:lnTo>
                    <a:pt x="888" y="3810"/>
                  </a:lnTo>
                  <a:lnTo>
                    <a:pt x="1523" y="2920"/>
                  </a:lnTo>
                  <a:lnTo>
                    <a:pt x="2539" y="2286"/>
                  </a:lnTo>
                  <a:lnTo>
                    <a:pt x="3936" y="1777"/>
                  </a:lnTo>
                  <a:lnTo>
                    <a:pt x="5333" y="1142"/>
                  </a:lnTo>
                  <a:lnTo>
                    <a:pt x="7238" y="762"/>
                  </a:lnTo>
                  <a:lnTo>
                    <a:pt x="9651" y="507"/>
                  </a:lnTo>
                  <a:lnTo>
                    <a:pt x="12064" y="126"/>
                  </a:lnTo>
                  <a:lnTo>
                    <a:pt x="15112" y="0"/>
                  </a:lnTo>
                  <a:lnTo>
                    <a:pt x="18668" y="0"/>
                  </a:lnTo>
                  <a:close/>
                </a:path>
              </a:pathLst>
            </a:custGeom>
            <a:ln w="12192">
              <a:solidFill>
                <a:srgbClr val="BADFE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/>
          <p:cNvGrpSpPr/>
          <p:nvPr/>
        </p:nvGrpSpPr>
        <p:grpSpPr>
          <a:xfrm>
            <a:off x="213359" y="1255775"/>
            <a:ext cx="5508625" cy="1327150"/>
            <a:chOff x="213359" y="1255775"/>
            <a:chExt cx="5508625" cy="1327150"/>
          </a:xfrm>
        </p:grpSpPr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964562" y="1485518"/>
              <a:ext cx="290830" cy="21082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958212" y="1478660"/>
              <a:ext cx="278511" cy="199516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958086" y="1478660"/>
              <a:ext cx="278765" cy="200025"/>
            </a:xfrm>
            <a:custGeom>
              <a:avLst/>
              <a:gdLst/>
              <a:ahLst/>
              <a:cxnLst/>
              <a:rect l="l" t="t" r="r" b="b"/>
              <a:pathLst>
                <a:path w="278764" h="200025">
                  <a:moveTo>
                    <a:pt x="208533" y="113156"/>
                  </a:moveTo>
                  <a:lnTo>
                    <a:pt x="187832" y="128397"/>
                  </a:lnTo>
                  <a:lnTo>
                    <a:pt x="185546" y="131063"/>
                  </a:lnTo>
                  <a:lnTo>
                    <a:pt x="183895" y="133985"/>
                  </a:lnTo>
                  <a:lnTo>
                    <a:pt x="182752" y="137033"/>
                  </a:lnTo>
                  <a:lnTo>
                    <a:pt x="181609" y="140080"/>
                  </a:lnTo>
                  <a:lnTo>
                    <a:pt x="180975" y="143255"/>
                  </a:lnTo>
                  <a:lnTo>
                    <a:pt x="180975" y="146812"/>
                  </a:lnTo>
                  <a:lnTo>
                    <a:pt x="180975" y="154559"/>
                  </a:lnTo>
                  <a:lnTo>
                    <a:pt x="183514" y="160400"/>
                  </a:lnTo>
                  <a:lnTo>
                    <a:pt x="188468" y="164464"/>
                  </a:lnTo>
                  <a:lnTo>
                    <a:pt x="193547" y="168528"/>
                  </a:lnTo>
                  <a:lnTo>
                    <a:pt x="201040" y="170561"/>
                  </a:lnTo>
                  <a:lnTo>
                    <a:pt x="210946" y="170561"/>
                  </a:lnTo>
                  <a:lnTo>
                    <a:pt x="220599" y="170561"/>
                  </a:lnTo>
                  <a:lnTo>
                    <a:pt x="227837" y="168528"/>
                  </a:lnTo>
                  <a:lnTo>
                    <a:pt x="232663" y="164337"/>
                  </a:lnTo>
                  <a:lnTo>
                    <a:pt x="237489" y="160147"/>
                  </a:lnTo>
                  <a:lnTo>
                    <a:pt x="239902" y="154431"/>
                  </a:lnTo>
                  <a:lnTo>
                    <a:pt x="239902" y="147065"/>
                  </a:lnTo>
                  <a:lnTo>
                    <a:pt x="239902" y="143383"/>
                  </a:lnTo>
                  <a:lnTo>
                    <a:pt x="232282" y="128524"/>
                  </a:lnTo>
                  <a:lnTo>
                    <a:pt x="229615" y="125729"/>
                  </a:lnTo>
                  <a:lnTo>
                    <a:pt x="226313" y="123189"/>
                  </a:lnTo>
                  <a:lnTo>
                    <a:pt x="222376" y="120776"/>
                  </a:lnTo>
                  <a:lnTo>
                    <a:pt x="218439" y="118237"/>
                  </a:lnTo>
                  <a:lnTo>
                    <a:pt x="213740" y="115697"/>
                  </a:lnTo>
                  <a:lnTo>
                    <a:pt x="208533" y="113156"/>
                  </a:lnTo>
                  <a:close/>
                </a:path>
                <a:path w="278764" h="200025">
                  <a:moveTo>
                    <a:pt x="210312" y="28575"/>
                  </a:moveTo>
                  <a:lnTo>
                    <a:pt x="201930" y="28575"/>
                  </a:lnTo>
                  <a:lnTo>
                    <a:pt x="195833" y="30479"/>
                  </a:lnTo>
                  <a:lnTo>
                    <a:pt x="191769" y="34289"/>
                  </a:lnTo>
                  <a:lnTo>
                    <a:pt x="187578" y="38100"/>
                  </a:lnTo>
                  <a:lnTo>
                    <a:pt x="185546" y="43434"/>
                  </a:lnTo>
                  <a:lnTo>
                    <a:pt x="185546" y="50164"/>
                  </a:lnTo>
                  <a:lnTo>
                    <a:pt x="185546" y="53339"/>
                  </a:lnTo>
                  <a:lnTo>
                    <a:pt x="192024" y="66548"/>
                  </a:lnTo>
                  <a:lnTo>
                    <a:pt x="194182" y="68961"/>
                  </a:lnTo>
                  <a:lnTo>
                    <a:pt x="196976" y="71247"/>
                  </a:lnTo>
                  <a:lnTo>
                    <a:pt x="200532" y="73533"/>
                  </a:lnTo>
                  <a:lnTo>
                    <a:pt x="203962" y="75818"/>
                  </a:lnTo>
                  <a:lnTo>
                    <a:pt x="208025" y="78231"/>
                  </a:lnTo>
                  <a:lnTo>
                    <a:pt x="212851" y="80899"/>
                  </a:lnTo>
                  <a:lnTo>
                    <a:pt x="220090" y="76580"/>
                  </a:lnTo>
                  <a:lnTo>
                    <a:pt x="225678" y="72009"/>
                  </a:lnTo>
                  <a:lnTo>
                    <a:pt x="229615" y="67183"/>
                  </a:lnTo>
                  <a:lnTo>
                    <a:pt x="233552" y="62229"/>
                  </a:lnTo>
                  <a:lnTo>
                    <a:pt x="235457" y="56896"/>
                  </a:lnTo>
                  <a:lnTo>
                    <a:pt x="235457" y="50926"/>
                  </a:lnTo>
                  <a:lnTo>
                    <a:pt x="235457" y="47498"/>
                  </a:lnTo>
                  <a:lnTo>
                    <a:pt x="234950" y="44323"/>
                  </a:lnTo>
                  <a:lnTo>
                    <a:pt x="233933" y="41528"/>
                  </a:lnTo>
                  <a:lnTo>
                    <a:pt x="233044" y="38735"/>
                  </a:lnTo>
                  <a:lnTo>
                    <a:pt x="221361" y="30099"/>
                  </a:lnTo>
                  <a:lnTo>
                    <a:pt x="218312" y="29083"/>
                  </a:lnTo>
                  <a:lnTo>
                    <a:pt x="214630" y="28575"/>
                  </a:lnTo>
                  <a:lnTo>
                    <a:pt x="210312" y="28575"/>
                  </a:lnTo>
                  <a:close/>
                </a:path>
                <a:path w="278764" h="200025">
                  <a:moveTo>
                    <a:pt x="63626" y="2159"/>
                  </a:moveTo>
                  <a:lnTo>
                    <a:pt x="67437" y="2159"/>
                  </a:lnTo>
                  <a:lnTo>
                    <a:pt x="70484" y="2159"/>
                  </a:lnTo>
                  <a:lnTo>
                    <a:pt x="72770" y="2286"/>
                  </a:lnTo>
                  <a:lnTo>
                    <a:pt x="75183" y="2539"/>
                  </a:lnTo>
                  <a:lnTo>
                    <a:pt x="76834" y="2666"/>
                  </a:lnTo>
                  <a:lnTo>
                    <a:pt x="78105" y="3048"/>
                  </a:lnTo>
                  <a:lnTo>
                    <a:pt x="81025" y="5841"/>
                  </a:lnTo>
                  <a:lnTo>
                    <a:pt x="81025" y="6730"/>
                  </a:lnTo>
                  <a:lnTo>
                    <a:pt x="81025" y="165862"/>
                  </a:lnTo>
                  <a:lnTo>
                    <a:pt x="112521" y="165862"/>
                  </a:lnTo>
                  <a:lnTo>
                    <a:pt x="113411" y="165862"/>
                  </a:lnTo>
                  <a:lnTo>
                    <a:pt x="114172" y="166115"/>
                  </a:lnTo>
                  <a:lnTo>
                    <a:pt x="114934" y="166624"/>
                  </a:lnTo>
                  <a:lnTo>
                    <a:pt x="115696" y="167131"/>
                  </a:lnTo>
                  <a:lnTo>
                    <a:pt x="116331" y="168021"/>
                  </a:lnTo>
                  <a:lnTo>
                    <a:pt x="116839" y="169290"/>
                  </a:lnTo>
                  <a:lnTo>
                    <a:pt x="117347" y="170434"/>
                  </a:lnTo>
                  <a:lnTo>
                    <a:pt x="117856" y="171958"/>
                  </a:lnTo>
                  <a:lnTo>
                    <a:pt x="117982" y="173989"/>
                  </a:lnTo>
                  <a:lnTo>
                    <a:pt x="118237" y="175894"/>
                  </a:lnTo>
                  <a:lnTo>
                    <a:pt x="118363" y="178308"/>
                  </a:lnTo>
                  <a:lnTo>
                    <a:pt x="118363" y="181101"/>
                  </a:lnTo>
                  <a:lnTo>
                    <a:pt x="118363" y="183896"/>
                  </a:lnTo>
                  <a:lnTo>
                    <a:pt x="118237" y="186309"/>
                  </a:lnTo>
                  <a:lnTo>
                    <a:pt x="117982" y="188213"/>
                  </a:lnTo>
                  <a:lnTo>
                    <a:pt x="117728" y="190118"/>
                  </a:lnTo>
                  <a:lnTo>
                    <a:pt x="117220" y="191642"/>
                  </a:lnTo>
                  <a:lnTo>
                    <a:pt x="116712" y="192786"/>
                  </a:lnTo>
                  <a:lnTo>
                    <a:pt x="116205" y="193928"/>
                  </a:lnTo>
                  <a:lnTo>
                    <a:pt x="115569" y="194817"/>
                  </a:lnTo>
                  <a:lnTo>
                    <a:pt x="114807" y="195325"/>
                  </a:lnTo>
                  <a:lnTo>
                    <a:pt x="114172" y="195834"/>
                  </a:lnTo>
                  <a:lnTo>
                    <a:pt x="113411" y="196087"/>
                  </a:lnTo>
                  <a:lnTo>
                    <a:pt x="112521" y="196087"/>
                  </a:lnTo>
                  <a:lnTo>
                    <a:pt x="6222" y="196087"/>
                  </a:lnTo>
                  <a:lnTo>
                    <a:pt x="5461" y="196087"/>
                  </a:lnTo>
                  <a:lnTo>
                    <a:pt x="4699" y="195834"/>
                  </a:lnTo>
                  <a:lnTo>
                    <a:pt x="3937" y="195325"/>
                  </a:lnTo>
                  <a:lnTo>
                    <a:pt x="3301" y="194817"/>
                  </a:lnTo>
                  <a:lnTo>
                    <a:pt x="2666" y="193928"/>
                  </a:lnTo>
                  <a:lnTo>
                    <a:pt x="2158" y="192786"/>
                  </a:lnTo>
                  <a:lnTo>
                    <a:pt x="1524" y="191642"/>
                  </a:lnTo>
                  <a:lnTo>
                    <a:pt x="1143" y="190118"/>
                  </a:lnTo>
                  <a:lnTo>
                    <a:pt x="888" y="188213"/>
                  </a:lnTo>
                  <a:lnTo>
                    <a:pt x="507" y="186309"/>
                  </a:lnTo>
                  <a:lnTo>
                    <a:pt x="381" y="183896"/>
                  </a:lnTo>
                  <a:lnTo>
                    <a:pt x="381" y="181101"/>
                  </a:lnTo>
                  <a:lnTo>
                    <a:pt x="381" y="178308"/>
                  </a:lnTo>
                  <a:lnTo>
                    <a:pt x="507" y="175894"/>
                  </a:lnTo>
                  <a:lnTo>
                    <a:pt x="762" y="173989"/>
                  </a:lnTo>
                  <a:lnTo>
                    <a:pt x="1015" y="171958"/>
                  </a:lnTo>
                  <a:lnTo>
                    <a:pt x="5333" y="165862"/>
                  </a:lnTo>
                  <a:lnTo>
                    <a:pt x="6222" y="165862"/>
                  </a:lnTo>
                  <a:lnTo>
                    <a:pt x="42037" y="165862"/>
                  </a:lnTo>
                  <a:lnTo>
                    <a:pt x="42037" y="40512"/>
                  </a:lnTo>
                  <a:lnTo>
                    <a:pt x="11049" y="57658"/>
                  </a:lnTo>
                  <a:lnTo>
                    <a:pt x="8889" y="58674"/>
                  </a:lnTo>
                  <a:lnTo>
                    <a:pt x="6984" y="59436"/>
                  </a:lnTo>
                  <a:lnTo>
                    <a:pt x="5587" y="59689"/>
                  </a:lnTo>
                  <a:lnTo>
                    <a:pt x="4063" y="59816"/>
                  </a:lnTo>
                  <a:lnTo>
                    <a:pt x="2920" y="59562"/>
                  </a:lnTo>
                  <a:lnTo>
                    <a:pt x="2158" y="58800"/>
                  </a:lnTo>
                  <a:lnTo>
                    <a:pt x="1269" y="57912"/>
                  </a:lnTo>
                  <a:lnTo>
                    <a:pt x="634" y="56387"/>
                  </a:lnTo>
                  <a:lnTo>
                    <a:pt x="381" y="54355"/>
                  </a:lnTo>
                  <a:lnTo>
                    <a:pt x="126" y="52324"/>
                  </a:lnTo>
                  <a:lnTo>
                    <a:pt x="0" y="49275"/>
                  </a:lnTo>
                  <a:lnTo>
                    <a:pt x="0" y="45592"/>
                  </a:lnTo>
                  <a:lnTo>
                    <a:pt x="0" y="43179"/>
                  </a:lnTo>
                  <a:lnTo>
                    <a:pt x="0" y="41275"/>
                  </a:lnTo>
                  <a:lnTo>
                    <a:pt x="126" y="39750"/>
                  </a:lnTo>
                  <a:lnTo>
                    <a:pt x="253" y="38100"/>
                  </a:lnTo>
                  <a:lnTo>
                    <a:pt x="381" y="36829"/>
                  </a:lnTo>
                  <a:lnTo>
                    <a:pt x="888" y="35687"/>
                  </a:lnTo>
                  <a:lnTo>
                    <a:pt x="1269" y="34671"/>
                  </a:lnTo>
                  <a:lnTo>
                    <a:pt x="5333" y="30861"/>
                  </a:lnTo>
                  <a:lnTo>
                    <a:pt x="46736" y="4063"/>
                  </a:lnTo>
                  <a:lnTo>
                    <a:pt x="47116" y="3683"/>
                  </a:lnTo>
                  <a:lnTo>
                    <a:pt x="47751" y="3301"/>
                  </a:lnTo>
                  <a:lnTo>
                    <a:pt x="48513" y="3048"/>
                  </a:lnTo>
                  <a:lnTo>
                    <a:pt x="49275" y="2793"/>
                  </a:lnTo>
                  <a:lnTo>
                    <a:pt x="50291" y="2666"/>
                  </a:lnTo>
                  <a:lnTo>
                    <a:pt x="51434" y="2539"/>
                  </a:lnTo>
                  <a:lnTo>
                    <a:pt x="52577" y="2286"/>
                  </a:lnTo>
                  <a:lnTo>
                    <a:pt x="54228" y="2286"/>
                  </a:lnTo>
                  <a:lnTo>
                    <a:pt x="56133" y="2159"/>
                  </a:lnTo>
                  <a:lnTo>
                    <a:pt x="58038" y="2159"/>
                  </a:lnTo>
                  <a:lnTo>
                    <a:pt x="60578" y="2159"/>
                  </a:lnTo>
                  <a:lnTo>
                    <a:pt x="63626" y="2159"/>
                  </a:lnTo>
                  <a:close/>
                </a:path>
                <a:path w="278764" h="200025">
                  <a:moveTo>
                    <a:pt x="212851" y="0"/>
                  </a:moveTo>
                  <a:lnTo>
                    <a:pt x="254000" y="9016"/>
                  </a:lnTo>
                  <a:lnTo>
                    <a:pt x="273176" y="40259"/>
                  </a:lnTo>
                  <a:lnTo>
                    <a:pt x="273176" y="47371"/>
                  </a:lnTo>
                  <a:lnTo>
                    <a:pt x="273176" y="52069"/>
                  </a:lnTo>
                  <a:lnTo>
                    <a:pt x="264287" y="73533"/>
                  </a:lnTo>
                  <a:lnTo>
                    <a:pt x="261619" y="77469"/>
                  </a:lnTo>
                  <a:lnTo>
                    <a:pt x="240283" y="94361"/>
                  </a:lnTo>
                  <a:lnTo>
                    <a:pt x="246252" y="97536"/>
                  </a:lnTo>
                  <a:lnTo>
                    <a:pt x="251713" y="100964"/>
                  </a:lnTo>
                  <a:lnTo>
                    <a:pt x="256412" y="104521"/>
                  </a:lnTo>
                  <a:lnTo>
                    <a:pt x="261238" y="108076"/>
                  </a:lnTo>
                  <a:lnTo>
                    <a:pt x="265175" y="111887"/>
                  </a:lnTo>
                  <a:lnTo>
                    <a:pt x="268477" y="116077"/>
                  </a:lnTo>
                  <a:lnTo>
                    <a:pt x="271780" y="120141"/>
                  </a:lnTo>
                  <a:lnTo>
                    <a:pt x="274319" y="124587"/>
                  </a:lnTo>
                  <a:lnTo>
                    <a:pt x="275970" y="129159"/>
                  </a:lnTo>
                  <a:lnTo>
                    <a:pt x="277749" y="133858"/>
                  </a:lnTo>
                  <a:lnTo>
                    <a:pt x="278638" y="138937"/>
                  </a:lnTo>
                  <a:lnTo>
                    <a:pt x="278638" y="144399"/>
                  </a:lnTo>
                  <a:lnTo>
                    <a:pt x="278638" y="153162"/>
                  </a:lnTo>
                  <a:lnTo>
                    <a:pt x="277113" y="160909"/>
                  </a:lnTo>
                  <a:lnTo>
                    <a:pt x="274065" y="167766"/>
                  </a:lnTo>
                  <a:lnTo>
                    <a:pt x="271018" y="174625"/>
                  </a:lnTo>
                  <a:lnTo>
                    <a:pt x="266572" y="180339"/>
                  </a:lnTo>
                  <a:lnTo>
                    <a:pt x="260731" y="185038"/>
                  </a:lnTo>
                  <a:lnTo>
                    <a:pt x="254762" y="189864"/>
                  </a:lnTo>
                  <a:lnTo>
                    <a:pt x="216846" y="199280"/>
                  </a:lnTo>
                  <a:lnTo>
                    <a:pt x="208533" y="199516"/>
                  </a:lnTo>
                  <a:lnTo>
                    <a:pt x="200602" y="199304"/>
                  </a:lnTo>
                  <a:lnTo>
                    <a:pt x="159131" y="186562"/>
                  </a:lnTo>
                  <a:lnTo>
                    <a:pt x="153543" y="182372"/>
                  </a:lnTo>
                  <a:lnTo>
                    <a:pt x="149351" y="177164"/>
                  </a:lnTo>
                  <a:lnTo>
                    <a:pt x="146557" y="170941"/>
                  </a:lnTo>
                  <a:lnTo>
                    <a:pt x="143890" y="164718"/>
                  </a:lnTo>
                  <a:lnTo>
                    <a:pt x="142494" y="157606"/>
                  </a:lnTo>
                  <a:lnTo>
                    <a:pt x="142494" y="149605"/>
                  </a:lnTo>
                  <a:lnTo>
                    <a:pt x="142494" y="144144"/>
                  </a:lnTo>
                  <a:lnTo>
                    <a:pt x="143256" y="139064"/>
                  </a:lnTo>
                  <a:lnTo>
                    <a:pt x="144906" y="134238"/>
                  </a:lnTo>
                  <a:lnTo>
                    <a:pt x="146557" y="129412"/>
                  </a:lnTo>
                  <a:lnTo>
                    <a:pt x="164211" y="109219"/>
                  </a:lnTo>
                  <a:lnTo>
                    <a:pt x="169037" y="105537"/>
                  </a:lnTo>
                  <a:lnTo>
                    <a:pt x="174625" y="102108"/>
                  </a:lnTo>
                  <a:lnTo>
                    <a:pt x="180847" y="98805"/>
                  </a:lnTo>
                  <a:lnTo>
                    <a:pt x="175768" y="96012"/>
                  </a:lnTo>
                  <a:lnTo>
                    <a:pt x="171195" y="93090"/>
                  </a:lnTo>
                  <a:lnTo>
                    <a:pt x="167131" y="89788"/>
                  </a:lnTo>
                  <a:lnTo>
                    <a:pt x="163068" y="86613"/>
                  </a:lnTo>
                  <a:lnTo>
                    <a:pt x="159638" y="83058"/>
                  </a:lnTo>
                  <a:lnTo>
                    <a:pt x="156718" y="79248"/>
                  </a:lnTo>
                  <a:lnTo>
                    <a:pt x="153796" y="75437"/>
                  </a:lnTo>
                  <a:lnTo>
                    <a:pt x="151637" y="71247"/>
                  </a:lnTo>
                  <a:lnTo>
                    <a:pt x="150240" y="66675"/>
                  </a:lnTo>
                  <a:lnTo>
                    <a:pt x="148716" y="62102"/>
                  </a:lnTo>
                  <a:lnTo>
                    <a:pt x="147955" y="57150"/>
                  </a:lnTo>
                  <a:lnTo>
                    <a:pt x="147955" y="51815"/>
                  </a:lnTo>
                  <a:lnTo>
                    <a:pt x="147955" y="44068"/>
                  </a:lnTo>
                  <a:lnTo>
                    <a:pt x="169671" y="9778"/>
                  </a:lnTo>
                  <a:lnTo>
                    <a:pt x="205069" y="236"/>
                  </a:lnTo>
                  <a:lnTo>
                    <a:pt x="212851" y="0"/>
                  </a:lnTo>
                  <a:close/>
                </a:path>
              </a:pathLst>
            </a:custGeom>
            <a:ln w="12192">
              <a:solidFill>
                <a:srgbClr val="BADFE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2262378" y="1590801"/>
              <a:ext cx="88265" cy="43180"/>
            </a:xfrm>
            <a:custGeom>
              <a:avLst/>
              <a:gdLst/>
              <a:ahLst/>
              <a:cxnLst/>
              <a:rect l="l" t="t" r="r" b="b"/>
              <a:pathLst>
                <a:path w="88264" h="43180">
                  <a:moveTo>
                    <a:pt x="87757" y="20828"/>
                  </a:moveTo>
                  <a:lnTo>
                    <a:pt x="87376" y="13462"/>
                  </a:lnTo>
                  <a:lnTo>
                    <a:pt x="87249" y="13081"/>
                  </a:lnTo>
                  <a:lnTo>
                    <a:pt x="87122" y="12192"/>
                  </a:lnTo>
                  <a:lnTo>
                    <a:pt x="85852" y="6858"/>
                  </a:lnTo>
                  <a:lnTo>
                    <a:pt x="85344" y="5969"/>
                  </a:lnTo>
                  <a:lnTo>
                    <a:pt x="84582" y="5207"/>
                  </a:lnTo>
                  <a:lnTo>
                    <a:pt x="82296" y="2794"/>
                  </a:lnTo>
                  <a:lnTo>
                    <a:pt x="81534" y="1905"/>
                  </a:lnTo>
                  <a:lnTo>
                    <a:pt x="80518" y="1270"/>
                  </a:lnTo>
                  <a:lnTo>
                    <a:pt x="79375" y="1016"/>
                  </a:lnTo>
                  <a:lnTo>
                    <a:pt x="75311" y="0"/>
                  </a:lnTo>
                  <a:lnTo>
                    <a:pt x="12319" y="0"/>
                  </a:lnTo>
                  <a:lnTo>
                    <a:pt x="11684" y="127"/>
                  </a:lnTo>
                  <a:lnTo>
                    <a:pt x="11176" y="254"/>
                  </a:lnTo>
                  <a:lnTo>
                    <a:pt x="8001" y="1270"/>
                  </a:lnTo>
                  <a:lnTo>
                    <a:pt x="6858" y="1524"/>
                  </a:lnTo>
                  <a:lnTo>
                    <a:pt x="5715" y="2159"/>
                  </a:lnTo>
                  <a:lnTo>
                    <a:pt x="4953" y="3175"/>
                  </a:lnTo>
                  <a:lnTo>
                    <a:pt x="2286" y="6350"/>
                  </a:lnTo>
                  <a:lnTo>
                    <a:pt x="1905" y="7112"/>
                  </a:lnTo>
                  <a:lnTo>
                    <a:pt x="1651" y="8001"/>
                  </a:lnTo>
                  <a:lnTo>
                    <a:pt x="457" y="12700"/>
                  </a:lnTo>
                  <a:lnTo>
                    <a:pt x="381" y="12954"/>
                  </a:lnTo>
                  <a:lnTo>
                    <a:pt x="317" y="14986"/>
                  </a:lnTo>
                  <a:lnTo>
                    <a:pt x="0" y="21463"/>
                  </a:lnTo>
                  <a:lnTo>
                    <a:pt x="419" y="29591"/>
                  </a:lnTo>
                  <a:lnTo>
                    <a:pt x="723" y="30734"/>
                  </a:lnTo>
                  <a:lnTo>
                    <a:pt x="1714" y="34798"/>
                  </a:lnTo>
                  <a:lnTo>
                    <a:pt x="1905" y="35433"/>
                  </a:lnTo>
                  <a:lnTo>
                    <a:pt x="8001" y="41656"/>
                  </a:lnTo>
                  <a:lnTo>
                    <a:pt x="11176" y="42672"/>
                  </a:lnTo>
                  <a:lnTo>
                    <a:pt x="11684" y="42799"/>
                  </a:lnTo>
                  <a:lnTo>
                    <a:pt x="12319" y="42926"/>
                  </a:lnTo>
                  <a:lnTo>
                    <a:pt x="75311" y="42926"/>
                  </a:lnTo>
                  <a:lnTo>
                    <a:pt x="75692" y="42799"/>
                  </a:lnTo>
                  <a:lnTo>
                    <a:pt x="79502" y="41910"/>
                  </a:lnTo>
                  <a:lnTo>
                    <a:pt x="80772" y="41656"/>
                  </a:lnTo>
                  <a:lnTo>
                    <a:pt x="82042" y="40894"/>
                  </a:lnTo>
                  <a:lnTo>
                    <a:pt x="82804" y="39751"/>
                  </a:lnTo>
                  <a:lnTo>
                    <a:pt x="85471" y="36449"/>
                  </a:lnTo>
                  <a:lnTo>
                    <a:pt x="85852" y="35687"/>
                  </a:lnTo>
                  <a:lnTo>
                    <a:pt x="86156" y="34544"/>
                  </a:lnTo>
                  <a:lnTo>
                    <a:pt x="87058" y="30734"/>
                  </a:lnTo>
                  <a:lnTo>
                    <a:pt x="87122" y="30480"/>
                  </a:lnTo>
                  <a:lnTo>
                    <a:pt x="87249" y="29591"/>
                  </a:lnTo>
                  <a:lnTo>
                    <a:pt x="87287" y="29464"/>
                  </a:lnTo>
                  <a:lnTo>
                    <a:pt x="87376" y="28702"/>
                  </a:lnTo>
                  <a:lnTo>
                    <a:pt x="87757" y="20828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255646" y="1584705"/>
              <a:ext cx="75818" cy="30607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255646" y="1584705"/>
              <a:ext cx="76200" cy="31115"/>
            </a:xfrm>
            <a:custGeom>
              <a:avLst/>
              <a:gdLst/>
              <a:ahLst/>
              <a:cxnLst/>
              <a:rect l="l" t="t" r="r" b="b"/>
              <a:pathLst>
                <a:path w="76200" h="31115">
                  <a:moveTo>
                    <a:pt x="6984" y="0"/>
                  </a:moveTo>
                  <a:lnTo>
                    <a:pt x="68960" y="0"/>
                  </a:lnTo>
                  <a:lnTo>
                    <a:pt x="70103" y="0"/>
                  </a:lnTo>
                  <a:lnTo>
                    <a:pt x="71119" y="254"/>
                  </a:lnTo>
                  <a:lnTo>
                    <a:pt x="75437" y="8001"/>
                  </a:lnTo>
                  <a:lnTo>
                    <a:pt x="75691" y="9906"/>
                  </a:lnTo>
                  <a:lnTo>
                    <a:pt x="75818" y="12319"/>
                  </a:lnTo>
                  <a:lnTo>
                    <a:pt x="75818" y="15113"/>
                  </a:lnTo>
                  <a:lnTo>
                    <a:pt x="75818" y="20828"/>
                  </a:lnTo>
                  <a:lnTo>
                    <a:pt x="75183" y="24892"/>
                  </a:lnTo>
                  <a:lnTo>
                    <a:pt x="74167" y="27178"/>
                  </a:lnTo>
                  <a:lnTo>
                    <a:pt x="73025" y="29464"/>
                  </a:lnTo>
                  <a:lnTo>
                    <a:pt x="71373" y="30607"/>
                  </a:lnTo>
                  <a:lnTo>
                    <a:pt x="68960" y="30607"/>
                  </a:lnTo>
                  <a:lnTo>
                    <a:pt x="6984" y="30607"/>
                  </a:lnTo>
                  <a:lnTo>
                    <a:pt x="4571" y="30607"/>
                  </a:lnTo>
                  <a:lnTo>
                    <a:pt x="2793" y="29464"/>
                  </a:lnTo>
                  <a:lnTo>
                    <a:pt x="1650" y="27051"/>
                  </a:lnTo>
                  <a:lnTo>
                    <a:pt x="634" y="24765"/>
                  </a:lnTo>
                  <a:lnTo>
                    <a:pt x="0" y="20828"/>
                  </a:lnTo>
                  <a:lnTo>
                    <a:pt x="0" y="15113"/>
                  </a:lnTo>
                  <a:lnTo>
                    <a:pt x="0" y="9525"/>
                  </a:lnTo>
                  <a:lnTo>
                    <a:pt x="634" y="5588"/>
                  </a:lnTo>
                  <a:lnTo>
                    <a:pt x="1650" y="3429"/>
                  </a:lnTo>
                  <a:lnTo>
                    <a:pt x="2793" y="1143"/>
                  </a:lnTo>
                  <a:lnTo>
                    <a:pt x="4571" y="0"/>
                  </a:lnTo>
                  <a:lnTo>
                    <a:pt x="6984" y="0"/>
                  </a:lnTo>
                  <a:close/>
                </a:path>
              </a:pathLst>
            </a:custGeom>
            <a:ln w="12191">
              <a:solidFill>
                <a:srgbClr val="BADFE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369058" y="1473707"/>
              <a:ext cx="1534668" cy="22263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362327" y="1467484"/>
              <a:ext cx="1522476" cy="210692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3520694" y="1528444"/>
              <a:ext cx="364490" cy="149860"/>
            </a:xfrm>
            <a:custGeom>
              <a:avLst/>
              <a:gdLst/>
              <a:ahLst/>
              <a:cxnLst/>
              <a:rect l="l" t="t" r="r" b="b"/>
              <a:pathLst>
                <a:path w="364489" h="149860">
                  <a:moveTo>
                    <a:pt x="300608" y="26415"/>
                  </a:moveTo>
                  <a:lnTo>
                    <a:pt x="295909" y="26415"/>
                  </a:lnTo>
                  <a:lnTo>
                    <a:pt x="291718" y="27304"/>
                  </a:lnTo>
                  <a:lnTo>
                    <a:pt x="288163" y="29082"/>
                  </a:lnTo>
                  <a:lnTo>
                    <a:pt x="284606" y="30860"/>
                  </a:lnTo>
                  <a:lnTo>
                    <a:pt x="281685" y="33274"/>
                  </a:lnTo>
                  <a:lnTo>
                    <a:pt x="279400" y="36321"/>
                  </a:lnTo>
                  <a:lnTo>
                    <a:pt x="277113" y="39369"/>
                  </a:lnTo>
                  <a:lnTo>
                    <a:pt x="275335" y="42925"/>
                  </a:lnTo>
                  <a:lnTo>
                    <a:pt x="274065" y="47116"/>
                  </a:lnTo>
                  <a:lnTo>
                    <a:pt x="272795" y="51180"/>
                  </a:lnTo>
                  <a:lnTo>
                    <a:pt x="272033" y="55499"/>
                  </a:lnTo>
                  <a:lnTo>
                    <a:pt x="271906" y="60197"/>
                  </a:lnTo>
                  <a:lnTo>
                    <a:pt x="327786" y="60197"/>
                  </a:lnTo>
                  <a:lnTo>
                    <a:pt x="310006" y="26415"/>
                  </a:lnTo>
                  <a:lnTo>
                    <a:pt x="300608" y="26415"/>
                  </a:lnTo>
                  <a:close/>
                </a:path>
                <a:path w="364489" h="149860">
                  <a:moveTo>
                    <a:pt x="18541" y="2539"/>
                  </a:moveTo>
                  <a:lnTo>
                    <a:pt x="22225" y="2539"/>
                  </a:lnTo>
                  <a:lnTo>
                    <a:pt x="25272" y="2666"/>
                  </a:lnTo>
                  <a:lnTo>
                    <a:pt x="27685" y="2793"/>
                  </a:lnTo>
                  <a:lnTo>
                    <a:pt x="30098" y="3047"/>
                  </a:lnTo>
                  <a:lnTo>
                    <a:pt x="32003" y="3428"/>
                  </a:lnTo>
                  <a:lnTo>
                    <a:pt x="33400" y="3937"/>
                  </a:lnTo>
                  <a:lnTo>
                    <a:pt x="34797" y="4444"/>
                  </a:lnTo>
                  <a:lnTo>
                    <a:pt x="35813" y="5079"/>
                  </a:lnTo>
                  <a:lnTo>
                    <a:pt x="36448" y="5841"/>
                  </a:lnTo>
                  <a:lnTo>
                    <a:pt x="37083" y="6603"/>
                  </a:lnTo>
                  <a:lnTo>
                    <a:pt x="37337" y="7492"/>
                  </a:lnTo>
                  <a:lnTo>
                    <a:pt x="37337" y="8381"/>
                  </a:lnTo>
                  <a:lnTo>
                    <a:pt x="37337" y="83438"/>
                  </a:lnTo>
                  <a:lnTo>
                    <a:pt x="37337" y="90424"/>
                  </a:lnTo>
                  <a:lnTo>
                    <a:pt x="37845" y="95757"/>
                  </a:lnTo>
                  <a:lnTo>
                    <a:pt x="38734" y="99313"/>
                  </a:lnTo>
                  <a:lnTo>
                    <a:pt x="39623" y="102996"/>
                  </a:lnTo>
                  <a:lnTo>
                    <a:pt x="40893" y="106171"/>
                  </a:lnTo>
                  <a:lnTo>
                    <a:pt x="42798" y="108838"/>
                  </a:lnTo>
                  <a:lnTo>
                    <a:pt x="44576" y="111505"/>
                  </a:lnTo>
                  <a:lnTo>
                    <a:pt x="46989" y="113537"/>
                  </a:lnTo>
                  <a:lnTo>
                    <a:pt x="49783" y="114934"/>
                  </a:lnTo>
                  <a:lnTo>
                    <a:pt x="52577" y="116331"/>
                  </a:lnTo>
                  <a:lnTo>
                    <a:pt x="55879" y="117093"/>
                  </a:lnTo>
                  <a:lnTo>
                    <a:pt x="59689" y="117093"/>
                  </a:lnTo>
                  <a:lnTo>
                    <a:pt x="64388" y="117093"/>
                  </a:lnTo>
                  <a:lnTo>
                    <a:pt x="89407" y="96646"/>
                  </a:lnTo>
                  <a:lnTo>
                    <a:pt x="89407" y="8381"/>
                  </a:lnTo>
                  <a:lnTo>
                    <a:pt x="89407" y="7492"/>
                  </a:lnTo>
                  <a:lnTo>
                    <a:pt x="89661" y="6603"/>
                  </a:lnTo>
                  <a:lnTo>
                    <a:pt x="90296" y="5841"/>
                  </a:lnTo>
                  <a:lnTo>
                    <a:pt x="90804" y="5079"/>
                  </a:lnTo>
                  <a:lnTo>
                    <a:pt x="91820" y="4444"/>
                  </a:lnTo>
                  <a:lnTo>
                    <a:pt x="93217" y="3937"/>
                  </a:lnTo>
                  <a:lnTo>
                    <a:pt x="94614" y="3428"/>
                  </a:lnTo>
                  <a:lnTo>
                    <a:pt x="96519" y="3047"/>
                  </a:lnTo>
                  <a:lnTo>
                    <a:pt x="98932" y="2793"/>
                  </a:lnTo>
                  <a:lnTo>
                    <a:pt x="101345" y="2666"/>
                  </a:lnTo>
                  <a:lnTo>
                    <a:pt x="104393" y="2539"/>
                  </a:lnTo>
                  <a:lnTo>
                    <a:pt x="108076" y="2539"/>
                  </a:lnTo>
                  <a:lnTo>
                    <a:pt x="111759" y="2539"/>
                  </a:lnTo>
                  <a:lnTo>
                    <a:pt x="122808" y="3937"/>
                  </a:lnTo>
                  <a:lnTo>
                    <a:pt x="124205" y="4444"/>
                  </a:lnTo>
                  <a:lnTo>
                    <a:pt x="125094" y="5079"/>
                  </a:lnTo>
                  <a:lnTo>
                    <a:pt x="125729" y="5841"/>
                  </a:lnTo>
                  <a:lnTo>
                    <a:pt x="126364" y="6603"/>
                  </a:lnTo>
                  <a:lnTo>
                    <a:pt x="126618" y="7492"/>
                  </a:lnTo>
                  <a:lnTo>
                    <a:pt x="126618" y="8381"/>
                  </a:lnTo>
                  <a:lnTo>
                    <a:pt x="126618" y="141224"/>
                  </a:lnTo>
                  <a:lnTo>
                    <a:pt x="126618" y="142239"/>
                  </a:lnTo>
                  <a:lnTo>
                    <a:pt x="126364" y="143001"/>
                  </a:lnTo>
                  <a:lnTo>
                    <a:pt x="125856" y="143763"/>
                  </a:lnTo>
                  <a:lnTo>
                    <a:pt x="125348" y="144525"/>
                  </a:lnTo>
                  <a:lnTo>
                    <a:pt x="113791" y="147192"/>
                  </a:lnTo>
                  <a:lnTo>
                    <a:pt x="110743" y="147192"/>
                  </a:lnTo>
                  <a:lnTo>
                    <a:pt x="107441" y="147192"/>
                  </a:lnTo>
                  <a:lnTo>
                    <a:pt x="97916" y="145668"/>
                  </a:lnTo>
                  <a:lnTo>
                    <a:pt x="96773" y="145160"/>
                  </a:lnTo>
                  <a:lnTo>
                    <a:pt x="95884" y="144525"/>
                  </a:lnTo>
                  <a:lnTo>
                    <a:pt x="95376" y="143763"/>
                  </a:lnTo>
                  <a:lnTo>
                    <a:pt x="94868" y="143001"/>
                  </a:lnTo>
                  <a:lnTo>
                    <a:pt x="94614" y="142239"/>
                  </a:lnTo>
                  <a:lnTo>
                    <a:pt x="94614" y="141224"/>
                  </a:lnTo>
                  <a:lnTo>
                    <a:pt x="94614" y="125856"/>
                  </a:lnTo>
                  <a:lnTo>
                    <a:pt x="56768" y="149732"/>
                  </a:lnTo>
                  <a:lnTo>
                    <a:pt x="48640" y="149732"/>
                  </a:lnTo>
                  <a:lnTo>
                    <a:pt x="39496" y="149732"/>
                  </a:lnTo>
                  <a:lnTo>
                    <a:pt x="31876" y="148208"/>
                  </a:lnTo>
                  <a:lnTo>
                    <a:pt x="25653" y="145160"/>
                  </a:lnTo>
                  <a:lnTo>
                    <a:pt x="19430" y="142239"/>
                  </a:lnTo>
                  <a:lnTo>
                    <a:pt x="14477" y="138175"/>
                  </a:lnTo>
                  <a:lnTo>
                    <a:pt x="10667" y="132968"/>
                  </a:lnTo>
                  <a:lnTo>
                    <a:pt x="6857" y="127888"/>
                  </a:lnTo>
                  <a:lnTo>
                    <a:pt x="0" y="89662"/>
                  </a:lnTo>
                  <a:lnTo>
                    <a:pt x="0" y="8381"/>
                  </a:lnTo>
                  <a:lnTo>
                    <a:pt x="0" y="7492"/>
                  </a:lnTo>
                  <a:lnTo>
                    <a:pt x="3809" y="3937"/>
                  </a:lnTo>
                  <a:lnTo>
                    <a:pt x="5206" y="3428"/>
                  </a:lnTo>
                  <a:lnTo>
                    <a:pt x="7111" y="3047"/>
                  </a:lnTo>
                  <a:lnTo>
                    <a:pt x="9651" y="2793"/>
                  </a:lnTo>
                  <a:lnTo>
                    <a:pt x="12064" y="2666"/>
                  </a:lnTo>
                  <a:lnTo>
                    <a:pt x="14985" y="2539"/>
                  </a:lnTo>
                  <a:lnTo>
                    <a:pt x="18541" y="2539"/>
                  </a:lnTo>
                  <a:close/>
                </a:path>
                <a:path w="364489" h="149860">
                  <a:moveTo>
                    <a:pt x="301497" y="0"/>
                  </a:moveTo>
                  <a:lnTo>
                    <a:pt x="344423" y="12700"/>
                  </a:lnTo>
                  <a:lnTo>
                    <a:pt x="349376" y="18541"/>
                  </a:lnTo>
                  <a:lnTo>
                    <a:pt x="354456" y="24256"/>
                  </a:lnTo>
                  <a:lnTo>
                    <a:pt x="364108" y="65024"/>
                  </a:lnTo>
                  <a:lnTo>
                    <a:pt x="364108" y="70992"/>
                  </a:lnTo>
                  <a:lnTo>
                    <a:pt x="364108" y="75564"/>
                  </a:lnTo>
                  <a:lnTo>
                    <a:pt x="363092" y="78866"/>
                  </a:lnTo>
                  <a:lnTo>
                    <a:pt x="361060" y="81025"/>
                  </a:lnTo>
                  <a:lnTo>
                    <a:pt x="359028" y="83184"/>
                  </a:lnTo>
                  <a:lnTo>
                    <a:pt x="356234" y="84327"/>
                  </a:lnTo>
                  <a:lnTo>
                    <a:pt x="352678" y="84327"/>
                  </a:lnTo>
                  <a:lnTo>
                    <a:pt x="271906" y="84327"/>
                  </a:lnTo>
                  <a:lnTo>
                    <a:pt x="271906" y="90042"/>
                  </a:lnTo>
                  <a:lnTo>
                    <a:pt x="272541" y="95122"/>
                  </a:lnTo>
                  <a:lnTo>
                    <a:pt x="273938" y="99694"/>
                  </a:lnTo>
                  <a:lnTo>
                    <a:pt x="275208" y="104393"/>
                  </a:lnTo>
                  <a:lnTo>
                    <a:pt x="277367" y="108330"/>
                  </a:lnTo>
                  <a:lnTo>
                    <a:pt x="280288" y="111505"/>
                  </a:lnTo>
                  <a:lnTo>
                    <a:pt x="283209" y="114680"/>
                  </a:lnTo>
                  <a:lnTo>
                    <a:pt x="287019" y="117220"/>
                  </a:lnTo>
                  <a:lnTo>
                    <a:pt x="291591" y="118871"/>
                  </a:lnTo>
                  <a:lnTo>
                    <a:pt x="296163" y="120522"/>
                  </a:lnTo>
                  <a:lnTo>
                    <a:pt x="301751" y="121412"/>
                  </a:lnTo>
                  <a:lnTo>
                    <a:pt x="308228" y="121412"/>
                  </a:lnTo>
                  <a:lnTo>
                    <a:pt x="314705" y="121412"/>
                  </a:lnTo>
                  <a:lnTo>
                    <a:pt x="338327" y="116839"/>
                  </a:lnTo>
                  <a:lnTo>
                    <a:pt x="342010" y="115696"/>
                  </a:lnTo>
                  <a:lnTo>
                    <a:pt x="344931" y="114680"/>
                  </a:lnTo>
                  <a:lnTo>
                    <a:pt x="347344" y="113791"/>
                  </a:lnTo>
                  <a:lnTo>
                    <a:pt x="349757" y="112775"/>
                  </a:lnTo>
                  <a:lnTo>
                    <a:pt x="351663" y="112267"/>
                  </a:lnTo>
                  <a:lnTo>
                    <a:pt x="353186" y="112267"/>
                  </a:lnTo>
                  <a:lnTo>
                    <a:pt x="354075" y="112267"/>
                  </a:lnTo>
                  <a:lnTo>
                    <a:pt x="354838" y="112521"/>
                  </a:lnTo>
                  <a:lnTo>
                    <a:pt x="355345" y="112775"/>
                  </a:lnTo>
                  <a:lnTo>
                    <a:pt x="355980" y="113156"/>
                  </a:lnTo>
                  <a:lnTo>
                    <a:pt x="356488" y="113791"/>
                  </a:lnTo>
                  <a:lnTo>
                    <a:pt x="356869" y="114680"/>
                  </a:lnTo>
                  <a:lnTo>
                    <a:pt x="357250" y="115569"/>
                  </a:lnTo>
                  <a:lnTo>
                    <a:pt x="357504" y="116839"/>
                  </a:lnTo>
                  <a:lnTo>
                    <a:pt x="357631" y="118490"/>
                  </a:lnTo>
                  <a:lnTo>
                    <a:pt x="357885" y="120141"/>
                  </a:lnTo>
                  <a:lnTo>
                    <a:pt x="357885" y="122174"/>
                  </a:lnTo>
                  <a:lnTo>
                    <a:pt x="357885" y="124713"/>
                  </a:lnTo>
                  <a:lnTo>
                    <a:pt x="357885" y="126872"/>
                  </a:lnTo>
                  <a:lnTo>
                    <a:pt x="357885" y="128650"/>
                  </a:lnTo>
                  <a:lnTo>
                    <a:pt x="357758" y="130301"/>
                  </a:lnTo>
                  <a:lnTo>
                    <a:pt x="356361" y="136905"/>
                  </a:lnTo>
                  <a:lnTo>
                    <a:pt x="355980" y="137667"/>
                  </a:lnTo>
                  <a:lnTo>
                    <a:pt x="355472" y="138429"/>
                  </a:lnTo>
                  <a:lnTo>
                    <a:pt x="354838" y="139064"/>
                  </a:lnTo>
                  <a:lnTo>
                    <a:pt x="354202" y="139826"/>
                  </a:lnTo>
                  <a:lnTo>
                    <a:pt x="311276" y="149732"/>
                  </a:lnTo>
                  <a:lnTo>
                    <a:pt x="304800" y="149732"/>
                  </a:lnTo>
                  <a:lnTo>
                    <a:pt x="261540" y="139573"/>
                  </a:lnTo>
                  <a:lnTo>
                    <a:pt x="238125" y="108712"/>
                  </a:lnTo>
                  <a:lnTo>
                    <a:pt x="233806" y="76326"/>
                  </a:lnTo>
                  <a:lnTo>
                    <a:pt x="234092" y="67683"/>
                  </a:lnTo>
                  <a:lnTo>
                    <a:pt x="247701" y="25534"/>
                  </a:lnTo>
                  <a:lnTo>
                    <a:pt x="279655" y="2893"/>
                  </a:lnTo>
                  <a:lnTo>
                    <a:pt x="293804" y="313"/>
                  </a:lnTo>
                  <a:lnTo>
                    <a:pt x="301497" y="0"/>
                  </a:lnTo>
                  <a:close/>
                </a:path>
              </a:pathLst>
            </a:custGeom>
            <a:ln w="12192">
              <a:solidFill>
                <a:srgbClr val="BADFE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56230" y="1466468"/>
              <a:ext cx="906780" cy="217805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3352927" y="1467484"/>
              <a:ext cx="370840" cy="208279"/>
            </a:xfrm>
            <a:custGeom>
              <a:avLst/>
              <a:gdLst/>
              <a:ahLst/>
              <a:cxnLst/>
              <a:rect l="l" t="t" r="r" b="b"/>
              <a:pathLst>
                <a:path w="370839" h="208280">
                  <a:moveTo>
                    <a:pt x="39243" y="44576"/>
                  </a:moveTo>
                  <a:lnTo>
                    <a:pt x="39243" y="99187"/>
                  </a:lnTo>
                  <a:lnTo>
                    <a:pt x="59182" y="99187"/>
                  </a:lnTo>
                  <a:lnTo>
                    <a:pt x="64643" y="99187"/>
                  </a:lnTo>
                  <a:lnTo>
                    <a:pt x="69596" y="98551"/>
                  </a:lnTo>
                  <a:lnTo>
                    <a:pt x="73660" y="97154"/>
                  </a:lnTo>
                  <a:lnTo>
                    <a:pt x="77850" y="95757"/>
                  </a:lnTo>
                  <a:lnTo>
                    <a:pt x="81407" y="93979"/>
                  </a:lnTo>
                  <a:lnTo>
                    <a:pt x="84074" y="91439"/>
                  </a:lnTo>
                  <a:lnTo>
                    <a:pt x="86868" y="89026"/>
                  </a:lnTo>
                  <a:lnTo>
                    <a:pt x="89026" y="86105"/>
                  </a:lnTo>
                  <a:lnTo>
                    <a:pt x="90424" y="82803"/>
                  </a:lnTo>
                  <a:lnTo>
                    <a:pt x="91821" y="79375"/>
                  </a:lnTo>
                  <a:lnTo>
                    <a:pt x="92456" y="75691"/>
                  </a:lnTo>
                  <a:lnTo>
                    <a:pt x="92456" y="71500"/>
                  </a:lnTo>
                  <a:lnTo>
                    <a:pt x="92456" y="65150"/>
                  </a:lnTo>
                  <a:lnTo>
                    <a:pt x="61213" y="44576"/>
                  </a:lnTo>
                  <a:lnTo>
                    <a:pt x="56769" y="44576"/>
                  </a:lnTo>
                  <a:lnTo>
                    <a:pt x="39243" y="44576"/>
                  </a:lnTo>
                  <a:close/>
                </a:path>
                <a:path w="370839" h="208280">
                  <a:moveTo>
                    <a:pt x="11684" y="14604"/>
                  </a:moveTo>
                  <a:lnTo>
                    <a:pt x="61468" y="14604"/>
                  </a:lnTo>
                  <a:lnTo>
                    <a:pt x="66548" y="14604"/>
                  </a:lnTo>
                  <a:lnTo>
                    <a:pt x="70738" y="14731"/>
                  </a:lnTo>
                  <a:lnTo>
                    <a:pt x="103886" y="21336"/>
                  </a:lnTo>
                  <a:lnTo>
                    <a:pt x="110109" y="24002"/>
                  </a:lnTo>
                  <a:lnTo>
                    <a:pt x="115315" y="27559"/>
                  </a:lnTo>
                  <a:lnTo>
                    <a:pt x="119634" y="31876"/>
                  </a:lnTo>
                  <a:lnTo>
                    <a:pt x="123951" y="36067"/>
                  </a:lnTo>
                  <a:lnTo>
                    <a:pt x="127253" y="41275"/>
                  </a:lnTo>
                  <a:lnTo>
                    <a:pt x="129539" y="47116"/>
                  </a:lnTo>
                  <a:lnTo>
                    <a:pt x="131825" y="53086"/>
                  </a:lnTo>
                  <a:lnTo>
                    <a:pt x="132969" y="59816"/>
                  </a:lnTo>
                  <a:lnTo>
                    <a:pt x="132969" y="67437"/>
                  </a:lnTo>
                  <a:lnTo>
                    <a:pt x="132969" y="73913"/>
                  </a:lnTo>
                  <a:lnTo>
                    <a:pt x="123317" y="99313"/>
                  </a:lnTo>
                  <a:lnTo>
                    <a:pt x="120142" y="103504"/>
                  </a:lnTo>
                  <a:lnTo>
                    <a:pt x="116205" y="107061"/>
                  </a:lnTo>
                  <a:lnTo>
                    <a:pt x="111506" y="110109"/>
                  </a:lnTo>
                  <a:lnTo>
                    <a:pt x="106807" y="113284"/>
                  </a:lnTo>
                  <a:lnTo>
                    <a:pt x="101600" y="115697"/>
                  </a:lnTo>
                  <a:lnTo>
                    <a:pt x="95631" y="117601"/>
                  </a:lnTo>
                  <a:lnTo>
                    <a:pt x="98425" y="118999"/>
                  </a:lnTo>
                  <a:lnTo>
                    <a:pt x="122936" y="151891"/>
                  </a:lnTo>
                  <a:lnTo>
                    <a:pt x="139192" y="189737"/>
                  </a:lnTo>
                  <a:lnTo>
                    <a:pt x="142875" y="201167"/>
                  </a:lnTo>
                  <a:lnTo>
                    <a:pt x="142875" y="202184"/>
                  </a:lnTo>
                  <a:lnTo>
                    <a:pt x="142875" y="203200"/>
                  </a:lnTo>
                  <a:lnTo>
                    <a:pt x="142748" y="204215"/>
                  </a:lnTo>
                  <a:lnTo>
                    <a:pt x="142367" y="204850"/>
                  </a:lnTo>
                  <a:lnTo>
                    <a:pt x="141986" y="205612"/>
                  </a:lnTo>
                  <a:lnTo>
                    <a:pt x="140970" y="206248"/>
                  </a:lnTo>
                  <a:lnTo>
                    <a:pt x="139446" y="206755"/>
                  </a:lnTo>
                  <a:lnTo>
                    <a:pt x="138049" y="207263"/>
                  </a:lnTo>
                  <a:lnTo>
                    <a:pt x="135889" y="207644"/>
                  </a:lnTo>
                  <a:lnTo>
                    <a:pt x="132969" y="207772"/>
                  </a:lnTo>
                  <a:lnTo>
                    <a:pt x="130048" y="208025"/>
                  </a:lnTo>
                  <a:lnTo>
                    <a:pt x="126111" y="208152"/>
                  </a:lnTo>
                  <a:lnTo>
                    <a:pt x="121158" y="208152"/>
                  </a:lnTo>
                  <a:lnTo>
                    <a:pt x="116967" y="208152"/>
                  </a:lnTo>
                  <a:lnTo>
                    <a:pt x="113664" y="208025"/>
                  </a:lnTo>
                  <a:lnTo>
                    <a:pt x="111251" y="207772"/>
                  </a:lnTo>
                  <a:lnTo>
                    <a:pt x="108712" y="207644"/>
                  </a:lnTo>
                  <a:lnTo>
                    <a:pt x="106807" y="207263"/>
                  </a:lnTo>
                  <a:lnTo>
                    <a:pt x="105283" y="206628"/>
                  </a:lnTo>
                  <a:lnTo>
                    <a:pt x="103886" y="206120"/>
                  </a:lnTo>
                  <a:lnTo>
                    <a:pt x="100837" y="201549"/>
                  </a:lnTo>
                  <a:lnTo>
                    <a:pt x="83565" y="158495"/>
                  </a:lnTo>
                  <a:lnTo>
                    <a:pt x="59182" y="129159"/>
                  </a:lnTo>
                  <a:lnTo>
                    <a:pt x="55499" y="128524"/>
                  </a:lnTo>
                  <a:lnTo>
                    <a:pt x="51435" y="128524"/>
                  </a:lnTo>
                  <a:lnTo>
                    <a:pt x="39243" y="128524"/>
                  </a:lnTo>
                  <a:lnTo>
                    <a:pt x="39243" y="201802"/>
                  </a:lnTo>
                  <a:lnTo>
                    <a:pt x="39243" y="202818"/>
                  </a:lnTo>
                  <a:lnTo>
                    <a:pt x="38862" y="203707"/>
                  </a:lnTo>
                  <a:lnTo>
                    <a:pt x="38226" y="204469"/>
                  </a:lnTo>
                  <a:lnTo>
                    <a:pt x="37592" y="205359"/>
                  </a:lnTo>
                  <a:lnTo>
                    <a:pt x="36449" y="205993"/>
                  </a:lnTo>
                  <a:lnTo>
                    <a:pt x="23368" y="208152"/>
                  </a:lnTo>
                  <a:lnTo>
                    <a:pt x="19558" y="208152"/>
                  </a:lnTo>
                  <a:lnTo>
                    <a:pt x="15748" y="208152"/>
                  </a:lnTo>
                  <a:lnTo>
                    <a:pt x="4063" y="206501"/>
                  </a:lnTo>
                  <a:lnTo>
                    <a:pt x="2539" y="205993"/>
                  </a:lnTo>
                  <a:lnTo>
                    <a:pt x="1524" y="205359"/>
                  </a:lnTo>
                  <a:lnTo>
                    <a:pt x="888" y="204469"/>
                  </a:lnTo>
                  <a:lnTo>
                    <a:pt x="381" y="203707"/>
                  </a:lnTo>
                  <a:lnTo>
                    <a:pt x="0" y="202818"/>
                  </a:lnTo>
                  <a:lnTo>
                    <a:pt x="0" y="201802"/>
                  </a:lnTo>
                  <a:lnTo>
                    <a:pt x="0" y="26924"/>
                  </a:lnTo>
                  <a:lnTo>
                    <a:pt x="0" y="22605"/>
                  </a:lnTo>
                  <a:lnTo>
                    <a:pt x="1143" y="19430"/>
                  </a:lnTo>
                  <a:lnTo>
                    <a:pt x="3428" y="17525"/>
                  </a:lnTo>
                  <a:lnTo>
                    <a:pt x="5587" y="15620"/>
                  </a:lnTo>
                  <a:lnTo>
                    <a:pt x="8382" y="14604"/>
                  </a:lnTo>
                  <a:lnTo>
                    <a:pt x="11684" y="14604"/>
                  </a:lnTo>
                  <a:close/>
                </a:path>
                <a:path w="370839" h="208280">
                  <a:moveTo>
                    <a:pt x="351789" y="0"/>
                  </a:moveTo>
                  <a:lnTo>
                    <a:pt x="355473" y="0"/>
                  </a:lnTo>
                  <a:lnTo>
                    <a:pt x="358521" y="126"/>
                  </a:lnTo>
                  <a:lnTo>
                    <a:pt x="360934" y="507"/>
                  </a:lnTo>
                  <a:lnTo>
                    <a:pt x="363347" y="762"/>
                  </a:lnTo>
                  <a:lnTo>
                    <a:pt x="365251" y="1142"/>
                  </a:lnTo>
                  <a:lnTo>
                    <a:pt x="366649" y="1777"/>
                  </a:lnTo>
                  <a:lnTo>
                    <a:pt x="368046" y="2286"/>
                  </a:lnTo>
                  <a:lnTo>
                    <a:pt x="369062" y="2920"/>
                  </a:lnTo>
                  <a:lnTo>
                    <a:pt x="369697" y="3810"/>
                  </a:lnTo>
                  <a:lnTo>
                    <a:pt x="370332" y="4572"/>
                  </a:lnTo>
                  <a:lnTo>
                    <a:pt x="370586" y="5461"/>
                  </a:lnTo>
                  <a:lnTo>
                    <a:pt x="370586" y="6476"/>
                  </a:lnTo>
                  <a:lnTo>
                    <a:pt x="370586" y="202184"/>
                  </a:lnTo>
                  <a:lnTo>
                    <a:pt x="370586" y="203200"/>
                  </a:lnTo>
                  <a:lnTo>
                    <a:pt x="370332" y="203962"/>
                  </a:lnTo>
                  <a:lnTo>
                    <a:pt x="369697" y="204724"/>
                  </a:lnTo>
                  <a:lnTo>
                    <a:pt x="369062" y="205486"/>
                  </a:lnTo>
                  <a:lnTo>
                    <a:pt x="368046" y="206120"/>
                  </a:lnTo>
                  <a:lnTo>
                    <a:pt x="366649" y="206628"/>
                  </a:lnTo>
                  <a:lnTo>
                    <a:pt x="365251" y="207137"/>
                  </a:lnTo>
                  <a:lnTo>
                    <a:pt x="363347" y="207517"/>
                  </a:lnTo>
                  <a:lnTo>
                    <a:pt x="360934" y="207772"/>
                  </a:lnTo>
                  <a:lnTo>
                    <a:pt x="358521" y="208025"/>
                  </a:lnTo>
                  <a:lnTo>
                    <a:pt x="355473" y="208152"/>
                  </a:lnTo>
                  <a:lnTo>
                    <a:pt x="351789" y="208152"/>
                  </a:lnTo>
                  <a:lnTo>
                    <a:pt x="348234" y="208152"/>
                  </a:lnTo>
                  <a:lnTo>
                    <a:pt x="337058" y="206628"/>
                  </a:lnTo>
                  <a:lnTo>
                    <a:pt x="335661" y="206120"/>
                  </a:lnTo>
                  <a:lnTo>
                    <a:pt x="334645" y="205486"/>
                  </a:lnTo>
                  <a:lnTo>
                    <a:pt x="334010" y="204724"/>
                  </a:lnTo>
                  <a:lnTo>
                    <a:pt x="333375" y="203962"/>
                  </a:lnTo>
                  <a:lnTo>
                    <a:pt x="333121" y="203200"/>
                  </a:lnTo>
                  <a:lnTo>
                    <a:pt x="333121" y="202184"/>
                  </a:lnTo>
                  <a:lnTo>
                    <a:pt x="333121" y="6476"/>
                  </a:lnTo>
                  <a:lnTo>
                    <a:pt x="333121" y="5461"/>
                  </a:lnTo>
                  <a:lnTo>
                    <a:pt x="333375" y="4572"/>
                  </a:lnTo>
                  <a:lnTo>
                    <a:pt x="334010" y="3810"/>
                  </a:lnTo>
                  <a:lnTo>
                    <a:pt x="334645" y="2920"/>
                  </a:lnTo>
                  <a:lnTo>
                    <a:pt x="335661" y="2286"/>
                  </a:lnTo>
                  <a:lnTo>
                    <a:pt x="337058" y="1777"/>
                  </a:lnTo>
                  <a:lnTo>
                    <a:pt x="338455" y="1142"/>
                  </a:lnTo>
                  <a:lnTo>
                    <a:pt x="340360" y="762"/>
                  </a:lnTo>
                  <a:lnTo>
                    <a:pt x="342773" y="507"/>
                  </a:lnTo>
                  <a:lnTo>
                    <a:pt x="345186" y="126"/>
                  </a:lnTo>
                  <a:lnTo>
                    <a:pt x="348234" y="0"/>
                  </a:lnTo>
                  <a:lnTo>
                    <a:pt x="351789" y="0"/>
                  </a:lnTo>
                  <a:close/>
                </a:path>
              </a:pathLst>
            </a:custGeom>
            <a:ln w="12192">
              <a:solidFill>
                <a:srgbClr val="BADFE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666744" y="1255775"/>
              <a:ext cx="1789938" cy="74142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678936" y="1264919"/>
              <a:ext cx="1753362" cy="70485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13359" y="1548383"/>
              <a:ext cx="5508498" cy="74142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25551" y="1557527"/>
              <a:ext cx="5471922" cy="704850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13359" y="1840991"/>
              <a:ext cx="2088642" cy="741426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25551" y="1850135"/>
              <a:ext cx="2052066" cy="704850"/>
            </a:xfrm>
            <a:prstGeom prst="rect">
              <a:avLst/>
            </a:prstGeom>
          </p:spPr>
        </p:pic>
      </p:grpSp>
      <p:sp>
        <p:nvSpPr>
          <p:cNvPr id="28" name="object 28"/>
          <p:cNvSpPr txBox="1">
            <a:spLocks noGrp="1"/>
          </p:cNvSpPr>
          <p:nvPr>
            <p:ph type="title"/>
          </p:nvPr>
        </p:nvSpPr>
        <p:spPr>
          <a:xfrm>
            <a:off x="429869" y="1358010"/>
            <a:ext cx="4996180" cy="976630"/>
          </a:xfrm>
          <a:prstGeom prst="rect"/>
        </p:spPr>
        <p:txBody>
          <a:bodyPr wrap="square" lIns="0" tIns="82550" rIns="0" bIns="0" rtlCol="0" vert="horz">
            <a:spAutoFit/>
          </a:bodyPr>
          <a:lstStyle/>
          <a:p>
            <a:pPr marL="12700" marR="5080" indent="3454400">
              <a:lnSpc>
                <a:spcPts val="2310"/>
              </a:lnSpc>
              <a:spcBef>
                <a:spcPts val="650"/>
              </a:spcBef>
            </a:pPr>
            <a:r>
              <a:rPr dirty="0" sz="2400">
                <a:latin typeface="Calibri"/>
                <a:cs typeface="Calibri"/>
              </a:rPr>
              <a:t>: </a:t>
            </a:r>
            <a:r>
              <a:rPr dirty="0" sz="2400" spc="-10">
                <a:latin typeface="Calibri"/>
                <a:cs typeface="Calibri"/>
              </a:rPr>
              <a:t>Eighteen </a:t>
            </a:r>
            <a:r>
              <a:rPr dirty="0" sz="2400" spc="-5">
                <a:latin typeface="Calibri"/>
                <a:cs typeface="Calibri"/>
              </a:rPr>
              <a:t> minutes</a:t>
            </a:r>
            <a:r>
              <a:rPr dirty="0" sz="2400" spc="-2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is</a:t>
            </a:r>
            <a:r>
              <a:rPr dirty="0" sz="2400" spc="-2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the</a:t>
            </a:r>
            <a:r>
              <a:rPr dirty="0" sz="2400" spc="-3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ideal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length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of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time</a:t>
            </a:r>
            <a:r>
              <a:rPr dirty="0" sz="2400" spc="-15">
                <a:latin typeface="Calibri"/>
                <a:cs typeface="Calibri"/>
              </a:rPr>
              <a:t> for</a:t>
            </a:r>
            <a:r>
              <a:rPr dirty="0" sz="2400" spc="-3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a </a:t>
            </a:r>
            <a:r>
              <a:rPr dirty="0" sz="2400" spc="-53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presentation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213359" y="3099816"/>
            <a:ext cx="5767705" cy="1034415"/>
            <a:chOff x="213359" y="3099816"/>
            <a:chExt cx="5767705" cy="1034415"/>
          </a:xfrm>
        </p:grpSpPr>
        <p:pic>
          <p:nvPicPr>
            <p:cNvPr id="30" name="object 3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3540" y="3358419"/>
              <a:ext cx="112864" cy="112490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58530" y="3322828"/>
              <a:ext cx="2134555" cy="268224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51865" y="3316605"/>
              <a:ext cx="2122297" cy="256159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1067790" y="3372485"/>
              <a:ext cx="1506855" cy="149860"/>
            </a:xfrm>
            <a:custGeom>
              <a:avLst/>
              <a:gdLst/>
              <a:ahLst/>
              <a:cxnLst/>
              <a:rect l="l" t="t" r="r" b="b"/>
              <a:pathLst>
                <a:path w="1506855" h="149860">
                  <a:moveTo>
                    <a:pt x="1131849" y="84836"/>
                  </a:moveTo>
                  <a:lnTo>
                    <a:pt x="1125880" y="84836"/>
                  </a:lnTo>
                  <a:lnTo>
                    <a:pt x="1120673" y="85216"/>
                  </a:lnTo>
                  <a:lnTo>
                    <a:pt x="1116482" y="86105"/>
                  </a:lnTo>
                  <a:lnTo>
                    <a:pt x="1112164" y="86994"/>
                  </a:lnTo>
                  <a:lnTo>
                    <a:pt x="1108735" y="88391"/>
                  </a:lnTo>
                  <a:lnTo>
                    <a:pt x="1106068" y="90169"/>
                  </a:lnTo>
                  <a:lnTo>
                    <a:pt x="1103274" y="91948"/>
                  </a:lnTo>
                  <a:lnTo>
                    <a:pt x="1101369" y="94106"/>
                  </a:lnTo>
                  <a:lnTo>
                    <a:pt x="1100099" y="96647"/>
                  </a:lnTo>
                  <a:lnTo>
                    <a:pt x="1098956" y="99187"/>
                  </a:lnTo>
                  <a:lnTo>
                    <a:pt x="1098321" y="102107"/>
                  </a:lnTo>
                  <a:lnTo>
                    <a:pt x="1098321" y="105282"/>
                  </a:lnTo>
                  <a:lnTo>
                    <a:pt x="1098321" y="110870"/>
                  </a:lnTo>
                  <a:lnTo>
                    <a:pt x="1099972" y="115188"/>
                  </a:lnTo>
                  <a:lnTo>
                    <a:pt x="1103528" y="118363"/>
                  </a:lnTo>
                  <a:lnTo>
                    <a:pt x="1107084" y="121538"/>
                  </a:lnTo>
                  <a:lnTo>
                    <a:pt x="1111910" y="123189"/>
                  </a:lnTo>
                  <a:lnTo>
                    <a:pt x="1118260" y="123189"/>
                  </a:lnTo>
                  <a:lnTo>
                    <a:pt x="1123467" y="123189"/>
                  </a:lnTo>
                  <a:lnTo>
                    <a:pt x="1146200" y="107441"/>
                  </a:lnTo>
                  <a:lnTo>
                    <a:pt x="1146200" y="84836"/>
                  </a:lnTo>
                  <a:lnTo>
                    <a:pt x="1131849" y="84836"/>
                  </a:lnTo>
                  <a:close/>
                </a:path>
                <a:path w="1506855" h="149860">
                  <a:moveTo>
                    <a:pt x="502310" y="29590"/>
                  </a:moveTo>
                  <a:lnTo>
                    <a:pt x="496722" y="29590"/>
                  </a:lnTo>
                  <a:lnTo>
                    <a:pt x="491896" y="30606"/>
                  </a:lnTo>
                  <a:lnTo>
                    <a:pt x="487705" y="32638"/>
                  </a:lnTo>
                  <a:lnTo>
                    <a:pt x="483514" y="34670"/>
                  </a:lnTo>
                  <a:lnTo>
                    <a:pt x="480085" y="37591"/>
                  </a:lnTo>
                  <a:lnTo>
                    <a:pt x="477418" y="41528"/>
                  </a:lnTo>
                  <a:lnTo>
                    <a:pt x="474751" y="45465"/>
                  </a:lnTo>
                  <a:lnTo>
                    <a:pt x="472719" y="50164"/>
                  </a:lnTo>
                  <a:lnTo>
                    <a:pt x="471449" y="55625"/>
                  </a:lnTo>
                  <a:lnTo>
                    <a:pt x="470052" y="61213"/>
                  </a:lnTo>
                  <a:lnTo>
                    <a:pt x="469417" y="67437"/>
                  </a:lnTo>
                  <a:lnTo>
                    <a:pt x="469417" y="74549"/>
                  </a:lnTo>
                  <a:lnTo>
                    <a:pt x="469417" y="81025"/>
                  </a:lnTo>
                  <a:lnTo>
                    <a:pt x="469925" y="87122"/>
                  </a:lnTo>
                  <a:lnTo>
                    <a:pt x="471068" y="92582"/>
                  </a:lnTo>
                  <a:lnTo>
                    <a:pt x="472211" y="98043"/>
                  </a:lnTo>
                  <a:lnTo>
                    <a:pt x="473862" y="102869"/>
                  </a:lnTo>
                  <a:lnTo>
                    <a:pt x="476402" y="106934"/>
                  </a:lnTo>
                  <a:lnTo>
                    <a:pt x="478815" y="110998"/>
                  </a:lnTo>
                  <a:lnTo>
                    <a:pt x="482117" y="114173"/>
                  </a:lnTo>
                  <a:lnTo>
                    <a:pt x="486181" y="116459"/>
                  </a:lnTo>
                  <a:lnTo>
                    <a:pt x="490372" y="118617"/>
                  </a:lnTo>
                  <a:lnTo>
                    <a:pt x="495579" y="119761"/>
                  </a:lnTo>
                  <a:lnTo>
                    <a:pt x="501675" y="119761"/>
                  </a:lnTo>
                  <a:lnTo>
                    <a:pt x="507390" y="119761"/>
                  </a:lnTo>
                  <a:lnTo>
                    <a:pt x="512343" y="118744"/>
                  </a:lnTo>
                  <a:lnTo>
                    <a:pt x="516407" y="116712"/>
                  </a:lnTo>
                  <a:lnTo>
                    <a:pt x="520598" y="114680"/>
                  </a:lnTo>
                  <a:lnTo>
                    <a:pt x="524027" y="111760"/>
                  </a:lnTo>
                  <a:lnTo>
                    <a:pt x="526694" y="107823"/>
                  </a:lnTo>
                  <a:lnTo>
                    <a:pt x="529361" y="104012"/>
                  </a:lnTo>
                  <a:lnTo>
                    <a:pt x="531393" y="99313"/>
                  </a:lnTo>
                  <a:lnTo>
                    <a:pt x="532663" y="93725"/>
                  </a:lnTo>
                  <a:lnTo>
                    <a:pt x="533933" y="88264"/>
                  </a:lnTo>
                  <a:lnTo>
                    <a:pt x="534568" y="82041"/>
                  </a:lnTo>
                  <a:lnTo>
                    <a:pt x="534568" y="74929"/>
                  </a:lnTo>
                  <a:lnTo>
                    <a:pt x="534568" y="68452"/>
                  </a:lnTo>
                  <a:lnTo>
                    <a:pt x="534060" y="62356"/>
                  </a:lnTo>
                  <a:lnTo>
                    <a:pt x="533044" y="56895"/>
                  </a:lnTo>
                  <a:lnTo>
                    <a:pt x="532028" y="51307"/>
                  </a:lnTo>
                  <a:lnTo>
                    <a:pt x="530250" y="46609"/>
                  </a:lnTo>
                  <a:lnTo>
                    <a:pt x="527710" y="42544"/>
                  </a:lnTo>
                  <a:lnTo>
                    <a:pt x="525297" y="38480"/>
                  </a:lnTo>
                  <a:lnTo>
                    <a:pt x="521995" y="35305"/>
                  </a:lnTo>
                  <a:lnTo>
                    <a:pt x="517804" y="33019"/>
                  </a:lnTo>
                  <a:lnTo>
                    <a:pt x="513740" y="30734"/>
                  </a:lnTo>
                  <a:lnTo>
                    <a:pt x="508533" y="29590"/>
                  </a:lnTo>
                  <a:lnTo>
                    <a:pt x="502310" y="29590"/>
                  </a:lnTo>
                  <a:close/>
                </a:path>
                <a:path w="1506855" h="149860">
                  <a:moveTo>
                    <a:pt x="1442872" y="26415"/>
                  </a:moveTo>
                  <a:lnTo>
                    <a:pt x="1438173" y="26415"/>
                  </a:lnTo>
                  <a:lnTo>
                    <a:pt x="1433982" y="27304"/>
                  </a:lnTo>
                  <a:lnTo>
                    <a:pt x="1430426" y="29082"/>
                  </a:lnTo>
                  <a:lnTo>
                    <a:pt x="1426870" y="30861"/>
                  </a:lnTo>
                  <a:lnTo>
                    <a:pt x="1423949" y="33274"/>
                  </a:lnTo>
                  <a:lnTo>
                    <a:pt x="1421663" y="36322"/>
                  </a:lnTo>
                  <a:lnTo>
                    <a:pt x="1419377" y="39369"/>
                  </a:lnTo>
                  <a:lnTo>
                    <a:pt x="1417599" y="42925"/>
                  </a:lnTo>
                  <a:lnTo>
                    <a:pt x="1416329" y="47116"/>
                  </a:lnTo>
                  <a:lnTo>
                    <a:pt x="1415059" y="51180"/>
                  </a:lnTo>
                  <a:lnTo>
                    <a:pt x="1414297" y="55499"/>
                  </a:lnTo>
                  <a:lnTo>
                    <a:pt x="1414170" y="60198"/>
                  </a:lnTo>
                  <a:lnTo>
                    <a:pt x="1470050" y="60198"/>
                  </a:lnTo>
                  <a:lnTo>
                    <a:pt x="1452270" y="26415"/>
                  </a:lnTo>
                  <a:lnTo>
                    <a:pt x="1442872" y="26415"/>
                  </a:lnTo>
                  <a:close/>
                </a:path>
                <a:path w="1506855" h="149860">
                  <a:moveTo>
                    <a:pt x="621309" y="2539"/>
                  </a:moveTo>
                  <a:lnTo>
                    <a:pt x="624992" y="2539"/>
                  </a:lnTo>
                  <a:lnTo>
                    <a:pt x="628040" y="2666"/>
                  </a:lnTo>
                  <a:lnTo>
                    <a:pt x="630453" y="2793"/>
                  </a:lnTo>
                  <a:lnTo>
                    <a:pt x="632866" y="3048"/>
                  </a:lnTo>
                  <a:lnTo>
                    <a:pt x="634771" y="3428"/>
                  </a:lnTo>
                  <a:lnTo>
                    <a:pt x="636168" y="3937"/>
                  </a:lnTo>
                  <a:lnTo>
                    <a:pt x="637565" y="4444"/>
                  </a:lnTo>
                  <a:lnTo>
                    <a:pt x="638581" y="5079"/>
                  </a:lnTo>
                  <a:lnTo>
                    <a:pt x="639216" y="5841"/>
                  </a:lnTo>
                  <a:lnTo>
                    <a:pt x="639851" y="6603"/>
                  </a:lnTo>
                  <a:lnTo>
                    <a:pt x="640105" y="7492"/>
                  </a:lnTo>
                  <a:lnTo>
                    <a:pt x="640105" y="8381"/>
                  </a:lnTo>
                  <a:lnTo>
                    <a:pt x="640105" y="83438"/>
                  </a:lnTo>
                  <a:lnTo>
                    <a:pt x="640105" y="90424"/>
                  </a:lnTo>
                  <a:lnTo>
                    <a:pt x="640613" y="95757"/>
                  </a:lnTo>
                  <a:lnTo>
                    <a:pt x="641502" y="99313"/>
                  </a:lnTo>
                  <a:lnTo>
                    <a:pt x="642391" y="102997"/>
                  </a:lnTo>
                  <a:lnTo>
                    <a:pt x="643661" y="106172"/>
                  </a:lnTo>
                  <a:lnTo>
                    <a:pt x="645566" y="108838"/>
                  </a:lnTo>
                  <a:lnTo>
                    <a:pt x="647344" y="111505"/>
                  </a:lnTo>
                  <a:lnTo>
                    <a:pt x="649757" y="113537"/>
                  </a:lnTo>
                  <a:lnTo>
                    <a:pt x="652551" y="114935"/>
                  </a:lnTo>
                  <a:lnTo>
                    <a:pt x="655345" y="116331"/>
                  </a:lnTo>
                  <a:lnTo>
                    <a:pt x="658647" y="117093"/>
                  </a:lnTo>
                  <a:lnTo>
                    <a:pt x="662457" y="117093"/>
                  </a:lnTo>
                  <a:lnTo>
                    <a:pt x="667156" y="117093"/>
                  </a:lnTo>
                  <a:lnTo>
                    <a:pt x="692175" y="96647"/>
                  </a:lnTo>
                  <a:lnTo>
                    <a:pt x="692175" y="8381"/>
                  </a:lnTo>
                  <a:lnTo>
                    <a:pt x="692175" y="7492"/>
                  </a:lnTo>
                  <a:lnTo>
                    <a:pt x="692429" y="6603"/>
                  </a:lnTo>
                  <a:lnTo>
                    <a:pt x="693064" y="5841"/>
                  </a:lnTo>
                  <a:lnTo>
                    <a:pt x="693572" y="5079"/>
                  </a:lnTo>
                  <a:lnTo>
                    <a:pt x="694588" y="4444"/>
                  </a:lnTo>
                  <a:lnTo>
                    <a:pt x="695985" y="3937"/>
                  </a:lnTo>
                  <a:lnTo>
                    <a:pt x="697382" y="3428"/>
                  </a:lnTo>
                  <a:lnTo>
                    <a:pt x="699287" y="3048"/>
                  </a:lnTo>
                  <a:lnTo>
                    <a:pt x="701700" y="2793"/>
                  </a:lnTo>
                  <a:lnTo>
                    <a:pt x="704113" y="2666"/>
                  </a:lnTo>
                  <a:lnTo>
                    <a:pt x="707161" y="2539"/>
                  </a:lnTo>
                  <a:lnTo>
                    <a:pt x="710844" y="2539"/>
                  </a:lnTo>
                  <a:lnTo>
                    <a:pt x="714527" y="2539"/>
                  </a:lnTo>
                  <a:lnTo>
                    <a:pt x="725576" y="3937"/>
                  </a:lnTo>
                  <a:lnTo>
                    <a:pt x="726973" y="4444"/>
                  </a:lnTo>
                  <a:lnTo>
                    <a:pt x="727862" y="5079"/>
                  </a:lnTo>
                  <a:lnTo>
                    <a:pt x="728497" y="5841"/>
                  </a:lnTo>
                  <a:lnTo>
                    <a:pt x="729132" y="6603"/>
                  </a:lnTo>
                  <a:lnTo>
                    <a:pt x="729386" y="7492"/>
                  </a:lnTo>
                  <a:lnTo>
                    <a:pt x="729386" y="8381"/>
                  </a:lnTo>
                  <a:lnTo>
                    <a:pt x="729386" y="141224"/>
                  </a:lnTo>
                  <a:lnTo>
                    <a:pt x="729386" y="142239"/>
                  </a:lnTo>
                  <a:lnTo>
                    <a:pt x="729132" y="143001"/>
                  </a:lnTo>
                  <a:lnTo>
                    <a:pt x="728624" y="143763"/>
                  </a:lnTo>
                  <a:lnTo>
                    <a:pt x="728116" y="144525"/>
                  </a:lnTo>
                  <a:lnTo>
                    <a:pt x="727354" y="145161"/>
                  </a:lnTo>
                  <a:lnTo>
                    <a:pt x="726084" y="145668"/>
                  </a:lnTo>
                  <a:lnTo>
                    <a:pt x="724814" y="146176"/>
                  </a:lnTo>
                  <a:lnTo>
                    <a:pt x="723163" y="146557"/>
                  </a:lnTo>
                  <a:lnTo>
                    <a:pt x="721131" y="146812"/>
                  </a:lnTo>
                  <a:lnTo>
                    <a:pt x="719099" y="147065"/>
                  </a:lnTo>
                  <a:lnTo>
                    <a:pt x="716559" y="147192"/>
                  </a:lnTo>
                  <a:lnTo>
                    <a:pt x="713511" y="147192"/>
                  </a:lnTo>
                  <a:lnTo>
                    <a:pt x="710209" y="147192"/>
                  </a:lnTo>
                  <a:lnTo>
                    <a:pt x="700684" y="145668"/>
                  </a:lnTo>
                  <a:lnTo>
                    <a:pt x="699541" y="145161"/>
                  </a:lnTo>
                  <a:lnTo>
                    <a:pt x="698652" y="144525"/>
                  </a:lnTo>
                  <a:lnTo>
                    <a:pt x="698144" y="143763"/>
                  </a:lnTo>
                  <a:lnTo>
                    <a:pt x="697636" y="143001"/>
                  </a:lnTo>
                  <a:lnTo>
                    <a:pt x="697382" y="142239"/>
                  </a:lnTo>
                  <a:lnTo>
                    <a:pt x="697382" y="141224"/>
                  </a:lnTo>
                  <a:lnTo>
                    <a:pt x="697382" y="125856"/>
                  </a:lnTo>
                  <a:lnTo>
                    <a:pt x="659536" y="149732"/>
                  </a:lnTo>
                  <a:lnTo>
                    <a:pt x="651408" y="149732"/>
                  </a:lnTo>
                  <a:lnTo>
                    <a:pt x="642264" y="149732"/>
                  </a:lnTo>
                  <a:lnTo>
                    <a:pt x="634644" y="148209"/>
                  </a:lnTo>
                  <a:lnTo>
                    <a:pt x="628421" y="145161"/>
                  </a:lnTo>
                  <a:lnTo>
                    <a:pt x="622198" y="142239"/>
                  </a:lnTo>
                  <a:lnTo>
                    <a:pt x="617245" y="138175"/>
                  </a:lnTo>
                  <a:lnTo>
                    <a:pt x="613435" y="132968"/>
                  </a:lnTo>
                  <a:lnTo>
                    <a:pt x="609625" y="127888"/>
                  </a:lnTo>
                  <a:lnTo>
                    <a:pt x="602767" y="89662"/>
                  </a:lnTo>
                  <a:lnTo>
                    <a:pt x="602767" y="8381"/>
                  </a:lnTo>
                  <a:lnTo>
                    <a:pt x="602767" y="7492"/>
                  </a:lnTo>
                  <a:lnTo>
                    <a:pt x="606577" y="3937"/>
                  </a:lnTo>
                  <a:lnTo>
                    <a:pt x="607974" y="3428"/>
                  </a:lnTo>
                  <a:lnTo>
                    <a:pt x="609879" y="3048"/>
                  </a:lnTo>
                  <a:lnTo>
                    <a:pt x="612419" y="2793"/>
                  </a:lnTo>
                  <a:lnTo>
                    <a:pt x="614832" y="2666"/>
                  </a:lnTo>
                  <a:lnTo>
                    <a:pt x="617753" y="2539"/>
                  </a:lnTo>
                  <a:lnTo>
                    <a:pt x="621309" y="2539"/>
                  </a:lnTo>
                  <a:close/>
                </a:path>
                <a:path w="1506855" h="149860">
                  <a:moveTo>
                    <a:pt x="18757" y="2539"/>
                  </a:moveTo>
                  <a:lnTo>
                    <a:pt x="22428" y="2539"/>
                  </a:lnTo>
                  <a:lnTo>
                    <a:pt x="25450" y="2666"/>
                  </a:lnTo>
                  <a:lnTo>
                    <a:pt x="27825" y="2920"/>
                  </a:lnTo>
                  <a:lnTo>
                    <a:pt x="30213" y="3175"/>
                  </a:lnTo>
                  <a:lnTo>
                    <a:pt x="37503" y="7747"/>
                  </a:lnTo>
                  <a:lnTo>
                    <a:pt x="37503" y="8762"/>
                  </a:lnTo>
                  <a:lnTo>
                    <a:pt x="37503" y="141224"/>
                  </a:lnTo>
                  <a:lnTo>
                    <a:pt x="37503" y="142239"/>
                  </a:lnTo>
                  <a:lnTo>
                    <a:pt x="37210" y="143001"/>
                  </a:lnTo>
                  <a:lnTo>
                    <a:pt x="36614" y="143763"/>
                  </a:lnTo>
                  <a:lnTo>
                    <a:pt x="36017" y="144525"/>
                  </a:lnTo>
                  <a:lnTo>
                    <a:pt x="27825" y="146812"/>
                  </a:lnTo>
                  <a:lnTo>
                    <a:pt x="25450" y="147065"/>
                  </a:lnTo>
                  <a:lnTo>
                    <a:pt x="22428" y="147192"/>
                  </a:lnTo>
                  <a:lnTo>
                    <a:pt x="18757" y="147192"/>
                  </a:lnTo>
                  <a:lnTo>
                    <a:pt x="15087" y="147192"/>
                  </a:lnTo>
                  <a:lnTo>
                    <a:pt x="12052" y="147065"/>
                  </a:lnTo>
                  <a:lnTo>
                    <a:pt x="9677" y="146812"/>
                  </a:lnTo>
                  <a:lnTo>
                    <a:pt x="7289" y="146557"/>
                  </a:lnTo>
                  <a:lnTo>
                    <a:pt x="5384" y="146176"/>
                  </a:lnTo>
                  <a:lnTo>
                    <a:pt x="3949" y="145668"/>
                  </a:lnTo>
                  <a:lnTo>
                    <a:pt x="2501" y="145161"/>
                  </a:lnTo>
                  <a:lnTo>
                    <a:pt x="1485" y="144525"/>
                  </a:lnTo>
                  <a:lnTo>
                    <a:pt x="888" y="143763"/>
                  </a:lnTo>
                  <a:lnTo>
                    <a:pt x="292" y="143001"/>
                  </a:lnTo>
                  <a:lnTo>
                    <a:pt x="0" y="142239"/>
                  </a:lnTo>
                  <a:lnTo>
                    <a:pt x="0" y="141224"/>
                  </a:lnTo>
                  <a:lnTo>
                    <a:pt x="0" y="8762"/>
                  </a:lnTo>
                  <a:lnTo>
                    <a:pt x="0" y="7747"/>
                  </a:lnTo>
                  <a:lnTo>
                    <a:pt x="292" y="6857"/>
                  </a:lnTo>
                  <a:lnTo>
                    <a:pt x="888" y="6095"/>
                  </a:lnTo>
                  <a:lnTo>
                    <a:pt x="1485" y="5334"/>
                  </a:lnTo>
                  <a:lnTo>
                    <a:pt x="2501" y="4699"/>
                  </a:lnTo>
                  <a:lnTo>
                    <a:pt x="3949" y="4190"/>
                  </a:lnTo>
                  <a:lnTo>
                    <a:pt x="5384" y="3682"/>
                  </a:lnTo>
                  <a:lnTo>
                    <a:pt x="7289" y="3175"/>
                  </a:lnTo>
                  <a:lnTo>
                    <a:pt x="9677" y="2920"/>
                  </a:lnTo>
                  <a:lnTo>
                    <a:pt x="12052" y="2666"/>
                  </a:lnTo>
                  <a:lnTo>
                    <a:pt x="15087" y="2539"/>
                  </a:lnTo>
                  <a:lnTo>
                    <a:pt x="18757" y="2539"/>
                  </a:lnTo>
                  <a:close/>
                </a:path>
                <a:path w="1506855" h="149860">
                  <a:moveTo>
                    <a:pt x="1443761" y="0"/>
                  </a:moveTo>
                  <a:lnTo>
                    <a:pt x="1486687" y="12700"/>
                  </a:lnTo>
                  <a:lnTo>
                    <a:pt x="1491640" y="18541"/>
                  </a:lnTo>
                  <a:lnTo>
                    <a:pt x="1496720" y="24256"/>
                  </a:lnTo>
                  <a:lnTo>
                    <a:pt x="1506372" y="65024"/>
                  </a:lnTo>
                  <a:lnTo>
                    <a:pt x="1506372" y="70992"/>
                  </a:lnTo>
                  <a:lnTo>
                    <a:pt x="1506372" y="75564"/>
                  </a:lnTo>
                  <a:lnTo>
                    <a:pt x="1505356" y="78866"/>
                  </a:lnTo>
                  <a:lnTo>
                    <a:pt x="1503324" y="81025"/>
                  </a:lnTo>
                  <a:lnTo>
                    <a:pt x="1501292" y="83185"/>
                  </a:lnTo>
                  <a:lnTo>
                    <a:pt x="1498498" y="84327"/>
                  </a:lnTo>
                  <a:lnTo>
                    <a:pt x="1494942" y="84327"/>
                  </a:lnTo>
                  <a:lnTo>
                    <a:pt x="1414170" y="84327"/>
                  </a:lnTo>
                  <a:lnTo>
                    <a:pt x="1414170" y="90042"/>
                  </a:lnTo>
                  <a:lnTo>
                    <a:pt x="1414805" y="95123"/>
                  </a:lnTo>
                  <a:lnTo>
                    <a:pt x="1416202" y="99694"/>
                  </a:lnTo>
                  <a:lnTo>
                    <a:pt x="1417472" y="104393"/>
                  </a:lnTo>
                  <a:lnTo>
                    <a:pt x="1419631" y="108330"/>
                  </a:lnTo>
                  <a:lnTo>
                    <a:pt x="1422552" y="111505"/>
                  </a:lnTo>
                  <a:lnTo>
                    <a:pt x="1425473" y="114680"/>
                  </a:lnTo>
                  <a:lnTo>
                    <a:pt x="1429283" y="117220"/>
                  </a:lnTo>
                  <a:lnTo>
                    <a:pt x="1433855" y="118872"/>
                  </a:lnTo>
                  <a:lnTo>
                    <a:pt x="1438427" y="120523"/>
                  </a:lnTo>
                  <a:lnTo>
                    <a:pt x="1444015" y="121412"/>
                  </a:lnTo>
                  <a:lnTo>
                    <a:pt x="1450492" y="121412"/>
                  </a:lnTo>
                  <a:lnTo>
                    <a:pt x="1456969" y="121412"/>
                  </a:lnTo>
                  <a:lnTo>
                    <a:pt x="1480591" y="116839"/>
                  </a:lnTo>
                  <a:lnTo>
                    <a:pt x="1484274" y="115697"/>
                  </a:lnTo>
                  <a:lnTo>
                    <a:pt x="1487195" y="114680"/>
                  </a:lnTo>
                  <a:lnTo>
                    <a:pt x="1489608" y="113791"/>
                  </a:lnTo>
                  <a:lnTo>
                    <a:pt x="1492021" y="112775"/>
                  </a:lnTo>
                  <a:lnTo>
                    <a:pt x="1493926" y="112267"/>
                  </a:lnTo>
                  <a:lnTo>
                    <a:pt x="1495450" y="112267"/>
                  </a:lnTo>
                  <a:lnTo>
                    <a:pt x="1496339" y="112267"/>
                  </a:lnTo>
                  <a:lnTo>
                    <a:pt x="1497101" y="112522"/>
                  </a:lnTo>
                  <a:lnTo>
                    <a:pt x="1497609" y="112775"/>
                  </a:lnTo>
                  <a:lnTo>
                    <a:pt x="1498244" y="113156"/>
                  </a:lnTo>
                  <a:lnTo>
                    <a:pt x="1498752" y="113791"/>
                  </a:lnTo>
                  <a:lnTo>
                    <a:pt x="1499133" y="114680"/>
                  </a:lnTo>
                  <a:lnTo>
                    <a:pt x="1499514" y="115569"/>
                  </a:lnTo>
                  <a:lnTo>
                    <a:pt x="1499768" y="116839"/>
                  </a:lnTo>
                  <a:lnTo>
                    <a:pt x="1499895" y="118490"/>
                  </a:lnTo>
                  <a:lnTo>
                    <a:pt x="1500149" y="120141"/>
                  </a:lnTo>
                  <a:lnTo>
                    <a:pt x="1500149" y="122174"/>
                  </a:lnTo>
                  <a:lnTo>
                    <a:pt x="1500149" y="124713"/>
                  </a:lnTo>
                  <a:lnTo>
                    <a:pt x="1500149" y="126873"/>
                  </a:lnTo>
                  <a:lnTo>
                    <a:pt x="1500149" y="128650"/>
                  </a:lnTo>
                  <a:lnTo>
                    <a:pt x="1500022" y="130301"/>
                  </a:lnTo>
                  <a:lnTo>
                    <a:pt x="1498625" y="136905"/>
                  </a:lnTo>
                  <a:lnTo>
                    <a:pt x="1498244" y="137667"/>
                  </a:lnTo>
                  <a:lnTo>
                    <a:pt x="1497736" y="138429"/>
                  </a:lnTo>
                  <a:lnTo>
                    <a:pt x="1497101" y="139064"/>
                  </a:lnTo>
                  <a:lnTo>
                    <a:pt x="1496466" y="139826"/>
                  </a:lnTo>
                  <a:lnTo>
                    <a:pt x="1480845" y="145414"/>
                  </a:lnTo>
                  <a:lnTo>
                    <a:pt x="1476400" y="146557"/>
                  </a:lnTo>
                  <a:lnTo>
                    <a:pt x="1471193" y="147574"/>
                  </a:lnTo>
                  <a:lnTo>
                    <a:pt x="1465478" y="148462"/>
                  </a:lnTo>
                  <a:lnTo>
                    <a:pt x="1459763" y="149225"/>
                  </a:lnTo>
                  <a:lnTo>
                    <a:pt x="1453540" y="149732"/>
                  </a:lnTo>
                  <a:lnTo>
                    <a:pt x="1447063" y="149732"/>
                  </a:lnTo>
                  <a:lnTo>
                    <a:pt x="1403804" y="139572"/>
                  </a:lnTo>
                  <a:lnTo>
                    <a:pt x="1380388" y="108712"/>
                  </a:lnTo>
                  <a:lnTo>
                    <a:pt x="1376070" y="76326"/>
                  </a:lnTo>
                  <a:lnTo>
                    <a:pt x="1376356" y="67683"/>
                  </a:lnTo>
                  <a:lnTo>
                    <a:pt x="1389964" y="25534"/>
                  </a:lnTo>
                  <a:lnTo>
                    <a:pt x="1421919" y="2893"/>
                  </a:lnTo>
                  <a:lnTo>
                    <a:pt x="1436067" y="313"/>
                  </a:lnTo>
                  <a:lnTo>
                    <a:pt x="1443761" y="0"/>
                  </a:lnTo>
                  <a:close/>
                </a:path>
                <a:path w="1506855" h="149860">
                  <a:moveTo>
                    <a:pt x="1297330" y="0"/>
                  </a:moveTo>
                  <a:lnTo>
                    <a:pt x="1306347" y="0"/>
                  </a:lnTo>
                  <a:lnTo>
                    <a:pt x="1313967" y="1397"/>
                  </a:lnTo>
                  <a:lnTo>
                    <a:pt x="1320190" y="4444"/>
                  </a:lnTo>
                  <a:lnTo>
                    <a:pt x="1326413" y="7365"/>
                  </a:lnTo>
                  <a:lnTo>
                    <a:pt x="1343431" y="34416"/>
                  </a:lnTo>
                  <a:lnTo>
                    <a:pt x="1345209" y="41275"/>
                  </a:lnTo>
                  <a:lnTo>
                    <a:pt x="1345971" y="49529"/>
                  </a:lnTo>
                  <a:lnTo>
                    <a:pt x="1345971" y="59181"/>
                  </a:lnTo>
                  <a:lnTo>
                    <a:pt x="1345971" y="141224"/>
                  </a:lnTo>
                  <a:lnTo>
                    <a:pt x="1345971" y="142239"/>
                  </a:lnTo>
                  <a:lnTo>
                    <a:pt x="1345717" y="143001"/>
                  </a:lnTo>
                  <a:lnTo>
                    <a:pt x="1345082" y="143763"/>
                  </a:lnTo>
                  <a:lnTo>
                    <a:pt x="1344574" y="144525"/>
                  </a:lnTo>
                  <a:lnTo>
                    <a:pt x="1343558" y="145161"/>
                  </a:lnTo>
                  <a:lnTo>
                    <a:pt x="1342161" y="145668"/>
                  </a:lnTo>
                  <a:lnTo>
                    <a:pt x="1340764" y="146176"/>
                  </a:lnTo>
                  <a:lnTo>
                    <a:pt x="1338859" y="146557"/>
                  </a:lnTo>
                  <a:lnTo>
                    <a:pt x="1336446" y="146812"/>
                  </a:lnTo>
                  <a:lnTo>
                    <a:pt x="1334033" y="147065"/>
                  </a:lnTo>
                  <a:lnTo>
                    <a:pt x="1330985" y="147192"/>
                  </a:lnTo>
                  <a:lnTo>
                    <a:pt x="1327429" y="147192"/>
                  </a:lnTo>
                  <a:lnTo>
                    <a:pt x="1323746" y="147192"/>
                  </a:lnTo>
                  <a:lnTo>
                    <a:pt x="1312570" y="145668"/>
                  </a:lnTo>
                  <a:lnTo>
                    <a:pt x="1311173" y="145161"/>
                  </a:lnTo>
                  <a:lnTo>
                    <a:pt x="1310157" y="144525"/>
                  </a:lnTo>
                  <a:lnTo>
                    <a:pt x="1309522" y="143763"/>
                  </a:lnTo>
                  <a:lnTo>
                    <a:pt x="1308887" y="143001"/>
                  </a:lnTo>
                  <a:lnTo>
                    <a:pt x="1308633" y="142239"/>
                  </a:lnTo>
                  <a:lnTo>
                    <a:pt x="1308633" y="141224"/>
                  </a:lnTo>
                  <a:lnTo>
                    <a:pt x="1308633" y="65404"/>
                  </a:lnTo>
                  <a:lnTo>
                    <a:pt x="1308633" y="58927"/>
                  </a:lnTo>
                  <a:lnTo>
                    <a:pt x="1308125" y="53975"/>
                  </a:lnTo>
                  <a:lnTo>
                    <a:pt x="1307236" y="50291"/>
                  </a:lnTo>
                  <a:lnTo>
                    <a:pt x="1306347" y="46609"/>
                  </a:lnTo>
                  <a:lnTo>
                    <a:pt x="1290091" y="32512"/>
                  </a:lnTo>
                  <a:lnTo>
                    <a:pt x="1286281" y="32512"/>
                  </a:lnTo>
                  <a:lnTo>
                    <a:pt x="1281582" y="32512"/>
                  </a:lnTo>
                  <a:lnTo>
                    <a:pt x="1256690" y="52959"/>
                  </a:lnTo>
                  <a:lnTo>
                    <a:pt x="1256690" y="141224"/>
                  </a:lnTo>
                  <a:lnTo>
                    <a:pt x="1256690" y="142239"/>
                  </a:lnTo>
                  <a:lnTo>
                    <a:pt x="1252753" y="145668"/>
                  </a:lnTo>
                  <a:lnTo>
                    <a:pt x="1251356" y="146176"/>
                  </a:lnTo>
                  <a:lnTo>
                    <a:pt x="1249451" y="146557"/>
                  </a:lnTo>
                  <a:lnTo>
                    <a:pt x="1247038" y="146812"/>
                  </a:lnTo>
                  <a:lnTo>
                    <a:pt x="1244625" y="147065"/>
                  </a:lnTo>
                  <a:lnTo>
                    <a:pt x="1241577" y="147192"/>
                  </a:lnTo>
                  <a:lnTo>
                    <a:pt x="1237894" y="147192"/>
                  </a:lnTo>
                  <a:lnTo>
                    <a:pt x="1234338" y="147192"/>
                  </a:lnTo>
                  <a:lnTo>
                    <a:pt x="1223162" y="145668"/>
                  </a:lnTo>
                  <a:lnTo>
                    <a:pt x="1221765" y="145161"/>
                  </a:lnTo>
                  <a:lnTo>
                    <a:pt x="1220749" y="144525"/>
                  </a:lnTo>
                  <a:lnTo>
                    <a:pt x="1220114" y="143763"/>
                  </a:lnTo>
                  <a:lnTo>
                    <a:pt x="1219479" y="143001"/>
                  </a:lnTo>
                  <a:lnTo>
                    <a:pt x="1219225" y="142239"/>
                  </a:lnTo>
                  <a:lnTo>
                    <a:pt x="1219225" y="141224"/>
                  </a:lnTo>
                  <a:lnTo>
                    <a:pt x="1219225" y="8381"/>
                  </a:lnTo>
                  <a:lnTo>
                    <a:pt x="1219225" y="7492"/>
                  </a:lnTo>
                  <a:lnTo>
                    <a:pt x="1219479" y="6603"/>
                  </a:lnTo>
                  <a:lnTo>
                    <a:pt x="1219987" y="5841"/>
                  </a:lnTo>
                  <a:lnTo>
                    <a:pt x="1220495" y="5079"/>
                  </a:lnTo>
                  <a:lnTo>
                    <a:pt x="1221384" y="4444"/>
                  </a:lnTo>
                  <a:lnTo>
                    <a:pt x="1222654" y="3937"/>
                  </a:lnTo>
                  <a:lnTo>
                    <a:pt x="1223924" y="3428"/>
                  </a:lnTo>
                  <a:lnTo>
                    <a:pt x="1225575" y="3048"/>
                  </a:lnTo>
                  <a:lnTo>
                    <a:pt x="1227607" y="2793"/>
                  </a:lnTo>
                  <a:lnTo>
                    <a:pt x="1229639" y="2666"/>
                  </a:lnTo>
                  <a:lnTo>
                    <a:pt x="1232179" y="2539"/>
                  </a:lnTo>
                  <a:lnTo>
                    <a:pt x="1235227" y="2539"/>
                  </a:lnTo>
                  <a:lnTo>
                    <a:pt x="1238402" y="2539"/>
                  </a:lnTo>
                  <a:lnTo>
                    <a:pt x="1248054" y="3937"/>
                  </a:lnTo>
                  <a:lnTo>
                    <a:pt x="1249197" y="4444"/>
                  </a:lnTo>
                  <a:lnTo>
                    <a:pt x="1249959" y="5079"/>
                  </a:lnTo>
                  <a:lnTo>
                    <a:pt x="1250467" y="5841"/>
                  </a:lnTo>
                  <a:lnTo>
                    <a:pt x="1250975" y="6603"/>
                  </a:lnTo>
                  <a:lnTo>
                    <a:pt x="1251229" y="7492"/>
                  </a:lnTo>
                  <a:lnTo>
                    <a:pt x="1251229" y="8381"/>
                  </a:lnTo>
                  <a:lnTo>
                    <a:pt x="1251229" y="23749"/>
                  </a:lnTo>
                  <a:lnTo>
                    <a:pt x="1289075" y="0"/>
                  </a:lnTo>
                  <a:lnTo>
                    <a:pt x="1297330" y="0"/>
                  </a:lnTo>
                  <a:close/>
                </a:path>
                <a:path w="1506855" h="149860">
                  <a:moveTo>
                    <a:pt x="1124356" y="0"/>
                  </a:moveTo>
                  <a:lnTo>
                    <a:pt x="1164488" y="8127"/>
                  </a:lnTo>
                  <a:lnTo>
                    <a:pt x="1182903" y="43179"/>
                  </a:lnTo>
                  <a:lnTo>
                    <a:pt x="1182903" y="52324"/>
                  </a:lnTo>
                  <a:lnTo>
                    <a:pt x="1182903" y="141604"/>
                  </a:lnTo>
                  <a:lnTo>
                    <a:pt x="1182903" y="143001"/>
                  </a:lnTo>
                  <a:lnTo>
                    <a:pt x="1182522" y="144144"/>
                  </a:lnTo>
                  <a:lnTo>
                    <a:pt x="1181506" y="144906"/>
                  </a:lnTo>
                  <a:lnTo>
                    <a:pt x="1180490" y="145668"/>
                  </a:lnTo>
                  <a:lnTo>
                    <a:pt x="1178966" y="146303"/>
                  </a:lnTo>
                  <a:lnTo>
                    <a:pt x="1176807" y="146557"/>
                  </a:lnTo>
                  <a:lnTo>
                    <a:pt x="1174648" y="146938"/>
                  </a:lnTo>
                  <a:lnTo>
                    <a:pt x="1171473" y="147192"/>
                  </a:lnTo>
                  <a:lnTo>
                    <a:pt x="1167282" y="147192"/>
                  </a:lnTo>
                  <a:lnTo>
                    <a:pt x="1162837" y="147192"/>
                  </a:lnTo>
                  <a:lnTo>
                    <a:pt x="1159662" y="146938"/>
                  </a:lnTo>
                  <a:lnTo>
                    <a:pt x="1157630" y="146557"/>
                  </a:lnTo>
                  <a:lnTo>
                    <a:pt x="1155598" y="146303"/>
                  </a:lnTo>
                  <a:lnTo>
                    <a:pt x="1154074" y="145668"/>
                  </a:lnTo>
                  <a:lnTo>
                    <a:pt x="1153312" y="144906"/>
                  </a:lnTo>
                  <a:lnTo>
                    <a:pt x="1152423" y="144144"/>
                  </a:lnTo>
                  <a:lnTo>
                    <a:pt x="1152042" y="143001"/>
                  </a:lnTo>
                  <a:lnTo>
                    <a:pt x="1152042" y="141604"/>
                  </a:lnTo>
                  <a:lnTo>
                    <a:pt x="1152042" y="131063"/>
                  </a:lnTo>
                  <a:lnTo>
                    <a:pt x="1146581" y="136905"/>
                  </a:lnTo>
                  <a:lnTo>
                    <a:pt x="1140358" y="141477"/>
                  </a:lnTo>
                  <a:lnTo>
                    <a:pt x="1133373" y="144779"/>
                  </a:lnTo>
                  <a:lnTo>
                    <a:pt x="1126388" y="148081"/>
                  </a:lnTo>
                  <a:lnTo>
                    <a:pt x="1118514" y="149732"/>
                  </a:lnTo>
                  <a:lnTo>
                    <a:pt x="1110005" y="149732"/>
                  </a:lnTo>
                  <a:lnTo>
                    <a:pt x="1103020" y="149732"/>
                  </a:lnTo>
                  <a:lnTo>
                    <a:pt x="1075334" y="138684"/>
                  </a:lnTo>
                  <a:lnTo>
                    <a:pt x="1071016" y="135127"/>
                  </a:lnTo>
                  <a:lnTo>
                    <a:pt x="1067587" y="130682"/>
                  </a:lnTo>
                  <a:lnTo>
                    <a:pt x="1065174" y="125222"/>
                  </a:lnTo>
                  <a:lnTo>
                    <a:pt x="1062888" y="119887"/>
                  </a:lnTo>
                  <a:lnTo>
                    <a:pt x="1061618" y="113664"/>
                  </a:lnTo>
                  <a:lnTo>
                    <a:pt x="1061618" y="106552"/>
                  </a:lnTo>
                  <a:lnTo>
                    <a:pt x="1061618" y="98805"/>
                  </a:lnTo>
                  <a:lnTo>
                    <a:pt x="1063142" y="92075"/>
                  </a:lnTo>
                  <a:lnTo>
                    <a:pt x="1066190" y="86360"/>
                  </a:lnTo>
                  <a:lnTo>
                    <a:pt x="1069238" y="80644"/>
                  </a:lnTo>
                  <a:lnTo>
                    <a:pt x="1073683" y="75945"/>
                  </a:lnTo>
                  <a:lnTo>
                    <a:pt x="1079779" y="72262"/>
                  </a:lnTo>
                  <a:lnTo>
                    <a:pt x="1085748" y="68452"/>
                  </a:lnTo>
                  <a:lnTo>
                    <a:pt x="1124652" y="61382"/>
                  </a:lnTo>
                  <a:lnTo>
                    <a:pt x="1133246" y="61213"/>
                  </a:lnTo>
                  <a:lnTo>
                    <a:pt x="1146200" y="61213"/>
                  </a:lnTo>
                  <a:lnTo>
                    <a:pt x="1146200" y="53212"/>
                  </a:lnTo>
                  <a:lnTo>
                    <a:pt x="1146200" y="49022"/>
                  </a:lnTo>
                  <a:lnTo>
                    <a:pt x="1145819" y="45465"/>
                  </a:lnTo>
                  <a:lnTo>
                    <a:pt x="1144930" y="42290"/>
                  </a:lnTo>
                  <a:lnTo>
                    <a:pt x="1144041" y="39115"/>
                  </a:lnTo>
                  <a:lnTo>
                    <a:pt x="1132992" y="29844"/>
                  </a:lnTo>
                  <a:lnTo>
                    <a:pt x="1129817" y="28828"/>
                  </a:lnTo>
                  <a:lnTo>
                    <a:pt x="1125753" y="28320"/>
                  </a:lnTo>
                  <a:lnTo>
                    <a:pt x="1121054" y="28320"/>
                  </a:lnTo>
                  <a:lnTo>
                    <a:pt x="1114831" y="28320"/>
                  </a:lnTo>
                  <a:lnTo>
                    <a:pt x="1109243" y="29082"/>
                  </a:lnTo>
                  <a:lnTo>
                    <a:pt x="1104290" y="30479"/>
                  </a:lnTo>
                  <a:lnTo>
                    <a:pt x="1099337" y="31876"/>
                  </a:lnTo>
                  <a:lnTo>
                    <a:pt x="1095019" y="33400"/>
                  </a:lnTo>
                  <a:lnTo>
                    <a:pt x="1091336" y="35051"/>
                  </a:lnTo>
                  <a:lnTo>
                    <a:pt x="1087526" y="36702"/>
                  </a:lnTo>
                  <a:lnTo>
                    <a:pt x="1084351" y="38353"/>
                  </a:lnTo>
                  <a:lnTo>
                    <a:pt x="1081811" y="39624"/>
                  </a:lnTo>
                  <a:lnTo>
                    <a:pt x="1079271" y="41020"/>
                  </a:lnTo>
                  <a:lnTo>
                    <a:pt x="1077239" y="41782"/>
                  </a:lnTo>
                  <a:lnTo>
                    <a:pt x="1075715" y="41782"/>
                  </a:lnTo>
                  <a:lnTo>
                    <a:pt x="1074572" y="41782"/>
                  </a:lnTo>
                  <a:lnTo>
                    <a:pt x="1068984" y="29082"/>
                  </a:lnTo>
                  <a:lnTo>
                    <a:pt x="1068984" y="26797"/>
                  </a:lnTo>
                  <a:lnTo>
                    <a:pt x="1068984" y="23622"/>
                  </a:lnTo>
                  <a:lnTo>
                    <a:pt x="1072540" y="14604"/>
                  </a:lnTo>
                  <a:lnTo>
                    <a:pt x="1073937" y="13207"/>
                  </a:lnTo>
                  <a:lnTo>
                    <a:pt x="1076350" y="11556"/>
                  </a:lnTo>
                  <a:lnTo>
                    <a:pt x="1079779" y="9905"/>
                  </a:lnTo>
                  <a:lnTo>
                    <a:pt x="1083335" y="8127"/>
                  </a:lnTo>
                  <a:lnTo>
                    <a:pt x="1107338" y="1397"/>
                  </a:lnTo>
                  <a:lnTo>
                    <a:pt x="1112799" y="380"/>
                  </a:lnTo>
                  <a:lnTo>
                    <a:pt x="1118514" y="0"/>
                  </a:lnTo>
                  <a:lnTo>
                    <a:pt x="1124356" y="0"/>
                  </a:lnTo>
                  <a:close/>
                </a:path>
              </a:pathLst>
            </a:custGeom>
            <a:ln w="12192">
              <a:solidFill>
                <a:srgbClr val="BADFE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4" name="object 3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829815" y="3366389"/>
              <a:ext cx="97408" cy="159385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1498726" y="3372485"/>
              <a:ext cx="142240" cy="149860"/>
            </a:xfrm>
            <a:custGeom>
              <a:avLst/>
              <a:gdLst/>
              <a:ahLst/>
              <a:cxnLst/>
              <a:rect l="l" t="t" r="r" b="b"/>
              <a:pathLst>
                <a:path w="142239" h="149860">
                  <a:moveTo>
                    <a:pt x="72770" y="0"/>
                  </a:moveTo>
                  <a:lnTo>
                    <a:pt x="115633" y="10747"/>
                  </a:lnTo>
                  <a:lnTo>
                    <a:pt x="138048" y="42037"/>
                  </a:lnTo>
                  <a:lnTo>
                    <a:pt x="142240" y="73532"/>
                  </a:lnTo>
                  <a:lnTo>
                    <a:pt x="141956" y="81819"/>
                  </a:lnTo>
                  <a:lnTo>
                    <a:pt x="128472" y="123235"/>
                  </a:lnTo>
                  <a:lnTo>
                    <a:pt x="94329" y="146571"/>
                  </a:lnTo>
                  <a:lnTo>
                    <a:pt x="69468" y="149732"/>
                  </a:lnTo>
                  <a:lnTo>
                    <a:pt x="60896" y="149423"/>
                  </a:lnTo>
                  <a:lnTo>
                    <a:pt x="21462" y="134885"/>
                  </a:lnTo>
                  <a:lnTo>
                    <a:pt x="2250" y="100345"/>
                  </a:lnTo>
                  <a:lnTo>
                    <a:pt x="0" y="76200"/>
                  </a:lnTo>
                  <a:lnTo>
                    <a:pt x="265" y="67891"/>
                  </a:lnTo>
                  <a:lnTo>
                    <a:pt x="13821" y="26243"/>
                  </a:lnTo>
                  <a:lnTo>
                    <a:pt x="47892" y="3053"/>
                  </a:lnTo>
                  <a:lnTo>
                    <a:pt x="72770" y="0"/>
                  </a:lnTo>
                  <a:close/>
                </a:path>
              </a:pathLst>
            </a:custGeom>
            <a:ln w="12192">
              <a:solidFill>
                <a:srgbClr val="BADFE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6" name="object 3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137894" y="3366389"/>
              <a:ext cx="138963" cy="159385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45769" y="3316605"/>
              <a:ext cx="534047" cy="262255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1064958" y="3316605"/>
              <a:ext cx="1052830" cy="203200"/>
            </a:xfrm>
            <a:custGeom>
              <a:avLst/>
              <a:gdLst/>
              <a:ahLst/>
              <a:cxnLst/>
              <a:rect l="l" t="t" r="r" b="b"/>
              <a:pathLst>
                <a:path w="1052830" h="203200">
                  <a:moveTo>
                    <a:pt x="966533" y="8636"/>
                  </a:moveTo>
                  <a:lnTo>
                    <a:pt x="970470" y="8636"/>
                  </a:lnTo>
                  <a:lnTo>
                    <a:pt x="973645" y="8762"/>
                  </a:lnTo>
                  <a:lnTo>
                    <a:pt x="976058" y="9144"/>
                  </a:lnTo>
                  <a:lnTo>
                    <a:pt x="978598" y="9398"/>
                  </a:lnTo>
                  <a:lnTo>
                    <a:pt x="986218" y="13970"/>
                  </a:lnTo>
                  <a:lnTo>
                    <a:pt x="986218" y="14859"/>
                  </a:lnTo>
                  <a:lnTo>
                    <a:pt x="986218" y="169799"/>
                  </a:lnTo>
                  <a:lnTo>
                    <a:pt x="1046797" y="169799"/>
                  </a:lnTo>
                  <a:lnTo>
                    <a:pt x="1047813" y="169799"/>
                  </a:lnTo>
                  <a:lnTo>
                    <a:pt x="1048575" y="170053"/>
                  </a:lnTo>
                  <a:lnTo>
                    <a:pt x="1049337" y="170687"/>
                  </a:lnTo>
                  <a:lnTo>
                    <a:pt x="1050099" y="171196"/>
                  </a:lnTo>
                  <a:lnTo>
                    <a:pt x="1050734" y="172085"/>
                  </a:lnTo>
                  <a:lnTo>
                    <a:pt x="1051242" y="173355"/>
                  </a:lnTo>
                  <a:lnTo>
                    <a:pt x="1051750" y="174625"/>
                  </a:lnTo>
                  <a:lnTo>
                    <a:pt x="1052131" y="176149"/>
                  </a:lnTo>
                  <a:lnTo>
                    <a:pt x="1052385" y="178181"/>
                  </a:lnTo>
                  <a:lnTo>
                    <a:pt x="1052639" y="180212"/>
                  </a:lnTo>
                  <a:lnTo>
                    <a:pt x="1052766" y="182753"/>
                  </a:lnTo>
                  <a:lnTo>
                    <a:pt x="1052766" y="185800"/>
                  </a:lnTo>
                  <a:lnTo>
                    <a:pt x="1052766" y="188722"/>
                  </a:lnTo>
                  <a:lnTo>
                    <a:pt x="1052639" y="191262"/>
                  </a:lnTo>
                  <a:lnTo>
                    <a:pt x="1047813" y="202184"/>
                  </a:lnTo>
                  <a:lnTo>
                    <a:pt x="1046797" y="202184"/>
                  </a:lnTo>
                  <a:lnTo>
                    <a:pt x="958532" y="202184"/>
                  </a:lnTo>
                  <a:lnTo>
                    <a:pt x="955230" y="202184"/>
                  </a:lnTo>
                  <a:lnTo>
                    <a:pt x="952436" y="201168"/>
                  </a:lnTo>
                  <a:lnTo>
                    <a:pt x="950277" y="199262"/>
                  </a:lnTo>
                  <a:lnTo>
                    <a:pt x="947991" y="197231"/>
                  </a:lnTo>
                  <a:lnTo>
                    <a:pt x="946848" y="194183"/>
                  </a:lnTo>
                  <a:lnTo>
                    <a:pt x="946848" y="189737"/>
                  </a:lnTo>
                  <a:lnTo>
                    <a:pt x="946848" y="14859"/>
                  </a:lnTo>
                  <a:lnTo>
                    <a:pt x="946848" y="13970"/>
                  </a:lnTo>
                  <a:lnTo>
                    <a:pt x="947229" y="12954"/>
                  </a:lnTo>
                  <a:lnTo>
                    <a:pt x="947864" y="12192"/>
                  </a:lnTo>
                  <a:lnTo>
                    <a:pt x="948499" y="11430"/>
                  </a:lnTo>
                  <a:lnTo>
                    <a:pt x="957135" y="9144"/>
                  </a:lnTo>
                  <a:lnTo>
                    <a:pt x="959675" y="8762"/>
                  </a:lnTo>
                  <a:lnTo>
                    <a:pt x="962723" y="8636"/>
                  </a:lnTo>
                  <a:lnTo>
                    <a:pt x="966533" y="8636"/>
                  </a:lnTo>
                  <a:close/>
                </a:path>
                <a:path w="1052830" h="203200">
                  <a:moveTo>
                    <a:pt x="312102" y="8636"/>
                  </a:moveTo>
                  <a:lnTo>
                    <a:pt x="316674" y="8636"/>
                  </a:lnTo>
                  <a:lnTo>
                    <a:pt x="320357" y="8762"/>
                  </a:lnTo>
                  <a:lnTo>
                    <a:pt x="356552" y="62992"/>
                  </a:lnTo>
                  <a:lnTo>
                    <a:pt x="358711" y="67564"/>
                  </a:lnTo>
                  <a:lnTo>
                    <a:pt x="360743" y="72390"/>
                  </a:lnTo>
                  <a:lnTo>
                    <a:pt x="362775" y="77470"/>
                  </a:lnTo>
                  <a:lnTo>
                    <a:pt x="364807" y="82423"/>
                  </a:lnTo>
                  <a:lnTo>
                    <a:pt x="366839" y="87757"/>
                  </a:lnTo>
                  <a:lnTo>
                    <a:pt x="368998" y="93345"/>
                  </a:lnTo>
                  <a:lnTo>
                    <a:pt x="369252" y="93345"/>
                  </a:lnTo>
                  <a:lnTo>
                    <a:pt x="371157" y="88011"/>
                  </a:lnTo>
                  <a:lnTo>
                    <a:pt x="373062" y="82804"/>
                  </a:lnTo>
                  <a:lnTo>
                    <a:pt x="375094" y="77724"/>
                  </a:lnTo>
                  <a:lnTo>
                    <a:pt x="376999" y="72644"/>
                  </a:lnTo>
                  <a:lnTo>
                    <a:pt x="379031" y="67818"/>
                  </a:lnTo>
                  <a:lnTo>
                    <a:pt x="380809" y="63246"/>
                  </a:lnTo>
                  <a:lnTo>
                    <a:pt x="402018" y="16256"/>
                  </a:lnTo>
                  <a:lnTo>
                    <a:pt x="402526" y="14605"/>
                  </a:lnTo>
                  <a:lnTo>
                    <a:pt x="407225" y="10160"/>
                  </a:lnTo>
                  <a:lnTo>
                    <a:pt x="408749" y="9525"/>
                  </a:lnTo>
                  <a:lnTo>
                    <a:pt x="410781" y="9144"/>
                  </a:lnTo>
                  <a:lnTo>
                    <a:pt x="413321" y="8890"/>
                  </a:lnTo>
                  <a:lnTo>
                    <a:pt x="415861" y="8762"/>
                  </a:lnTo>
                  <a:lnTo>
                    <a:pt x="419290" y="8636"/>
                  </a:lnTo>
                  <a:lnTo>
                    <a:pt x="423608" y="8636"/>
                  </a:lnTo>
                  <a:lnTo>
                    <a:pt x="429196" y="8636"/>
                  </a:lnTo>
                  <a:lnTo>
                    <a:pt x="433641" y="8762"/>
                  </a:lnTo>
                  <a:lnTo>
                    <a:pt x="436689" y="9017"/>
                  </a:lnTo>
                  <a:lnTo>
                    <a:pt x="439864" y="9271"/>
                  </a:lnTo>
                  <a:lnTo>
                    <a:pt x="442023" y="9906"/>
                  </a:lnTo>
                  <a:lnTo>
                    <a:pt x="443166" y="10922"/>
                  </a:lnTo>
                  <a:lnTo>
                    <a:pt x="444309" y="11937"/>
                  </a:lnTo>
                  <a:lnTo>
                    <a:pt x="444563" y="13589"/>
                  </a:lnTo>
                  <a:lnTo>
                    <a:pt x="443928" y="15621"/>
                  </a:lnTo>
                  <a:lnTo>
                    <a:pt x="443420" y="17780"/>
                  </a:lnTo>
                  <a:lnTo>
                    <a:pt x="442150" y="20574"/>
                  </a:lnTo>
                  <a:lnTo>
                    <a:pt x="440372" y="24130"/>
                  </a:lnTo>
                  <a:lnTo>
                    <a:pt x="387667" y="129032"/>
                  </a:lnTo>
                  <a:lnTo>
                    <a:pt x="387667" y="196723"/>
                  </a:lnTo>
                  <a:lnTo>
                    <a:pt x="387667" y="197739"/>
                  </a:lnTo>
                  <a:lnTo>
                    <a:pt x="387413" y="198628"/>
                  </a:lnTo>
                  <a:lnTo>
                    <a:pt x="386778" y="199390"/>
                  </a:lnTo>
                  <a:lnTo>
                    <a:pt x="386143" y="200279"/>
                  </a:lnTo>
                  <a:lnTo>
                    <a:pt x="385000" y="200914"/>
                  </a:lnTo>
                  <a:lnTo>
                    <a:pt x="383476" y="201422"/>
                  </a:lnTo>
                  <a:lnTo>
                    <a:pt x="382079" y="201930"/>
                  </a:lnTo>
                  <a:lnTo>
                    <a:pt x="380047" y="202311"/>
                  </a:lnTo>
                  <a:lnTo>
                    <a:pt x="377507" y="202565"/>
                  </a:lnTo>
                  <a:lnTo>
                    <a:pt x="374967" y="202819"/>
                  </a:lnTo>
                  <a:lnTo>
                    <a:pt x="371792" y="203073"/>
                  </a:lnTo>
                  <a:lnTo>
                    <a:pt x="368109" y="203073"/>
                  </a:lnTo>
                  <a:lnTo>
                    <a:pt x="364172" y="203073"/>
                  </a:lnTo>
                  <a:lnTo>
                    <a:pt x="360997" y="202819"/>
                  </a:lnTo>
                  <a:lnTo>
                    <a:pt x="358584" y="202565"/>
                  </a:lnTo>
                  <a:lnTo>
                    <a:pt x="356044" y="202311"/>
                  </a:lnTo>
                  <a:lnTo>
                    <a:pt x="354012" y="201930"/>
                  </a:lnTo>
                  <a:lnTo>
                    <a:pt x="352488" y="201422"/>
                  </a:lnTo>
                  <a:lnTo>
                    <a:pt x="350964" y="200914"/>
                  </a:lnTo>
                  <a:lnTo>
                    <a:pt x="349948" y="200279"/>
                  </a:lnTo>
                  <a:lnTo>
                    <a:pt x="349313" y="199390"/>
                  </a:lnTo>
                  <a:lnTo>
                    <a:pt x="348678" y="198628"/>
                  </a:lnTo>
                  <a:lnTo>
                    <a:pt x="348424" y="197739"/>
                  </a:lnTo>
                  <a:lnTo>
                    <a:pt x="348424" y="196723"/>
                  </a:lnTo>
                  <a:lnTo>
                    <a:pt x="348424" y="129032"/>
                  </a:lnTo>
                  <a:lnTo>
                    <a:pt x="295719" y="24130"/>
                  </a:lnTo>
                  <a:lnTo>
                    <a:pt x="293814" y="20447"/>
                  </a:lnTo>
                  <a:lnTo>
                    <a:pt x="292671" y="17653"/>
                  </a:lnTo>
                  <a:lnTo>
                    <a:pt x="292036" y="15621"/>
                  </a:lnTo>
                  <a:lnTo>
                    <a:pt x="291528" y="13589"/>
                  </a:lnTo>
                  <a:lnTo>
                    <a:pt x="291782" y="11937"/>
                  </a:lnTo>
                  <a:lnTo>
                    <a:pt x="292925" y="10922"/>
                  </a:lnTo>
                  <a:lnTo>
                    <a:pt x="294068" y="9906"/>
                  </a:lnTo>
                  <a:lnTo>
                    <a:pt x="296227" y="9271"/>
                  </a:lnTo>
                  <a:lnTo>
                    <a:pt x="299275" y="9017"/>
                  </a:lnTo>
                  <a:lnTo>
                    <a:pt x="302323" y="8762"/>
                  </a:lnTo>
                  <a:lnTo>
                    <a:pt x="306641" y="8636"/>
                  </a:lnTo>
                  <a:lnTo>
                    <a:pt x="312102" y="8636"/>
                  </a:lnTo>
                  <a:close/>
                </a:path>
                <a:path w="1052830" h="203200">
                  <a:moveTo>
                    <a:pt x="21729" y="0"/>
                  </a:moveTo>
                  <a:lnTo>
                    <a:pt x="30073" y="0"/>
                  </a:lnTo>
                  <a:lnTo>
                    <a:pt x="35725" y="1397"/>
                  </a:lnTo>
                  <a:lnTo>
                    <a:pt x="38696" y="4318"/>
                  </a:lnTo>
                  <a:lnTo>
                    <a:pt x="41681" y="7112"/>
                  </a:lnTo>
                  <a:lnTo>
                    <a:pt x="43167" y="12065"/>
                  </a:lnTo>
                  <a:lnTo>
                    <a:pt x="43167" y="19304"/>
                  </a:lnTo>
                  <a:lnTo>
                    <a:pt x="43167" y="26924"/>
                  </a:lnTo>
                  <a:lnTo>
                    <a:pt x="41630" y="32131"/>
                  </a:lnTo>
                  <a:lnTo>
                    <a:pt x="38557" y="35052"/>
                  </a:lnTo>
                  <a:lnTo>
                    <a:pt x="35471" y="37846"/>
                  </a:lnTo>
                  <a:lnTo>
                    <a:pt x="29768" y="39370"/>
                  </a:lnTo>
                  <a:lnTo>
                    <a:pt x="21437" y="39370"/>
                  </a:lnTo>
                  <a:lnTo>
                    <a:pt x="13004" y="39370"/>
                  </a:lnTo>
                  <a:lnTo>
                    <a:pt x="7327" y="37973"/>
                  </a:lnTo>
                  <a:lnTo>
                    <a:pt x="4394" y="35179"/>
                  </a:lnTo>
                  <a:lnTo>
                    <a:pt x="1473" y="32385"/>
                  </a:lnTo>
                  <a:lnTo>
                    <a:pt x="0" y="27305"/>
                  </a:lnTo>
                  <a:lnTo>
                    <a:pt x="0" y="20066"/>
                  </a:lnTo>
                  <a:lnTo>
                    <a:pt x="0" y="12573"/>
                  </a:lnTo>
                  <a:lnTo>
                    <a:pt x="1523" y="7366"/>
                  </a:lnTo>
                  <a:lnTo>
                    <a:pt x="4546" y="4445"/>
                  </a:lnTo>
                  <a:lnTo>
                    <a:pt x="7569" y="1524"/>
                  </a:lnTo>
                  <a:lnTo>
                    <a:pt x="13296" y="0"/>
                  </a:lnTo>
                  <a:lnTo>
                    <a:pt x="21729" y="0"/>
                  </a:lnTo>
                  <a:close/>
                </a:path>
              </a:pathLst>
            </a:custGeom>
            <a:ln w="12192">
              <a:solidFill>
                <a:srgbClr val="BADFE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9" name="object 3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429255" y="3099816"/>
              <a:ext cx="3551682" cy="741426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441448" y="3108960"/>
              <a:ext cx="3515105" cy="704850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13359" y="3392424"/>
              <a:ext cx="1954530" cy="741426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25551" y="3401568"/>
              <a:ext cx="1917954" cy="704849"/>
            </a:xfrm>
            <a:prstGeom prst="rect">
              <a:avLst/>
            </a:prstGeom>
          </p:spPr>
        </p:pic>
      </p:grpSp>
      <p:sp>
        <p:nvSpPr>
          <p:cNvPr id="43" name="object 43"/>
          <p:cNvSpPr txBox="1"/>
          <p:nvPr/>
        </p:nvSpPr>
        <p:spPr>
          <a:xfrm>
            <a:off x="429869" y="3202940"/>
            <a:ext cx="5256530" cy="6838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229485">
              <a:lnSpc>
                <a:spcPts val="2590"/>
              </a:lnSpc>
              <a:spcBef>
                <a:spcPts val="100"/>
              </a:spcBef>
            </a:pP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Be</a:t>
            </a:r>
            <a:r>
              <a:rPr dirty="0" sz="2400" spc="-2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5" b="1">
                <a:solidFill>
                  <a:srgbClr val="FFFFFF"/>
                </a:solidFill>
                <a:latin typeface="Calibri"/>
                <a:cs typeface="Calibri"/>
              </a:rPr>
              <a:t>authentic,</a:t>
            </a:r>
            <a:r>
              <a:rPr dirty="0" sz="2400" spc="-5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open,</a:t>
            </a:r>
            <a:r>
              <a:rPr dirty="0" sz="2400" spc="-2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5" b="1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590"/>
              </a:lnSpc>
            </a:pP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transparent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44" name="object 4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3540" y="4909851"/>
            <a:ext cx="112864" cy="112490"/>
          </a:xfrm>
          <a:prstGeom prst="rect">
            <a:avLst/>
          </a:prstGeom>
        </p:spPr>
      </p:pic>
      <p:grpSp>
        <p:nvGrpSpPr>
          <p:cNvPr id="45" name="object 45"/>
          <p:cNvGrpSpPr/>
          <p:nvPr/>
        </p:nvGrpSpPr>
        <p:grpSpPr>
          <a:xfrm>
            <a:off x="213359" y="4856860"/>
            <a:ext cx="5822950" cy="1706245"/>
            <a:chOff x="213359" y="4856860"/>
            <a:chExt cx="5822950" cy="1706245"/>
          </a:xfrm>
        </p:grpSpPr>
        <p:pic>
          <p:nvPicPr>
            <p:cNvPr id="46" name="object 46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70179" y="4869179"/>
              <a:ext cx="5170398" cy="273303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63473" y="4862956"/>
              <a:ext cx="5158390" cy="261238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1205941" y="5008752"/>
              <a:ext cx="48260" cy="38735"/>
            </a:xfrm>
            <a:custGeom>
              <a:avLst/>
              <a:gdLst/>
              <a:ahLst/>
              <a:cxnLst/>
              <a:rect l="l" t="t" r="r" b="b"/>
              <a:pathLst>
                <a:path w="48259" h="38735">
                  <a:moveTo>
                    <a:pt x="33642" y="0"/>
                  </a:moveTo>
                  <a:lnTo>
                    <a:pt x="27584" y="0"/>
                  </a:lnTo>
                  <a:lnTo>
                    <a:pt x="22428" y="381"/>
                  </a:lnTo>
                  <a:lnTo>
                    <a:pt x="18160" y="1270"/>
                  </a:lnTo>
                  <a:lnTo>
                    <a:pt x="13893" y="2159"/>
                  </a:lnTo>
                  <a:lnTo>
                    <a:pt x="10426" y="3556"/>
                  </a:lnTo>
                  <a:lnTo>
                    <a:pt x="7746" y="5334"/>
                  </a:lnTo>
                  <a:lnTo>
                    <a:pt x="5067" y="7112"/>
                  </a:lnTo>
                  <a:lnTo>
                    <a:pt x="3098" y="9271"/>
                  </a:lnTo>
                  <a:lnTo>
                    <a:pt x="1866" y="11811"/>
                  </a:lnTo>
                  <a:lnTo>
                    <a:pt x="622" y="14351"/>
                  </a:lnTo>
                  <a:lnTo>
                    <a:pt x="0" y="17272"/>
                  </a:lnTo>
                  <a:lnTo>
                    <a:pt x="0" y="20447"/>
                  </a:lnTo>
                  <a:lnTo>
                    <a:pt x="0" y="26035"/>
                  </a:lnTo>
                  <a:lnTo>
                    <a:pt x="1765" y="30353"/>
                  </a:lnTo>
                  <a:lnTo>
                    <a:pt x="5283" y="33528"/>
                  </a:lnTo>
                  <a:lnTo>
                    <a:pt x="8813" y="36703"/>
                  </a:lnTo>
                  <a:lnTo>
                    <a:pt x="13690" y="38354"/>
                  </a:lnTo>
                  <a:lnTo>
                    <a:pt x="19951" y="38354"/>
                  </a:lnTo>
                  <a:lnTo>
                    <a:pt x="25209" y="38354"/>
                  </a:lnTo>
                  <a:lnTo>
                    <a:pt x="30048" y="36957"/>
                  </a:lnTo>
                  <a:lnTo>
                    <a:pt x="34455" y="34290"/>
                  </a:lnTo>
                  <a:lnTo>
                    <a:pt x="38874" y="31623"/>
                  </a:lnTo>
                  <a:lnTo>
                    <a:pt x="43357" y="27686"/>
                  </a:lnTo>
                  <a:lnTo>
                    <a:pt x="47929" y="22606"/>
                  </a:lnTo>
                  <a:lnTo>
                    <a:pt x="47929" y="0"/>
                  </a:lnTo>
                  <a:lnTo>
                    <a:pt x="33642" y="0"/>
                  </a:lnTo>
                  <a:close/>
                </a:path>
              </a:pathLst>
            </a:custGeom>
            <a:ln w="12192">
              <a:solidFill>
                <a:srgbClr val="BADFE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9" name="object 49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233925" y="4920360"/>
              <a:ext cx="138811" cy="159384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3321939" y="4926456"/>
              <a:ext cx="280035" cy="144780"/>
            </a:xfrm>
            <a:custGeom>
              <a:avLst/>
              <a:gdLst/>
              <a:ahLst/>
              <a:cxnLst/>
              <a:rect l="l" t="t" r="r" b="b"/>
              <a:pathLst>
                <a:path w="280035" h="144779">
                  <a:moveTo>
                    <a:pt x="260858" y="0"/>
                  </a:moveTo>
                  <a:lnTo>
                    <a:pt x="264540" y="0"/>
                  </a:lnTo>
                  <a:lnTo>
                    <a:pt x="267588" y="127"/>
                  </a:lnTo>
                  <a:lnTo>
                    <a:pt x="270001" y="381"/>
                  </a:lnTo>
                  <a:lnTo>
                    <a:pt x="272414" y="635"/>
                  </a:lnTo>
                  <a:lnTo>
                    <a:pt x="278764" y="3556"/>
                  </a:lnTo>
                  <a:lnTo>
                    <a:pt x="279400" y="4318"/>
                  </a:lnTo>
                  <a:lnTo>
                    <a:pt x="279653" y="5207"/>
                  </a:lnTo>
                  <a:lnTo>
                    <a:pt x="279653" y="6223"/>
                  </a:lnTo>
                  <a:lnTo>
                    <a:pt x="279653" y="138684"/>
                  </a:lnTo>
                  <a:lnTo>
                    <a:pt x="279653" y="139700"/>
                  </a:lnTo>
                  <a:lnTo>
                    <a:pt x="279400" y="140462"/>
                  </a:lnTo>
                  <a:lnTo>
                    <a:pt x="278764" y="141224"/>
                  </a:lnTo>
                  <a:lnTo>
                    <a:pt x="278130" y="141986"/>
                  </a:lnTo>
                  <a:lnTo>
                    <a:pt x="264540" y="144653"/>
                  </a:lnTo>
                  <a:lnTo>
                    <a:pt x="260858" y="144653"/>
                  </a:lnTo>
                  <a:lnTo>
                    <a:pt x="257301" y="144653"/>
                  </a:lnTo>
                  <a:lnTo>
                    <a:pt x="242188" y="139700"/>
                  </a:lnTo>
                  <a:lnTo>
                    <a:pt x="242188" y="138684"/>
                  </a:lnTo>
                  <a:lnTo>
                    <a:pt x="242188" y="6223"/>
                  </a:lnTo>
                  <a:lnTo>
                    <a:pt x="242188" y="5207"/>
                  </a:lnTo>
                  <a:lnTo>
                    <a:pt x="242443" y="4318"/>
                  </a:lnTo>
                  <a:lnTo>
                    <a:pt x="251840" y="381"/>
                  </a:lnTo>
                  <a:lnTo>
                    <a:pt x="254253" y="127"/>
                  </a:lnTo>
                  <a:lnTo>
                    <a:pt x="257301" y="0"/>
                  </a:lnTo>
                  <a:lnTo>
                    <a:pt x="260858" y="0"/>
                  </a:lnTo>
                  <a:close/>
                </a:path>
                <a:path w="280035" h="144779">
                  <a:moveTo>
                    <a:pt x="18796" y="0"/>
                  </a:moveTo>
                  <a:lnTo>
                    <a:pt x="22733" y="0"/>
                  </a:lnTo>
                  <a:lnTo>
                    <a:pt x="25908" y="0"/>
                  </a:lnTo>
                  <a:lnTo>
                    <a:pt x="28448" y="254"/>
                  </a:lnTo>
                  <a:lnTo>
                    <a:pt x="64770" y="103759"/>
                  </a:lnTo>
                  <a:lnTo>
                    <a:pt x="65024" y="105664"/>
                  </a:lnTo>
                  <a:lnTo>
                    <a:pt x="65405" y="103759"/>
                  </a:lnTo>
                  <a:lnTo>
                    <a:pt x="90043" y="6350"/>
                  </a:lnTo>
                  <a:lnTo>
                    <a:pt x="90297" y="5207"/>
                  </a:lnTo>
                  <a:lnTo>
                    <a:pt x="90805" y="4191"/>
                  </a:lnTo>
                  <a:lnTo>
                    <a:pt x="99822" y="254"/>
                  </a:lnTo>
                  <a:lnTo>
                    <a:pt x="102108" y="0"/>
                  </a:lnTo>
                  <a:lnTo>
                    <a:pt x="105156" y="0"/>
                  </a:lnTo>
                  <a:lnTo>
                    <a:pt x="108838" y="0"/>
                  </a:lnTo>
                  <a:lnTo>
                    <a:pt x="112522" y="0"/>
                  </a:lnTo>
                  <a:lnTo>
                    <a:pt x="115443" y="127"/>
                  </a:lnTo>
                  <a:lnTo>
                    <a:pt x="117728" y="254"/>
                  </a:lnTo>
                  <a:lnTo>
                    <a:pt x="120014" y="508"/>
                  </a:lnTo>
                  <a:lnTo>
                    <a:pt x="121793" y="889"/>
                  </a:lnTo>
                  <a:lnTo>
                    <a:pt x="123189" y="1397"/>
                  </a:lnTo>
                  <a:lnTo>
                    <a:pt x="124460" y="1778"/>
                  </a:lnTo>
                  <a:lnTo>
                    <a:pt x="125475" y="2413"/>
                  </a:lnTo>
                  <a:lnTo>
                    <a:pt x="125984" y="3175"/>
                  </a:lnTo>
                  <a:lnTo>
                    <a:pt x="126491" y="3937"/>
                  </a:lnTo>
                  <a:lnTo>
                    <a:pt x="127000" y="4699"/>
                  </a:lnTo>
                  <a:lnTo>
                    <a:pt x="127253" y="5715"/>
                  </a:lnTo>
                  <a:lnTo>
                    <a:pt x="153797" y="104013"/>
                  </a:lnTo>
                  <a:lnTo>
                    <a:pt x="154177" y="105664"/>
                  </a:lnTo>
                  <a:lnTo>
                    <a:pt x="154559" y="103759"/>
                  </a:lnTo>
                  <a:lnTo>
                    <a:pt x="179832" y="6350"/>
                  </a:lnTo>
                  <a:lnTo>
                    <a:pt x="179959" y="5207"/>
                  </a:lnTo>
                  <a:lnTo>
                    <a:pt x="189611" y="254"/>
                  </a:lnTo>
                  <a:lnTo>
                    <a:pt x="192024" y="0"/>
                  </a:lnTo>
                  <a:lnTo>
                    <a:pt x="195072" y="0"/>
                  </a:lnTo>
                  <a:lnTo>
                    <a:pt x="198755" y="0"/>
                  </a:lnTo>
                  <a:lnTo>
                    <a:pt x="202437" y="0"/>
                  </a:lnTo>
                  <a:lnTo>
                    <a:pt x="205359" y="0"/>
                  </a:lnTo>
                  <a:lnTo>
                    <a:pt x="207772" y="254"/>
                  </a:lnTo>
                  <a:lnTo>
                    <a:pt x="216662" y="4572"/>
                  </a:lnTo>
                  <a:lnTo>
                    <a:pt x="216662" y="5588"/>
                  </a:lnTo>
                  <a:lnTo>
                    <a:pt x="216662" y="6731"/>
                  </a:lnTo>
                  <a:lnTo>
                    <a:pt x="216535" y="8001"/>
                  </a:lnTo>
                  <a:lnTo>
                    <a:pt x="216281" y="9652"/>
                  </a:lnTo>
                  <a:lnTo>
                    <a:pt x="216026" y="11176"/>
                  </a:lnTo>
                  <a:lnTo>
                    <a:pt x="215391" y="13462"/>
                  </a:lnTo>
                  <a:lnTo>
                    <a:pt x="214630" y="16510"/>
                  </a:lnTo>
                  <a:lnTo>
                    <a:pt x="179197" y="136525"/>
                  </a:lnTo>
                  <a:lnTo>
                    <a:pt x="178688" y="138303"/>
                  </a:lnTo>
                  <a:lnTo>
                    <a:pt x="178053" y="139573"/>
                  </a:lnTo>
                  <a:lnTo>
                    <a:pt x="166624" y="144272"/>
                  </a:lnTo>
                  <a:lnTo>
                    <a:pt x="163575" y="144526"/>
                  </a:lnTo>
                  <a:lnTo>
                    <a:pt x="159638" y="144653"/>
                  </a:lnTo>
                  <a:lnTo>
                    <a:pt x="154812" y="144653"/>
                  </a:lnTo>
                  <a:lnTo>
                    <a:pt x="149987" y="144653"/>
                  </a:lnTo>
                  <a:lnTo>
                    <a:pt x="107823" y="55880"/>
                  </a:lnTo>
                  <a:lnTo>
                    <a:pt x="107441" y="54610"/>
                  </a:lnTo>
                  <a:lnTo>
                    <a:pt x="107187" y="55880"/>
                  </a:lnTo>
                  <a:lnTo>
                    <a:pt x="86613" y="136525"/>
                  </a:lnTo>
                  <a:lnTo>
                    <a:pt x="86233" y="138303"/>
                  </a:lnTo>
                  <a:lnTo>
                    <a:pt x="73787" y="144272"/>
                  </a:lnTo>
                  <a:lnTo>
                    <a:pt x="70738" y="144526"/>
                  </a:lnTo>
                  <a:lnTo>
                    <a:pt x="66801" y="144653"/>
                  </a:lnTo>
                  <a:lnTo>
                    <a:pt x="61975" y="144653"/>
                  </a:lnTo>
                  <a:lnTo>
                    <a:pt x="57023" y="144653"/>
                  </a:lnTo>
                  <a:lnTo>
                    <a:pt x="38988" y="140462"/>
                  </a:lnTo>
                  <a:lnTo>
                    <a:pt x="38226" y="139446"/>
                  </a:lnTo>
                  <a:lnTo>
                    <a:pt x="37591" y="138176"/>
                  </a:lnTo>
                  <a:lnTo>
                    <a:pt x="37211" y="136525"/>
                  </a:lnTo>
                  <a:lnTo>
                    <a:pt x="2159" y="16510"/>
                  </a:lnTo>
                  <a:lnTo>
                    <a:pt x="1270" y="13589"/>
                  </a:lnTo>
                  <a:lnTo>
                    <a:pt x="635" y="11303"/>
                  </a:lnTo>
                  <a:lnTo>
                    <a:pt x="381" y="9652"/>
                  </a:lnTo>
                  <a:lnTo>
                    <a:pt x="126" y="8001"/>
                  </a:lnTo>
                  <a:lnTo>
                    <a:pt x="0" y="6731"/>
                  </a:lnTo>
                  <a:lnTo>
                    <a:pt x="0" y="5588"/>
                  </a:lnTo>
                  <a:lnTo>
                    <a:pt x="0" y="4572"/>
                  </a:lnTo>
                  <a:lnTo>
                    <a:pt x="253" y="3683"/>
                  </a:lnTo>
                  <a:lnTo>
                    <a:pt x="888" y="3048"/>
                  </a:lnTo>
                  <a:lnTo>
                    <a:pt x="1397" y="2286"/>
                  </a:lnTo>
                  <a:lnTo>
                    <a:pt x="9651" y="254"/>
                  </a:lnTo>
                  <a:lnTo>
                    <a:pt x="12064" y="0"/>
                  </a:lnTo>
                  <a:lnTo>
                    <a:pt x="15112" y="0"/>
                  </a:lnTo>
                  <a:lnTo>
                    <a:pt x="18796" y="0"/>
                  </a:lnTo>
                  <a:close/>
                </a:path>
              </a:pathLst>
            </a:custGeom>
            <a:ln w="12192">
              <a:solidFill>
                <a:srgbClr val="BADFE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1" name="object 51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460113" y="4861940"/>
              <a:ext cx="1167892" cy="268350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2371470" y="4861940"/>
              <a:ext cx="876299" cy="217804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1169339" y="4923916"/>
              <a:ext cx="121285" cy="149860"/>
            </a:xfrm>
            <a:custGeom>
              <a:avLst/>
              <a:gdLst/>
              <a:ahLst/>
              <a:cxnLst/>
              <a:rect l="l" t="t" r="r" b="b"/>
              <a:pathLst>
                <a:path w="121284" h="149860">
                  <a:moveTo>
                    <a:pt x="62649" y="0"/>
                  </a:moveTo>
                  <a:lnTo>
                    <a:pt x="102819" y="8127"/>
                  </a:lnTo>
                  <a:lnTo>
                    <a:pt x="121234" y="43179"/>
                  </a:lnTo>
                  <a:lnTo>
                    <a:pt x="121234" y="52323"/>
                  </a:lnTo>
                  <a:lnTo>
                    <a:pt x="121234" y="141604"/>
                  </a:lnTo>
                  <a:lnTo>
                    <a:pt x="121234" y="143001"/>
                  </a:lnTo>
                  <a:lnTo>
                    <a:pt x="120853" y="144144"/>
                  </a:lnTo>
                  <a:lnTo>
                    <a:pt x="119837" y="144906"/>
                  </a:lnTo>
                  <a:lnTo>
                    <a:pt x="118821" y="145668"/>
                  </a:lnTo>
                  <a:lnTo>
                    <a:pt x="117297" y="146303"/>
                  </a:lnTo>
                  <a:lnTo>
                    <a:pt x="115138" y="146557"/>
                  </a:lnTo>
                  <a:lnTo>
                    <a:pt x="112979" y="146938"/>
                  </a:lnTo>
                  <a:lnTo>
                    <a:pt x="109804" y="147192"/>
                  </a:lnTo>
                  <a:lnTo>
                    <a:pt x="105613" y="147192"/>
                  </a:lnTo>
                  <a:lnTo>
                    <a:pt x="101168" y="147192"/>
                  </a:lnTo>
                  <a:lnTo>
                    <a:pt x="97942" y="146938"/>
                  </a:lnTo>
                  <a:lnTo>
                    <a:pt x="95910" y="146557"/>
                  </a:lnTo>
                  <a:lnTo>
                    <a:pt x="93878" y="146303"/>
                  </a:lnTo>
                  <a:lnTo>
                    <a:pt x="92443" y="145668"/>
                  </a:lnTo>
                  <a:lnTo>
                    <a:pt x="91592" y="144906"/>
                  </a:lnTo>
                  <a:lnTo>
                    <a:pt x="90754" y="144144"/>
                  </a:lnTo>
                  <a:lnTo>
                    <a:pt x="90335" y="143001"/>
                  </a:lnTo>
                  <a:lnTo>
                    <a:pt x="90335" y="141604"/>
                  </a:lnTo>
                  <a:lnTo>
                    <a:pt x="90335" y="131063"/>
                  </a:lnTo>
                  <a:lnTo>
                    <a:pt x="56896" y="149732"/>
                  </a:lnTo>
                  <a:lnTo>
                    <a:pt x="48361" y="149732"/>
                  </a:lnTo>
                  <a:lnTo>
                    <a:pt x="41313" y="149732"/>
                  </a:lnTo>
                  <a:lnTo>
                    <a:pt x="13614" y="138683"/>
                  </a:lnTo>
                  <a:lnTo>
                    <a:pt x="9296" y="135127"/>
                  </a:lnTo>
                  <a:lnTo>
                    <a:pt x="5943" y="130682"/>
                  </a:lnTo>
                  <a:lnTo>
                    <a:pt x="3568" y="125221"/>
                  </a:lnTo>
                  <a:lnTo>
                    <a:pt x="1181" y="119887"/>
                  </a:lnTo>
                  <a:lnTo>
                    <a:pt x="0" y="113664"/>
                  </a:lnTo>
                  <a:lnTo>
                    <a:pt x="0" y="106552"/>
                  </a:lnTo>
                  <a:lnTo>
                    <a:pt x="0" y="98805"/>
                  </a:lnTo>
                  <a:lnTo>
                    <a:pt x="18072" y="72262"/>
                  </a:lnTo>
                  <a:lnTo>
                    <a:pt x="24079" y="68452"/>
                  </a:lnTo>
                  <a:lnTo>
                    <a:pt x="62995" y="61382"/>
                  </a:lnTo>
                  <a:lnTo>
                    <a:pt x="71577" y="61213"/>
                  </a:lnTo>
                  <a:lnTo>
                    <a:pt x="84531" y="61213"/>
                  </a:lnTo>
                  <a:lnTo>
                    <a:pt x="84531" y="53212"/>
                  </a:lnTo>
                  <a:lnTo>
                    <a:pt x="84531" y="49021"/>
                  </a:lnTo>
                  <a:lnTo>
                    <a:pt x="84112" y="45465"/>
                  </a:lnTo>
                  <a:lnTo>
                    <a:pt x="83261" y="42290"/>
                  </a:lnTo>
                  <a:lnTo>
                    <a:pt x="82422" y="39115"/>
                  </a:lnTo>
                  <a:lnTo>
                    <a:pt x="71361" y="29844"/>
                  </a:lnTo>
                  <a:lnTo>
                    <a:pt x="68135" y="28828"/>
                  </a:lnTo>
                  <a:lnTo>
                    <a:pt x="64134" y="28320"/>
                  </a:lnTo>
                  <a:lnTo>
                    <a:pt x="59372" y="28320"/>
                  </a:lnTo>
                  <a:lnTo>
                    <a:pt x="53124" y="28320"/>
                  </a:lnTo>
                  <a:lnTo>
                    <a:pt x="47548" y="29082"/>
                  </a:lnTo>
                  <a:lnTo>
                    <a:pt x="42633" y="30479"/>
                  </a:lnTo>
                  <a:lnTo>
                    <a:pt x="37718" y="31876"/>
                  </a:lnTo>
                  <a:lnTo>
                    <a:pt x="33375" y="33400"/>
                  </a:lnTo>
                  <a:lnTo>
                    <a:pt x="29616" y="35051"/>
                  </a:lnTo>
                  <a:lnTo>
                    <a:pt x="25844" y="36702"/>
                  </a:lnTo>
                  <a:lnTo>
                    <a:pt x="22694" y="38353"/>
                  </a:lnTo>
                  <a:lnTo>
                    <a:pt x="20154" y="39623"/>
                  </a:lnTo>
                  <a:lnTo>
                    <a:pt x="17627" y="41020"/>
                  </a:lnTo>
                  <a:lnTo>
                    <a:pt x="15570" y="41782"/>
                  </a:lnTo>
                  <a:lnTo>
                    <a:pt x="13982" y="41782"/>
                  </a:lnTo>
                  <a:lnTo>
                    <a:pt x="12890" y="41782"/>
                  </a:lnTo>
                  <a:lnTo>
                    <a:pt x="9004" y="37718"/>
                  </a:lnTo>
                  <a:lnTo>
                    <a:pt x="8458" y="36448"/>
                  </a:lnTo>
                  <a:lnTo>
                    <a:pt x="8026" y="34924"/>
                  </a:lnTo>
                  <a:lnTo>
                    <a:pt x="7734" y="33019"/>
                  </a:lnTo>
                  <a:lnTo>
                    <a:pt x="7429" y="31114"/>
                  </a:lnTo>
                  <a:lnTo>
                    <a:pt x="7289" y="29082"/>
                  </a:lnTo>
                  <a:lnTo>
                    <a:pt x="7289" y="26796"/>
                  </a:lnTo>
                  <a:lnTo>
                    <a:pt x="7289" y="23621"/>
                  </a:lnTo>
                  <a:lnTo>
                    <a:pt x="7531" y="21208"/>
                  </a:lnTo>
                  <a:lnTo>
                    <a:pt x="8026" y="19430"/>
                  </a:lnTo>
                  <a:lnTo>
                    <a:pt x="8521" y="17652"/>
                  </a:lnTo>
                  <a:lnTo>
                    <a:pt x="9474" y="16001"/>
                  </a:lnTo>
                  <a:lnTo>
                    <a:pt x="10858" y="14604"/>
                  </a:lnTo>
                  <a:lnTo>
                    <a:pt x="12242" y="13207"/>
                  </a:lnTo>
                  <a:lnTo>
                    <a:pt x="14681" y="11556"/>
                  </a:lnTo>
                  <a:lnTo>
                    <a:pt x="18148" y="9905"/>
                  </a:lnTo>
                  <a:lnTo>
                    <a:pt x="21628" y="8127"/>
                  </a:lnTo>
                  <a:lnTo>
                    <a:pt x="45605" y="1396"/>
                  </a:lnTo>
                  <a:lnTo>
                    <a:pt x="51117" y="380"/>
                  </a:lnTo>
                  <a:lnTo>
                    <a:pt x="56794" y="0"/>
                  </a:lnTo>
                  <a:lnTo>
                    <a:pt x="62649" y="0"/>
                  </a:lnTo>
                  <a:close/>
                </a:path>
              </a:pathLst>
            </a:custGeom>
            <a:ln w="12192">
              <a:solidFill>
                <a:srgbClr val="BADFE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4" name="object 54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393062" y="4871465"/>
              <a:ext cx="805814" cy="208279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457377" y="4861940"/>
              <a:ext cx="631088" cy="217804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3624961" y="4891404"/>
              <a:ext cx="93980" cy="182245"/>
            </a:xfrm>
            <a:custGeom>
              <a:avLst/>
              <a:gdLst/>
              <a:ahLst/>
              <a:cxnLst/>
              <a:rect l="l" t="t" r="r" b="b"/>
              <a:pathLst>
                <a:path w="93979" h="182245">
                  <a:moveTo>
                    <a:pt x="40386" y="0"/>
                  </a:moveTo>
                  <a:lnTo>
                    <a:pt x="44068" y="0"/>
                  </a:lnTo>
                  <a:lnTo>
                    <a:pt x="47116" y="127"/>
                  </a:lnTo>
                  <a:lnTo>
                    <a:pt x="49529" y="381"/>
                  </a:lnTo>
                  <a:lnTo>
                    <a:pt x="51942" y="635"/>
                  </a:lnTo>
                  <a:lnTo>
                    <a:pt x="58165" y="3556"/>
                  </a:lnTo>
                  <a:lnTo>
                    <a:pt x="58800" y="4445"/>
                  </a:lnTo>
                  <a:lnTo>
                    <a:pt x="59054" y="5334"/>
                  </a:lnTo>
                  <a:lnTo>
                    <a:pt x="59054" y="6223"/>
                  </a:lnTo>
                  <a:lnTo>
                    <a:pt x="59054" y="35941"/>
                  </a:lnTo>
                  <a:lnTo>
                    <a:pt x="88011" y="35941"/>
                  </a:lnTo>
                  <a:lnTo>
                    <a:pt x="88900" y="35941"/>
                  </a:lnTo>
                  <a:lnTo>
                    <a:pt x="89788" y="36195"/>
                  </a:lnTo>
                  <a:lnTo>
                    <a:pt x="90550" y="36576"/>
                  </a:lnTo>
                  <a:lnTo>
                    <a:pt x="91312" y="37084"/>
                  </a:lnTo>
                  <a:lnTo>
                    <a:pt x="91948" y="37973"/>
                  </a:lnTo>
                  <a:lnTo>
                    <a:pt x="92455" y="39116"/>
                  </a:lnTo>
                  <a:lnTo>
                    <a:pt x="92963" y="40259"/>
                  </a:lnTo>
                  <a:lnTo>
                    <a:pt x="93344" y="41783"/>
                  </a:lnTo>
                  <a:lnTo>
                    <a:pt x="93599" y="43815"/>
                  </a:lnTo>
                  <a:lnTo>
                    <a:pt x="93852" y="45720"/>
                  </a:lnTo>
                  <a:lnTo>
                    <a:pt x="93979" y="48133"/>
                  </a:lnTo>
                  <a:lnTo>
                    <a:pt x="93979" y="51054"/>
                  </a:lnTo>
                  <a:lnTo>
                    <a:pt x="93979" y="56515"/>
                  </a:lnTo>
                  <a:lnTo>
                    <a:pt x="93472" y="60452"/>
                  </a:lnTo>
                  <a:lnTo>
                    <a:pt x="92455" y="62738"/>
                  </a:lnTo>
                  <a:lnTo>
                    <a:pt x="91439" y="65024"/>
                  </a:lnTo>
                  <a:lnTo>
                    <a:pt x="90042" y="66294"/>
                  </a:lnTo>
                  <a:lnTo>
                    <a:pt x="88137" y="66294"/>
                  </a:lnTo>
                  <a:lnTo>
                    <a:pt x="59054" y="66294"/>
                  </a:lnTo>
                  <a:lnTo>
                    <a:pt x="59054" y="128651"/>
                  </a:lnTo>
                  <a:lnTo>
                    <a:pt x="59054" y="135890"/>
                  </a:lnTo>
                  <a:lnTo>
                    <a:pt x="60198" y="141224"/>
                  </a:lnTo>
                  <a:lnTo>
                    <a:pt x="62484" y="144907"/>
                  </a:lnTo>
                  <a:lnTo>
                    <a:pt x="64769" y="148463"/>
                  </a:lnTo>
                  <a:lnTo>
                    <a:pt x="68834" y="150368"/>
                  </a:lnTo>
                  <a:lnTo>
                    <a:pt x="74675" y="150368"/>
                  </a:lnTo>
                  <a:lnTo>
                    <a:pt x="76708" y="150368"/>
                  </a:lnTo>
                  <a:lnTo>
                    <a:pt x="84327" y="148590"/>
                  </a:lnTo>
                  <a:lnTo>
                    <a:pt x="85598" y="148209"/>
                  </a:lnTo>
                  <a:lnTo>
                    <a:pt x="86613" y="147828"/>
                  </a:lnTo>
                  <a:lnTo>
                    <a:pt x="87502" y="147447"/>
                  </a:lnTo>
                  <a:lnTo>
                    <a:pt x="88264" y="147066"/>
                  </a:lnTo>
                  <a:lnTo>
                    <a:pt x="89026" y="146939"/>
                  </a:lnTo>
                  <a:lnTo>
                    <a:pt x="89788" y="146939"/>
                  </a:lnTo>
                  <a:lnTo>
                    <a:pt x="90297" y="146939"/>
                  </a:lnTo>
                  <a:lnTo>
                    <a:pt x="90931" y="147066"/>
                  </a:lnTo>
                  <a:lnTo>
                    <a:pt x="91439" y="147447"/>
                  </a:lnTo>
                  <a:lnTo>
                    <a:pt x="92075" y="147828"/>
                  </a:lnTo>
                  <a:lnTo>
                    <a:pt x="92455" y="148463"/>
                  </a:lnTo>
                  <a:lnTo>
                    <a:pt x="92710" y="149479"/>
                  </a:lnTo>
                  <a:lnTo>
                    <a:pt x="93090" y="150495"/>
                  </a:lnTo>
                  <a:lnTo>
                    <a:pt x="93344" y="152019"/>
                  </a:lnTo>
                  <a:lnTo>
                    <a:pt x="93599" y="153797"/>
                  </a:lnTo>
                  <a:lnTo>
                    <a:pt x="93852" y="155575"/>
                  </a:lnTo>
                  <a:lnTo>
                    <a:pt x="93979" y="157861"/>
                  </a:lnTo>
                  <a:lnTo>
                    <a:pt x="93979" y="160655"/>
                  </a:lnTo>
                  <a:lnTo>
                    <a:pt x="93979" y="164973"/>
                  </a:lnTo>
                  <a:lnTo>
                    <a:pt x="90931" y="175514"/>
                  </a:lnTo>
                  <a:lnTo>
                    <a:pt x="90042" y="176530"/>
                  </a:lnTo>
                  <a:lnTo>
                    <a:pt x="88773" y="177292"/>
                  </a:lnTo>
                  <a:lnTo>
                    <a:pt x="86994" y="178054"/>
                  </a:lnTo>
                  <a:lnTo>
                    <a:pt x="85216" y="178816"/>
                  </a:lnTo>
                  <a:lnTo>
                    <a:pt x="73278" y="181229"/>
                  </a:lnTo>
                  <a:lnTo>
                    <a:pt x="70612" y="181610"/>
                  </a:lnTo>
                  <a:lnTo>
                    <a:pt x="67817" y="181737"/>
                  </a:lnTo>
                  <a:lnTo>
                    <a:pt x="65024" y="181737"/>
                  </a:lnTo>
                  <a:lnTo>
                    <a:pt x="57658" y="181737"/>
                  </a:lnTo>
                  <a:lnTo>
                    <a:pt x="24256" y="155448"/>
                  </a:lnTo>
                  <a:lnTo>
                    <a:pt x="21716" y="142367"/>
                  </a:lnTo>
                  <a:lnTo>
                    <a:pt x="21716" y="134239"/>
                  </a:lnTo>
                  <a:lnTo>
                    <a:pt x="21716" y="66294"/>
                  </a:lnTo>
                  <a:lnTo>
                    <a:pt x="5841" y="66294"/>
                  </a:lnTo>
                  <a:lnTo>
                    <a:pt x="3937" y="66294"/>
                  </a:lnTo>
                  <a:lnTo>
                    <a:pt x="2539" y="65024"/>
                  </a:lnTo>
                  <a:lnTo>
                    <a:pt x="1524" y="62738"/>
                  </a:lnTo>
                  <a:lnTo>
                    <a:pt x="508" y="60452"/>
                  </a:lnTo>
                  <a:lnTo>
                    <a:pt x="0" y="56515"/>
                  </a:lnTo>
                  <a:lnTo>
                    <a:pt x="0" y="51054"/>
                  </a:lnTo>
                  <a:lnTo>
                    <a:pt x="0" y="48133"/>
                  </a:lnTo>
                  <a:lnTo>
                    <a:pt x="126" y="45720"/>
                  </a:lnTo>
                  <a:lnTo>
                    <a:pt x="380" y="43815"/>
                  </a:lnTo>
                  <a:lnTo>
                    <a:pt x="635" y="41783"/>
                  </a:lnTo>
                  <a:lnTo>
                    <a:pt x="1015" y="40259"/>
                  </a:lnTo>
                  <a:lnTo>
                    <a:pt x="1524" y="39116"/>
                  </a:lnTo>
                  <a:lnTo>
                    <a:pt x="2031" y="37973"/>
                  </a:lnTo>
                  <a:lnTo>
                    <a:pt x="2666" y="37084"/>
                  </a:lnTo>
                  <a:lnTo>
                    <a:pt x="3301" y="36576"/>
                  </a:lnTo>
                  <a:lnTo>
                    <a:pt x="4063" y="36195"/>
                  </a:lnTo>
                  <a:lnTo>
                    <a:pt x="4952" y="35941"/>
                  </a:lnTo>
                  <a:lnTo>
                    <a:pt x="5968" y="35941"/>
                  </a:lnTo>
                  <a:lnTo>
                    <a:pt x="21716" y="35941"/>
                  </a:lnTo>
                  <a:lnTo>
                    <a:pt x="21716" y="6223"/>
                  </a:lnTo>
                  <a:lnTo>
                    <a:pt x="21716" y="5334"/>
                  </a:lnTo>
                  <a:lnTo>
                    <a:pt x="21971" y="4445"/>
                  </a:lnTo>
                  <a:lnTo>
                    <a:pt x="22605" y="3556"/>
                  </a:lnTo>
                  <a:lnTo>
                    <a:pt x="23113" y="2794"/>
                  </a:lnTo>
                  <a:lnTo>
                    <a:pt x="24129" y="2159"/>
                  </a:lnTo>
                  <a:lnTo>
                    <a:pt x="25526" y="1524"/>
                  </a:lnTo>
                  <a:lnTo>
                    <a:pt x="26924" y="1016"/>
                  </a:lnTo>
                  <a:lnTo>
                    <a:pt x="28955" y="635"/>
                  </a:lnTo>
                  <a:lnTo>
                    <a:pt x="31368" y="381"/>
                  </a:lnTo>
                  <a:lnTo>
                    <a:pt x="33781" y="127"/>
                  </a:lnTo>
                  <a:lnTo>
                    <a:pt x="36829" y="0"/>
                  </a:lnTo>
                  <a:lnTo>
                    <a:pt x="40386" y="0"/>
                  </a:lnTo>
                  <a:close/>
                </a:path>
              </a:pathLst>
            </a:custGeom>
            <a:ln w="12192">
              <a:solidFill>
                <a:srgbClr val="BADFE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7" name="object 57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3971670" y="4871465"/>
              <a:ext cx="236728" cy="205739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2229104" y="4862956"/>
              <a:ext cx="2214245" cy="208279"/>
            </a:xfrm>
            <a:custGeom>
              <a:avLst/>
              <a:gdLst/>
              <a:ahLst/>
              <a:cxnLst/>
              <a:rect l="l" t="t" r="r" b="b"/>
              <a:pathLst>
                <a:path w="2214245" h="208279">
                  <a:moveTo>
                    <a:pt x="1353946" y="5080"/>
                  </a:moveTo>
                  <a:lnTo>
                    <a:pt x="1362201" y="5080"/>
                  </a:lnTo>
                  <a:lnTo>
                    <a:pt x="1367917" y="6477"/>
                  </a:lnTo>
                  <a:lnTo>
                    <a:pt x="1370837" y="9398"/>
                  </a:lnTo>
                  <a:lnTo>
                    <a:pt x="1373885" y="12192"/>
                  </a:lnTo>
                  <a:lnTo>
                    <a:pt x="1375283" y="17145"/>
                  </a:lnTo>
                  <a:lnTo>
                    <a:pt x="1375283" y="24384"/>
                  </a:lnTo>
                  <a:lnTo>
                    <a:pt x="1375283" y="32004"/>
                  </a:lnTo>
                  <a:lnTo>
                    <a:pt x="1373758" y="37211"/>
                  </a:lnTo>
                  <a:lnTo>
                    <a:pt x="1370710" y="40132"/>
                  </a:lnTo>
                  <a:lnTo>
                    <a:pt x="1367662" y="42926"/>
                  </a:lnTo>
                  <a:lnTo>
                    <a:pt x="1361947" y="44450"/>
                  </a:lnTo>
                  <a:lnTo>
                    <a:pt x="1353566" y="44450"/>
                  </a:lnTo>
                  <a:lnTo>
                    <a:pt x="1345183" y="44450"/>
                  </a:lnTo>
                  <a:lnTo>
                    <a:pt x="1339469" y="43053"/>
                  </a:lnTo>
                  <a:lnTo>
                    <a:pt x="1336547" y="40259"/>
                  </a:lnTo>
                  <a:lnTo>
                    <a:pt x="1333626" y="37465"/>
                  </a:lnTo>
                  <a:lnTo>
                    <a:pt x="1332230" y="32385"/>
                  </a:lnTo>
                  <a:lnTo>
                    <a:pt x="1332230" y="25146"/>
                  </a:lnTo>
                  <a:lnTo>
                    <a:pt x="1332230" y="17653"/>
                  </a:lnTo>
                  <a:lnTo>
                    <a:pt x="1333626" y="12446"/>
                  </a:lnTo>
                  <a:lnTo>
                    <a:pt x="1336674" y="9525"/>
                  </a:lnTo>
                  <a:lnTo>
                    <a:pt x="1339722" y="6604"/>
                  </a:lnTo>
                  <a:lnTo>
                    <a:pt x="1345437" y="5080"/>
                  </a:lnTo>
                  <a:lnTo>
                    <a:pt x="1353946" y="5080"/>
                  </a:lnTo>
                  <a:close/>
                </a:path>
                <a:path w="2214245" h="208279">
                  <a:moveTo>
                    <a:pt x="2194941" y="0"/>
                  </a:moveTo>
                  <a:lnTo>
                    <a:pt x="2198623" y="0"/>
                  </a:lnTo>
                  <a:lnTo>
                    <a:pt x="2201672" y="127"/>
                  </a:lnTo>
                  <a:lnTo>
                    <a:pt x="2204085" y="508"/>
                  </a:lnTo>
                  <a:lnTo>
                    <a:pt x="2206497" y="762"/>
                  </a:lnTo>
                  <a:lnTo>
                    <a:pt x="2208403" y="1143"/>
                  </a:lnTo>
                  <a:lnTo>
                    <a:pt x="2209799" y="1778"/>
                  </a:lnTo>
                  <a:lnTo>
                    <a:pt x="2211197" y="2286"/>
                  </a:lnTo>
                  <a:lnTo>
                    <a:pt x="2212212" y="2921"/>
                  </a:lnTo>
                  <a:lnTo>
                    <a:pt x="2212847" y="3810"/>
                  </a:lnTo>
                  <a:lnTo>
                    <a:pt x="2213483" y="4572"/>
                  </a:lnTo>
                  <a:lnTo>
                    <a:pt x="2213736" y="5461"/>
                  </a:lnTo>
                  <a:lnTo>
                    <a:pt x="2213736" y="6477"/>
                  </a:lnTo>
                  <a:lnTo>
                    <a:pt x="2213736" y="202184"/>
                  </a:lnTo>
                  <a:lnTo>
                    <a:pt x="2213736" y="203200"/>
                  </a:lnTo>
                  <a:lnTo>
                    <a:pt x="2213483" y="203962"/>
                  </a:lnTo>
                  <a:lnTo>
                    <a:pt x="2212847" y="204724"/>
                  </a:lnTo>
                  <a:lnTo>
                    <a:pt x="2212212" y="205486"/>
                  </a:lnTo>
                  <a:lnTo>
                    <a:pt x="2198623" y="208153"/>
                  </a:lnTo>
                  <a:lnTo>
                    <a:pt x="2194941" y="208153"/>
                  </a:lnTo>
                  <a:lnTo>
                    <a:pt x="2191385" y="208153"/>
                  </a:lnTo>
                  <a:lnTo>
                    <a:pt x="2177160" y="204724"/>
                  </a:lnTo>
                  <a:lnTo>
                    <a:pt x="2176525" y="203962"/>
                  </a:lnTo>
                  <a:lnTo>
                    <a:pt x="2176272" y="203200"/>
                  </a:lnTo>
                  <a:lnTo>
                    <a:pt x="2176272" y="202184"/>
                  </a:lnTo>
                  <a:lnTo>
                    <a:pt x="2176272" y="6477"/>
                  </a:lnTo>
                  <a:lnTo>
                    <a:pt x="2176272" y="5461"/>
                  </a:lnTo>
                  <a:lnTo>
                    <a:pt x="2176525" y="4572"/>
                  </a:lnTo>
                  <a:lnTo>
                    <a:pt x="2177160" y="3810"/>
                  </a:lnTo>
                  <a:lnTo>
                    <a:pt x="2177796" y="2921"/>
                  </a:lnTo>
                  <a:lnTo>
                    <a:pt x="2178811" y="2286"/>
                  </a:lnTo>
                  <a:lnTo>
                    <a:pt x="2180209" y="1778"/>
                  </a:lnTo>
                  <a:lnTo>
                    <a:pt x="2181606" y="1143"/>
                  </a:lnTo>
                  <a:lnTo>
                    <a:pt x="2183510" y="762"/>
                  </a:lnTo>
                  <a:lnTo>
                    <a:pt x="2185923" y="508"/>
                  </a:lnTo>
                  <a:lnTo>
                    <a:pt x="2188336" y="127"/>
                  </a:lnTo>
                  <a:lnTo>
                    <a:pt x="2191385" y="0"/>
                  </a:lnTo>
                  <a:lnTo>
                    <a:pt x="2194941" y="0"/>
                  </a:lnTo>
                  <a:close/>
                </a:path>
                <a:path w="2214245" h="208279">
                  <a:moveTo>
                    <a:pt x="1536572" y="0"/>
                  </a:moveTo>
                  <a:lnTo>
                    <a:pt x="1540256" y="0"/>
                  </a:lnTo>
                  <a:lnTo>
                    <a:pt x="1543304" y="127"/>
                  </a:lnTo>
                  <a:lnTo>
                    <a:pt x="1545717" y="508"/>
                  </a:lnTo>
                  <a:lnTo>
                    <a:pt x="1548130" y="762"/>
                  </a:lnTo>
                  <a:lnTo>
                    <a:pt x="1550034" y="1143"/>
                  </a:lnTo>
                  <a:lnTo>
                    <a:pt x="1551432" y="1778"/>
                  </a:lnTo>
                  <a:lnTo>
                    <a:pt x="1552829" y="2286"/>
                  </a:lnTo>
                  <a:lnTo>
                    <a:pt x="1553845" y="2921"/>
                  </a:lnTo>
                  <a:lnTo>
                    <a:pt x="1554480" y="3810"/>
                  </a:lnTo>
                  <a:lnTo>
                    <a:pt x="1555115" y="4572"/>
                  </a:lnTo>
                  <a:lnTo>
                    <a:pt x="1555369" y="5461"/>
                  </a:lnTo>
                  <a:lnTo>
                    <a:pt x="1555369" y="6477"/>
                  </a:lnTo>
                  <a:lnTo>
                    <a:pt x="1555369" y="79756"/>
                  </a:lnTo>
                  <a:lnTo>
                    <a:pt x="1561845" y="73406"/>
                  </a:lnTo>
                  <a:lnTo>
                    <a:pt x="1568449" y="68707"/>
                  </a:lnTo>
                  <a:lnTo>
                    <a:pt x="1575054" y="65659"/>
                  </a:lnTo>
                  <a:lnTo>
                    <a:pt x="1581784" y="62484"/>
                  </a:lnTo>
                  <a:lnTo>
                    <a:pt x="1588770" y="60960"/>
                  </a:lnTo>
                  <a:lnTo>
                    <a:pt x="1596008" y="60960"/>
                  </a:lnTo>
                  <a:lnTo>
                    <a:pt x="1605025" y="60960"/>
                  </a:lnTo>
                  <a:lnTo>
                    <a:pt x="1612645" y="62357"/>
                  </a:lnTo>
                  <a:lnTo>
                    <a:pt x="1618869" y="65405"/>
                  </a:lnTo>
                  <a:lnTo>
                    <a:pt x="1625092" y="68326"/>
                  </a:lnTo>
                  <a:lnTo>
                    <a:pt x="1630045" y="72390"/>
                  </a:lnTo>
                  <a:lnTo>
                    <a:pt x="1633855" y="77597"/>
                  </a:lnTo>
                  <a:lnTo>
                    <a:pt x="1637665" y="82677"/>
                  </a:lnTo>
                  <a:lnTo>
                    <a:pt x="1640458" y="88773"/>
                  </a:lnTo>
                  <a:lnTo>
                    <a:pt x="1642109" y="95631"/>
                  </a:lnTo>
                  <a:lnTo>
                    <a:pt x="1643887" y="102616"/>
                  </a:lnTo>
                  <a:lnTo>
                    <a:pt x="1644649" y="110871"/>
                  </a:lnTo>
                  <a:lnTo>
                    <a:pt x="1644649" y="120777"/>
                  </a:lnTo>
                  <a:lnTo>
                    <a:pt x="1644649" y="202184"/>
                  </a:lnTo>
                  <a:lnTo>
                    <a:pt x="1644649" y="203200"/>
                  </a:lnTo>
                  <a:lnTo>
                    <a:pt x="1644395" y="203962"/>
                  </a:lnTo>
                  <a:lnTo>
                    <a:pt x="1643760" y="204724"/>
                  </a:lnTo>
                  <a:lnTo>
                    <a:pt x="1643253" y="205486"/>
                  </a:lnTo>
                  <a:lnTo>
                    <a:pt x="1629663" y="208153"/>
                  </a:lnTo>
                  <a:lnTo>
                    <a:pt x="1626108" y="208153"/>
                  </a:lnTo>
                  <a:lnTo>
                    <a:pt x="1622424" y="208153"/>
                  </a:lnTo>
                  <a:lnTo>
                    <a:pt x="1607311" y="203200"/>
                  </a:lnTo>
                  <a:lnTo>
                    <a:pt x="1607311" y="202184"/>
                  </a:lnTo>
                  <a:lnTo>
                    <a:pt x="1607311" y="126365"/>
                  </a:lnTo>
                  <a:lnTo>
                    <a:pt x="1607311" y="119888"/>
                  </a:lnTo>
                  <a:lnTo>
                    <a:pt x="1606804" y="114935"/>
                  </a:lnTo>
                  <a:lnTo>
                    <a:pt x="1588770" y="93472"/>
                  </a:lnTo>
                  <a:lnTo>
                    <a:pt x="1584959" y="93472"/>
                  </a:lnTo>
                  <a:lnTo>
                    <a:pt x="1580260" y="93472"/>
                  </a:lnTo>
                  <a:lnTo>
                    <a:pt x="1555369" y="113919"/>
                  </a:lnTo>
                  <a:lnTo>
                    <a:pt x="1555369" y="202184"/>
                  </a:lnTo>
                  <a:lnTo>
                    <a:pt x="1555369" y="203200"/>
                  </a:lnTo>
                  <a:lnTo>
                    <a:pt x="1555115" y="203962"/>
                  </a:lnTo>
                  <a:lnTo>
                    <a:pt x="1554480" y="204724"/>
                  </a:lnTo>
                  <a:lnTo>
                    <a:pt x="1553845" y="205486"/>
                  </a:lnTo>
                  <a:lnTo>
                    <a:pt x="1540256" y="208153"/>
                  </a:lnTo>
                  <a:lnTo>
                    <a:pt x="1536572" y="208153"/>
                  </a:lnTo>
                  <a:lnTo>
                    <a:pt x="1533017" y="208153"/>
                  </a:lnTo>
                  <a:lnTo>
                    <a:pt x="1518793" y="204724"/>
                  </a:lnTo>
                  <a:lnTo>
                    <a:pt x="1518158" y="203962"/>
                  </a:lnTo>
                  <a:lnTo>
                    <a:pt x="1517904" y="203200"/>
                  </a:lnTo>
                  <a:lnTo>
                    <a:pt x="1517904" y="202184"/>
                  </a:lnTo>
                  <a:lnTo>
                    <a:pt x="1517904" y="6477"/>
                  </a:lnTo>
                  <a:lnTo>
                    <a:pt x="1517904" y="5461"/>
                  </a:lnTo>
                  <a:lnTo>
                    <a:pt x="1518158" y="4572"/>
                  </a:lnTo>
                  <a:lnTo>
                    <a:pt x="1518793" y="3810"/>
                  </a:lnTo>
                  <a:lnTo>
                    <a:pt x="1519428" y="2921"/>
                  </a:lnTo>
                  <a:lnTo>
                    <a:pt x="1520444" y="2286"/>
                  </a:lnTo>
                  <a:lnTo>
                    <a:pt x="1521841" y="1778"/>
                  </a:lnTo>
                  <a:lnTo>
                    <a:pt x="1523237" y="1143"/>
                  </a:lnTo>
                  <a:lnTo>
                    <a:pt x="1525143" y="762"/>
                  </a:lnTo>
                  <a:lnTo>
                    <a:pt x="1527556" y="508"/>
                  </a:lnTo>
                  <a:lnTo>
                    <a:pt x="1529969" y="127"/>
                  </a:lnTo>
                  <a:lnTo>
                    <a:pt x="1533017" y="0"/>
                  </a:lnTo>
                  <a:lnTo>
                    <a:pt x="1536572" y="0"/>
                  </a:lnTo>
                  <a:close/>
                </a:path>
                <a:path w="2214245" h="208279">
                  <a:moveTo>
                    <a:pt x="18668" y="0"/>
                  </a:moveTo>
                  <a:lnTo>
                    <a:pt x="22351" y="0"/>
                  </a:lnTo>
                  <a:lnTo>
                    <a:pt x="25400" y="127"/>
                  </a:lnTo>
                  <a:lnTo>
                    <a:pt x="27812" y="508"/>
                  </a:lnTo>
                  <a:lnTo>
                    <a:pt x="30225" y="762"/>
                  </a:lnTo>
                  <a:lnTo>
                    <a:pt x="32131" y="1143"/>
                  </a:lnTo>
                  <a:lnTo>
                    <a:pt x="33527" y="1778"/>
                  </a:lnTo>
                  <a:lnTo>
                    <a:pt x="34925" y="2286"/>
                  </a:lnTo>
                  <a:lnTo>
                    <a:pt x="35940" y="2921"/>
                  </a:lnTo>
                  <a:lnTo>
                    <a:pt x="36575" y="3810"/>
                  </a:lnTo>
                  <a:lnTo>
                    <a:pt x="37210" y="4572"/>
                  </a:lnTo>
                  <a:lnTo>
                    <a:pt x="37464" y="5461"/>
                  </a:lnTo>
                  <a:lnTo>
                    <a:pt x="37464" y="6477"/>
                  </a:lnTo>
                  <a:lnTo>
                    <a:pt x="37464" y="202184"/>
                  </a:lnTo>
                  <a:lnTo>
                    <a:pt x="37464" y="203200"/>
                  </a:lnTo>
                  <a:lnTo>
                    <a:pt x="37210" y="203962"/>
                  </a:lnTo>
                  <a:lnTo>
                    <a:pt x="22351" y="208153"/>
                  </a:lnTo>
                  <a:lnTo>
                    <a:pt x="18668" y="208153"/>
                  </a:lnTo>
                  <a:lnTo>
                    <a:pt x="15112" y="208153"/>
                  </a:lnTo>
                  <a:lnTo>
                    <a:pt x="888" y="204724"/>
                  </a:lnTo>
                  <a:lnTo>
                    <a:pt x="253" y="203962"/>
                  </a:lnTo>
                  <a:lnTo>
                    <a:pt x="0" y="203200"/>
                  </a:lnTo>
                  <a:lnTo>
                    <a:pt x="0" y="202184"/>
                  </a:lnTo>
                  <a:lnTo>
                    <a:pt x="0" y="6477"/>
                  </a:lnTo>
                  <a:lnTo>
                    <a:pt x="0" y="5461"/>
                  </a:lnTo>
                  <a:lnTo>
                    <a:pt x="253" y="4572"/>
                  </a:lnTo>
                  <a:lnTo>
                    <a:pt x="888" y="3810"/>
                  </a:lnTo>
                  <a:lnTo>
                    <a:pt x="1523" y="2921"/>
                  </a:lnTo>
                  <a:lnTo>
                    <a:pt x="2539" y="2286"/>
                  </a:lnTo>
                  <a:lnTo>
                    <a:pt x="3937" y="1778"/>
                  </a:lnTo>
                  <a:lnTo>
                    <a:pt x="5333" y="1143"/>
                  </a:lnTo>
                  <a:lnTo>
                    <a:pt x="7238" y="762"/>
                  </a:lnTo>
                  <a:lnTo>
                    <a:pt x="9651" y="508"/>
                  </a:lnTo>
                  <a:lnTo>
                    <a:pt x="12064" y="127"/>
                  </a:lnTo>
                  <a:lnTo>
                    <a:pt x="15112" y="0"/>
                  </a:lnTo>
                  <a:lnTo>
                    <a:pt x="18668" y="0"/>
                  </a:lnTo>
                  <a:close/>
                </a:path>
              </a:pathLst>
            </a:custGeom>
            <a:ln w="12192">
              <a:solidFill>
                <a:srgbClr val="BADFE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9" name="object 59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470103" y="5166867"/>
              <a:ext cx="1635810" cy="268223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463473" y="5160644"/>
              <a:ext cx="1623644" cy="256159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2045208" y="5222366"/>
              <a:ext cx="41910" cy="142875"/>
            </a:xfrm>
            <a:custGeom>
              <a:avLst/>
              <a:gdLst/>
              <a:ahLst/>
              <a:cxnLst/>
              <a:rect l="l" t="t" r="r" b="b"/>
              <a:pathLst>
                <a:path w="41910" h="142875">
                  <a:moveTo>
                    <a:pt x="20828" y="97408"/>
                  </a:moveTo>
                  <a:lnTo>
                    <a:pt x="24892" y="97408"/>
                  </a:lnTo>
                  <a:lnTo>
                    <a:pt x="28193" y="97789"/>
                  </a:lnTo>
                  <a:lnTo>
                    <a:pt x="30861" y="98551"/>
                  </a:lnTo>
                  <a:lnTo>
                    <a:pt x="33528" y="99313"/>
                  </a:lnTo>
                  <a:lnTo>
                    <a:pt x="35687" y="100456"/>
                  </a:lnTo>
                  <a:lnTo>
                    <a:pt x="37337" y="102361"/>
                  </a:lnTo>
                  <a:lnTo>
                    <a:pt x="38989" y="104139"/>
                  </a:lnTo>
                  <a:lnTo>
                    <a:pt x="40131" y="106425"/>
                  </a:lnTo>
                  <a:lnTo>
                    <a:pt x="40893" y="109346"/>
                  </a:lnTo>
                  <a:lnTo>
                    <a:pt x="41529" y="112267"/>
                  </a:lnTo>
                  <a:lnTo>
                    <a:pt x="41910" y="115823"/>
                  </a:lnTo>
                  <a:lnTo>
                    <a:pt x="41910" y="120014"/>
                  </a:lnTo>
                  <a:lnTo>
                    <a:pt x="41910" y="124205"/>
                  </a:lnTo>
                  <a:lnTo>
                    <a:pt x="37337" y="137413"/>
                  </a:lnTo>
                  <a:lnTo>
                    <a:pt x="35687" y="139191"/>
                  </a:lnTo>
                  <a:lnTo>
                    <a:pt x="33528" y="140461"/>
                  </a:lnTo>
                  <a:lnTo>
                    <a:pt x="30861" y="141223"/>
                  </a:lnTo>
                  <a:lnTo>
                    <a:pt x="28193" y="141985"/>
                  </a:lnTo>
                  <a:lnTo>
                    <a:pt x="24892" y="142366"/>
                  </a:lnTo>
                  <a:lnTo>
                    <a:pt x="20828" y="142366"/>
                  </a:lnTo>
                  <a:lnTo>
                    <a:pt x="16764" y="142366"/>
                  </a:lnTo>
                  <a:lnTo>
                    <a:pt x="13335" y="141985"/>
                  </a:lnTo>
                  <a:lnTo>
                    <a:pt x="10668" y="141223"/>
                  </a:lnTo>
                  <a:lnTo>
                    <a:pt x="8000" y="140461"/>
                  </a:lnTo>
                  <a:lnTo>
                    <a:pt x="5842" y="139191"/>
                  </a:lnTo>
                  <a:lnTo>
                    <a:pt x="4191" y="137413"/>
                  </a:lnTo>
                  <a:lnTo>
                    <a:pt x="2540" y="135635"/>
                  </a:lnTo>
                  <a:lnTo>
                    <a:pt x="1397" y="133349"/>
                  </a:lnTo>
                  <a:lnTo>
                    <a:pt x="889" y="130555"/>
                  </a:lnTo>
                  <a:lnTo>
                    <a:pt x="254" y="127634"/>
                  </a:lnTo>
                  <a:lnTo>
                    <a:pt x="0" y="124205"/>
                  </a:lnTo>
                  <a:lnTo>
                    <a:pt x="0" y="120014"/>
                  </a:lnTo>
                  <a:lnTo>
                    <a:pt x="0" y="115823"/>
                  </a:lnTo>
                  <a:lnTo>
                    <a:pt x="254" y="112267"/>
                  </a:lnTo>
                  <a:lnTo>
                    <a:pt x="889" y="109346"/>
                  </a:lnTo>
                  <a:lnTo>
                    <a:pt x="1397" y="106425"/>
                  </a:lnTo>
                  <a:lnTo>
                    <a:pt x="2540" y="104139"/>
                  </a:lnTo>
                  <a:lnTo>
                    <a:pt x="4191" y="102361"/>
                  </a:lnTo>
                  <a:lnTo>
                    <a:pt x="5842" y="100456"/>
                  </a:lnTo>
                  <a:lnTo>
                    <a:pt x="8000" y="99313"/>
                  </a:lnTo>
                  <a:lnTo>
                    <a:pt x="10668" y="98551"/>
                  </a:lnTo>
                  <a:lnTo>
                    <a:pt x="13335" y="97789"/>
                  </a:lnTo>
                  <a:lnTo>
                    <a:pt x="16764" y="97408"/>
                  </a:lnTo>
                  <a:lnTo>
                    <a:pt x="20828" y="97408"/>
                  </a:lnTo>
                  <a:close/>
                </a:path>
                <a:path w="41910" h="142875">
                  <a:moveTo>
                    <a:pt x="20828" y="0"/>
                  </a:moveTo>
                  <a:lnTo>
                    <a:pt x="24892" y="0"/>
                  </a:lnTo>
                  <a:lnTo>
                    <a:pt x="28193" y="507"/>
                  </a:lnTo>
                  <a:lnTo>
                    <a:pt x="30861" y="1269"/>
                  </a:lnTo>
                  <a:lnTo>
                    <a:pt x="33528" y="2031"/>
                  </a:lnTo>
                  <a:lnTo>
                    <a:pt x="35687" y="3301"/>
                  </a:lnTo>
                  <a:lnTo>
                    <a:pt x="37337" y="5079"/>
                  </a:lnTo>
                  <a:lnTo>
                    <a:pt x="38989" y="6857"/>
                  </a:lnTo>
                  <a:lnTo>
                    <a:pt x="40131" y="9270"/>
                  </a:lnTo>
                  <a:lnTo>
                    <a:pt x="40893" y="12064"/>
                  </a:lnTo>
                  <a:lnTo>
                    <a:pt x="41529" y="14985"/>
                  </a:lnTo>
                  <a:lnTo>
                    <a:pt x="41910" y="18541"/>
                  </a:lnTo>
                  <a:lnTo>
                    <a:pt x="41910" y="22859"/>
                  </a:lnTo>
                  <a:lnTo>
                    <a:pt x="41910" y="27050"/>
                  </a:lnTo>
                  <a:lnTo>
                    <a:pt x="37337" y="40131"/>
                  </a:lnTo>
                  <a:lnTo>
                    <a:pt x="35687" y="41909"/>
                  </a:lnTo>
                  <a:lnTo>
                    <a:pt x="33528" y="43179"/>
                  </a:lnTo>
                  <a:lnTo>
                    <a:pt x="30861" y="43941"/>
                  </a:lnTo>
                  <a:lnTo>
                    <a:pt x="28193" y="44576"/>
                  </a:lnTo>
                  <a:lnTo>
                    <a:pt x="24892" y="44957"/>
                  </a:lnTo>
                  <a:lnTo>
                    <a:pt x="20828" y="44957"/>
                  </a:lnTo>
                  <a:lnTo>
                    <a:pt x="16764" y="44957"/>
                  </a:lnTo>
                  <a:lnTo>
                    <a:pt x="4191" y="40131"/>
                  </a:lnTo>
                  <a:lnTo>
                    <a:pt x="2540" y="38353"/>
                  </a:lnTo>
                  <a:lnTo>
                    <a:pt x="1397" y="36067"/>
                  </a:lnTo>
                  <a:lnTo>
                    <a:pt x="889" y="33273"/>
                  </a:lnTo>
                  <a:lnTo>
                    <a:pt x="254" y="30479"/>
                  </a:lnTo>
                  <a:lnTo>
                    <a:pt x="0" y="27050"/>
                  </a:lnTo>
                  <a:lnTo>
                    <a:pt x="0" y="22859"/>
                  </a:lnTo>
                  <a:lnTo>
                    <a:pt x="0" y="18541"/>
                  </a:lnTo>
                  <a:lnTo>
                    <a:pt x="254" y="14985"/>
                  </a:lnTo>
                  <a:lnTo>
                    <a:pt x="889" y="12064"/>
                  </a:lnTo>
                  <a:lnTo>
                    <a:pt x="1397" y="9270"/>
                  </a:lnTo>
                  <a:lnTo>
                    <a:pt x="2540" y="6857"/>
                  </a:lnTo>
                  <a:lnTo>
                    <a:pt x="4191" y="5079"/>
                  </a:lnTo>
                  <a:lnTo>
                    <a:pt x="5842" y="3301"/>
                  </a:lnTo>
                  <a:lnTo>
                    <a:pt x="8000" y="2031"/>
                  </a:lnTo>
                  <a:lnTo>
                    <a:pt x="10668" y="1269"/>
                  </a:lnTo>
                  <a:lnTo>
                    <a:pt x="13335" y="507"/>
                  </a:lnTo>
                  <a:lnTo>
                    <a:pt x="16764" y="0"/>
                  </a:lnTo>
                  <a:lnTo>
                    <a:pt x="20828" y="0"/>
                  </a:lnTo>
                  <a:close/>
                </a:path>
              </a:pathLst>
            </a:custGeom>
            <a:ln w="12192">
              <a:solidFill>
                <a:srgbClr val="BADFE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2" name="object 62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590524" y="5154548"/>
              <a:ext cx="1360195" cy="268350"/>
            </a:xfrm>
            <a:prstGeom prst="rect">
              <a:avLst/>
            </a:prstGeom>
          </p:spPr>
        </p:pic>
        <p:sp>
          <p:nvSpPr>
            <p:cNvPr id="63" name="object 63"/>
            <p:cNvSpPr/>
            <p:nvPr/>
          </p:nvSpPr>
          <p:spPr>
            <a:xfrm>
              <a:off x="463473" y="5170169"/>
              <a:ext cx="114300" cy="193040"/>
            </a:xfrm>
            <a:custGeom>
              <a:avLst/>
              <a:gdLst/>
              <a:ahLst/>
              <a:cxnLst/>
              <a:rect l="l" t="t" r="r" b="b"/>
              <a:pathLst>
                <a:path w="114300" h="193039">
                  <a:moveTo>
                    <a:pt x="11607" y="0"/>
                  </a:moveTo>
                  <a:lnTo>
                    <a:pt x="107746" y="0"/>
                  </a:lnTo>
                  <a:lnTo>
                    <a:pt x="108648" y="0"/>
                  </a:lnTo>
                  <a:lnTo>
                    <a:pt x="109435" y="253"/>
                  </a:lnTo>
                  <a:lnTo>
                    <a:pt x="110134" y="761"/>
                  </a:lnTo>
                  <a:lnTo>
                    <a:pt x="110820" y="1269"/>
                  </a:lnTo>
                  <a:lnTo>
                    <a:pt x="111417" y="2158"/>
                  </a:lnTo>
                  <a:lnTo>
                    <a:pt x="111912" y="3428"/>
                  </a:lnTo>
                  <a:lnTo>
                    <a:pt x="112407" y="4571"/>
                  </a:lnTo>
                  <a:lnTo>
                    <a:pt x="112788" y="6222"/>
                  </a:lnTo>
                  <a:lnTo>
                    <a:pt x="113029" y="8127"/>
                  </a:lnTo>
                  <a:lnTo>
                    <a:pt x="113284" y="10032"/>
                  </a:lnTo>
                  <a:lnTo>
                    <a:pt x="113411" y="12572"/>
                  </a:lnTo>
                  <a:lnTo>
                    <a:pt x="113411" y="15493"/>
                  </a:lnTo>
                  <a:lnTo>
                    <a:pt x="113411" y="18287"/>
                  </a:lnTo>
                  <a:lnTo>
                    <a:pt x="108648" y="30733"/>
                  </a:lnTo>
                  <a:lnTo>
                    <a:pt x="107746" y="30733"/>
                  </a:lnTo>
                  <a:lnTo>
                    <a:pt x="38989" y="30733"/>
                  </a:lnTo>
                  <a:lnTo>
                    <a:pt x="38989" y="77723"/>
                  </a:lnTo>
                  <a:lnTo>
                    <a:pt x="97180" y="77723"/>
                  </a:lnTo>
                  <a:lnTo>
                    <a:pt x="98069" y="77723"/>
                  </a:lnTo>
                  <a:lnTo>
                    <a:pt x="101498" y="81025"/>
                  </a:lnTo>
                  <a:lnTo>
                    <a:pt x="101993" y="82168"/>
                  </a:lnTo>
                  <a:lnTo>
                    <a:pt x="102362" y="83692"/>
                  </a:lnTo>
                  <a:lnTo>
                    <a:pt x="102615" y="85724"/>
                  </a:lnTo>
                  <a:lnTo>
                    <a:pt x="102857" y="87629"/>
                  </a:lnTo>
                  <a:lnTo>
                    <a:pt x="102984" y="89915"/>
                  </a:lnTo>
                  <a:lnTo>
                    <a:pt x="102984" y="92709"/>
                  </a:lnTo>
                  <a:lnTo>
                    <a:pt x="102984" y="95630"/>
                  </a:lnTo>
                  <a:lnTo>
                    <a:pt x="102857" y="98043"/>
                  </a:lnTo>
                  <a:lnTo>
                    <a:pt x="102615" y="99821"/>
                  </a:lnTo>
                  <a:lnTo>
                    <a:pt x="102362" y="101726"/>
                  </a:lnTo>
                  <a:lnTo>
                    <a:pt x="101993" y="103250"/>
                  </a:lnTo>
                  <a:lnTo>
                    <a:pt x="101498" y="104393"/>
                  </a:lnTo>
                  <a:lnTo>
                    <a:pt x="101003" y="105536"/>
                  </a:lnTo>
                  <a:lnTo>
                    <a:pt x="100380" y="106425"/>
                  </a:lnTo>
                  <a:lnTo>
                    <a:pt x="99644" y="106933"/>
                  </a:lnTo>
                  <a:lnTo>
                    <a:pt x="98894" y="107314"/>
                  </a:lnTo>
                  <a:lnTo>
                    <a:pt x="98069" y="107568"/>
                  </a:lnTo>
                  <a:lnTo>
                    <a:pt x="97180" y="107568"/>
                  </a:lnTo>
                  <a:lnTo>
                    <a:pt x="38989" y="107568"/>
                  </a:lnTo>
                  <a:lnTo>
                    <a:pt x="38989" y="161924"/>
                  </a:lnTo>
                  <a:lnTo>
                    <a:pt x="108343" y="161924"/>
                  </a:lnTo>
                  <a:lnTo>
                    <a:pt x="109232" y="161924"/>
                  </a:lnTo>
                  <a:lnTo>
                    <a:pt x="110058" y="162178"/>
                  </a:lnTo>
                  <a:lnTo>
                    <a:pt x="110794" y="162813"/>
                  </a:lnTo>
                  <a:lnTo>
                    <a:pt x="111544" y="163321"/>
                  </a:lnTo>
                  <a:lnTo>
                    <a:pt x="112166" y="164210"/>
                  </a:lnTo>
                  <a:lnTo>
                    <a:pt x="112661" y="165353"/>
                  </a:lnTo>
                  <a:lnTo>
                    <a:pt x="113157" y="166496"/>
                  </a:lnTo>
                  <a:lnTo>
                    <a:pt x="113525" y="168147"/>
                  </a:lnTo>
                  <a:lnTo>
                    <a:pt x="113779" y="170052"/>
                  </a:lnTo>
                  <a:lnTo>
                    <a:pt x="114020" y="171957"/>
                  </a:lnTo>
                  <a:lnTo>
                    <a:pt x="114147" y="174370"/>
                  </a:lnTo>
                  <a:lnTo>
                    <a:pt x="114147" y="177291"/>
                  </a:lnTo>
                  <a:lnTo>
                    <a:pt x="114147" y="180212"/>
                  </a:lnTo>
                  <a:lnTo>
                    <a:pt x="110794" y="191769"/>
                  </a:lnTo>
                  <a:lnTo>
                    <a:pt x="110058" y="192277"/>
                  </a:lnTo>
                  <a:lnTo>
                    <a:pt x="109232" y="192658"/>
                  </a:lnTo>
                  <a:lnTo>
                    <a:pt x="108343" y="192658"/>
                  </a:lnTo>
                  <a:lnTo>
                    <a:pt x="11607" y="192658"/>
                  </a:lnTo>
                  <a:lnTo>
                    <a:pt x="8331" y="192658"/>
                  </a:lnTo>
                  <a:lnTo>
                    <a:pt x="5575" y="191642"/>
                  </a:lnTo>
                  <a:lnTo>
                    <a:pt x="3352" y="189737"/>
                  </a:lnTo>
                  <a:lnTo>
                    <a:pt x="1117" y="187705"/>
                  </a:lnTo>
                  <a:lnTo>
                    <a:pt x="0" y="184657"/>
                  </a:lnTo>
                  <a:lnTo>
                    <a:pt x="0" y="180212"/>
                  </a:lnTo>
                  <a:lnTo>
                    <a:pt x="0" y="12318"/>
                  </a:lnTo>
                  <a:lnTo>
                    <a:pt x="0" y="8000"/>
                  </a:lnTo>
                  <a:lnTo>
                    <a:pt x="1117" y="4825"/>
                  </a:lnTo>
                  <a:lnTo>
                    <a:pt x="3352" y="2920"/>
                  </a:lnTo>
                  <a:lnTo>
                    <a:pt x="5575" y="1015"/>
                  </a:lnTo>
                  <a:lnTo>
                    <a:pt x="8331" y="0"/>
                  </a:lnTo>
                  <a:lnTo>
                    <a:pt x="11607" y="0"/>
                  </a:lnTo>
                  <a:close/>
                </a:path>
              </a:pathLst>
            </a:custGeom>
            <a:ln w="12192">
              <a:solidFill>
                <a:srgbClr val="BADFE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4" name="object 64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944624" y="4943855"/>
              <a:ext cx="3880866" cy="741426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956815" y="4952999"/>
              <a:ext cx="3844289" cy="704850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213359" y="5236463"/>
              <a:ext cx="5688330" cy="741426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225551" y="5245607"/>
              <a:ext cx="5651754" cy="704850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213359" y="5529071"/>
              <a:ext cx="5822442" cy="741426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225551" y="5538215"/>
              <a:ext cx="5785866" cy="704850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213359" y="5821679"/>
              <a:ext cx="1223010" cy="741426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225551" y="5830823"/>
              <a:ext cx="1186434" cy="704850"/>
            </a:xfrm>
            <a:prstGeom prst="rect">
              <a:avLst/>
            </a:prstGeom>
          </p:spPr>
        </p:pic>
      </p:grpSp>
      <p:sp>
        <p:nvSpPr>
          <p:cNvPr id="72" name="object 72"/>
          <p:cNvSpPr txBox="1"/>
          <p:nvPr/>
        </p:nvSpPr>
        <p:spPr>
          <a:xfrm>
            <a:off x="429869" y="5047869"/>
            <a:ext cx="5311140" cy="1269365"/>
          </a:xfrm>
          <a:prstGeom prst="rect">
            <a:avLst/>
          </a:prstGeom>
        </p:spPr>
        <p:txBody>
          <a:bodyPr wrap="square" lIns="0" tIns="85725" rIns="0" bIns="0" rtlCol="0" vert="horz">
            <a:spAutoFit/>
          </a:bodyPr>
          <a:lstStyle/>
          <a:p>
            <a:pPr marL="12700" marR="5080" indent="1731645">
              <a:lnSpc>
                <a:spcPct val="80000"/>
              </a:lnSpc>
              <a:spcBef>
                <a:spcPts val="675"/>
              </a:spcBef>
            </a:pP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Deliver presentations </a:t>
            </a: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with </a:t>
            </a:r>
            <a:r>
              <a:rPr dirty="0" sz="2400" spc="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5" b="1">
                <a:solidFill>
                  <a:srgbClr val="FFFFFF"/>
                </a:solidFill>
                <a:latin typeface="Calibri"/>
                <a:cs typeface="Calibri"/>
              </a:rPr>
              <a:t>components </a:t>
            </a: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that </a:t>
            </a:r>
            <a:r>
              <a:rPr dirty="0" sz="2400" spc="-5" b="1">
                <a:solidFill>
                  <a:srgbClr val="FFFFFF"/>
                </a:solidFill>
                <a:latin typeface="Calibri"/>
                <a:cs typeface="Calibri"/>
              </a:rPr>
              <a:t>touch </a:t>
            </a: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more </a:t>
            </a: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than one of </a:t>
            </a:r>
            <a:r>
              <a:rPr dirty="0" sz="2400" spc="-5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dirty="0" sz="2400" spc="-5" b="1">
                <a:solidFill>
                  <a:srgbClr val="FFFFFF"/>
                </a:solidFill>
                <a:latin typeface="Calibri"/>
                <a:cs typeface="Calibri"/>
              </a:rPr>
              <a:t>senses: sight, </a:t>
            </a: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sound, </a:t>
            </a:r>
            <a:r>
              <a:rPr dirty="0" sz="2400" spc="-5" b="1">
                <a:solidFill>
                  <a:srgbClr val="FFFFFF"/>
                </a:solidFill>
                <a:latin typeface="Calibri"/>
                <a:cs typeface="Calibri"/>
              </a:rPr>
              <a:t>touch, </a:t>
            </a:r>
            <a:r>
              <a:rPr dirty="0" sz="2400" spc="-15" b="1">
                <a:solidFill>
                  <a:srgbClr val="FFFFFF"/>
                </a:solidFill>
                <a:latin typeface="Calibri"/>
                <a:cs typeface="Calibri"/>
              </a:rPr>
              <a:t>taste, </a:t>
            </a:r>
            <a:r>
              <a:rPr dirty="0" sz="2400" spc="-5" b="1">
                <a:solidFill>
                  <a:srgbClr val="FFFFFF"/>
                </a:solidFill>
                <a:latin typeface="Calibri"/>
                <a:cs typeface="Calibri"/>
              </a:rPr>
              <a:t>and </a:t>
            </a:r>
            <a:r>
              <a:rPr dirty="0" sz="2400" spc="-5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smell.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73" name="object 73"/>
          <p:cNvGrpSpPr/>
          <p:nvPr/>
        </p:nvGrpSpPr>
        <p:grpSpPr>
          <a:xfrm>
            <a:off x="5193791" y="1377696"/>
            <a:ext cx="3948429" cy="3564254"/>
            <a:chOff x="5193791" y="1377696"/>
            <a:chExt cx="3948429" cy="3564254"/>
          </a:xfrm>
        </p:grpSpPr>
        <p:pic>
          <p:nvPicPr>
            <p:cNvPr id="74" name="object 74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5193791" y="1377696"/>
              <a:ext cx="3947921" cy="1917953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5635751" y="3105912"/>
              <a:ext cx="3505961" cy="183565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542288"/>
            <a:ext cx="3536950" cy="2018664"/>
            <a:chOff x="0" y="1542288"/>
            <a:chExt cx="3536950" cy="201866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542288"/>
              <a:ext cx="689610" cy="86639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557528"/>
              <a:ext cx="662178" cy="82372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3255" y="1542288"/>
              <a:ext cx="3393186" cy="86639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8495" y="1557528"/>
              <a:ext cx="3350514" cy="82372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926336"/>
              <a:ext cx="689610" cy="86639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941576"/>
              <a:ext cx="662178" cy="82372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3255" y="1926336"/>
              <a:ext cx="2277618" cy="86639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8495" y="1941576"/>
              <a:ext cx="2234946" cy="82372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310384"/>
              <a:ext cx="689610" cy="86639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325624"/>
              <a:ext cx="662178" cy="82372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3255" y="2310384"/>
              <a:ext cx="3188970" cy="86639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8495" y="2325624"/>
              <a:ext cx="3146298" cy="82372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694432"/>
              <a:ext cx="689610" cy="86639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709672"/>
              <a:ext cx="662178" cy="82372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43255" y="2694432"/>
              <a:ext cx="1856994" cy="86639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8495" y="2709672"/>
              <a:ext cx="1814322" cy="823722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139700" y="1667332"/>
            <a:ext cx="3136900" cy="160655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271780" indent="-259079">
              <a:lnSpc>
                <a:spcPts val="3195"/>
              </a:lnSpc>
              <a:spcBef>
                <a:spcPts val="110"/>
              </a:spcBef>
              <a:buChar char="•"/>
              <a:tabLst>
                <a:tab pos="271780" algn="l"/>
              </a:tabLst>
            </a:pPr>
            <a:r>
              <a:rPr dirty="0" sz="2800" b="1">
                <a:solidFill>
                  <a:srgbClr val="FFFFFF"/>
                </a:solidFill>
                <a:latin typeface="Calibri"/>
                <a:cs typeface="Calibri"/>
              </a:rPr>
              <a:t>Open</a:t>
            </a:r>
            <a:r>
              <a:rPr dirty="0" sz="2800" spc="-6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5" b="1">
                <a:solidFill>
                  <a:srgbClr val="FFFFFF"/>
                </a:solidFill>
                <a:latin typeface="Calibri"/>
                <a:cs typeface="Calibri"/>
              </a:rPr>
              <a:t>Body</a:t>
            </a:r>
            <a:r>
              <a:rPr dirty="0" sz="2800" spc="-6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 b="1">
                <a:solidFill>
                  <a:srgbClr val="FFFFFF"/>
                </a:solidFill>
                <a:latin typeface="Calibri"/>
                <a:cs typeface="Calibri"/>
              </a:rPr>
              <a:t>Posture</a:t>
            </a:r>
            <a:endParaRPr sz="2800">
              <a:latin typeface="Calibri"/>
              <a:cs typeface="Calibri"/>
            </a:endParaRPr>
          </a:p>
          <a:p>
            <a:pPr marL="271780" indent="-259079">
              <a:lnSpc>
                <a:spcPts val="3025"/>
              </a:lnSpc>
              <a:buChar char="•"/>
              <a:tabLst>
                <a:tab pos="271780" algn="l"/>
              </a:tabLst>
            </a:pPr>
            <a:r>
              <a:rPr dirty="0" sz="2800" spc="-35" b="1">
                <a:solidFill>
                  <a:srgbClr val="FFFFFF"/>
                </a:solidFill>
                <a:latin typeface="Calibri"/>
                <a:cs typeface="Calibri"/>
              </a:rPr>
              <a:t>Eye </a:t>
            </a:r>
            <a:r>
              <a:rPr dirty="0" sz="2800" spc="-5" b="1">
                <a:solidFill>
                  <a:srgbClr val="FFFFFF"/>
                </a:solidFill>
                <a:latin typeface="Calibri"/>
                <a:cs typeface="Calibri"/>
              </a:rPr>
              <a:t>Contact</a:t>
            </a:r>
            <a:endParaRPr sz="2800">
              <a:latin typeface="Calibri"/>
              <a:cs typeface="Calibri"/>
            </a:endParaRPr>
          </a:p>
          <a:p>
            <a:pPr marL="271780" indent="-259079">
              <a:lnSpc>
                <a:spcPts val="3025"/>
              </a:lnSpc>
              <a:buChar char="•"/>
              <a:tabLst>
                <a:tab pos="271780" algn="l"/>
              </a:tabLst>
            </a:pPr>
            <a:r>
              <a:rPr dirty="0" sz="2800" spc="-5" b="1">
                <a:solidFill>
                  <a:srgbClr val="FFFFFF"/>
                </a:solidFill>
                <a:latin typeface="Calibri"/>
                <a:cs typeface="Calibri"/>
              </a:rPr>
              <a:t>Facial</a:t>
            </a:r>
            <a:r>
              <a:rPr dirty="0" sz="2800" spc="-6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b="1">
                <a:solidFill>
                  <a:srgbClr val="FFFFFF"/>
                </a:solidFill>
                <a:latin typeface="Calibri"/>
                <a:cs typeface="Calibri"/>
              </a:rPr>
              <a:t>Expressions</a:t>
            </a:r>
            <a:endParaRPr sz="2800">
              <a:latin typeface="Calibri"/>
              <a:cs typeface="Calibri"/>
            </a:endParaRPr>
          </a:p>
          <a:p>
            <a:pPr marL="271780" indent="-259079">
              <a:lnSpc>
                <a:spcPts val="3195"/>
              </a:lnSpc>
              <a:buChar char="•"/>
              <a:tabLst>
                <a:tab pos="271780" algn="l"/>
              </a:tabLst>
            </a:pPr>
            <a:r>
              <a:rPr dirty="0" sz="2800" b="1">
                <a:solidFill>
                  <a:srgbClr val="FFFFFF"/>
                </a:solidFill>
                <a:latin typeface="Calibri"/>
                <a:cs typeface="Calibri"/>
              </a:rPr>
              <a:t>Gestures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4568952" y="1359407"/>
            <a:ext cx="4201160" cy="3890010"/>
            <a:chOff x="4568952" y="1359407"/>
            <a:chExt cx="4201160" cy="3890010"/>
          </a:xfrm>
        </p:grpSpPr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568952" y="1359407"/>
              <a:ext cx="4200905" cy="389001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031865" y="1596262"/>
              <a:ext cx="594613" cy="1168908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400802" y="2693334"/>
              <a:ext cx="581406" cy="1406733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474333" y="2933572"/>
              <a:ext cx="864108" cy="1769237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7211060" y="2560827"/>
              <a:ext cx="261620" cy="313690"/>
            </a:xfrm>
            <a:custGeom>
              <a:avLst/>
              <a:gdLst/>
              <a:ahLst/>
              <a:cxnLst/>
              <a:rect l="l" t="t" r="r" b="b"/>
              <a:pathLst>
                <a:path w="261620" h="313689">
                  <a:moveTo>
                    <a:pt x="200025" y="215900"/>
                  </a:moveTo>
                  <a:lnTo>
                    <a:pt x="141350" y="215900"/>
                  </a:lnTo>
                  <a:lnTo>
                    <a:pt x="145542" y="217169"/>
                  </a:lnTo>
                  <a:lnTo>
                    <a:pt x="149987" y="218439"/>
                  </a:lnTo>
                  <a:lnTo>
                    <a:pt x="155067" y="220979"/>
                  </a:lnTo>
                  <a:lnTo>
                    <a:pt x="159131" y="223519"/>
                  </a:lnTo>
                  <a:lnTo>
                    <a:pt x="165226" y="229869"/>
                  </a:lnTo>
                  <a:lnTo>
                    <a:pt x="167386" y="233679"/>
                  </a:lnTo>
                  <a:lnTo>
                    <a:pt x="168529" y="237489"/>
                  </a:lnTo>
                  <a:lnTo>
                    <a:pt x="169799" y="241300"/>
                  </a:lnTo>
                  <a:lnTo>
                    <a:pt x="170053" y="245110"/>
                  </a:lnTo>
                  <a:lnTo>
                    <a:pt x="168783" y="255269"/>
                  </a:lnTo>
                  <a:lnTo>
                    <a:pt x="167386" y="260350"/>
                  </a:lnTo>
                  <a:lnTo>
                    <a:pt x="165226" y="265429"/>
                  </a:lnTo>
                  <a:lnTo>
                    <a:pt x="162687" y="271779"/>
                  </a:lnTo>
                  <a:lnTo>
                    <a:pt x="144525" y="294639"/>
                  </a:lnTo>
                  <a:lnTo>
                    <a:pt x="140843" y="298450"/>
                  </a:lnTo>
                  <a:lnTo>
                    <a:pt x="139700" y="299719"/>
                  </a:lnTo>
                  <a:lnTo>
                    <a:pt x="139319" y="299719"/>
                  </a:lnTo>
                  <a:lnTo>
                    <a:pt x="139065" y="300989"/>
                  </a:lnTo>
                  <a:lnTo>
                    <a:pt x="139065" y="302260"/>
                  </a:lnTo>
                  <a:lnTo>
                    <a:pt x="139319" y="302260"/>
                  </a:lnTo>
                  <a:lnTo>
                    <a:pt x="139573" y="303529"/>
                  </a:lnTo>
                  <a:lnTo>
                    <a:pt x="140081" y="303529"/>
                  </a:lnTo>
                  <a:lnTo>
                    <a:pt x="141097" y="304800"/>
                  </a:lnTo>
                  <a:lnTo>
                    <a:pt x="141986" y="306069"/>
                  </a:lnTo>
                  <a:lnTo>
                    <a:pt x="143256" y="306069"/>
                  </a:lnTo>
                  <a:lnTo>
                    <a:pt x="148844" y="309879"/>
                  </a:lnTo>
                  <a:lnTo>
                    <a:pt x="151511" y="309879"/>
                  </a:lnTo>
                  <a:lnTo>
                    <a:pt x="153924" y="311150"/>
                  </a:lnTo>
                  <a:lnTo>
                    <a:pt x="155956" y="312419"/>
                  </a:lnTo>
                  <a:lnTo>
                    <a:pt x="157734" y="312419"/>
                  </a:lnTo>
                  <a:lnTo>
                    <a:pt x="159512" y="313689"/>
                  </a:lnTo>
                  <a:lnTo>
                    <a:pt x="169545" y="313689"/>
                  </a:lnTo>
                  <a:lnTo>
                    <a:pt x="171196" y="311150"/>
                  </a:lnTo>
                  <a:lnTo>
                    <a:pt x="173228" y="309879"/>
                  </a:lnTo>
                  <a:lnTo>
                    <a:pt x="175260" y="307339"/>
                  </a:lnTo>
                  <a:lnTo>
                    <a:pt x="177673" y="304800"/>
                  </a:lnTo>
                  <a:lnTo>
                    <a:pt x="185674" y="293369"/>
                  </a:lnTo>
                  <a:lnTo>
                    <a:pt x="191008" y="284479"/>
                  </a:lnTo>
                  <a:lnTo>
                    <a:pt x="193421" y="279400"/>
                  </a:lnTo>
                  <a:lnTo>
                    <a:pt x="195707" y="273050"/>
                  </a:lnTo>
                  <a:lnTo>
                    <a:pt x="198518" y="265429"/>
                  </a:lnTo>
                  <a:lnTo>
                    <a:pt x="200675" y="257810"/>
                  </a:lnTo>
                  <a:lnTo>
                    <a:pt x="202189" y="250189"/>
                  </a:lnTo>
                  <a:lnTo>
                    <a:pt x="203073" y="243839"/>
                  </a:lnTo>
                  <a:lnTo>
                    <a:pt x="203271" y="237489"/>
                  </a:lnTo>
                  <a:lnTo>
                    <a:pt x="203168" y="233679"/>
                  </a:lnTo>
                  <a:lnTo>
                    <a:pt x="202882" y="228600"/>
                  </a:lnTo>
                  <a:lnTo>
                    <a:pt x="201787" y="222250"/>
                  </a:lnTo>
                  <a:lnTo>
                    <a:pt x="200025" y="215900"/>
                  </a:lnTo>
                  <a:close/>
                </a:path>
                <a:path w="261620" h="313689">
                  <a:moveTo>
                    <a:pt x="47879" y="144779"/>
                  </a:moveTo>
                  <a:lnTo>
                    <a:pt x="36322" y="144779"/>
                  </a:lnTo>
                  <a:lnTo>
                    <a:pt x="35687" y="146050"/>
                  </a:lnTo>
                  <a:lnTo>
                    <a:pt x="35433" y="147319"/>
                  </a:lnTo>
                  <a:lnTo>
                    <a:pt x="126" y="234950"/>
                  </a:lnTo>
                  <a:lnTo>
                    <a:pt x="0" y="237489"/>
                  </a:lnTo>
                  <a:lnTo>
                    <a:pt x="1016" y="238760"/>
                  </a:lnTo>
                  <a:lnTo>
                    <a:pt x="2032" y="241300"/>
                  </a:lnTo>
                  <a:lnTo>
                    <a:pt x="4445" y="242569"/>
                  </a:lnTo>
                  <a:lnTo>
                    <a:pt x="8128" y="243839"/>
                  </a:lnTo>
                  <a:lnTo>
                    <a:pt x="85725" y="275589"/>
                  </a:lnTo>
                  <a:lnTo>
                    <a:pt x="89281" y="276860"/>
                  </a:lnTo>
                  <a:lnTo>
                    <a:pt x="91948" y="278129"/>
                  </a:lnTo>
                  <a:lnTo>
                    <a:pt x="93725" y="276860"/>
                  </a:lnTo>
                  <a:lnTo>
                    <a:pt x="95631" y="276860"/>
                  </a:lnTo>
                  <a:lnTo>
                    <a:pt x="97028" y="274319"/>
                  </a:lnTo>
                  <a:lnTo>
                    <a:pt x="98044" y="271779"/>
                  </a:lnTo>
                  <a:lnTo>
                    <a:pt x="99695" y="267969"/>
                  </a:lnTo>
                  <a:lnTo>
                    <a:pt x="100965" y="264160"/>
                  </a:lnTo>
                  <a:lnTo>
                    <a:pt x="102235" y="259079"/>
                  </a:lnTo>
                  <a:lnTo>
                    <a:pt x="103378" y="255269"/>
                  </a:lnTo>
                  <a:lnTo>
                    <a:pt x="105156" y="250189"/>
                  </a:lnTo>
                  <a:lnTo>
                    <a:pt x="107315" y="243839"/>
                  </a:lnTo>
                  <a:lnTo>
                    <a:pt x="109982" y="237489"/>
                  </a:lnTo>
                  <a:lnTo>
                    <a:pt x="79121" y="237489"/>
                  </a:lnTo>
                  <a:lnTo>
                    <a:pt x="40894" y="222250"/>
                  </a:lnTo>
                  <a:lnTo>
                    <a:pt x="67183" y="157479"/>
                  </a:lnTo>
                  <a:lnTo>
                    <a:pt x="66548" y="154939"/>
                  </a:lnTo>
                  <a:lnTo>
                    <a:pt x="64389" y="153669"/>
                  </a:lnTo>
                  <a:lnTo>
                    <a:pt x="62357" y="151129"/>
                  </a:lnTo>
                  <a:lnTo>
                    <a:pt x="58547" y="149860"/>
                  </a:lnTo>
                  <a:lnTo>
                    <a:pt x="52959" y="147319"/>
                  </a:lnTo>
                  <a:lnTo>
                    <a:pt x="50292" y="146050"/>
                  </a:lnTo>
                  <a:lnTo>
                    <a:pt x="47879" y="144779"/>
                  </a:lnTo>
                  <a:close/>
                </a:path>
                <a:path w="261620" h="313689">
                  <a:moveTo>
                    <a:pt x="146050" y="173989"/>
                  </a:moveTo>
                  <a:lnTo>
                    <a:pt x="130937" y="173989"/>
                  </a:lnTo>
                  <a:lnTo>
                    <a:pt x="123951" y="175260"/>
                  </a:lnTo>
                  <a:lnTo>
                    <a:pt x="117475" y="179069"/>
                  </a:lnTo>
                  <a:lnTo>
                    <a:pt x="111125" y="182879"/>
                  </a:lnTo>
                  <a:lnTo>
                    <a:pt x="105283" y="186689"/>
                  </a:lnTo>
                  <a:lnTo>
                    <a:pt x="99949" y="194310"/>
                  </a:lnTo>
                  <a:lnTo>
                    <a:pt x="96162" y="199389"/>
                  </a:lnTo>
                  <a:lnTo>
                    <a:pt x="92614" y="204469"/>
                  </a:lnTo>
                  <a:lnTo>
                    <a:pt x="89304" y="210819"/>
                  </a:lnTo>
                  <a:lnTo>
                    <a:pt x="86233" y="218439"/>
                  </a:lnTo>
                  <a:lnTo>
                    <a:pt x="84836" y="222250"/>
                  </a:lnTo>
                  <a:lnTo>
                    <a:pt x="83566" y="224789"/>
                  </a:lnTo>
                  <a:lnTo>
                    <a:pt x="82296" y="228600"/>
                  </a:lnTo>
                  <a:lnTo>
                    <a:pt x="81153" y="231139"/>
                  </a:lnTo>
                  <a:lnTo>
                    <a:pt x="79121" y="237489"/>
                  </a:lnTo>
                  <a:lnTo>
                    <a:pt x="109982" y="237489"/>
                  </a:lnTo>
                  <a:lnTo>
                    <a:pt x="112903" y="232410"/>
                  </a:lnTo>
                  <a:lnTo>
                    <a:pt x="118999" y="223519"/>
                  </a:lnTo>
                  <a:lnTo>
                    <a:pt x="122300" y="220979"/>
                  </a:lnTo>
                  <a:lnTo>
                    <a:pt x="125984" y="218439"/>
                  </a:lnTo>
                  <a:lnTo>
                    <a:pt x="129540" y="217169"/>
                  </a:lnTo>
                  <a:lnTo>
                    <a:pt x="133350" y="215900"/>
                  </a:lnTo>
                  <a:lnTo>
                    <a:pt x="200025" y="215900"/>
                  </a:lnTo>
                  <a:lnTo>
                    <a:pt x="194579" y="204469"/>
                  </a:lnTo>
                  <a:lnTo>
                    <a:pt x="162687" y="179069"/>
                  </a:lnTo>
                  <a:lnTo>
                    <a:pt x="154178" y="175260"/>
                  </a:lnTo>
                  <a:lnTo>
                    <a:pt x="146050" y="173989"/>
                  </a:lnTo>
                  <a:close/>
                </a:path>
                <a:path w="261620" h="313689">
                  <a:moveTo>
                    <a:pt x="257582" y="71119"/>
                  </a:moveTo>
                  <a:lnTo>
                    <a:pt x="199390" y="71119"/>
                  </a:lnTo>
                  <a:lnTo>
                    <a:pt x="203581" y="72389"/>
                  </a:lnTo>
                  <a:lnTo>
                    <a:pt x="213106" y="76200"/>
                  </a:lnTo>
                  <a:lnTo>
                    <a:pt x="217170" y="78739"/>
                  </a:lnTo>
                  <a:lnTo>
                    <a:pt x="220218" y="82550"/>
                  </a:lnTo>
                  <a:lnTo>
                    <a:pt x="223266" y="85089"/>
                  </a:lnTo>
                  <a:lnTo>
                    <a:pt x="225298" y="88900"/>
                  </a:lnTo>
                  <a:lnTo>
                    <a:pt x="227838" y="96519"/>
                  </a:lnTo>
                  <a:lnTo>
                    <a:pt x="228092" y="101600"/>
                  </a:lnTo>
                  <a:lnTo>
                    <a:pt x="226822" y="110489"/>
                  </a:lnTo>
                  <a:lnTo>
                    <a:pt x="215265" y="135889"/>
                  </a:lnTo>
                  <a:lnTo>
                    <a:pt x="212344" y="140969"/>
                  </a:lnTo>
                  <a:lnTo>
                    <a:pt x="209676" y="143510"/>
                  </a:lnTo>
                  <a:lnTo>
                    <a:pt x="204597" y="148589"/>
                  </a:lnTo>
                  <a:lnTo>
                    <a:pt x="202438" y="151129"/>
                  </a:lnTo>
                  <a:lnTo>
                    <a:pt x="198882" y="153669"/>
                  </a:lnTo>
                  <a:lnTo>
                    <a:pt x="197739" y="154939"/>
                  </a:lnTo>
                  <a:lnTo>
                    <a:pt x="197358" y="156210"/>
                  </a:lnTo>
                  <a:lnTo>
                    <a:pt x="197104" y="156210"/>
                  </a:lnTo>
                  <a:lnTo>
                    <a:pt x="197104" y="157479"/>
                  </a:lnTo>
                  <a:lnTo>
                    <a:pt x="197358" y="158750"/>
                  </a:lnTo>
                  <a:lnTo>
                    <a:pt x="198120" y="160019"/>
                  </a:lnTo>
                  <a:lnTo>
                    <a:pt x="199009" y="161289"/>
                  </a:lnTo>
                  <a:lnTo>
                    <a:pt x="200025" y="161289"/>
                  </a:lnTo>
                  <a:lnTo>
                    <a:pt x="201295" y="162560"/>
                  </a:lnTo>
                  <a:lnTo>
                    <a:pt x="203073" y="163829"/>
                  </a:lnTo>
                  <a:lnTo>
                    <a:pt x="204724" y="163829"/>
                  </a:lnTo>
                  <a:lnTo>
                    <a:pt x="206883" y="165100"/>
                  </a:lnTo>
                  <a:lnTo>
                    <a:pt x="209550" y="166369"/>
                  </a:lnTo>
                  <a:lnTo>
                    <a:pt x="211836" y="167639"/>
                  </a:lnTo>
                  <a:lnTo>
                    <a:pt x="217550" y="168910"/>
                  </a:lnTo>
                  <a:lnTo>
                    <a:pt x="219075" y="170179"/>
                  </a:lnTo>
                  <a:lnTo>
                    <a:pt x="225551" y="170179"/>
                  </a:lnTo>
                  <a:lnTo>
                    <a:pt x="227584" y="168910"/>
                  </a:lnTo>
                  <a:lnTo>
                    <a:pt x="229108" y="167639"/>
                  </a:lnTo>
                  <a:lnTo>
                    <a:pt x="233299" y="163829"/>
                  </a:lnTo>
                  <a:lnTo>
                    <a:pt x="235712" y="160019"/>
                  </a:lnTo>
                  <a:lnTo>
                    <a:pt x="238379" y="157479"/>
                  </a:lnTo>
                  <a:lnTo>
                    <a:pt x="240919" y="153669"/>
                  </a:lnTo>
                  <a:lnTo>
                    <a:pt x="243713" y="148589"/>
                  </a:lnTo>
                  <a:lnTo>
                    <a:pt x="249047" y="139700"/>
                  </a:lnTo>
                  <a:lnTo>
                    <a:pt x="261112" y="99060"/>
                  </a:lnTo>
                  <a:lnTo>
                    <a:pt x="261223" y="93979"/>
                  </a:lnTo>
                  <a:lnTo>
                    <a:pt x="261097" y="88900"/>
                  </a:lnTo>
                  <a:lnTo>
                    <a:pt x="260826" y="85089"/>
                  </a:lnTo>
                  <a:lnTo>
                    <a:pt x="259754" y="78739"/>
                  </a:lnTo>
                  <a:lnTo>
                    <a:pt x="258064" y="72389"/>
                  </a:lnTo>
                  <a:lnTo>
                    <a:pt x="257582" y="71119"/>
                  </a:lnTo>
                  <a:close/>
                </a:path>
                <a:path w="261620" h="313689">
                  <a:moveTo>
                    <a:pt x="41910" y="143510"/>
                  </a:moveTo>
                  <a:lnTo>
                    <a:pt x="39116" y="143510"/>
                  </a:lnTo>
                  <a:lnTo>
                    <a:pt x="37973" y="144779"/>
                  </a:lnTo>
                  <a:lnTo>
                    <a:pt x="43688" y="144779"/>
                  </a:lnTo>
                  <a:lnTo>
                    <a:pt x="41910" y="143510"/>
                  </a:lnTo>
                  <a:close/>
                </a:path>
                <a:path w="261620" h="313689">
                  <a:moveTo>
                    <a:pt x="103759" y="0"/>
                  </a:moveTo>
                  <a:lnTo>
                    <a:pt x="95250" y="0"/>
                  </a:lnTo>
                  <a:lnTo>
                    <a:pt x="94361" y="1269"/>
                  </a:lnTo>
                  <a:lnTo>
                    <a:pt x="93725" y="1269"/>
                  </a:lnTo>
                  <a:lnTo>
                    <a:pt x="93472" y="2539"/>
                  </a:lnTo>
                  <a:lnTo>
                    <a:pt x="59309" y="87629"/>
                  </a:lnTo>
                  <a:lnTo>
                    <a:pt x="58166" y="90169"/>
                  </a:lnTo>
                  <a:lnTo>
                    <a:pt x="58039" y="92710"/>
                  </a:lnTo>
                  <a:lnTo>
                    <a:pt x="59055" y="95250"/>
                  </a:lnTo>
                  <a:lnTo>
                    <a:pt x="60071" y="96519"/>
                  </a:lnTo>
                  <a:lnTo>
                    <a:pt x="62484" y="99060"/>
                  </a:lnTo>
                  <a:lnTo>
                    <a:pt x="66167" y="100329"/>
                  </a:lnTo>
                  <a:lnTo>
                    <a:pt x="143764" y="132079"/>
                  </a:lnTo>
                  <a:lnTo>
                    <a:pt x="147320" y="133350"/>
                  </a:lnTo>
                  <a:lnTo>
                    <a:pt x="151765" y="133350"/>
                  </a:lnTo>
                  <a:lnTo>
                    <a:pt x="153543" y="132079"/>
                  </a:lnTo>
                  <a:lnTo>
                    <a:pt x="155067" y="130810"/>
                  </a:lnTo>
                  <a:lnTo>
                    <a:pt x="157607" y="124460"/>
                  </a:lnTo>
                  <a:lnTo>
                    <a:pt x="159004" y="119379"/>
                  </a:lnTo>
                  <a:lnTo>
                    <a:pt x="160274" y="115569"/>
                  </a:lnTo>
                  <a:lnTo>
                    <a:pt x="161417" y="110489"/>
                  </a:lnTo>
                  <a:lnTo>
                    <a:pt x="163068" y="105410"/>
                  </a:lnTo>
                  <a:lnTo>
                    <a:pt x="165226" y="100329"/>
                  </a:lnTo>
                  <a:lnTo>
                    <a:pt x="168021" y="93979"/>
                  </a:lnTo>
                  <a:lnTo>
                    <a:pt x="137160" y="93979"/>
                  </a:lnTo>
                  <a:lnTo>
                    <a:pt x="98933" y="78739"/>
                  </a:lnTo>
                  <a:lnTo>
                    <a:pt x="124460" y="15239"/>
                  </a:lnTo>
                  <a:lnTo>
                    <a:pt x="125222" y="12700"/>
                  </a:lnTo>
                  <a:lnTo>
                    <a:pt x="124587" y="11429"/>
                  </a:lnTo>
                  <a:lnTo>
                    <a:pt x="120396" y="7619"/>
                  </a:lnTo>
                  <a:lnTo>
                    <a:pt x="116586" y="5079"/>
                  </a:lnTo>
                  <a:lnTo>
                    <a:pt x="110998" y="2539"/>
                  </a:lnTo>
                  <a:lnTo>
                    <a:pt x="108204" y="2539"/>
                  </a:lnTo>
                  <a:lnTo>
                    <a:pt x="103759" y="0"/>
                  </a:lnTo>
                  <a:close/>
                </a:path>
                <a:path w="261620" h="313689">
                  <a:moveTo>
                    <a:pt x="204089" y="29210"/>
                  </a:moveTo>
                  <a:lnTo>
                    <a:pt x="188975" y="29210"/>
                  </a:lnTo>
                  <a:lnTo>
                    <a:pt x="181991" y="31750"/>
                  </a:lnTo>
                  <a:lnTo>
                    <a:pt x="150558" y="60960"/>
                  </a:lnTo>
                  <a:lnTo>
                    <a:pt x="139192" y="87629"/>
                  </a:lnTo>
                  <a:lnTo>
                    <a:pt x="138049" y="90169"/>
                  </a:lnTo>
                  <a:lnTo>
                    <a:pt x="137160" y="93979"/>
                  </a:lnTo>
                  <a:lnTo>
                    <a:pt x="168021" y="93979"/>
                  </a:lnTo>
                  <a:lnTo>
                    <a:pt x="170815" y="87629"/>
                  </a:lnTo>
                  <a:lnTo>
                    <a:pt x="173990" y="83819"/>
                  </a:lnTo>
                  <a:lnTo>
                    <a:pt x="177038" y="80010"/>
                  </a:lnTo>
                  <a:lnTo>
                    <a:pt x="180340" y="76200"/>
                  </a:lnTo>
                  <a:lnTo>
                    <a:pt x="183896" y="74929"/>
                  </a:lnTo>
                  <a:lnTo>
                    <a:pt x="187579" y="72389"/>
                  </a:lnTo>
                  <a:lnTo>
                    <a:pt x="191262" y="71119"/>
                  </a:lnTo>
                  <a:lnTo>
                    <a:pt x="257582" y="71119"/>
                  </a:lnTo>
                  <a:lnTo>
                    <a:pt x="255656" y="66039"/>
                  </a:lnTo>
                  <a:lnTo>
                    <a:pt x="252618" y="60960"/>
                  </a:lnTo>
                  <a:lnTo>
                    <a:pt x="248937" y="54610"/>
                  </a:lnTo>
                  <a:lnTo>
                    <a:pt x="244601" y="49529"/>
                  </a:lnTo>
                  <a:lnTo>
                    <a:pt x="212090" y="31750"/>
                  </a:lnTo>
                  <a:lnTo>
                    <a:pt x="204089" y="292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6" name="object 2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329932" y="2349880"/>
              <a:ext cx="234846" cy="231394"/>
            </a:xfrm>
            <a:prstGeom prst="rect">
              <a:avLst/>
            </a:prstGeom>
          </p:spPr>
        </p:pic>
      </p:grpSp>
      <p:pic>
        <p:nvPicPr>
          <p:cNvPr id="27" name="object 27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027175" y="527291"/>
            <a:ext cx="7285482" cy="689622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2252472"/>
            <a:ext cx="5469255" cy="3859529"/>
            <a:chOff x="0" y="2252472"/>
            <a:chExt cx="5469255" cy="385952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273808"/>
              <a:ext cx="595122" cy="75971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286000"/>
              <a:ext cx="567690" cy="71704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3736" y="2252472"/>
              <a:ext cx="1360170" cy="81457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8976" y="2267712"/>
              <a:ext cx="1317498" cy="76885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18032" y="2252472"/>
              <a:ext cx="683513" cy="81457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33272" y="2267712"/>
              <a:ext cx="640841" cy="76885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85672" y="2252472"/>
              <a:ext cx="616458" cy="81457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00911" y="2267712"/>
              <a:ext cx="573786" cy="76885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286255" y="2252472"/>
              <a:ext cx="756666" cy="81457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01496" y="2267712"/>
              <a:ext cx="713993" cy="76885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527047" y="2252472"/>
              <a:ext cx="2695193" cy="81457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542288" y="2267712"/>
              <a:ext cx="2652522" cy="76885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718816"/>
              <a:ext cx="595122" cy="75971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731008"/>
              <a:ext cx="567690" cy="71704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73736" y="2697480"/>
              <a:ext cx="4920234" cy="81457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88976" y="2712720"/>
              <a:ext cx="4877562" cy="76885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160775"/>
              <a:ext cx="595122" cy="759713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3172968"/>
              <a:ext cx="567690" cy="717041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73736" y="3139439"/>
              <a:ext cx="5109210" cy="81457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88976" y="3154680"/>
              <a:ext cx="5066538" cy="768858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605783"/>
              <a:ext cx="595122" cy="759713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3617975"/>
              <a:ext cx="567690" cy="717042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73736" y="3584447"/>
              <a:ext cx="5182362" cy="814577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88976" y="3599688"/>
              <a:ext cx="5139690" cy="768857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73736" y="3901439"/>
              <a:ext cx="3725417" cy="814578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88976" y="3916679"/>
              <a:ext cx="3682746" cy="768857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383279" y="3901439"/>
              <a:ext cx="653034" cy="814578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398520" y="3916679"/>
              <a:ext cx="610362" cy="768857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520440" y="3901439"/>
              <a:ext cx="1216914" cy="814578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535679" y="3916679"/>
              <a:ext cx="1174241" cy="768857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221479" y="3901439"/>
              <a:ext cx="659129" cy="814578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236720" y="3916679"/>
              <a:ext cx="616458" cy="768857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367783"/>
              <a:ext cx="595122" cy="759713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4379976"/>
              <a:ext cx="567690" cy="717042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73736" y="4346448"/>
              <a:ext cx="5136642" cy="814577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88976" y="4361688"/>
              <a:ext cx="5093970" cy="768857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73736" y="4663439"/>
              <a:ext cx="5212842" cy="814578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88976" y="4678679"/>
              <a:ext cx="5170170" cy="768857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73736" y="4980432"/>
              <a:ext cx="5295138" cy="814578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88976" y="4995672"/>
              <a:ext cx="5252466" cy="768857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73736" y="5297423"/>
              <a:ext cx="1844802" cy="814577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88976" y="5312664"/>
              <a:ext cx="1802130" cy="768858"/>
            </a:xfrm>
            <a:prstGeom prst="rect">
              <a:avLst/>
            </a:prstGeom>
          </p:spPr>
        </p:pic>
      </p:grpSp>
      <p:sp>
        <p:nvSpPr>
          <p:cNvPr id="45" name="object 45"/>
          <p:cNvSpPr txBox="1"/>
          <p:nvPr/>
        </p:nvSpPr>
        <p:spPr>
          <a:xfrm>
            <a:off x="186334" y="2322463"/>
            <a:ext cx="4955540" cy="3517900"/>
          </a:xfrm>
          <a:prstGeom prst="rect">
            <a:avLst/>
          </a:prstGeom>
        </p:spPr>
        <p:txBody>
          <a:bodyPr wrap="square" lIns="0" tIns="62229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489"/>
              </a:spcBef>
              <a:buFont typeface="Wingdings"/>
              <a:buChar char=""/>
              <a:tabLst>
                <a:tab pos="241300" algn="l"/>
              </a:tabLst>
            </a:pPr>
            <a:r>
              <a:rPr dirty="0" sz="2600" spc="-30" b="1">
                <a:solidFill>
                  <a:srgbClr val="FFFFFF"/>
                </a:solidFill>
                <a:latin typeface="Calibri"/>
                <a:cs typeface="Calibri"/>
              </a:rPr>
              <a:t>Make</a:t>
            </a:r>
            <a:r>
              <a:rPr dirty="0" sz="2600" spc="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5" b="1">
                <a:solidFill>
                  <a:srgbClr val="FFFFFF"/>
                </a:solidFill>
                <a:latin typeface="Calibri"/>
                <a:cs typeface="Calibri"/>
              </a:rPr>
              <a:t>3-5</a:t>
            </a:r>
            <a:r>
              <a:rPr dirty="0" sz="26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10" b="1">
                <a:solidFill>
                  <a:srgbClr val="FFFFFF"/>
                </a:solidFill>
                <a:latin typeface="Calibri"/>
                <a:cs typeface="Calibri"/>
              </a:rPr>
              <a:t>seconds</a:t>
            </a:r>
            <a:r>
              <a:rPr dirty="0" sz="2600" spc="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20" b="1">
                <a:solidFill>
                  <a:srgbClr val="FFFFFF"/>
                </a:solidFill>
                <a:latin typeface="Calibri"/>
                <a:cs typeface="Calibri"/>
              </a:rPr>
              <a:t>contact</a:t>
            </a:r>
            <a:endParaRPr sz="26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385"/>
              </a:spcBef>
              <a:buFont typeface="Wingdings"/>
              <a:buChar char=""/>
              <a:tabLst>
                <a:tab pos="241300" algn="l"/>
                <a:tab pos="2854325" algn="l"/>
              </a:tabLst>
            </a:pPr>
            <a:r>
              <a:rPr dirty="0" sz="2600" spc="-10" b="1">
                <a:solidFill>
                  <a:srgbClr val="FFFFFF"/>
                </a:solidFill>
                <a:latin typeface="Calibri"/>
                <a:cs typeface="Calibri"/>
              </a:rPr>
              <a:t>Do</a:t>
            </a:r>
            <a:r>
              <a:rPr dirty="0" sz="26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5" b="1">
                <a:solidFill>
                  <a:srgbClr val="FFFFFF"/>
                </a:solidFill>
                <a:latin typeface="Calibri"/>
                <a:cs typeface="Calibri"/>
              </a:rPr>
              <a:t>not</a:t>
            </a:r>
            <a:r>
              <a:rPr dirty="0" sz="2600" spc="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20" b="1">
                <a:solidFill>
                  <a:srgbClr val="FFFFFF"/>
                </a:solidFill>
                <a:latin typeface="Calibri"/>
                <a:cs typeface="Calibri"/>
              </a:rPr>
              <a:t>read</a:t>
            </a:r>
            <a:r>
              <a:rPr dirty="0" sz="2600" spc="4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15" b="1">
                <a:solidFill>
                  <a:srgbClr val="FFFFFF"/>
                </a:solidFill>
                <a:latin typeface="Calibri"/>
                <a:cs typeface="Calibri"/>
              </a:rPr>
              <a:t>notes	</a:t>
            </a:r>
            <a:r>
              <a:rPr dirty="0" sz="2600" spc="-5" b="1">
                <a:solidFill>
                  <a:srgbClr val="FFFFFF"/>
                </a:solidFill>
                <a:latin typeface="Calibri"/>
                <a:cs typeface="Calibri"/>
              </a:rPr>
              <a:t>or</a:t>
            </a:r>
            <a:r>
              <a:rPr dirty="0" sz="260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10" b="1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dirty="0" sz="26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15" b="1">
                <a:solidFill>
                  <a:srgbClr val="FFFFFF"/>
                </a:solidFill>
                <a:latin typeface="Calibri"/>
                <a:cs typeface="Calibri"/>
              </a:rPr>
              <a:t>screen</a:t>
            </a:r>
            <a:endParaRPr sz="26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360"/>
              </a:spcBef>
              <a:buFont typeface="Wingdings"/>
              <a:buChar char=""/>
              <a:tabLst>
                <a:tab pos="241300" algn="l"/>
              </a:tabLst>
            </a:pPr>
            <a:r>
              <a:rPr dirty="0" sz="2600" spc="-25" b="1">
                <a:solidFill>
                  <a:srgbClr val="FFFFFF"/>
                </a:solidFill>
                <a:latin typeface="Calibri"/>
                <a:cs typeface="Calibri"/>
              </a:rPr>
              <a:t>Face</a:t>
            </a:r>
            <a:r>
              <a:rPr dirty="0" sz="2600" spc="1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10" b="1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dirty="0" sz="2600" spc="1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10" b="1">
                <a:solidFill>
                  <a:srgbClr val="FFFFFF"/>
                </a:solidFill>
                <a:latin typeface="Calibri"/>
                <a:cs typeface="Calibri"/>
              </a:rPr>
              <a:t>audience,</a:t>
            </a:r>
            <a:r>
              <a:rPr dirty="0" sz="2600" spc="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5" b="1">
                <a:solidFill>
                  <a:srgbClr val="FFFFFF"/>
                </a:solidFill>
                <a:latin typeface="Calibri"/>
                <a:cs typeface="Calibri"/>
              </a:rPr>
              <a:t>not</a:t>
            </a:r>
            <a:r>
              <a:rPr dirty="0" sz="2600" spc="1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10" b="1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dirty="0" sz="2600" spc="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15" b="1">
                <a:solidFill>
                  <a:srgbClr val="FFFFFF"/>
                </a:solidFill>
                <a:latin typeface="Calibri"/>
                <a:cs typeface="Calibri"/>
              </a:rPr>
              <a:t>screen</a:t>
            </a:r>
            <a:endParaRPr sz="2600">
              <a:latin typeface="Calibri"/>
              <a:cs typeface="Calibri"/>
            </a:endParaRPr>
          </a:p>
          <a:p>
            <a:pPr algn="just" marL="240665" marR="119380" indent="-228600">
              <a:lnSpc>
                <a:spcPts val="2500"/>
              </a:lnSpc>
              <a:spcBef>
                <a:spcPts val="985"/>
              </a:spcBef>
              <a:buFont typeface="Wingdings"/>
              <a:buChar char=""/>
              <a:tabLst>
                <a:tab pos="241300" algn="l"/>
              </a:tabLst>
            </a:pPr>
            <a:r>
              <a:rPr dirty="0" sz="2600" spc="-15" b="1">
                <a:solidFill>
                  <a:srgbClr val="FFFFFF"/>
                </a:solidFill>
                <a:latin typeface="Calibri"/>
                <a:cs typeface="Calibri"/>
              </a:rPr>
              <a:t>Maintain </a:t>
            </a:r>
            <a:r>
              <a:rPr dirty="0" sz="2600" spc="-10" b="1">
                <a:solidFill>
                  <a:srgbClr val="FFFFFF"/>
                </a:solidFill>
                <a:latin typeface="Calibri"/>
                <a:cs typeface="Calibri"/>
              </a:rPr>
              <a:t>visual </a:t>
            </a:r>
            <a:r>
              <a:rPr dirty="0" sz="2600" spc="-20" b="1">
                <a:solidFill>
                  <a:srgbClr val="FFFFFF"/>
                </a:solidFill>
                <a:latin typeface="Calibri"/>
                <a:cs typeface="Calibri"/>
              </a:rPr>
              <a:t>contact </a:t>
            </a:r>
            <a:r>
              <a:rPr dirty="0" sz="2600" spc="-10" b="1">
                <a:solidFill>
                  <a:srgbClr val="FFFFFF"/>
                </a:solidFill>
                <a:latin typeface="Calibri"/>
                <a:cs typeface="Calibri"/>
              </a:rPr>
              <a:t>with </a:t>
            </a:r>
            <a:r>
              <a:rPr dirty="0" sz="2600" spc="-15" b="1">
                <a:solidFill>
                  <a:srgbClr val="FFFFFF"/>
                </a:solidFill>
                <a:latin typeface="Calibri"/>
                <a:cs typeface="Calibri"/>
              </a:rPr>
              <a:t>your </a:t>
            </a:r>
            <a:r>
              <a:rPr dirty="0" sz="2600" spc="-57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20" b="1">
                <a:solidFill>
                  <a:srgbClr val="FFFFFF"/>
                </a:solidFill>
                <a:latin typeface="Calibri"/>
                <a:cs typeface="Calibri"/>
              </a:rPr>
              <a:t>listeners</a:t>
            </a:r>
            <a:r>
              <a:rPr dirty="0" sz="2600" spc="2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10" b="1">
                <a:solidFill>
                  <a:srgbClr val="FFFFFF"/>
                </a:solidFill>
                <a:latin typeface="Calibri"/>
                <a:cs typeface="Calibri"/>
              </a:rPr>
              <a:t>until</a:t>
            </a:r>
            <a:r>
              <a:rPr dirty="0" sz="2600" spc="1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15" b="1">
                <a:solidFill>
                  <a:srgbClr val="FFFFFF"/>
                </a:solidFill>
                <a:latin typeface="Calibri"/>
                <a:cs typeface="Calibri"/>
              </a:rPr>
              <a:t>they</a:t>
            </a:r>
            <a:r>
              <a:rPr dirty="0" sz="2600" spc="2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25" b="1">
                <a:solidFill>
                  <a:srgbClr val="FFFFFF"/>
                </a:solidFill>
                <a:latin typeface="Calibri"/>
                <a:cs typeface="Calibri"/>
              </a:rPr>
              <a:t>feel</a:t>
            </a:r>
            <a:r>
              <a:rPr dirty="0" sz="2600" spc="6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45" b="1">
                <a:solidFill>
                  <a:srgbClr val="FFFFFF"/>
                </a:solidFill>
                <a:latin typeface="Calibri"/>
                <a:cs typeface="Calibri"/>
              </a:rPr>
              <a:t>“seen.”</a:t>
            </a:r>
            <a:endParaRPr sz="2600">
              <a:latin typeface="Calibri"/>
              <a:cs typeface="Calibri"/>
            </a:endParaRPr>
          </a:p>
          <a:p>
            <a:pPr algn="just" marL="240665" marR="5080" indent="-228600">
              <a:lnSpc>
                <a:spcPct val="80100"/>
              </a:lnSpc>
              <a:spcBef>
                <a:spcPts val="1025"/>
              </a:spcBef>
              <a:buFont typeface="Wingdings"/>
              <a:buChar char=""/>
              <a:tabLst>
                <a:tab pos="241300" algn="l"/>
              </a:tabLst>
            </a:pPr>
            <a:r>
              <a:rPr dirty="0" sz="2600" spc="-5" b="1">
                <a:solidFill>
                  <a:srgbClr val="FFFFFF"/>
                </a:solidFill>
                <a:latin typeface="Calibri"/>
                <a:cs typeface="Calibri"/>
              </a:rPr>
              <a:t>Be </a:t>
            </a:r>
            <a:r>
              <a:rPr dirty="0" sz="2600" spc="-15" b="1">
                <a:solidFill>
                  <a:srgbClr val="FFFFFF"/>
                </a:solidFill>
                <a:latin typeface="Calibri"/>
                <a:cs typeface="Calibri"/>
              </a:rPr>
              <a:t>sure </a:t>
            </a:r>
            <a:r>
              <a:rPr dirty="0" sz="2600" spc="-25" b="1">
                <a:solidFill>
                  <a:srgbClr val="FFFFFF"/>
                </a:solidFill>
                <a:latin typeface="Calibri"/>
                <a:cs typeface="Calibri"/>
              </a:rPr>
              <a:t>to make eye </a:t>
            </a:r>
            <a:r>
              <a:rPr dirty="0" sz="2600" spc="-20" b="1">
                <a:solidFill>
                  <a:srgbClr val="FFFFFF"/>
                </a:solidFill>
                <a:latin typeface="Calibri"/>
                <a:cs typeface="Calibri"/>
              </a:rPr>
              <a:t>contact </a:t>
            </a:r>
            <a:r>
              <a:rPr dirty="0" sz="2600" spc="-10" b="1">
                <a:solidFill>
                  <a:srgbClr val="FFFFFF"/>
                </a:solidFill>
                <a:latin typeface="Calibri"/>
                <a:cs typeface="Calibri"/>
              </a:rPr>
              <a:t>with </a:t>
            </a:r>
            <a:r>
              <a:rPr dirty="0" sz="2600" spc="-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20" b="1">
                <a:solidFill>
                  <a:srgbClr val="FFFFFF"/>
                </a:solidFill>
                <a:latin typeface="Calibri"/>
                <a:cs typeface="Calibri"/>
              </a:rPr>
              <a:t>everyone, </a:t>
            </a:r>
            <a:r>
              <a:rPr dirty="0" sz="2600" spc="-75" b="1">
                <a:solidFill>
                  <a:srgbClr val="FFFFFF"/>
                </a:solidFill>
                <a:latin typeface="Calibri"/>
                <a:cs typeface="Calibri"/>
              </a:rPr>
              <a:t>or, </a:t>
            </a:r>
            <a:r>
              <a:rPr dirty="0" sz="2600" spc="-10" b="1">
                <a:solidFill>
                  <a:srgbClr val="FFFFFF"/>
                </a:solidFill>
                <a:latin typeface="Calibri"/>
                <a:cs typeface="Calibri"/>
              </a:rPr>
              <a:t>when speaking with </a:t>
            </a:r>
            <a:r>
              <a:rPr dirty="0" sz="2600" spc="-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20" b="1">
                <a:solidFill>
                  <a:srgbClr val="FFFFFF"/>
                </a:solidFill>
                <a:latin typeface="Calibri"/>
                <a:cs typeface="Calibri"/>
              </a:rPr>
              <a:t>large </a:t>
            </a:r>
            <a:r>
              <a:rPr dirty="0" sz="2600" spc="-15" b="1">
                <a:solidFill>
                  <a:srgbClr val="FFFFFF"/>
                </a:solidFill>
                <a:latin typeface="Calibri"/>
                <a:cs typeface="Calibri"/>
              </a:rPr>
              <a:t>groups, </a:t>
            </a:r>
            <a:r>
              <a:rPr dirty="0" sz="2600" spc="-10" b="1">
                <a:solidFill>
                  <a:srgbClr val="FFFFFF"/>
                </a:solidFill>
                <a:latin typeface="Calibri"/>
                <a:cs typeface="Calibri"/>
              </a:rPr>
              <a:t>with </a:t>
            </a:r>
            <a:r>
              <a:rPr dirty="0" sz="2600" spc="-5" b="1">
                <a:solidFill>
                  <a:srgbClr val="FFFFFF"/>
                </a:solidFill>
                <a:latin typeface="Calibri"/>
                <a:cs typeface="Calibri"/>
              </a:rPr>
              <a:t>all </a:t>
            </a:r>
            <a:r>
              <a:rPr dirty="0" sz="2600" spc="-10" b="1">
                <a:solidFill>
                  <a:srgbClr val="FFFFFF"/>
                </a:solidFill>
                <a:latin typeface="Calibri"/>
                <a:cs typeface="Calibri"/>
              </a:rPr>
              <a:t>parts </a:t>
            </a:r>
            <a:r>
              <a:rPr dirty="0" sz="2600" spc="-5" b="1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dirty="0" sz="2600" spc="-10" b="1">
                <a:solidFill>
                  <a:srgbClr val="FFFFFF"/>
                </a:solidFill>
                <a:latin typeface="Calibri"/>
                <a:cs typeface="Calibri"/>
              </a:rPr>
              <a:t>your </a:t>
            </a:r>
            <a:r>
              <a:rPr dirty="0" sz="2600" spc="-57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10" b="1">
                <a:solidFill>
                  <a:srgbClr val="FFFFFF"/>
                </a:solidFill>
                <a:latin typeface="Calibri"/>
                <a:cs typeface="Calibri"/>
              </a:rPr>
              <a:t>audience.</a:t>
            </a:r>
            <a:endParaRPr sz="2600">
              <a:latin typeface="Calibri"/>
              <a:cs typeface="Calibri"/>
            </a:endParaRPr>
          </a:p>
        </p:txBody>
      </p:sp>
      <p:pic>
        <p:nvPicPr>
          <p:cNvPr id="46" name="object 46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0" y="1853183"/>
            <a:ext cx="778002" cy="570738"/>
          </a:xfrm>
          <a:prstGeom prst="rect">
            <a:avLst/>
          </a:prstGeom>
        </p:spPr>
      </p:pic>
      <p:sp>
        <p:nvSpPr>
          <p:cNvPr id="47" name="object 47"/>
          <p:cNvSpPr txBox="1">
            <a:spLocks noGrp="1"/>
          </p:cNvSpPr>
          <p:nvPr>
            <p:ph type="title"/>
          </p:nvPr>
        </p:nvSpPr>
        <p:spPr>
          <a:xfrm>
            <a:off x="54660" y="1329639"/>
            <a:ext cx="440055" cy="65151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100" spc="5" b="0">
                <a:latin typeface="Wingdings"/>
                <a:cs typeface="Wingdings"/>
              </a:rPr>
              <a:t></a:t>
            </a:r>
            <a:endParaRPr sz="4100">
              <a:latin typeface="Wingdings"/>
              <a:cs typeface="Wingdings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481850" y="1509522"/>
            <a:ext cx="4822190" cy="680085"/>
            <a:chOff x="481850" y="1509522"/>
            <a:chExt cx="4822190" cy="680085"/>
          </a:xfrm>
        </p:grpSpPr>
        <p:pic>
          <p:nvPicPr>
            <p:cNvPr id="49" name="object 49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481850" y="1920875"/>
              <a:ext cx="4821923" cy="33527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606552" y="1853184"/>
              <a:ext cx="4691634" cy="336041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616750" y="1509522"/>
              <a:ext cx="4673688" cy="445897"/>
            </a:xfrm>
            <a:prstGeom prst="rect">
              <a:avLst/>
            </a:prstGeom>
          </p:spPr>
        </p:pic>
      </p:grpSp>
      <p:pic>
        <p:nvPicPr>
          <p:cNvPr id="52" name="object 52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1505711" y="624827"/>
            <a:ext cx="5718810" cy="823734"/>
          </a:xfrm>
          <a:prstGeom prst="rect">
            <a:avLst/>
          </a:prstGeom>
        </p:spPr>
      </p:pic>
      <p:pic>
        <p:nvPicPr>
          <p:cNvPr id="53" name="object 53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5943600" y="3227831"/>
            <a:ext cx="3115818" cy="3627882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2273807"/>
            <a:ext cx="6703695" cy="1891030"/>
            <a:chOff x="0" y="2273807"/>
            <a:chExt cx="6703695" cy="18910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292095"/>
              <a:ext cx="625602" cy="81457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307335"/>
              <a:ext cx="595122" cy="76885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1544" y="2273807"/>
              <a:ext cx="4420362" cy="86639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3736" y="2285999"/>
              <a:ext cx="4377690" cy="82372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35552" y="2273807"/>
              <a:ext cx="723138" cy="86639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047744" y="2285999"/>
              <a:ext cx="680465" cy="82372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88535" y="2273807"/>
              <a:ext cx="1451610" cy="86639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300728" y="2285999"/>
              <a:ext cx="1408938" cy="82372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804159"/>
              <a:ext cx="625602" cy="81457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819399"/>
              <a:ext cx="595122" cy="76885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61544" y="2785871"/>
              <a:ext cx="6541770" cy="86639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73736" y="2798063"/>
              <a:ext cx="6499097" cy="82372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316223"/>
              <a:ext cx="625602" cy="81457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3331463"/>
              <a:ext cx="595122" cy="76885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61544" y="3297935"/>
              <a:ext cx="4776978" cy="86639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73736" y="3310127"/>
              <a:ext cx="4734306" cy="823722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186334" y="2313061"/>
            <a:ext cx="6247130" cy="1562735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770"/>
              </a:spcBef>
              <a:buFont typeface="Wingdings"/>
              <a:buChar char=""/>
              <a:tabLst>
                <a:tab pos="241300" algn="l"/>
              </a:tabLst>
            </a:pPr>
            <a:r>
              <a:rPr dirty="0" sz="2800" b="1">
                <a:solidFill>
                  <a:srgbClr val="FFFFFF"/>
                </a:solidFill>
                <a:latin typeface="Calibri"/>
                <a:cs typeface="Calibri"/>
              </a:rPr>
              <a:t>Pleasant</a:t>
            </a:r>
            <a:r>
              <a:rPr dirty="0" sz="2800" spc="-7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 b="1">
                <a:solidFill>
                  <a:srgbClr val="FFFFFF"/>
                </a:solidFill>
                <a:latin typeface="Calibri"/>
                <a:cs typeface="Calibri"/>
              </a:rPr>
              <a:t>facial</a:t>
            </a:r>
            <a:r>
              <a:rPr dirty="0" sz="2800" spc="-1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 b="1">
                <a:solidFill>
                  <a:srgbClr val="FFFFFF"/>
                </a:solidFill>
                <a:latin typeface="Calibri"/>
                <a:cs typeface="Calibri"/>
              </a:rPr>
              <a:t>expression</a:t>
            </a:r>
            <a:r>
              <a:rPr dirty="0" sz="2800" spc="-1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5" b="1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dirty="0" sz="28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b="1">
                <a:solidFill>
                  <a:srgbClr val="FFFFFF"/>
                </a:solidFill>
                <a:latin typeface="Calibri"/>
                <a:cs typeface="Calibri"/>
              </a:rPr>
              <a:t>smile!</a:t>
            </a:r>
            <a:endParaRPr sz="2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75"/>
              </a:spcBef>
              <a:buFont typeface="Wingdings"/>
              <a:buChar char=""/>
              <a:tabLst>
                <a:tab pos="241300" algn="l"/>
              </a:tabLst>
            </a:pPr>
            <a:r>
              <a:rPr dirty="0" sz="2800" spc="-15" b="1">
                <a:solidFill>
                  <a:srgbClr val="FFFFFF"/>
                </a:solidFill>
                <a:latin typeface="Calibri"/>
                <a:cs typeface="Calibri"/>
              </a:rPr>
              <a:t>Effective</a:t>
            </a:r>
            <a:r>
              <a:rPr dirty="0" sz="2800" spc="-4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 b="1">
                <a:solidFill>
                  <a:srgbClr val="FFFFFF"/>
                </a:solidFill>
                <a:latin typeface="Calibri"/>
                <a:cs typeface="Calibri"/>
              </a:rPr>
              <a:t>gestures</a:t>
            </a:r>
            <a:r>
              <a:rPr dirty="0" sz="2800" spc="-8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 b="1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dirty="0" sz="2800" spc="-1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 b="1">
                <a:solidFill>
                  <a:srgbClr val="FFFFFF"/>
                </a:solidFill>
                <a:latin typeface="Calibri"/>
                <a:cs typeface="Calibri"/>
              </a:rPr>
              <a:t>emphasize</a:t>
            </a:r>
            <a:r>
              <a:rPr dirty="0" sz="2800" spc="-6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b="1">
                <a:solidFill>
                  <a:srgbClr val="FFFFFF"/>
                </a:solidFill>
                <a:latin typeface="Calibri"/>
                <a:cs typeface="Calibri"/>
              </a:rPr>
              <a:t>meaning</a:t>
            </a:r>
            <a:endParaRPr sz="2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75"/>
              </a:spcBef>
              <a:buFont typeface="Wingdings"/>
              <a:buChar char=""/>
              <a:tabLst>
                <a:tab pos="241300" algn="l"/>
              </a:tabLst>
            </a:pPr>
            <a:r>
              <a:rPr dirty="0" sz="2800" spc="-10" b="1">
                <a:solidFill>
                  <a:srgbClr val="FFFFFF"/>
                </a:solidFill>
                <a:latin typeface="Calibri"/>
                <a:cs typeface="Calibri"/>
              </a:rPr>
              <a:t>Preparation</a:t>
            </a:r>
            <a:r>
              <a:rPr dirty="0" sz="2800" spc="-9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5" b="1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dirty="0" sz="2800" spc="-10" b="1">
                <a:solidFill>
                  <a:srgbClr val="FFFFFF"/>
                </a:solidFill>
                <a:latin typeface="Calibri"/>
                <a:cs typeface="Calibri"/>
              </a:rPr>
              <a:t> good</a:t>
            </a:r>
            <a:r>
              <a:rPr dirty="0" sz="2800" spc="-3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5" b="1">
                <a:solidFill>
                  <a:srgbClr val="FFFFFF"/>
                </a:solidFill>
                <a:latin typeface="Calibri"/>
                <a:cs typeface="Calibri"/>
              </a:rPr>
              <a:t>timing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20" name="object 2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0" y="1853183"/>
            <a:ext cx="778002" cy="570738"/>
          </a:xfrm>
          <a:prstGeom prst="rect">
            <a:avLst/>
          </a:prstGeom>
        </p:spPr>
      </p:pic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54660" y="1329639"/>
            <a:ext cx="440055" cy="65151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100" spc="5" b="0">
                <a:latin typeface="Wingdings"/>
                <a:cs typeface="Wingdings"/>
              </a:rPr>
              <a:t></a:t>
            </a:r>
            <a:endParaRPr sz="4100">
              <a:latin typeface="Wingdings"/>
              <a:cs typeface="Wingdings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481850" y="624827"/>
            <a:ext cx="8480425" cy="6231255"/>
            <a:chOff x="481850" y="624827"/>
            <a:chExt cx="8480425" cy="6231255"/>
          </a:xfrm>
        </p:grpSpPr>
        <p:pic>
          <p:nvPicPr>
            <p:cNvPr id="23" name="object 2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09016" y="1853184"/>
              <a:ext cx="3822954" cy="336041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81850" y="1508759"/>
              <a:ext cx="3858755" cy="446659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505712" y="624827"/>
              <a:ext cx="5718810" cy="823734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273296" y="4379977"/>
              <a:ext cx="2542794" cy="2442210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766560" y="4319017"/>
              <a:ext cx="2195322" cy="2536698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586728" y="1380744"/>
              <a:ext cx="2375154" cy="29512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2286000"/>
            <a:ext cx="4457065" cy="2472690"/>
            <a:chOff x="0" y="2286000"/>
            <a:chExt cx="4457065" cy="24726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307335"/>
              <a:ext cx="451866" cy="75971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319528"/>
              <a:ext cx="421398" cy="71704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480" y="2286000"/>
              <a:ext cx="1640586" cy="81457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671" y="2301240"/>
              <a:ext cx="1597914" cy="76885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7847" y="2682240"/>
              <a:ext cx="509778" cy="64388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0040" y="2694431"/>
              <a:ext cx="473201" cy="60731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24255" y="2667000"/>
              <a:ext cx="3932682" cy="68656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36448" y="2679191"/>
              <a:ext cx="3896105" cy="64998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011423"/>
              <a:ext cx="451866" cy="75971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3023616"/>
              <a:ext cx="421398" cy="71704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0480" y="2990087"/>
              <a:ext cx="1914906" cy="81457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2671" y="3005327"/>
              <a:ext cx="1872233" cy="76885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7847" y="3383280"/>
              <a:ext cx="509778" cy="64389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0040" y="3395472"/>
              <a:ext cx="473201" cy="60731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24255" y="3368039"/>
              <a:ext cx="3621786" cy="68656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36448" y="3380232"/>
              <a:ext cx="3585210" cy="64998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712463"/>
              <a:ext cx="451866" cy="759713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3724655"/>
              <a:ext cx="421398" cy="717042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0480" y="3691127"/>
              <a:ext cx="1530858" cy="81457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2671" y="3706367"/>
              <a:ext cx="1488186" cy="768857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7847" y="4087367"/>
              <a:ext cx="509778" cy="64389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0040" y="4099560"/>
              <a:ext cx="473201" cy="607313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24255" y="4072127"/>
              <a:ext cx="2725674" cy="686562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36448" y="4084320"/>
              <a:ext cx="2689098" cy="649986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40335" y="2406776"/>
            <a:ext cx="4206240" cy="21278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241300" indent="-229235">
              <a:lnSpc>
                <a:spcPts val="2985"/>
              </a:lnSpc>
              <a:spcBef>
                <a:spcPts val="90"/>
              </a:spcBef>
              <a:buFont typeface="Wingdings"/>
              <a:buChar char=""/>
              <a:tabLst>
                <a:tab pos="241935" algn="l"/>
              </a:tabLst>
            </a:pPr>
            <a:r>
              <a:rPr dirty="0" sz="2600" spc="-25" b="1">
                <a:solidFill>
                  <a:srgbClr val="FFFFFF"/>
                </a:solidFill>
                <a:latin typeface="Calibri"/>
                <a:cs typeface="Calibri"/>
              </a:rPr>
              <a:t>Volume</a:t>
            </a:r>
            <a:endParaRPr sz="2600">
              <a:latin typeface="Calibri"/>
              <a:cs typeface="Calibri"/>
            </a:endParaRPr>
          </a:p>
          <a:p>
            <a:pPr lvl="1" marL="698500" indent="-229235">
              <a:lnSpc>
                <a:spcPts val="2505"/>
              </a:lnSpc>
              <a:buFont typeface="Arial MT"/>
              <a:buChar char="•"/>
              <a:tabLst>
                <a:tab pos="698500" algn="l"/>
                <a:tab pos="699135" algn="l"/>
              </a:tabLst>
            </a:pPr>
            <a:r>
              <a:rPr dirty="0" sz="2200" spc="-10" b="1">
                <a:solidFill>
                  <a:srgbClr val="FFFFFF"/>
                </a:solidFill>
                <a:latin typeface="Calibri"/>
                <a:cs typeface="Calibri"/>
              </a:rPr>
              <a:t>Speak</a:t>
            </a:r>
            <a:r>
              <a:rPr dirty="0" sz="2200" spc="-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spc="-10" b="1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dirty="0" sz="2200" spc="1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spc="-5" b="1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dirty="0" sz="2200" spc="-1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back</a:t>
            </a:r>
            <a:r>
              <a:rPr dirty="0" sz="220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spc="-5" b="1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dirty="0" sz="2200" b="1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dirty="0" sz="2200" spc="-1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spc="-10" b="1">
                <a:solidFill>
                  <a:srgbClr val="FFFFFF"/>
                </a:solidFill>
                <a:latin typeface="Calibri"/>
                <a:cs typeface="Calibri"/>
              </a:rPr>
              <a:t>room</a:t>
            </a:r>
            <a:endParaRPr sz="2200">
              <a:latin typeface="Calibri"/>
              <a:cs typeface="Calibri"/>
            </a:endParaRPr>
          </a:p>
          <a:p>
            <a:pPr marL="241300" indent="-229235">
              <a:lnSpc>
                <a:spcPts val="2970"/>
              </a:lnSpc>
              <a:spcBef>
                <a:spcPts val="60"/>
              </a:spcBef>
              <a:buFont typeface="Wingdings"/>
              <a:buChar char=""/>
              <a:tabLst>
                <a:tab pos="241935" algn="l"/>
              </a:tabLst>
            </a:pPr>
            <a:r>
              <a:rPr dirty="0" sz="2600" spc="-30" b="1">
                <a:solidFill>
                  <a:srgbClr val="FFFFFF"/>
                </a:solidFill>
                <a:latin typeface="Calibri"/>
                <a:cs typeface="Calibri"/>
              </a:rPr>
              <a:t>Variation</a:t>
            </a:r>
            <a:endParaRPr sz="2600">
              <a:latin typeface="Calibri"/>
              <a:cs typeface="Calibri"/>
            </a:endParaRPr>
          </a:p>
          <a:p>
            <a:pPr lvl="1" marL="698500" indent="-229235">
              <a:lnSpc>
                <a:spcPts val="2490"/>
              </a:lnSpc>
              <a:buFont typeface="Arial MT"/>
              <a:buChar char="•"/>
              <a:tabLst>
                <a:tab pos="698500" algn="l"/>
                <a:tab pos="699135" algn="l"/>
              </a:tabLst>
            </a:pPr>
            <a:r>
              <a:rPr dirty="0" sz="2200" spc="-35" b="1">
                <a:solidFill>
                  <a:srgbClr val="FFFFFF"/>
                </a:solidFill>
                <a:latin typeface="Calibri"/>
                <a:cs typeface="Calibri"/>
              </a:rPr>
              <a:t>Vary</a:t>
            </a:r>
            <a:r>
              <a:rPr dirty="0" sz="2200" spc="-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spc="-10" b="1">
                <a:solidFill>
                  <a:srgbClr val="FFFFFF"/>
                </a:solidFill>
                <a:latin typeface="Calibri"/>
                <a:cs typeface="Calibri"/>
              </a:rPr>
              <a:t>your</a:t>
            </a:r>
            <a:r>
              <a:rPr dirty="0" sz="22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spc="-5" b="1">
                <a:solidFill>
                  <a:srgbClr val="FFFFFF"/>
                </a:solidFill>
                <a:latin typeface="Calibri"/>
                <a:cs typeface="Calibri"/>
              </a:rPr>
              <a:t>pitch</a:t>
            </a:r>
            <a:r>
              <a:rPr dirty="0" sz="2200" spc="-6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spc="-5" b="1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dirty="0" sz="2200" spc="-1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spc="-5" b="1">
                <a:solidFill>
                  <a:srgbClr val="FFFFFF"/>
                </a:solidFill>
                <a:latin typeface="Calibri"/>
                <a:cs typeface="Calibri"/>
              </a:rPr>
              <a:t>volume</a:t>
            </a:r>
            <a:endParaRPr sz="2200">
              <a:latin typeface="Calibri"/>
              <a:cs typeface="Calibri"/>
            </a:endParaRPr>
          </a:p>
          <a:p>
            <a:pPr marL="241300" indent="-229235">
              <a:lnSpc>
                <a:spcPts val="2985"/>
              </a:lnSpc>
              <a:spcBef>
                <a:spcPts val="55"/>
              </a:spcBef>
              <a:buFont typeface="Wingdings"/>
              <a:buChar char=""/>
              <a:tabLst>
                <a:tab pos="241935" algn="l"/>
              </a:tabLst>
            </a:pPr>
            <a:r>
              <a:rPr dirty="0" sz="2600" spc="-20" b="1">
                <a:solidFill>
                  <a:srgbClr val="FFFFFF"/>
                </a:solidFill>
                <a:latin typeface="Calibri"/>
                <a:cs typeface="Calibri"/>
              </a:rPr>
              <a:t>Pauses</a:t>
            </a:r>
            <a:endParaRPr sz="2600">
              <a:latin typeface="Calibri"/>
              <a:cs typeface="Calibri"/>
            </a:endParaRPr>
          </a:p>
          <a:p>
            <a:pPr lvl="1" marL="698500" indent="-229235">
              <a:lnSpc>
                <a:spcPts val="2505"/>
              </a:lnSpc>
              <a:buFont typeface="Arial MT"/>
              <a:buChar char="•"/>
              <a:tabLst>
                <a:tab pos="698500" algn="l"/>
                <a:tab pos="699135" algn="l"/>
              </a:tabLst>
            </a:pPr>
            <a:r>
              <a:rPr dirty="0" sz="2200" spc="-15" b="1">
                <a:solidFill>
                  <a:srgbClr val="FFFFFF"/>
                </a:solidFill>
                <a:latin typeface="Calibri"/>
                <a:cs typeface="Calibri"/>
              </a:rPr>
              <a:t>Pause</a:t>
            </a:r>
            <a:r>
              <a:rPr dirty="0" sz="22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spc="-10" b="1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dirty="0" sz="2200" spc="-3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spc="-5" b="1">
                <a:solidFill>
                  <a:srgbClr val="FFFFFF"/>
                </a:solidFill>
                <a:latin typeface="Calibri"/>
                <a:cs typeface="Calibri"/>
              </a:rPr>
              <a:t>emphasize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28" name="object 28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0" y="1853183"/>
            <a:ext cx="778002" cy="570738"/>
          </a:xfrm>
          <a:prstGeom prst="rect">
            <a:avLst/>
          </a:prstGeom>
        </p:spPr>
      </p:pic>
      <p:sp>
        <p:nvSpPr>
          <p:cNvPr id="29" name="object 29"/>
          <p:cNvSpPr txBox="1">
            <a:spLocks noGrp="1"/>
          </p:cNvSpPr>
          <p:nvPr>
            <p:ph type="title"/>
          </p:nvPr>
        </p:nvSpPr>
        <p:spPr>
          <a:xfrm>
            <a:off x="54660" y="1329639"/>
            <a:ext cx="440055" cy="65151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100" spc="5" b="0">
                <a:latin typeface="Wingdings"/>
                <a:cs typeface="Wingdings"/>
              </a:rPr>
              <a:t></a:t>
            </a:r>
            <a:endParaRPr sz="4100">
              <a:latin typeface="Wingdings"/>
              <a:cs typeface="Wingdings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481850" y="1517396"/>
            <a:ext cx="2661285" cy="662940"/>
            <a:chOff x="481850" y="1517396"/>
            <a:chExt cx="2661285" cy="662940"/>
          </a:xfrm>
        </p:grpSpPr>
        <p:pic>
          <p:nvPicPr>
            <p:cNvPr id="31" name="object 3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87680" y="1853184"/>
              <a:ext cx="2640330" cy="326898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81850" y="1517396"/>
              <a:ext cx="2660891" cy="438530"/>
            </a:xfrm>
            <a:prstGeom prst="rect">
              <a:avLst/>
            </a:prstGeom>
          </p:spPr>
        </p:pic>
      </p:grpSp>
      <p:pic>
        <p:nvPicPr>
          <p:cNvPr id="33" name="object 33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505711" y="624827"/>
            <a:ext cx="5718810" cy="823734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4069079" y="2395726"/>
            <a:ext cx="3816096" cy="4440934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6679" y="2225039"/>
            <a:ext cx="4880610" cy="3265170"/>
            <a:chOff x="106679" y="2225039"/>
            <a:chExt cx="4880610" cy="32651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679" y="2246375"/>
              <a:ext cx="634746" cy="75971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1919" y="2261615"/>
              <a:ext cx="592074" cy="71704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0039" y="2225039"/>
              <a:ext cx="4078986" cy="81457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5279" y="2240279"/>
              <a:ext cx="4036314" cy="77190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679" y="2651759"/>
              <a:ext cx="634746" cy="75971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1919" y="2666999"/>
              <a:ext cx="592074" cy="71704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0039" y="2630423"/>
              <a:ext cx="2396490" cy="81457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35279" y="2645663"/>
              <a:ext cx="2353818" cy="77190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679" y="3057143"/>
              <a:ext cx="634746" cy="75971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1919" y="3072383"/>
              <a:ext cx="592074" cy="71704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20039" y="3035807"/>
              <a:ext cx="4146041" cy="81457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35279" y="3051047"/>
              <a:ext cx="4103370" cy="77190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20039" y="3313175"/>
              <a:ext cx="1741170" cy="81457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35279" y="3328415"/>
              <a:ext cx="1698498" cy="77190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679" y="3736847"/>
              <a:ext cx="634746" cy="75971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1919" y="3752087"/>
              <a:ext cx="592074" cy="71704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20039" y="3715511"/>
              <a:ext cx="4103370" cy="81457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35279" y="3730751"/>
              <a:ext cx="4060698" cy="77190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20039" y="3992879"/>
              <a:ext cx="4667250" cy="81457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35279" y="4008119"/>
              <a:ext cx="4624578" cy="77190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679" y="4419600"/>
              <a:ext cx="634746" cy="759713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1919" y="4434839"/>
              <a:ext cx="592074" cy="717042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20039" y="4398263"/>
              <a:ext cx="4338066" cy="814578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35279" y="4413504"/>
              <a:ext cx="4295394" cy="771906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20039" y="4675632"/>
              <a:ext cx="3454146" cy="814578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35279" y="4690872"/>
              <a:ext cx="3411474" cy="771905"/>
            </a:xfrm>
            <a:prstGeom prst="rect">
              <a:avLst/>
            </a:prstGeom>
          </p:spPr>
        </p:pic>
      </p:grpSp>
      <p:sp>
        <p:nvSpPr>
          <p:cNvPr id="29" name="object 29"/>
          <p:cNvSpPr txBox="1"/>
          <p:nvPr/>
        </p:nvSpPr>
        <p:spPr>
          <a:xfrm>
            <a:off x="330504" y="2346451"/>
            <a:ext cx="4253230" cy="287274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0"/>
              </a:spcBef>
              <a:buFont typeface="Wingdings"/>
              <a:buChar char=""/>
              <a:tabLst>
                <a:tab pos="241300" algn="l"/>
              </a:tabLst>
            </a:pPr>
            <a:r>
              <a:rPr dirty="0" sz="2600" spc="-10" b="1">
                <a:solidFill>
                  <a:srgbClr val="FFFFFF"/>
                </a:solidFill>
                <a:latin typeface="Calibri"/>
                <a:cs typeface="Calibri"/>
              </a:rPr>
              <a:t>Speak</a:t>
            </a:r>
            <a:r>
              <a:rPr dirty="0" sz="2600" spc="2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25" b="1">
                <a:solidFill>
                  <a:srgbClr val="FFFFFF"/>
                </a:solidFill>
                <a:latin typeface="Calibri"/>
                <a:cs typeface="Calibri"/>
              </a:rPr>
              <a:t>at</a:t>
            </a:r>
            <a:r>
              <a:rPr dirty="0" sz="2600" spc="1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15" b="1">
                <a:solidFill>
                  <a:srgbClr val="FFFFFF"/>
                </a:solidFill>
                <a:latin typeface="Calibri"/>
                <a:cs typeface="Calibri"/>
              </a:rPr>
              <a:t>reasonable</a:t>
            </a:r>
            <a:r>
              <a:rPr dirty="0" sz="2600" spc="6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10" b="1">
                <a:solidFill>
                  <a:srgbClr val="FFFFFF"/>
                </a:solidFill>
                <a:latin typeface="Calibri"/>
                <a:cs typeface="Calibri"/>
              </a:rPr>
              <a:t>pace</a:t>
            </a:r>
            <a:endParaRPr sz="26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75"/>
              </a:spcBef>
              <a:buFont typeface="Wingdings"/>
              <a:buChar char=""/>
              <a:tabLst>
                <a:tab pos="241300" algn="l"/>
              </a:tabLst>
            </a:pPr>
            <a:r>
              <a:rPr dirty="0" sz="2600" spc="-5" b="1">
                <a:solidFill>
                  <a:srgbClr val="FFFFFF"/>
                </a:solidFill>
                <a:latin typeface="Calibri"/>
                <a:cs typeface="Calibri"/>
              </a:rPr>
              <a:t>Use</a:t>
            </a:r>
            <a:r>
              <a:rPr dirty="0" sz="2600" spc="-3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10" b="1">
                <a:solidFill>
                  <a:srgbClr val="FFFFFF"/>
                </a:solidFill>
                <a:latin typeface="Calibri"/>
                <a:cs typeface="Calibri"/>
              </a:rPr>
              <a:t>inflection</a:t>
            </a:r>
            <a:endParaRPr sz="2600">
              <a:latin typeface="Calibri"/>
              <a:cs typeface="Calibri"/>
            </a:endParaRPr>
          </a:p>
          <a:p>
            <a:pPr marL="241300" marR="447040" indent="-228600">
              <a:lnSpc>
                <a:spcPct val="70000"/>
              </a:lnSpc>
              <a:spcBef>
                <a:spcPts val="1010"/>
              </a:spcBef>
              <a:buFont typeface="Wingdings"/>
              <a:buChar char=""/>
              <a:tabLst>
                <a:tab pos="241300" algn="l"/>
              </a:tabLst>
            </a:pPr>
            <a:r>
              <a:rPr dirty="0" sz="2600" spc="-10" b="1">
                <a:solidFill>
                  <a:srgbClr val="FFFFFF"/>
                </a:solidFill>
                <a:latin typeface="Calibri"/>
                <a:cs typeface="Calibri"/>
              </a:rPr>
              <a:t>Project</a:t>
            </a:r>
            <a:r>
              <a:rPr dirty="0" sz="2600" spc="2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15" b="1">
                <a:solidFill>
                  <a:srgbClr val="FFFFFF"/>
                </a:solidFill>
                <a:latin typeface="Calibri"/>
                <a:cs typeface="Calibri"/>
              </a:rPr>
              <a:t>your</a:t>
            </a:r>
            <a:r>
              <a:rPr dirty="0" sz="2600" spc="1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10" b="1">
                <a:solidFill>
                  <a:srgbClr val="FFFFFF"/>
                </a:solidFill>
                <a:latin typeface="Calibri"/>
                <a:cs typeface="Calibri"/>
              </a:rPr>
              <a:t>voice.</a:t>
            </a:r>
            <a:r>
              <a:rPr dirty="0" sz="2600" spc="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10" b="1">
                <a:solidFill>
                  <a:srgbClr val="FFFFFF"/>
                </a:solidFill>
                <a:latin typeface="Calibri"/>
                <a:cs typeface="Calibri"/>
              </a:rPr>
              <a:t>Do</a:t>
            </a:r>
            <a:r>
              <a:rPr dirty="0" sz="2600" spc="-1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5" b="1">
                <a:solidFill>
                  <a:srgbClr val="FFFFFF"/>
                </a:solidFill>
                <a:latin typeface="Calibri"/>
                <a:cs typeface="Calibri"/>
              </a:rPr>
              <a:t>not </a:t>
            </a:r>
            <a:r>
              <a:rPr dirty="0" sz="2600" spc="-57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10" b="1">
                <a:solidFill>
                  <a:srgbClr val="FFFFFF"/>
                </a:solidFill>
                <a:latin typeface="Calibri"/>
                <a:cs typeface="Calibri"/>
              </a:rPr>
              <a:t>mumble.</a:t>
            </a:r>
            <a:endParaRPr sz="2600">
              <a:latin typeface="Calibri"/>
              <a:cs typeface="Calibri"/>
            </a:endParaRPr>
          </a:p>
          <a:p>
            <a:pPr marL="241300" marR="5080" indent="-228600">
              <a:lnSpc>
                <a:spcPct val="70000"/>
              </a:lnSpc>
              <a:spcBef>
                <a:spcPts val="985"/>
              </a:spcBef>
              <a:buFont typeface="Wingdings"/>
              <a:buChar char=""/>
              <a:tabLst>
                <a:tab pos="241300" algn="l"/>
                <a:tab pos="3242945" algn="l"/>
              </a:tabLst>
            </a:pPr>
            <a:r>
              <a:rPr dirty="0" sz="2600" spc="-60" b="1">
                <a:solidFill>
                  <a:srgbClr val="FFFFFF"/>
                </a:solidFill>
                <a:latin typeface="Calibri"/>
                <a:cs typeface="Calibri"/>
              </a:rPr>
              <a:t>Talk</a:t>
            </a:r>
            <a:r>
              <a:rPr dirty="0" sz="2600" spc="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25" b="1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dirty="0" sz="2600" spc="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10" b="1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dirty="0" sz="2600" spc="4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10" b="1">
                <a:solidFill>
                  <a:srgbClr val="FFFFFF"/>
                </a:solidFill>
                <a:latin typeface="Calibri"/>
                <a:cs typeface="Calibri"/>
              </a:rPr>
              <a:t>audience:	Not </a:t>
            </a:r>
            <a:r>
              <a:rPr dirty="0" sz="2600" spc="-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15" b="1">
                <a:solidFill>
                  <a:srgbClr val="FFFFFF"/>
                </a:solidFill>
                <a:latin typeface="Calibri"/>
                <a:cs typeface="Calibri"/>
              </a:rPr>
              <a:t>screen,</a:t>
            </a:r>
            <a:r>
              <a:rPr dirty="0" sz="2600" spc="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25" b="1">
                <a:solidFill>
                  <a:srgbClr val="FFFFFF"/>
                </a:solidFill>
                <a:latin typeface="Calibri"/>
                <a:cs typeface="Calibri"/>
              </a:rPr>
              <a:t>camera,</a:t>
            </a:r>
            <a:r>
              <a:rPr dirty="0" sz="2600" spc="8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15" b="1">
                <a:solidFill>
                  <a:srgbClr val="FFFFFF"/>
                </a:solidFill>
                <a:latin typeface="Calibri"/>
                <a:cs typeface="Calibri"/>
              </a:rPr>
              <a:t>notes,</a:t>
            </a:r>
            <a:r>
              <a:rPr dirty="0" sz="2600" spc="2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5" b="1">
                <a:solidFill>
                  <a:srgbClr val="FFFFFF"/>
                </a:solidFill>
                <a:latin typeface="Calibri"/>
                <a:cs typeface="Calibri"/>
              </a:rPr>
              <a:t>or</a:t>
            </a:r>
            <a:r>
              <a:rPr dirty="0" sz="2600" spc="-1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5" b="1">
                <a:solidFill>
                  <a:srgbClr val="FFFFFF"/>
                </a:solidFill>
                <a:latin typeface="Calibri"/>
                <a:cs typeface="Calibri"/>
              </a:rPr>
              <a:t>self</a:t>
            </a:r>
            <a:endParaRPr sz="2600">
              <a:latin typeface="Calibri"/>
              <a:cs typeface="Calibri"/>
            </a:endParaRPr>
          </a:p>
          <a:p>
            <a:pPr marL="241300" marR="340995" indent="-228600">
              <a:lnSpc>
                <a:spcPct val="70100"/>
              </a:lnSpc>
              <a:spcBef>
                <a:spcPts val="1005"/>
              </a:spcBef>
              <a:buFont typeface="Wingdings"/>
              <a:buChar char=""/>
              <a:tabLst>
                <a:tab pos="241300" algn="l"/>
              </a:tabLst>
            </a:pPr>
            <a:r>
              <a:rPr dirty="0" sz="2600" spc="-5" b="1">
                <a:solidFill>
                  <a:srgbClr val="FFFFFF"/>
                </a:solidFill>
                <a:latin typeface="Calibri"/>
                <a:cs typeface="Calibri"/>
              </a:rPr>
              <a:t>Use</a:t>
            </a:r>
            <a:r>
              <a:rPr dirty="0" sz="260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15" b="1">
                <a:solidFill>
                  <a:srgbClr val="FFFFFF"/>
                </a:solidFill>
                <a:latin typeface="Calibri"/>
                <a:cs typeface="Calibri"/>
              </a:rPr>
              <a:t>professional</a:t>
            </a:r>
            <a:r>
              <a:rPr dirty="0" sz="2600" spc="6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10" b="1">
                <a:solidFill>
                  <a:srgbClr val="FFFFFF"/>
                </a:solidFill>
                <a:latin typeface="Calibri"/>
                <a:cs typeface="Calibri"/>
              </a:rPr>
              <a:t>language. </a:t>
            </a:r>
            <a:r>
              <a:rPr dirty="0" sz="2600" spc="-57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30" b="1">
                <a:solidFill>
                  <a:srgbClr val="FFFFFF"/>
                </a:solidFill>
                <a:latin typeface="Calibri"/>
                <a:cs typeface="Calibri"/>
              </a:rPr>
              <a:t>Avoid</a:t>
            </a:r>
            <a:r>
              <a:rPr dirty="0" sz="2600" spc="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5" b="1">
                <a:solidFill>
                  <a:srgbClr val="FFFFFF"/>
                </a:solidFill>
                <a:latin typeface="Calibri"/>
                <a:cs typeface="Calibri"/>
              </a:rPr>
              <a:t>idioms</a:t>
            </a:r>
            <a:r>
              <a:rPr dirty="0" sz="26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5" b="1">
                <a:solidFill>
                  <a:srgbClr val="FFFFFF"/>
                </a:solidFill>
                <a:latin typeface="Calibri"/>
                <a:cs typeface="Calibri"/>
              </a:rPr>
              <a:t>/</a:t>
            </a:r>
            <a:r>
              <a:rPr dirty="0" sz="2600" spc="-1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5" b="1">
                <a:solidFill>
                  <a:srgbClr val="FFFFFF"/>
                </a:solidFill>
                <a:latin typeface="Calibri"/>
                <a:cs typeface="Calibri"/>
              </a:rPr>
              <a:t>slang.</a:t>
            </a:r>
            <a:endParaRPr sz="2600">
              <a:latin typeface="Calibri"/>
              <a:cs typeface="Calibri"/>
            </a:endParaRPr>
          </a:p>
        </p:txBody>
      </p:sp>
      <p:pic>
        <p:nvPicPr>
          <p:cNvPr id="30" name="object 30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0" y="1853183"/>
            <a:ext cx="778002" cy="570738"/>
          </a:xfrm>
          <a:prstGeom prst="rect">
            <a:avLst/>
          </a:prstGeom>
        </p:spPr>
      </p:pic>
      <p:sp>
        <p:nvSpPr>
          <p:cNvPr id="31" name="object 31"/>
          <p:cNvSpPr txBox="1">
            <a:spLocks noGrp="1"/>
          </p:cNvSpPr>
          <p:nvPr>
            <p:ph type="title"/>
          </p:nvPr>
        </p:nvSpPr>
        <p:spPr>
          <a:xfrm>
            <a:off x="54660" y="1329639"/>
            <a:ext cx="440055" cy="65151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100" spc="5" b="0">
                <a:latin typeface="Wingdings"/>
                <a:cs typeface="Wingdings"/>
              </a:rPr>
              <a:t></a:t>
            </a:r>
            <a:endParaRPr sz="4100">
              <a:latin typeface="Wingdings"/>
              <a:cs typeface="Wingdings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481850" y="1508760"/>
            <a:ext cx="2896235" cy="680720"/>
            <a:chOff x="481850" y="1508760"/>
            <a:chExt cx="2896235" cy="680720"/>
          </a:xfrm>
        </p:grpSpPr>
        <p:pic>
          <p:nvPicPr>
            <p:cNvPr id="33" name="object 3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87680" y="1853184"/>
              <a:ext cx="2890266" cy="336041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81850" y="1508760"/>
              <a:ext cx="2895587" cy="446659"/>
            </a:xfrm>
            <a:prstGeom prst="rect">
              <a:avLst/>
            </a:prstGeom>
          </p:spPr>
        </p:pic>
      </p:grpSp>
      <p:pic>
        <p:nvPicPr>
          <p:cNvPr id="35" name="object 35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505711" y="624827"/>
            <a:ext cx="5718810" cy="823734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5093208" y="1597152"/>
            <a:ext cx="3599688" cy="35814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1439" y="2276855"/>
            <a:ext cx="5185410" cy="3168015"/>
            <a:chOff x="91439" y="2276855"/>
            <a:chExt cx="5185410" cy="31680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439" y="2295143"/>
              <a:ext cx="677418" cy="81457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679" y="2310383"/>
              <a:ext cx="634746" cy="77190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4799" y="2276855"/>
              <a:ext cx="3100578" cy="86639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0039" y="2292095"/>
              <a:ext cx="3057906" cy="82372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439" y="2807207"/>
              <a:ext cx="677418" cy="81457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679" y="2822447"/>
              <a:ext cx="634746" cy="77190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4799" y="2788919"/>
              <a:ext cx="4295394" cy="86639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0039" y="2804159"/>
              <a:ext cx="4252722" cy="82372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439" y="3319272"/>
              <a:ext cx="677418" cy="81457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679" y="3334511"/>
              <a:ext cx="634746" cy="77190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04799" y="3300983"/>
              <a:ext cx="3271266" cy="86639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20039" y="3316223"/>
              <a:ext cx="3228594" cy="82372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439" y="3828288"/>
              <a:ext cx="677418" cy="81457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679" y="3843527"/>
              <a:ext cx="634746" cy="77190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04799" y="3810000"/>
              <a:ext cx="3664458" cy="86639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20039" y="3825239"/>
              <a:ext cx="3621786" cy="82372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422904" y="3810000"/>
              <a:ext cx="723138" cy="86639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438143" y="3825239"/>
              <a:ext cx="680465" cy="823722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672839" y="3810000"/>
              <a:ext cx="1604010" cy="866394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688080" y="3825239"/>
              <a:ext cx="1561338" cy="823722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04799" y="4194048"/>
              <a:ext cx="4539234" cy="866394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20039" y="4209288"/>
              <a:ext cx="4496562" cy="823722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04799" y="4578095"/>
              <a:ext cx="2420874" cy="866393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20039" y="4593335"/>
              <a:ext cx="2378202" cy="823722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330504" y="2316621"/>
            <a:ext cx="4605020" cy="2840355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775"/>
              </a:spcBef>
              <a:buFont typeface="Wingdings"/>
              <a:buChar char=""/>
              <a:tabLst>
                <a:tab pos="241300" algn="l"/>
              </a:tabLst>
            </a:pPr>
            <a:r>
              <a:rPr dirty="0" sz="2800" spc="5" b="1">
                <a:solidFill>
                  <a:srgbClr val="FFFFFF"/>
                </a:solidFill>
                <a:latin typeface="Calibri"/>
                <a:cs typeface="Calibri"/>
              </a:rPr>
              <a:t>Ask</a:t>
            </a:r>
            <a:r>
              <a:rPr dirty="0" sz="2800" spc="-3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5" b="1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dirty="0" sz="28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b="1">
                <a:solidFill>
                  <a:srgbClr val="FFFFFF"/>
                </a:solidFill>
                <a:latin typeface="Calibri"/>
                <a:cs typeface="Calibri"/>
              </a:rPr>
              <a:t>questions</a:t>
            </a:r>
            <a:endParaRPr sz="2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70"/>
              </a:spcBef>
              <a:buFont typeface="Wingdings"/>
              <a:buChar char=""/>
              <a:tabLst>
                <a:tab pos="241300" algn="l"/>
              </a:tabLst>
            </a:pPr>
            <a:r>
              <a:rPr dirty="0" sz="2800" spc="5" b="1">
                <a:solidFill>
                  <a:srgbClr val="FFFFFF"/>
                </a:solidFill>
                <a:latin typeface="Calibri"/>
                <a:cs typeface="Calibri"/>
              </a:rPr>
              <a:t>Be</a:t>
            </a:r>
            <a:r>
              <a:rPr dirty="0" sz="28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 b="1">
                <a:solidFill>
                  <a:srgbClr val="FFFFFF"/>
                </a:solidFill>
                <a:latin typeface="Calibri"/>
                <a:cs typeface="Calibri"/>
              </a:rPr>
              <a:t>receptive</a:t>
            </a:r>
            <a:r>
              <a:rPr dirty="0" sz="2800" spc="-7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 b="1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dirty="0" sz="2800" spc="-4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b="1">
                <a:solidFill>
                  <a:srgbClr val="FFFFFF"/>
                </a:solidFill>
                <a:latin typeface="Calibri"/>
                <a:cs typeface="Calibri"/>
              </a:rPr>
              <a:t>questions</a:t>
            </a:r>
            <a:endParaRPr sz="2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75"/>
              </a:spcBef>
              <a:buFont typeface="Wingdings"/>
              <a:buChar char=""/>
              <a:tabLst>
                <a:tab pos="241300" algn="l"/>
              </a:tabLst>
            </a:pPr>
            <a:r>
              <a:rPr dirty="0" sz="2800" spc="-20" b="1">
                <a:solidFill>
                  <a:srgbClr val="FFFFFF"/>
                </a:solidFill>
                <a:latin typeface="Calibri"/>
                <a:cs typeface="Calibri"/>
              </a:rPr>
              <a:t>Wait</a:t>
            </a:r>
            <a:r>
              <a:rPr dirty="0" sz="2800" spc="-4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5" b="1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dirty="0" sz="28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b="1">
                <a:solidFill>
                  <a:srgbClr val="FFFFFF"/>
                </a:solidFill>
                <a:latin typeface="Calibri"/>
                <a:cs typeface="Calibri"/>
              </a:rPr>
              <a:t>questions</a:t>
            </a:r>
            <a:endParaRPr sz="2800">
              <a:latin typeface="Calibri"/>
              <a:cs typeface="Calibri"/>
            </a:endParaRPr>
          </a:p>
          <a:p>
            <a:pPr marL="241300" marR="5080" indent="-228600">
              <a:lnSpc>
                <a:spcPct val="90000"/>
              </a:lnSpc>
              <a:spcBef>
                <a:spcPts val="985"/>
              </a:spcBef>
              <a:buFont typeface="Wingdings"/>
              <a:buChar char=""/>
              <a:tabLst>
                <a:tab pos="241300" algn="l"/>
              </a:tabLst>
            </a:pPr>
            <a:r>
              <a:rPr dirty="0" sz="2800" b="1">
                <a:solidFill>
                  <a:srgbClr val="FFFFFF"/>
                </a:solidFill>
                <a:latin typeface="Calibri"/>
                <a:cs typeface="Calibri"/>
              </a:rPr>
              <a:t>Group</a:t>
            </a:r>
            <a:r>
              <a:rPr dirty="0" sz="2800" spc="-8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 b="1">
                <a:solidFill>
                  <a:srgbClr val="FFFFFF"/>
                </a:solidFill>
                <a:latin typeface="Calibri"/>
                <a:cs typeface="Calibri"/>
              </a:rPr>
              <a:t>presentations</a:t>
            </a:r>
            <a:r>
              <a:rPr dirty="0" sz="2800" spc="-4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5" b="1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dirty="0" sz="2800" spc="-9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5" b="1">
                <a:solidFill>
                  <a:srgbClr val="FFFFFF"/>
                </a:solidFill>
                <a:latin typeface="Calibri"/>
                <a:cs typeface="Calibri"/>
              </a:rPr>
              <a:t>decide </a:t>
            </a:r>
            <a:r>
              <a:rPr dirty="0" sz="2800" spc="-61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b="1">
                <a:solidFill>
                  <a:srgbClr val="FFFFFF"/>
                </a:solidFill>
                <a:latin typeface="Calibri"/>
                <a:cs typeface="Calibri"/>
              </a:rPr>
              <a:t>as a </a:t>
            </a:r>
            <a:r>
              <a:rPr dirty="0" sz="2800" spc="-5" b="1">
                <a:solidFill>
                  <a:srgbClr val="FFFFFF"/>
                </a:solidFill>
                <a:latin typeface="Calibri"/>
                <a:cs typeface="Calibri"/>
              </a:rPr>
              <a:t>team </a:t>
            </a:r>
            <a:r>
              <a:rPr dirty="0" sz="2800" b="1">
                <a:solidFill>
                  <a:srgbClr val="FFFFFF"/>
                </a:solidFill>
                <a:latin typeface="Calibri"/>
                <a:cs typeface="Calibri"/>
              </a:rPr>
              <a:t>who </a:t>
            </a:r>
            <a:r>
              <a:rPr dirty="0" sz="2800" spc="-5" b="1">
                <a:solidFill>
                  <a:srgbClr val="FFFFFF"/>
                </a:solidFill>
                <a:latin typeface="Calibri"/>
                <a:cs typeface="Calibri"/>
              </a:rPr>
              <a:t>will </a:t>
            </a:r>
            <a:r>
              <a:rPr dirty="0" sz="2800" spc="-10" b="1">
                <a:solidFill>
                  <a:srgbClr val="FFFFFF"/>
                </a:solidFill>
                <a:latin typeface="Calibri"/>
                <a:cs typeface="Calibri"/>
              </a:rPr>
              <a:t>answer </a:t>
            </a:r>
            <a:r>
              <a:rPr dirty="0" sz="2800" spc="-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5" b="1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dirty="0" sz="2800" spc="-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b="1">
                <a:solidFill>
                  <a:srgbClr val="FFFFFF"/>
                </a:solidFill>
                <a:latin typeface="Calibri"/>
                <a:cs typeface="Calibri"/>
              </a:rPr>
              <a:t>question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28" name="object 28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0" y="1853183"/>
            <a:ext cx="778002" cy="570738"/>
          </a:xfrm>
          <a:prstGeom prst="rect">
            <a:avLst/>
          </a:prstGeom>
        </p:spPr>
      </p:pic>
      <p:sp>
        <p:nvSpPr>
          <p:cNvPr id="29" name="object 29"/>
          <p:cNvSpPr txBox="1">
            <a:spLocks noGrp="1"/>
          </p:cNvSpPr>
          <p:nvPr>
            <p:ph type="title"/>
          </p:nvPr>
        </p:nvSpPr>
        <p:spPr>
          <a:xfrm>
            <a:off x="54660" y="1329639"/>
            <a:ext cx="440055" cy="65151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100" spc="5" b="0">
                <a:latin typeface="Wingdings"/>
                <a:cs typeface="Wingdings"/>
              </a:rPr>
              <a:t></a:t>
            </a:r>
            <a:endParaRPr sz="4100">
              <a:latin typeface="Wingdings"/>
              <a:cs typeface="Wingdings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481850" y="1506727"/>
            <a:ext cx="3801745" cy="682625"/>
            <a:chOff x="481850" y="1506727"/>
            <a:chExt cx="3801745" cy="682625"/>
          </a:xfrm>
        </p:grpSpPr>
        <p:pic>
          <p:nvPicPr>
            <p:cNvPr id="31" name="object 3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09016" y="1853184"/>
              <a:ext cx="3774186" cy="336041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81850" y="1506727"/>
              <a:ext cx="3800843" cy="447675"/>
            </a:xfrm>
            <a:prstGeom prst="rect">
              <a:avLst/>
            </a:prstGeom>
          </p:spPr>
        </p:pic>
      </p:grpSp>
      <p:pic>
        <p:nvPicPr>
          <p:cNvPr id="33" name="object 33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505711" y="624827"/>
            <a:ext cx="5718810" cy="823734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4712208" y="2017776"/>
            <a:ext cx="4316730" cy="247269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42416" y="609600"/>
            <a:ext cx="7272655" cy="6230620"/>
            <a:chOff x="1042416" y="609600"/>
            <a:chExt cx="7272655" cy="62306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62200" y="609600"/>
              <a:ext cx="3987546" cy="80543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2416" y="1267966"/>
              <a:ext cx="7272528" cy="557174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374904"/>
            <a:ext cx="8928100" cy="6114415"/>
            <a:chOff x="0" y="374904"/>
            <a:chExt cx="8928100" cy="61144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9391" y="374904"/>
              <a:ext cx="6965442" cy="131140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185672"/>
              <a:ext cx="8927591" cy="530352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374904"/>
            <a:ext cx="8787765" cy="6093460"/>
            <a:chOff x="0" y="374904"/>
            <a:chExt cx="8787765" cy="60934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9391" y="374904"/>
              <a:ext cx="6965442" cy="131140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301495"/>
              <a:ext cx="8787384" cy="516635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374904"/>
            <a:ext cx="8705215" cy="6007735"/>
            <a:chOff x="0" y="374904"/>
            <a:chExt cx="8705215" cy="60077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267968"/>
              <a:ext cx="8705087" cy="511454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2544" y="374904"/>
              <a:ext cx="6965442" cy="131140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374904"/>
            <a:ext cx="8415655" cy="6480175"/>
            <a:chOff x="0" y="374904"/>
            <a:chExt cx="8415655" cy="64801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9391" y="374904"/>
              <a:ext cx="6965442" cy="131140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484374"/>
              <a:ext cx="8415527" cy="537057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374904"/>
            <a:ext cx="9037320" cy="6151245"/>
            <a:chOff x="0" y="374904"/>
            <a:chExt cx="9037320" cy="61512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9391" y="374904"/>
              <a:ext cx="6965442" cy="131140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274064"/>
              <a:ext cx="9037319" cy="525170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374904"/>
            <a:ext cx="8857615" cy="5934710"/>
            <a:chOff x="0" y="374904"/>
            <a:chExt cx="8857615" cy="59347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9391" y="374904"/>
              <a:ext cx="6965442" cy="131140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484376"/>
              <a:ext cx="8857487" cy="482498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374904"/>
            <a:ext cx="8677910" cy="6096000"/>
            <a:chOff x="0" y="374904"/>
            <a:chExt cx="8677910" cy="6096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9391" y="374904"/>
              <a:ext cx="6965442" cy="131140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484376"/>
              <a:ext cx="8677655" cy="498652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3528" y="374904"/>
            <a:ext cx="8891270" cy="6276340"/>
            <a:chOff x="33528" y="374904"/>
            <a:chExt cx="8891270" cy="62763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9391" y="374904"/>
              <a:ext cx="6965442" cy="131140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528" y="1444751"/>
              <a:ext cx="8891016" cy="520598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9831" y="335279"/>
            <a:ext cx="8616950" cy="5974080"/>
            <a:chOff x="179831" y="335279"/>
            <a:chExt cx="8616950" cy="59740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9831" y="1386840"/>
              <a:ext cx="8616696" cy="492252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9391" y="335279"/>
              <a:ext cx="6965442" cy="130835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3255" y="374904"/>
            <a:ext cx="9001125" cy="6221095"/>
            <a:chOff x="143255" y="374904"/>
            <a:chExt cx="9001125" cy="62210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9392" y="374904"/>
              <a:ext cx="6965442" cy="131140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3255" y="1484376"/>
              <a:ext cx="9000744" cy="511149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4463" y="1701495"/>
            <a:ext cx="2332990" cy="51244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20"/>
              <a:t>Appearance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23088" y="1557527"/>
            <a:ext cx="7848600" cy="3743325"/>
            <a:chOff x="323088" y="1557527"/>
            <a:chExt cx="7848600" cy="37433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3088" y="3285744"/>
              <a:ext cx="3816096" cy="201472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55591" y="1557527"/>
              <a:ext cx="3816096" cy="187147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55591" y="3285744"/>
              <a:ext cx="3816096" cy="2014727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532001" y="2724657"/>
              <a:ext cx="786130" cy="411480"/>
            </a:xfrm>
            <a:custGeom>
              <a:avLst/>
              <a:gdLst/>
              <a:ahLst/>
              <a:cxnLst/>
              <a:rect l="l" t="t" r="r" b="b"/>
              <a:pathLst>
                <a:path w="786130" h="411480">
                  <a:moveTo>
                    <a:pt x="285115" y="27305"/>
                  </a:moveTo>
                  <a:lnTo>
                    <a:pt x="229489" y="0"/>
                  </a:lnTo>
                  <a:lnTo>
                    <a:pt x="226822" y="2451"/>
                  </a:lnTo>
                  <a:lnTo>
                    <a:pt x="226822" y="74041"/>
                  </a:lnTo>
                  <a:lnTo>
                    <a:pt x="215138" y="188341"/>
                  </a:lnTo>
                  <a:lnTo>
                    <a:pt x="144145" y="153416"/>
                  </a:lnTo>
                  <a:lnTo>
                    <a:pt x="226822" y="74041"/>
                  </a:lnTo>
                  <a:lnTo>
                    <a:pt x="226822" y="2451"/>
                  </a:lnTo>
                  <a:lnTo>
                    <a:pt x="0" y="210439"/>
                  </a:lnTo>
                  <a:lnTo>
                    <a:pt x="55753" y="237871"/>
                  </a:lnTo>
                  <a:lnTo>
                    <a:pt x="106299" y="189357"/>
                  </a:lnTo>
                  <a:lnTo>
                    <a:pt x="210439" y="240538"/>
                  </a:lnTo>
                  <a:lnTo>
                    <a:pt x="204089" y="310896"/>
                  </a:lnTo>
                  <a:lnTo>
                    <a:pt x="261239" y="338963"/>
                  </a:lnTo>
                  <a:lnTo>
                    <a:pt x="272694" y="189357"/>
                  </a:lnTo>
                  <a:lnTo>
                    <a:pt x="272770" y="188341"/>
                  </a:lnTo>
                  <a:lnTo>
                    <a:pt x="281533" y="74041"/>
                  </a:lnTo>
                  <a:lnTo>
                    <a:pt x="285115" y="27305"/>
                  </a:lnTo>
                  <a:close/>
                </a:path>
                <a:path w="786130" h="411480">
                  <a:moveTo>
                    <a:pt x="440055" y="157226"/>
                  </a:moveTo>
                  <a:lnTo>
                    <a:pt x="403098" y="148082"/>
                  </a:lnTo>
                  <a:lnTo>
                    <a:pt x="421132" y="76073"/>
                  </a:lnTo>
                  <a:lnTo>
                    <a:pt x="359156" y="93980"/>
                  </a:lnTo>
                  <a:lnTo>
                    <a:pt x="348996" y="134493"/>
                  </a:lnTo>
                  <a:lnTo>
                    <a:pt x="324231" y="128270"/>
                  </a:lnTo>
                  <a:lnTo>
                    <a:pt x="313436" y="171323"/>
                  </a:lnTo>
                  <a:lnTo>
                    <a:pt x="338201" y="177546"/>
                  </a:lnTo>
                  <a:lnTo>
                    <a:pt x="312775" y="279577"/>
                  </a:lnTo>
                  <a:lnTo>
                    <a:pt x="310426" y="290360"/>
                  </a:lnTo>
                  <a:lnTo>
                    <a:pt x="308914" y="298818"/>
                  </a:lnTo>
                  <a:lnTo>
                    <a:pt x="307340" y="314071"/>
                  </a:lnTo>
                  <a:lnTo>
                    <a:pt x="308229" y="321691"/>
                  </a:lnTo>
                  <a:lnTo>
                    <a:pt x="336054" y="351574"/>
                  </a:lnTo>
                  <a:lnTo>
                    <a:pt x="383679" y="359956"/>
                  </a:lnTo>
                  <a:lnTo>
                    <a:pt x="394335" y="358902"/>
                  </a:lnTo>
                  <a:lnTo>
                    <a:pt x="400177" y="315849"/>
                  </a:lnTo>
                  <a:lnTo>
                    <a:pt x="389763" y="316865"/>
                  </a:lnTo>
                  <a:lnTo>
                    <a:pt x="382143" y="316865"/>
                  </a:lnTo>
                  <a:lnTo>
                    <a:pt x="373507" y="314706"/>
                  </a:lnTo>
                  <a:lnTo>
                    <a:pt x="370713" y="313055"/>
                  </a:lnTo>
                  <a:lnTo>
                    <a:pt x="366649" y="308229"/>
                  </a:lnTo>
                  <a:lnTo>
                    <a:pt x="365633" y="305562"/>
                  </a:lnTo>
                  <a:lnTo>
                    <a:pt x="365633" y="302641"/>
                  </a:lnTo>
                  <a:lnTo>
                    <a:pt x="366014" y="299173"/>
                  </a:lnTo>
                  <a:lnTo>
                    <a:pt x="369112" y="284505"/>
                  </a:lnTo>
                  <a:lnTo>
                    <a:pt x="392430" y="191008"/>
                  </a:lnTo>
                  <a:lnTo>
                    <a:pt x="429260" y="200279"/>
                  </a:lnTo>
                  <a:lnTo>
                    <a:pt x="440055" y="157226"/>
                  </a:lnTo>
                  <a:close/>
                </a:path>
                <a:path w="786130" h="411480">
                  <a:moveTo>
                    <a:pt x="559181" y="178435"/>
                  </a:moveTo>
                  <a:lnTo>
                    <a:pt x="521716" y="172085"/>
                  </a:lnTo>
                  <a:lnTo>
                    <a:pt x="534035" y="98933"/>
                  </a:lnTo>
                  <a:lnTo>
                    <a:pt x="473710" y="121666"/>
                  </a:lnTo>
                  <a:lnTo>
                    <a:pt x="466725" y="162814"/>
                  </a:lnTo>
                  <a:lnTo>
                    <a:pt x="441579" y="158623"/>
                  </a:lnTo>
                  <a:lnTo>
                    <a:pt x="434213" y="202311"/>
                  </a:lnTo>
                  <a:lnTo>
                    <a:pt x="459359" y="206502"/>
                  </a:lnTo>
                  <a:lnTo>
                    <a:pt x="441960" y="310299"/>
                  </a:lnTo>
                  <a:lnTo>
                    <a:pt x="440461" y="321233"/>
                  </a:lnTo>
                  <a:lnTo>
                    <a:pt x="439572" y="329780"/>
                  </a:lnTo>
                  <a:lnTo>
                    <a:pt x="439293" y="335915"/>
                  </a:lnTo>
                  <a:lnTo>
                    <a:pt x="439293" y="345059"/>
                  </a:lnTo>
                  <a:lnTo>
                    <a:pt x="464477" y="377571"/>
                  </a:lnTo>
                  <a:lnTo>
                    <a:pt x="507936" y="385648"/>
                  </a:lnTo>
                  <a:lnTo>
                    <a:pt x="518883" y="384835"/>
                  </a:lnTo>
                  <a:lnTo>
                    <a:pt x="529336" y="382905"/>
                  </a:lnTo>
                  <a:lnTo>
                    <a:pt x="531876" y="339598"/>
                  </a:lnTo>
                  <a:lnTo>
                    <a:pt x="521589" y="341503"/>
                  </a:lnTo>
                  <a:lnTo>
                    <a:pt x="513969" y="342011"/>
                  </a:lnTo>
                  <a:lnTo>
                    <a:pt x="496531" y="325564"/>
                  </a:lnTo>
                  <a:lnTo>
                    <a:pt x="498436" y="310705"/>
                  </a:lnTo>
                  <a:lnTo>
                    <a:pt x="514350" y="215773"/>
                  </a:lnTo>
                  <a:lnTo>
                    <a:pt x="551815" y="222123"/>
                  </a:lnTo>
                  <a:lnTo>
                    <a:pt x="559181" y="178435"/>
                  </a:lnTo>
                  <a:close/>
                </a:path>
                <a:path w="786130" h="411480">
                  <a:moveTo>
                    <a:pt x="641858" y="188087"/>
                  </a:moveTo>
                  <a:lnTo>
                    <a:pt x="586613" y="182118"/>
                  </a:lnTo>
                  <a:lnTo>
                    <a:pt x="563753" y="391033"/>
                  </a:lnTo>
                  <a:lnTo>
                    <a:pt x="618998" y="397129"/>
                  </a:lnTo>
                  <a:lnTo>
                    <a:pt x="641858" y="188087"/>
                  </a:lnTo>
                  <a:close/>
                </a:path>
                <a:path w="786130" h="411480">
                  <a:moveTo>
                    <a:pt x="650621" y="108585"/>
                  </a:moveTo>
                  <a:lnTo>
                    <a:pt x="595376" y="102616"/>
                  </a:lnTo>
                  <a:lnTo>
                    <a:pt x="589788" y="153797"/>
                  </a:lnTo>
                  <a:lnTo>
                    <a:pt x="645033" y="159766"/>
                  </a:lnTo>
                  <a:lnTo>
                    <a:pt x="650621" y="108585"/>
                  </a:lnTo>
                  <a:close/>
                </a:path>
                <a:path w="786130" h="411480">
                  <a:moveTo>
                    <a:pt x="785749" y="198628"/>
                  </a:moveTo>
                  <a:lnTo>
                    <a:pt x="747776" y="196469"/>
                  </a:lnTo>
                  <a:lnTo>
                    <a:pt x="752094" y="122428"/>
                  </a:lnTo>
                  <a:lnTo>
                    <a:pt x="694436" y="151511"/>
                  </a:lnTo>
                  <a:lnTo>
                    <a:pt x="692023" y="193294"/>
                  </a:lnTo>
                  <a:lnTo>
                    <a:pt x="666623" y="191770"/>
                  </a:lnTo>
                  <a:lnTo>
                    <a:pt x="663956" y="236093"/>
                  </a:lnTo>
                  <a:lnTo>
                    <a:pt x="689483" y="237490"/>
                  </a:lnTo>
                  <a:lnTo>
                    <a:pt x="683577" y="342519"/>
                  </a:lnTo>
                  <a:lnTo>
                    <a:pt x="683260" y="353529"/>
                  </a:lnTo>
                  <a:lnTo>
                    <a:pt x="693674" y="395859"/>
                  </a:lnTo>
                  <a:lnTo>
                    <a:pt x="734060" y="410972"/>
                  </a:lnTo>
                  <a:lnTo>
                    <a:pt x="745985" y="411187"/>
                  </a:lnTo>
                  <a:lnTo>
                    <a:pt x="757364" y="410311"/>
                  </a:lnTo>
                  <a:lnTo>
                    <a:pt x="768159" y="408330"/>
                  </a:lnTo>
                  <a:lnTo>
                    <a:pt x="778383" y="405257"/>
                  </a:lnTo>
                  <a:lnTo>
                    <a:pt x="776097" y="361823"/>
                  </a:lnTo>
                  <a:lnTo>
                    <a:pt x="766191" y="364871"/>
                  </a:lnTo>
                  <a:lnTo>
                    <a:pt x="758571" y="366268"/>
                  </a:lnTo>
                  <a:lnTo>
                    <a:pt x="739406" y="351828"/>
                  </a:lnTo>
                  <a:lnTo>
                    <a:pt x="739736" y="336829"/>
                  </a:lnTo>
                  <a:lnTo>
                    <a:pt x="745236" y="240792"/>
                  </a:lnTo>
                  <a:lnTo>
                    <a:pt x="783209" y="242951"/>
                  </a:lnTo>
                  <a:lnTo>
                    <a:pt x="785749" y="1986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40610" y="2923158"/>
              <a:ext cx="194690" cy="21691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570440" y="2820416"/>
              <a:ext cx="217804" cy="307340"/>
            </a:xfrm>
            <a:custGeom>
              <a:avLst/>
              <a:gdLst/>
              <a:ahLst/>
              <a:cxnLst/>
              <a:rect l="l" t="t" r="r" b="b"/>
              <a:pathLst>
                <a:path w="217805" h="307339">
                  <a:moveTo>
                    <a:pt x="93892" y="88018"/>
                  </a:moveTo>
                  <a:lnTo>
                    <a:pt x="42743" y="99187"/>
                  </a:lnTo>
                  <a:lnTo>
                    <a:pt x="7810" y="139854"/>
                  </a:lnTo>
                  <a:lnTo>
                    <a:pt x="0" y="181661"/>
                  </a:lnTo>
                  <a:lnTo>
                    <a:pt x="1309" y="206756"/>
                  </a:lnTo>
                  <a:lnTo>
                    <a:pt x="13120" y="252222"/>
                  </a:lnTo>
                  <a:lnTo>
                    <a:pt x="36361" y="284734"/>
                  </a:lnTo>
                  <a:lnTo>
                    <a:pt x="83831" y="306772"/>
                  </a:lnTo>
                  <a:lnTo>
                    <a:pt x="101385" y="306578"/>
                  </a:lnTo>
                  <a:lnTo>
                    <a:pt x="143257" y="287795"/>
                  </a:lnTo>
                  <a:lnTo>
                    <a:pt x="162599" y="263525"/>
                  </a:lnTo>
                  <a:lnTo>
                    <a:pt x="214583" y="263525"/>
                  </a:lnTo>
                  <a:lnTo>
                    <a:pt x="214302" y="261112"/>
                  </a:lnTo>
                  <a:lnTo>
                    <a:pt x="112053" y="261112"/>
                  </a:lnTo>
                  <a:lnTo>
                    <a:pt x="100554" y="261036"/>
                  </a:lnTo>
                  <a:lnTo>
                    <a:pt x="67103" y="235616"/>
                  </a:lnTo>
                  <a:lnTo>
                    <a:pt x="57316" y="196469"/>
                  </a:lnTo>
                  <a:lnTo>
                    <a:pt x="56457" y="181802"/>
                  </a:lnTo>
                  <a:lnTo>
                    <a:pt x="57491" y="168862"/>
                  </a:lnTo>
                  <a:lnTo>
                    <a:pt x="78652" y="134778"/>
                  </a:lnTo>
                  <a:lnTo>
                    <a:pt x="106068" y="128660"/>
                  </a:lnTo>
                  <a:lnTo>
                    <a:pt x="198898" y="128660"/>
                  </a:lnTo>
                  <a:lnTo>
                    <a:pt x="196756" y="110236"/>
                  </a:lnTo>
                  <a:lnTo>
                    <a:pt x="140755" y="110236"/>
                  </a:lnTo>
                  <a:lnTo>
                    <a:pt x="125896" y="99067"/>
                  </a:lnTo>
                  <a:lnTo>
                    <a:pt x="110275" y="91662"/>
                  </a:lnTo>
                  <a:lnTo>
                    <a:pt x="93892" y="88018"/>
                  </a:lnTo>
                  <a:close/>
                </a:path>
                <a:path w="217805" h="307339">
                  <a:moveTo>
                    <a:pt x="214583" y="263525"/>
                  </a:moveTo>
                  <a:lnTo>
                    <a:pt x="162599" y="263525"/>
                  </a:lnTo>
                  <a:lnTo>
                    <a:pt x="166155" y="294259"/>
                  </a:lnTo>
                  <a:lnTo>
                    <a:pt x="217463" y="288289"/>
                  </a:lnTo>
                  <a:lnTo>
                    <a:pt x="214583" y="263525"/>
                  </a:lnTo>
                  <a:close/>
                </a:path>
                <a:path w="217805" h="307339">
                  <a:moveTo>
                    <a:pt x="198898" y="128660"/>
                  </a:moveTo>
                  <a:lnTo>
                    <a:pt x="106068" y="128660"/>
                  </a:lnTo>
                  <a:lnTo>
                    <a:pt x="115165" y="130603"/>
                  </a:lnTo>
                  <a:lnTo>
                    <a:pt x="123594" y="134618"/>
                  </a:lnTo>
                  <a:lnTo>
                    <a:pt x="147538" y="174363"/>
                  </a:lnTo>
                  <a:lnTo>
                    <a:pt x="151233" y="206273"/>
                  </a:lnTo>
                  <a:lnTo>
                    <a:pt x="150280" y="219694"/>
                  </a:lnTo>
                  <a:lnTo>
                    <a:pt x="129214" y="254936"/>
                  </a:lnTo>
                  <a:lnTo>
                    <a:pt x="112053" y="261112"/>
                  </a:lnTo>
                  <a:lnTo>
                    <a:pt x="214302" y="261112"/>
                  </a:lnTo>
                  <a:lnTo>
                    <a:pt x="198898" y="128660"/>
                  </a:lnTo>
                  <a:close/>
                </a:path>
                <a:path w="217805" h="307339">
                  <a:moveTo>
                    <a:pt x="183935" y="0"/>
                  </a:moveTo>
                  <a:lnTo>
                    <a:pt x="128690" y="6476"/>
                  </a:lnTo>
                  <a:lnTo>
                    <a:pt x="140755" y="110236"/>
                  </a:lnTo>
                  <a:lnTo>
                    <a:pt x="196756" y="110236"/>
                  </a:lnTo>
                  <a:lnTo>
                    <a:pt x="1839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801873" y="2868527"/>
              <a:ext cx="203327" cy="219388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47027" y="3531417"/>
              <a:ext cx="288290" cy="306705"/>
            </a:xfrm>
            <a:custGeom>
              <a:avLst/>
              <a:gdLst/>
              <a:ahLst/>
              <a:cxnLst/>
              <a:rect l="l" t="t" r="r" b="b"/>
              <a:pathLst>
                <a:path w="288290" h="306704">
                  <a:moveTo>
                    <a:pt x="151573" y="0"/>
                  </a:moveTo>
                  <a:lnTo>
                    <a:pt x="96883" y="8643"/>
                  </a:lnTo>
                  <a:lnTo>
                    <a:pt x="63220" y="28265"/>
                  </a:lnTo>
                  <a:lnTo>
                    <a:pt x="35398" y="57475"/>
                  </a:lnTo>
                  <a:lnTo>
                    <a:pt x="14376" y="95067"/>
                  </a:lnTo>
                  <a:lnTo>
                    <a:pt x="2659" y="133754"/>
                  </a:lnTo>
                  <a:lnTo>
                    <a:pt x="0" y="172918"/>
                  </a:lnTo>
                  <a:lnTo>
                    <a:pt x="2300" y="192016"/>
                  </a:lnTo>
                  <a:lnTo>
                    <a:pt x="25615" y="243022"/>
                  </a:lnTo>
                  <a:lnTo>
                    <a:pt x="53921" y="270454"/>
                  </a:lnTo>
                  <a:lnTo>
                    <a:pt x="91313" y="291409"/>
                  </a:lnTo>
                  <a:lnTo>
                    <a:pt x="143335" y="305161"/>
                  </a:lnTo>
                  <a:lnTo>
                    <a:pt x="161785" y="306522"/>
                  </a:lnTo>
                  <a:lnTo>
                    <a:pt x="179665" y="306375"/>
                  </a:lnTo>
                  <a:lnTo>
                    <a:pt x="195853" y="304966"/>
                  </a:lnTo>
                  <a:lnTo>
                    <a:pt x="210344" y="302271"/>
                  </a:lnTo>
                  <a:lnTo>
                    <a:pt x="223139" y="298267"/>
                  </a:lnTo>
                  <a:lnTo>
                    <a:pt x="268084" y="191841"/>
                  </a:lnTo>
                  <a:lnTo>
                    <a:pt x="151739" y="142692"/>
                  </a:lnTo>
                  <a:lnTo>
                    <a:pt x="132727" y="187777"/>
                  </a:lnTo>
                  <a:lnTo>
                    <a:pt x="194551" y="213812"/>
                  </a:lnTo>
                  <a:lnTo>
                    <a:pt x="180225" y="247721"/>
                  </a:lnTo>
                  <a:lnTo>
                    <a:pt x="171891" y="249602"/>
                  </a:lnTo>
                  <a:lnTo>
                    <a:pt x="163099" y="250864"/>
                  </a:lnTo>
                  <a:lnTo>
                    <a:pt x="153850" y="251507"/>
                  </a:lnTo>
                  <a:lnTo>
                    <a:pt x="144145" y="251531"/>
                  </a:lnTo>
                  <a:lnTo>
                    <a:pt x="134398" y="250840"/>
                  </a:lnTo>
                  <a:lnTo>
                    <a:pt x="91638" y="235529"/>
                  </a:lnTo>
                  <a:lnTo>
                    <a:pt x="61937" y="196667"/>
                  </a:lnTo>
                  <a:lnTo>
                    <a:pt x="58334" y="179355"/>
                  </a:lnTo>
                  <a:lnTo>
                    <a:pt x="58631" y="160186"/>
                  </a:lnTo>
                  <a:lnTo>
                    <a:pt x="70916" y="116276"/>
                  </a:lnTo>
                  <a:lnTo>
                    <a:pt x="92479" y="79827"/>
                  </a:lnTo>
                  <a:lnTo>
                    <a:pt x="135388" y="53566"/>
                  </a:lnTo>
                  <a:lnTo>
                    <a:pt x="151504" y="52109"/>
                  </a:lnTo>
                  <a:lnTo>
                    <a:pt x="168249" y="54225"/>
                  </a:lnTo>
                  <a:lnTo>
                    <a:pt x="205824" y="71794"/>
                  </a:lnTo>
                  <a:lnTo>
                    <a:pt x="227168" y="106767"/>
                  </a:lnTo>
                  <a:lnTo>
                    <a:pt x="228356" y="117044"/>
                  </a:lnTo>
                  <a:lnTo>
                    <a:pt x="227863" y="127833"/>
                  </a:lnTo>
                  <a:lnTo>
                    <a:pt x="285711" y="140406"/>
                  </a:lnTo>
                  <a:lnTo>
                    <a:pt x="287805" y="120765"/>
                  </a:lnTo>
                  <a:lnTo>
                    <a:pt x="286561" y="102052"/>
                  </a:lnTo>
                  <a:lnTo>
                    <a:pt x="281981" y="84292"/>
                  </a:lnTo>
                  <a:lnTo>
                    <a:pt x="247234" y="37695"/>
                  </a:lnTo>
                  <a:lnTo>
                    <a:pt x="205104" y="13787"/>
                  </a:lnTo>
                  <a:lnTo>
                    <a:pt x="168544" y="2262"/>
                  </a:lnTo>
                  <a:lnTo>
                    <a:pt x="15157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31278" y="3682952"/>
              <a:ext cx="218068" cy="22045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73949" y="3723443"/>
              <a:ext cx="217312" cy="219962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218285" y="3681602"/>
              <a:ext cx="835660" cy="407034"/>
            </a:xfrm>
            <a:custGeom>
              <a:avLst/>
              <a:gdLst/>
              <a:ahLst/>
              <a:cxnLst/>
              <a:rect l="l" t="t" r="r" b="b"/>
              <a:pathLst>
                <a:path w="835660" h="407035">
                  <a:moveTo>
                    <a:pt x="222910" y="5334"/>
                  </a:moveTo>
                  <a:lnTo>
                    <a:pt x="167538" y="0"/>
                  </a:lnTo>
                  <a:lnTo>
                    <a:pt x="157378" y="104013"/>
                  </a:lnTo>
                  <a:lnTo>
                    <a:pt x="150558" y="96126"/>
                  </a:lnTo>
                  <a:lnTo>
                    <a:pt x="150558" y="168160"/>
                  </a:lnTo>
                  <a:lnTo>
                    <a:pt x="149758" y="185039"/>
                  </a:lnTo>
                  <a:lnTo>
                    <a:pt x="138430" y="223697"/>
                  </a:lnTo>
                  <a:lnTo>
                    <a:pt x="106895" y="245249"/>
                  </a:lnTo>
                  <a:lnTo>
                    <a:pt x="97561" y="245364"/>
                  </a:lnTo>
                  <a:lnTo>
                    <a:pt x="86347" y="242925"/>
                  </a:lnTo>
                  <a:lnTo>
                    <a:pt x="59029" y="211074"/>
                  </a:lnTo>
                  <a:lnTo>
                    <a:pt x="56743" y="186359"/>
                  </a:lnTo>
                  <a:lnTo>
                    <a:pt x="57683" y="170688"/>
                  </a:lnTo>
                  <a:lnTo>
                    <a:pt x="68834" y="133438"/>
                  </a:lnTo>
                  <a:lnTo>
                    <a:pt x="110286" y="112839"/>
                  </a:lnTo>
                  <a:lnTo>
                    <a:pt x="146596" y="141579"/>
                  </a:lnTo>
                  <a:lnTo>
                    <a:pt x="150558" y="168160"/>
                  </a:lnTo>
                  <a:lnTo>
                    <a:pt x="150558" y="96126"/>
                  </a:lnTo>
                  <a:lnTo>
                    <a:pt x="116344" y="72440"/>
                  </a:lnTo>
                  <a:lnTo>
                    <a:pt x="81102" y="68948"/>
                  </a:lnTo>
                  <a:lnTo>
                    <a:pt x="63957" y="72517"/>
                  </a:lnTo>
                  <a:lnTo>
                    <a:pt x="21183" y="104889"/>
                  </a:lnTo>
                  <a:lnTo>
                    <a:pt x="4762" y="144132"/>
                  </a:lnTo>
                  <a:lnTo>
                    <a:pt x="0" y="193763"/>
                  </a:lnTo>
                  <a:lnTo>
                    <a:pt x="2717" y="215925"/>
                  </a:lnTo>
                  <a:lnTo>
                    <a:pt x="18643" y="252603"/>
                  </a:lnTo>
                  <a:lnTo>
                    <a:pt x="60426" y="284060"/>
                  </a:lnTo>
                  <a:lnTo>
                    <a:pt x="86499" y="287845"/>
                  </a:lnTo>
                  <a:lnTo>
                    <a:pt x="95440" y="287058"/>
                  </a:lnTo>
                  <a:lnTo>
                    <a:pt x="130962" y="272757"/>
                  </a:lnTo>
                  <a:lnTo>
                    <a:pt x="146456" y="258445"/>
                  </a:lnTo>
                  <a:lnTo>
                    <a:pt x="143408" y="289179"/>
                  </a:lnTo>
                  <a:lnTo>
                    <a:pt x="194843" y="294132"/>
                  </a:lnTo>
                  <a:lnTo>
                    <a:pt x="198310" y="258445"/>
                  </a:lnTo>
                  <a:lnTo>
                    <a:pt x="199580" y="245364"/>
                  </a:lnTo>
                  <a:lnTo>
                    <a:pt x="212458" y="112776"/>
                  </a:lnTo>
                  <a:lnTo>
                    <a:pt x="213309" y="104013"/>
                  </a:lnTo>
                  <a:lnTo>
                    <a:pt x="222910" y="5334"/>
                  </a:lnTo>
                  <a:close/>
                </a:path>
                <a:path w="835660" h="407035">
                  <a:moveTo>
                    <a:pt x="597687" y="28829"/>
                  </a:moveTo>
                  <a:lnTo>
                    <a:pt x="382930" y="17272"/>
                  </a:lnTo>
                  <a:lnTo>
                    <a:pt x="367309" y="306959"/>
                  </a:lnTo>
                  <a:lnTo>
                    <a:pt x="587654" y="318897"/>
                  </a:lnTo>
                  <a:lnTo>
                    <a:pt x="590321" y="270002"/>
                  </a:lnTo>
                  <a:lnTo>
                    <a:pt x="428396" y="261366"/>
                  </a:lnTo>
                  <a:lnTo>
                    <a:pt x="432714" y="182499"/>
                  </a:lnTo>
                  <a:lnTo>
                    <a:pt x="578129" y="190246"/>
                  </a:lnTo>
                  <a:lnTo>
                    <a:pt x="580796" y="141478"/>
                  </a:lnTo>
                  <a:lnTo>
                    <a:pt x="435241" y="133604"/>
                  </a:lnTo>
                  <a:lnTo>
                    <a:pt x="438797" y="69469"/>
                  </a:lnTo>
                  <a:lnTo>
                    <a:pt x="595147" y="77851"/>
                  </a:lnTo>
                  <a:lnTo>
                    <a:pt x="597687" y="28829"/>
                  </a:lnTo>
                  <a:close/>
                </a:path>
                <a:path w="835660" h="407035">
                  <a:moveTo>
                    <a:pt x="835431" y="116332"/>
                  </a:moveTo>
                  <a:lnTo>
                    <a:pt x="777900" y="114554"/>
                  </a:lnTo>
                  <a:lnTo>
                    <a:pt x="724306" y="262255"/>
                  </a:lnTo>
                  <a:lnTo>
                    <a:pt x="678586" y="111506"/>
                  </a:lnTo>
                  <a:lnTo>
                    <a:pt x="619404" y="109728"/>
                  </a:lnTo>
                  <a:lnTo>
                    <a:pt x="692937" y="322834"/>
                  </a:lnTo>
                  <a:lnTo>
                    <a:pt x="689978" y="331203"/>
                  </a:lnTo>
                  <a:lnTo>
                    <a:pt x="657910" y="361505"/>
                  </a:lnTo>
                  <a:lnTo>
                    <a:pt x="648868" y="361950"/>
                  </a:lnTo>
                  <a:lnTo>
                    <a:pt x="641883" y="361696"/>
                  </a:lnTo>
                  <a:lnTo>
                    <a:pt x="634009" y="360680"/>
                  </a:lnTo>
                  <a:lnTo>
                    <a:pt x="625373" y="358648"/>
                  </a:lnTo>
                  <a:lnTo>
                    <a:pt x="629056" y="402336"/>
                  </a:lnTo>
                  <a:lnTo>
                    <a:pt x="636714" y="404037"/>
                  </a:lnTo>
                  <a:lnTo>
                    <a:pt x="644474" y="405307"/>
                  </a:lnTo>
                  <a:lnTo>
                    <a:pt x="652335" y="406184"/>
                  </a:lnTo>
                  <a:lnTo>
                    <a:pt x="660298" y="406654"/>
                  </a:lnTo>
                  <a:lnTo>
                    <a:pt x="668007" y="406654"/>
                  </a:lnTo>
                  <a:lnTo>
                    <a:pt x="716178" y="391541"/>
                  </a:lnTo>
                  <a:lnTo>
                    <a:pt x="740816" y="352425"/>
                  </a:lnTo>
                  <a:lnTo>
                    <a:pt x="755167" y="316230"/>
                  </a:lnTo>
                  <a:lnTo>
                    <a:pt x="835431" y="11633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060067" y="3794379"/>
              <a:ext cx="196214" cy="219709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409824" y="3712463"/>
              <a:ext cx="254000" cy="300355"/>
            </a:xfrm>
            <a:custGeom>
              <a:avLst/>
              <a:gdLst/>
              <a:ahLst/>
              <a:cxnLst/>
              <a:rect l="l" t="t" r="r" b="b"/>
              <a:pathLst>
                <a:path w="254000" h="300354">
                  <a:moveTo>
                    <a:pt x="132587" y="0"/>
                  </a:moveTo>
                  <a:lnTo>
                    <a:pt x="77724" y="11160"/>
                  </a:lnTo>
                  <a:lnTo>
                    <a:pt x="35051" y="42037"/>
                  </a:lnTo>
                  <a:lnTo>
                    <a:pt x="8000" y="90820"/>
                  </a:lnTo>
                  <a:lnTo>
                    <a:pt x="0" y="155321"/>
                  </a:lnTo>
                  <a:lnTo>
                    <a:pt x="2972" y="187731"/>
                  </a:lnTo>
                  <a:lnTo>
                    <a:pt x="22681" y="241313"/>
                  </a:lnTo>
                  <a:lnTo>
                    <a:pt x="59638" y="279419"/>
                  </a:lnTo>
                  <a:lnTo>
                    <a:pt x="107557" y="298192"/>
                  </a:lnTo>
                  <a:lnTo>
                    <a:pt x="135255" y="300100"/>
                  </a:lnTo>
                  <a:lnTo>
                    <a:pt x="157543" y="298197"/>
                  </a:lnTo>
                  <a:lnTo>
                    <a:pt x="195834" y="285867"/>
                  </a:lnTo>
                  <a:lnTo>
                    <a:pt x="225671" y="262131"/>
                  </a:lnTo>
                  <a:lnTo>
                    <a:pt x="246626" y="226421"/>
                  </a:lnTo>
                  <a:lnTo>
                    <a:pt x="253745" y="204088"/>
                  </a:lnTo>
                  <a:lnTo>
                    <a:pt x="196595" y="187198"/>
                  </a:lnTo>
                  <a:lnTo>
                    <a:pt x="192645" y="202150"/>
                  </a:lnTo>
                  <a:lnTo>
                    <a:pt x="187467" y="214995"/>
                  </a:lnTo>
                  <a:lnTo>
                    <a:pt x="155209" y="245856"/>
                  </a:lnTo>
                  <a:lnTo>
                    <a:pt x="133604" y="250062"/>
                  </a:lnTo>
                  <a:lnTo>
                    <a:pt x="118487" y="248892"/>
                  </a:lnTo>
                  <a:lnTo>
                    <a:pt x="81661" y="227711"/>
                  </a:lnTo>
                  <a:lnTo>
                    <a:pt x="62033" y="175258"/>
                  </a:lnTo>
                  <a:lnTo>
                    <a:pt x="60325" y="149733"/>
                  </a:lnTo>
                  <a:lnTo>
                    <a:pt x="61061" y="125589"/>
                  </a:lnTo>
                  <a:lnTo>
                    <a:pt x="70344" y="87921"/>
                  </a:lnTo>
                  <a:lnTo>
                    <a:pt x="101631" y="56530"/>
                  </a:lnTo>
                  <a:lnTo>
                    <a:pt x="130682" y="50165"/>
                  </a:lnTo>
                  <a:lnTo>
                    <a:pt x="141952" y="50712"/>
                  </a:lnTo>
                  <a:lnTo>
                    <a:pt x="178284" y="69336"/>
                  </a:lnTo>
                  <a:lnTo>
                    <a:pt x="192786" y="97536"/>
                  </a:lnTo>
                  <a:lnTo>
                    <a:pt x="250570" y="82550"/>
                  </a:lnTo>
                  <a:lnTo>
                    <a:pt x="229211" y="39812"/>
                  </a:lnTo>
                  <a:lnTo>
                    <a:pt x="181054" y="6858"/>
                  </a:lnTo>
                  <a:lnTo>
                    <a:pt x="158041" y="1428"/>
                  </a:lnTo>
                  <a:lnTo>
                    <a:pt x="13258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699812" y="3784092"/>
              <a:ext cx="216742" cy="21958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951480" y="3768232"/>
              <a:ext cx="205867" cy="223123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3172586" y="3683888"/>
              <a:ext cx="142875" cy="288925"/>
            </a:xfrm>
            <a:custGeom>
              <a:avLst/>
              <a:gdLst/>
              <a:ahLst/>
              <a:cxnLst/>
              <a:rect l="l" t="t" r="r" b="b"/>
              <a:pathLst>
                <a:path w="142875" h="288925">
                  <a:moveTo>
                    <a:pt x="74040" y="0"/>
                  </a:moveTo>
                  <a:lnTo>
                    <a:pt x="21462" y="37592"/>
                  </a:lnTo>
                  <a:lnTo>
                    <a:pt x="25400" y="79121"/>
                  </a:lnTo>
                  <a:lnTo>
                    <a:pt x="0" y="81534"/>
                  </a:lnTo>
                  <a:lnTo>
                    <a:pt x="4063" y="125730"/>
                  </a:lnTo>
                  <a:lnTo>
                    <a:pt x="29590" y="123317"/>
                  </a:lnTo>
                  <a:lnTo>
                    <a:pt x="38100" y="214503"/>
                  </a:lnTo>
                  <a:lnTo>
                    <a:pt x="45846" y="262381"/>
                  </a:lnTo>
                  <a:lnTo>
                    <a:pt x="78638" y="287214"/>
                  </a:lnTo>
                  <a:lnTo>
                    <a:pt x="92390" y="288444"/>
                  </a:lnTo>
                  <a:lnTo>
                    <a:pt x="99695" y="288036"/>
                  </a:lnTo>
                  <a:lnTo>
                    <a:pt x="111529" y="286414"/>
                  </a:lnTo>
                  <a:lnTo>
                    <a:pt x="122650" y="283829"/>
                  </a:lnTo>
                  <a:lnTo>
                    <a:pt x="133056" y="280267"/>
                  </a:lnTo>
                  <a:lnTo>
                    <a:pt x="142748" y="275717"/>
                  </a:lnTo>
                  <a:lnTo>
                    <a:pt x="133858" y="233172"/>
                  </a:lnTo>
                  <a:lnTo>
                    <a:pt x="124587" y="237617"/>
                  </a:lnTo>
                  <a:lnTo>
                    <a:pt x="117221" y="240156"/>
                  </a:lnTo>
                  <a:lnTo>
                    <a:pt x="108458" y="240919"/>
                  </a:lnTo>
                  <a:lnTo>
                    <a:pt x="105283" y="240284"/>
                  </a:lnTo>
                  <a:lnTo>
                    <a:pt x="99822" y="237109"/>
                  </a:lnTo>
                  <a:lnTo>
                    <a:pt x="85089" y="118110"/>
                  </a:lnTo>
                  <a:lnTo>
                    <a:pt x="122936" y="114554"/>
                  </a:lnTo>
                  <a:lnTo>
                    <a:pt x="118872" y="70358"/>
                  </a:lnTo>
                  <a:lnTo>
                    <a:pt x="81025" y="73913"/>
                  </a:lnTo>
                  <a:lnTo>
                    <a:pt x="740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323336" y="3702488"/>
              <a:ext cx="427100" cy="256180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444461" y="3600449"/>
              <a:ext cx="3458845" cy="1187450"/>
            </a:xfrm>
            <a:custGeom>
              <a:avLst/>
              <a:gdLst/>
              <a:ahLst/>
              <a:cxnLst/>
              <a:rect l="l" t="t" r="r" b="b"/>
              <a:pathLst>
                <a:path w="3458845" h="1187450">
                  <a:moveTo>
                    <a:pt x="275894" y="1009942"/>
                  </a:moveTo>
                  <a:lnTo>
                    <a:pt x="269151" y="966216"/>
                  </a:lnTo>
                  <a:lnTo>
                    <a:pt x="243979" y="928992"/>
                  </a:lnTo>
                  <a:lnTo>
                    <a:pt x="203250" y="901954"/>
                  </a:lnTo>
                  <a:lnTo>
                    <a:pt x="148920" y="888415"/>
                  </a:lnTo>
                  <a:lnTo>
                    <a:pt x="122694" y="890333"/>
                  </a:lnTo>
                  <a:lnTo>
                    <a:pt x="73088" y="911402"/>
                  </a:lnTo>
                  <a:lnTo>
                    <a:pt x="32905" y="955027"/>
                  </a:lnTo>
                  <a:lnTo>
                    <a:pt x="5486" y="1015746"/>
                  </a:lnTo>
                  <a:lnTo>
                    <a:pt x="0" y="1044867"/>
                  </a:lnTo>
                  <a:lnTo>
                    <a:pt x="241" y="1072603"/>
                  </a:lnTo>
                  <a:lnTo>
                    <a:pt x="17246" y="1122845"/>
                  </a:lnTo>
                  <a:lnTo>
                    <a:pt x="52412" y="1160373"/>
                  </a:lnTo>
                  <a:lnTo>
                    <a:pt x="97523" y="1181874"/>
                  </a:lnTo>
                  <a:lnTo>
                    <a:pt x="137401" y="1187208"/>
                  </a:lnTo>
                  <a:lnTo>
                    <a:pt x="156337" y="1184656"/>
                  </a:lnTo>
                  <a:lnTo>
                    <a:pt x="192074" y="1168869"/>
                  </a:lnTo>
                  <a:lnTo>
                    <a:pt x="224967" y="1138301"/>
                  </a:lnTo>
                  <a:lnTo>
                    <a:pt x="180594" y="1098423"/>
                  </a:lnTo>
                  <a:lnTo>
                    <a:pt x="170586" y="1110259"/>
                  </a:lnTo>
                  <a:lnTo>
                    <a:pt x="160388" y="1119657"/>
                  </a:lnTo>
                  <a:lnTo>
                    <a:pt x="149974" y="1126591"/>
                  </a:lnTo>
                  <a:lnTo>
                    <a:pt x="139369" y="1131062"/>
                  </a:lnTo>
                  <a:lnTo>
                    <a:pt x="128651" y="1133386"/>
                  </a:lnTo>
                  <a:lnTo>
                    <a:pt x="117957" y="1133652"/>
                  </a:lnTo>
                  <a:lnTo>
                    <a:pt x="107289" y="1131912"/>
                  </a:lnTo>
                  <a:lnTo>
                    <a:pt x="72872" y="1110970"/>
                  </a:lnTo>
                  <a:lnTo>
                    <a:pt x="57048" y="1069632"/>
                  </a:lnTo>
                  <a:lnTo>
                    <a:pt x="58661" y="1051039"/>
                  </a:lnTo>
                  <a:lnTo>
                    <a:pt x="73533" y="1006094"/>
                  </a:lnTo>
                  <a:lnTo>
                    <a:pt x="96481" y="967422"/>
                  </a:lnTo>
                  <a:lnTo>
                    <a:pt x="136715" y="941146"/>
                  </a:lnTo>
                  <a:lnTo>
                    <a:pt x="150926" y="939634"/>
                  </a:lnTo>
                  <a:lnTo>
                    <a:pt x="165328" y="941387"/>
                  </a:lnTo>
                  <a:lnTo>
                    <a:pt x="205244" y="965835"/>
                  </a:lnTo>
                  <a:lnTo>
                    <a:pt x="217081" y="1004798"/>
                  </a:lnTo>
                  <a:lnTo>
                    <a:pt x="215671" y="1015873"/>
                  </a:lnTo>
                  <a:lnTo>
                    <a:pt x="274231" y="1027176"/>
                  </a:lnTo>
                  <a:lnTo>
                    <a:pt x="275894" y="1009942"/>
                  </a:lnTo>
                  <a:close/>
                </a:path>
                <a:path w="3458845" h="1187450">
                  <a:moveTo>
                    <a:pt x="3458629" y="264160"/>
                  </a:moveTo>
                  <a:lnTo>
                    <a:pt x="3444278" y="223139"/>
                  </a:lnTo>
                  <a:lnTo>
                    <a:pt x="3435642" y="228854"/>
                  </a:lnTo>
                  <a:lnTo>
                    <a:pt x="3428784" y="232283"/>
                  </a:lnTo>
                  <a:lnTo>
                    <a:pt x="3420148" y="234188"/>
                  </a:lnTo>
                  <a:lnTo>
                    <a:pt x="3416846" y="234061"/>
                  </a:lnTo>
                  <a:lnTo>
                    <a:pt x="3411004" y="231521"/>
                  </a:lnTo>
                  <a:lnTo>
                    <a:pt x="3380778" y="115570"/>
                  </a:lnTo>
                  <a:lnTo>
                    <a:pt x="3417735" y="107061"/>
                  </a:lnTo>
                  <a:lnTo>
                    <a:pt x="3407829" y="63754"/>
                  </a:lnTo>
                  <a:lnTo>
                    <a:pt x="3370745" y="72263"/>
                  </a:lnTo>
                  <a:lnTo>
                    <a:pt x="3354108" y="0"/>
                  </a:lnTo>
                  <a:lnTo>
                    <a:pt x="3306991" y="44196"/>
                  </a:lnTo>
                  <a:lnTo>
                    <a:pt x="3316389" y="84836"/>
                  </a:lnTo>
                  <a:lnTo>
                    <a:pt x="3291497" y="90551"/>
                  </a:lnTo>
                  <a:lnTo>
                    <a:pt x="3301530" y="133731"/>
                  </a:lnTo>
                  <a:lnTo>
                    <a:pt x="3326295" y="128016"/>
                  </a:lnTo>
                  <a:lnTo>
                    <a:pt x="3350031" y="230466"/>
                  </a:lnTo>
                  <a:lnTo>
                    <a:pt x="3352850" y="241173"/>
                  </a:lnTo>
                  <a:lnTo>
                    <a:pt x="3374809" y="278892"/>
                  </a:lnTo>
                  <a:lnTo>
                    <a:pt x="3403473" y="284086"/>
                  </a:lnTo>
                  <a:lnTo>
                    <a:pt x="3410496" y="283438"/>
                  </a:lnTo>
                  <a:lnTo>
                    <a:pt x="3417735" y="282067"/>
                  </a:lnTo>
                  <a:lnTo>
                    <a:pt x="3429228" y="278879"/>
                  </a:lnTo>
                  <a:lnTo>
                    <a:pt x="3439896" y="274828"/>
                  </a:lnTo>
                  <a:lnTo>
                    <a:pt x="3449701" y="269925"/>
                  </a:lnTo>
                  <a:lnTo>
                    <a:pt x="3458629" y="2641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09599" y="4637928"/>
              <a:ext cx="218160" cy="220507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50696" y="4672457"/>
              <a:ext cx="210585" cy="235076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1191984" y="4627321"/>
              <a:ext cx="467359" cy="324485"/>
            </a:xfrm>
            <a:custGeom>
              <a:avLst/>
              <a:gdLst/>
              <a:ahLst/>
              <a:cxnLst/>
              <a:rect l="l" t="t" r="r" b="b"/>
              <a:pathLst>
                <a:path w="467360" h="324485">
                  <a:moveTo>
                    <a:pt x="154343" y="12750"/>
                  </a:moveTo>
                  <a:lnTo>
                    <a:pt x="108877" y="685"/>
                  </a:lnTo>
                  <a:lnTo>
                    <a:pt x="97790" y="0"/>
                  </a:lnTo>
                  <a:lnTo>
                    <a:pt x="87617" y="431"/>
                  </a:lnTo>
                  <a:lnTo>
                    <a:pt x="51003" y="17843"/>
                  </a:lnTo>
                  <a:lnTo>
                    <a:pt x="37096" y="62407"/>
                  </a:lnTo>
                  <a:lnTo>
                    <a:pt x="35394" y="78155"/>
                  </a:lnTo>
                  <a:lnTo>
                    <a:pt x="4699" y="74853"/>
                  </a:lnTo>
                  <a:lnTo>
                    <a:pt x="0" y="118287"/>
                  </a:lnTo>
                  <a:lnTo>
                    <a:pt x="30695" y="121589"/>
                  </a:lnTo>
                  <a:lnTo>
                    <a:pt x="12827" y="287070"/>
                  </a:lnTo>
                  <a:lnTo>
                    <a:pt x="68122" y="293039"/>
                  </a:lnTo>
                  <a:lnTo>
                    <a:pt x="86017" y="127558"/>
                  </a:lnTo>
                  <a:lnTo>
                    <a:pt x="127292" y="132003"/>
                  </a:lnTo>
                  <a:lnTo>
                    <a:pt x="131991" y="88569"/>
                  </a:lnTo>
                  <a:lnTo>
                    <a:pt x="90716" y="84124"/>
                  </a:lnTo>
                  <a:lnTo>
                    <a:pt x="93383" y="58724"/>
                  </a:lnTo>
                  <a:lnTo>
                    <a:pt x="95923" y="51739"/>
                  </a:lnTo>
                  <a:lnTo>
                    <a:pt x="103670" y="45008"/>
                  </a:lnTo>
                  <a:lnTo>
                    <a:pt x="109639" y="43738"/>
                  </a:lnTo>
                  <a:lnTo>
                    <a:pt x="123774" y="45491"/>
                  </a:lnTo>
                  <a:lnTo>
                    <a:pt x="129997" y="46748"/>
                  </a:lnTo>
                  <a:lnTo>
                    <a:pt x="136296" y="48399"/>
                  </a:lnTo>
                  <a:lnTo>
                    <a:pt x="142659" y="50469"/>
                  </a:lnTo>
                  <a:lnTo>
                    <a:pt x="154343" y="12750"/>
                  </a:lnTo>
                  <a:close/>
                </a:path>
                <a:path w="467360" h="324485">
                  <a:moveTo>
                    <a:pt x="215176" y="96062"/>
                  </a:moveTo>
                  <a:lnTo>
                    <a:pt x="159804" y="90982"/>
                  </a:lnTo>
                  <a:lnTo>
                    <a:pt x="140881" y="300405"/>
                  </a:lnTo>
                  <a:lnTo>
                    <a:pt x="196253" y="305358"/>
                  </a:lnTo>
                  <a:lnTo>
                    <a:pt x="215176" y="96062"/>
                  </a:lnTo>
                  <a:close/>
                </a:path>
                <a:path w="467360" h="324485">
                  <a:moveTo>
                    <a:pt x="222415" y="16306"/>
                  </a:moveTo>
                  <a:lnTo>
                    <a:pt x="166916" y="11353"/>
                  </a:lnTo>
                  <a:lnTo>
                    <a:pt x="162344" y="62661"/>
                  </a:lnTo>
                  <a:lnTo>
                    <a:pt x="217716" y="67614"/>
                  </a:lnTo>
                  <a:lnTo>
                    <a:pt x="222415" y="16306"/>
                  </a:lnTo>
                  <a:close/>
                </a:path>
                <a:path w="467360" h="324485">
                  <a:moveTo>
                    <a:pt x="466763" y="34340"/>
                  </a:moveTo>
                  <a:lnTo>
                    <a:pt x="411264" y="30530"/>
                  </a:lnTo>
                  <a:lnTo>
                    <a:pt x="404152" y="134797"/>
                  </a:lnTo>
                  <a:lnTo>
                    <a:pt x="399148" y="129362"/>
                  </a:lnTo>
                  <a:lnTo>
                    <a:pt x="399148" y="199199"/>
                  </a:lnTo>
                  <a:lnTo>
                    <a:pt x="398818" y="216077"/>
                  </a:lnTo>
                  <a:lnTo>
                    <a:pt x="388531" y="255066"/>
                  </a:lnTo>
                  <a:lnTo>
                    <a:pt x="357657" y="277482"/>
                  </a:lnTo>
                  <a:lnTo>
                    <a:pt x="348399" y="277926"/>
                  </a:lnTo>
                  <a:lnTo>
                    <a:pt x="337083" y="275767"/>
                  </a:lnTo>
                  <a:lnTo>
                    <a:pt x="308876" y="244614"/>
                  </a:lnTo>
                  <a:lnTo>
                    <a:pt x="305879" y="220040"/>
                  </a:lnTo>
                  <a:lnTo>
                    <a:pt x="306374" y="204266"/>
                  </a:lnTo>
                  <a:lnTo>
                    <a:pt x="316458" y="166801"/>
                  </a:lnTo>
                  <a:lnTo>
                    <a:pt x="357035" y="144957"/>
                  </a:lnTo>
                  <a:lnTo>
                    <a:pt x="394385" y="172720"/>
                  </a:lnTo>
                  <a:lnTo>
                    <a:pt x="399148" y="199199"/>
                  </a:lnTo>
                  <a:lnTo>
                    <a:pt x="399148" y="129362"/>
                  </a:lnTo>
                  <a:lnTo>
                    <a:pt x="391604" y="121145"/>
                  </a:lnTo>
                  <a:lnTo>
                    <a:pt x="377596" y="111023"/>
                  </a:lnTo>
                  <a:lnTo>
                    <a:pt x="362178" y="104482"/>
                  </a:lnTo>
                  <a:lnTo>
                    <a:pt x="345351" y="101523"/>
                  </a:lnTo>
                  <a:lnTo>
                    <a:pt x="326898" y="101981"/>
                  </a:lnTo>
                  <a:lnTo>
                    <a:pt x="280073" y="124891"/>
                  </a:lnTo>
                  <a:lnTo>
                    <a:pt x="258902" y="157772"/>
                  </a:lnTo>
                  <a:lnTo>
                    <a:pt x="249466" y="204266"/>
                  </a:lnTo>
                  <a:lnTo>
                    <a:pt x="249364" y="228968"/>
                  </a:lnTo>
                  <a:lnTo>
                    <a:pt x="252704" y="251040"/>
                  </a:lnTo>
                  <a:lnTo>
                    <a:pt x="269659" y="287324"/>
                  </a:lnTo>
                  <a:lnTo>
                    <a:pt x="312280" y="317601"/>
                  </a:lnTo>
                  <a:lnTo>
                    <a:pt x="338480" y="320700"/>
                  </a:lnTo>
                  <a:lnTo>
                    <a:pt x="347408" y="319671"/>
                  </a:lnTo>
                  <a:lnTo>
                    <a:pt x="382473" y="304266"/>
                  </a:lnTo>
                  <a:lnTo>
                    <a:pt x="397548" y="289610"/>
                  </a:lnTo>
                  <a:lnTo>
                    <a:pt x="395389" y="320344"/>
                  </a:lnTo>
                  <a:lnTo>
                    <a:pt x="446951" y="323900"/>
                  </a:lnTo>
                  <a:lnTo>
                    <a:pt x="449287" y="289610"/>
                  </a:lnTo>
                  <a:lnTo>
                    <a:pt x="450088" y="277926"/>
                  </a:lnTo>
                  <a:lnTo>
                    <a:pt x="459193" y="144957"/>
                  </a:lnTo>
                  <a:lnTo>
                    <a:pt x="459879" y="134797"/>
                  </a:lnTo>
                  <a:lnTo>
                    <a:pt x="466763" y="3434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682749" y="4742814"/>
              <a:ext cx="195722" cy="219837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920874" y="4751197"/>
              <a:ext cx="194381" cy="216407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2147062" y="4670678"/>
              <a:ext cx="555625" cy="302260"/>
            </a:xfrm>
            <a:custGeom>
              <a:avLst/>
              <a:gdLst/>
              <a:ahLst/>
              <a:cxnLst/>
              <a:rect l="l" t="t" r="r" b="b"/>
              <a:pathLst>
                <a:path w="555625" h="302260">
                  <a:moveTo>
                    <a:pt x="123190" y="294132"/>
                  </a:moveTo>
                  <a:lnTo>
                    <a:pt x="118618" y="250952"/>
                  </a:lnTo>
                  <a:lnTo>
                    <a:pt x="108839" y="254508"/>
                  </a:lnTo>
                  <a:lnTo>
                    <a:pt x="101346" y="256159"/>
                  </a:lnTo>
                  <a:lnTo>
                    <a:pt x="92456" y="256159"/>
                  </a:lnTo>
                  <a:lnTo>
                    <a:pt x="89408" y="255270"/>
                  </a:lnTo>
                  <a:lnTo>
                    <a:pt x="80949" y="227812"/>
                  </a:lnTo>
                  <a:lnTo>
                    <a:pt x="81280" y="131572"/>
                  </a:lnTo>
                  <a:lnTo>
                    <a:pt x="119380" y="131826"/>
                  </a:lnTo>
                  <a:lnTo>
                    <a:pt x="119507" y="87503"/>
                  </a:lnTo>
                  <a:lnTo>
                    <a:pt x="81534" y="87249"/>
                  </a:lnTo>
                  <a:lnTo>
                    <a:pt x="81788" y="13081"/>
                  </a:lnTo>
                  <a:lnTo>
                    <a:pt x="25908" y="45212"/>
                  </a:lnTo>
                  <a:lnTo>
                    <a:pt x="25654" y="86995"/>
                  </a:lnTo>
                  <a:lnTo>
                    <a:pt x="127" y="86868"/>
                  </a:lnTo>
                  <a:lnTo>
                    <a:pt x="0" y="131191"/>
                  </a:lnTo>
                  <a:lnTo>
                    <a:pt x="25527" y="131318"/>
                  </a:lnTo>
                  <a:lnTo>
                    <a:pt x="25158" y="236537"/>
                  </a:lnTo>
                  <a:lnTo>
                    <a:pt x="25425" y="247599"/>
                  </a:lnTo>
                  <a:lnTo>
                    <a:pt x="38100" y="289306"/>
                  </a:lnTo>
                  <a:lnTo>
                    <a:pt x="79121" y="302260"/>
                  </a:lnTo>
                  <a:lnTo>
                    <a:pt x="91084" y="301764"/>
                  </a:lnTo>
                  <a:lnTo>
                    <a:pt x="102438" y="300253"/>
                  </a:lnTo>
                  <a:lnTo>
                    <a:pt x="113131" y="297713"/>
                  </a:lnTo>
                  <a:lnTo>
                    <a:pt x="123190" y="294132"/>
                  </a:lnTo>
                  <a:close/>
                </a:path>
                <a:path w="555625" h="302260">
                  <a:moveTo>
                    <a:pt x="555117" y="290068"/>
                  </a:moveTo>
                  <a:lnTo>
                    <a:pt x="547497" y="0"/>
                  </a:lnTo>
                  <a:lnTo>
                    <a:pt x="459740" y="2286"/>
                  </a:lnTo>
                  <a:lnTo>
                    <a:pt x="412877" y="201422"/>
                  </a:lnTo>
                  <a:lnTo>
                    <a:pt x="354965" y="4953"/>
                  </a:lnTo>
                  <a:lnTo>
                    <a:pt x="267335" y="7239"/>
                  </a:lnTo>
                  <a:lnTo>
                    <a:pt x="274955" y="297307"/>
                  </a:lnTo>
                  <a:lnTo>
                    <a:pt x="329311" y="295910"/>
                  </a:lnTo>
                  <a:lnTo>
                    <a:pt x="323342" y="67564"/>
                  </a:lnTo>
                  <a:lnTo>
                    <a:pt x="386715" y="294386"/>
                  </a:lnTo>
                  <a:lnTo>
                    <a:pt x="443103" y="292989"/>
                  </a:lnTo>
                  <a:lnTo>
                    <a:pt x="494792" y="63119"/>
                  </a:lnTo>
                  <a:lnTo>
                    <a:pt x="500761" y="291465"/>
                  </a:lnTo>
                  <a:lnTo>
                    <a:pt x="555117" y="29006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8" name="object 2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745358" y="4738141"/>
              <a:ext cx="200152" cy="221208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973705" y="4720583"/>
              <a:ext cx="207771" cy="224287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215893" y="4695969"/>
              <a:ext cx="214376" cy="228074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454782" y="4622149"/>
              <a:ext cx="346962" cy="264662"/>
            </a:xfrm>
            <a:prstGeom prst="rect">
              <a:avLst/>
            </a:prstGeom>
          </p:spPr>
        </p:pic>
      </p:grpSp>
      <p:sp>
        <p:nvSpPr>
          <p:cNvPr id="32" name="object 32"/>
          <p:cNvSpPr txBox="1"/>
          <p:nvPr/>
        </p:nvSpPr>
        <p:spPr>
          <a:xfrm>
            <a:off x="4657090" y="1722577"/>
            <a:ext cx="3263265" cy="5124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200" spc="-10" b="1">
                <a:solidFill>
                  <a:srgbClr val="FFFFFF"/>
                </a:solidFill>
                <a:latin typeface="Arial"/>
                <a:cs typeface="Arial"/>
              </a:rPr>
              <a:t>Interesting</a:t>
            </a:r>
            <a:r>
              <a:rPr dirty="0" sz="32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-50" b="1">
                <a:solidFill>
                  <a:srgbClr val="FFFFFF"/>
                </a:solidFill>
                <a:latin typeface="Arial"/>
                <a:cs typeface="Arial"/>
              </a:rPr>
              <a:t>Voice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5229225" y="2683382"/>
            <a:ext cx="2208530" cy="2346325"/>
            <a:chOff x="5229225" y="2683382"/>
            <a:chExt cx="2208530" cy="2346325"/>
          </a:xfrm>
        </p:grpSpPr>
        <p:sp>
          <p:nvSpPr>
            <p:cNvPr id="34" name="object 34"/>
            <p:cNvSpPr/>
            <p:nvPr/>
          </p:nvSpPr>
          <p:spPr>
            <a:xfrm>
              <a:off x="5340222" y="2683382"/>
              <a:ext cx="343535" cy="365125"/>
            </a:xfrm>
            <a:custGeom>
              <a:avLst/>
              <a:gdLst/>
              <a:ahLst/>
              <a:cxnLst/>
              <a:rect l="l" t="t" r="r" b="b"/>
              <a:pathLst>
                <a:path w="343535" h="365125">
                  <a:moveTo>
                    <a:pt x="104521" y="0"/>
                  </a:moveTo>
                  <a:lnTo>
                    <a:pt x="0" y="270763"/>
                  </a:lnTo>
                  <a:lnTo>
                    <a:pt x="54737" y="291845"/>
                  </a:lnTo>
                  <a:lnTo>
                    <a:pt x="86232" y="210057"/>
                  </a:lnTo>
                  <a:lnTo>
                    <a:pt x="148081" y="181863"/>
                  </a:lnTo>
                  <a:lnTo>
                    <a:pt x="173481" y="337692"/>
                  </a:lnTo>
                  <a:lnTo>
                    <a:pt x="244093" y="364997"/>
                  </a:lnTo>
                  <a:lnTo>
                    <a:pt x="200532" y="158241"/>
                  </a:lnTo>
                  <a:lnTo>
                    <a:pt x="343153" y="92201"/>
                  </a:lnTo>
                  <a:lnTo>
                    <a:pt x="269621" y="63753"/>
                  </a:lnTo>
                  <a:lnTo>
                    <a:pt x="112775" y="141350"/>
                  </a:lnTo>
                  <a:lnTo>
                    <a:pt x="159257" y="21081"/>
                  </a:lnTo>
                  <a:lnTo>
                    <a:pt x="1045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5" name="object 3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623813" y="2845180"/>
              <a:ext cx="217424" cy="243332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866761" y="2893042"/>
              <a:ext cx="217078" cy="219817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6095873" y="2844799"/>
              <a:ext cx="398780" cy="290195"/>
            </a:xfrm>
            <a:custGeom>
              <a:avLst/>
              <a:gdLst/>
              <a:ahLst/>
              <a:cxnLst/>
              <a:rect l="l" t="t" r="r" b="b"/>
              <a:pathLst>
                <a:path w="398779" h="290194">
                  <a:moveTo>
                    <a:pt x="313055" y="82296"/>
                  </a:moveTo>
                  <a:lnTo>
                    <a:pt x="258191" y="79756"/>
                  </a:lnTo>
                  <a:lnTo>
                    <a:pt x="211582" y="215519"/>
                  </a:lnTo>
                  <a:lnTo>
                    <a:pt x="183134" y="76200"/>
                  </a:lnTo>
                  <a:lnTo>
                    <a:pt x="129540" y="73660"/>
                  </a:lnTo>
                  <a:lnTo>
                    <a:pt x="86868" y="209677"/>
                  </a:lnTo>
                  <a:lnTo>
                    <a:pt x="53975" y="70104"/>
                  </a:lnTo>
                  <a:lnTo>
                    <a:pt x="0" y="67564"/>
                  </a:lnTo>
                  <a:lnTo>
                    <a:pt x="56642" y="280670"/>
                  </a:lnTo>
                  <a:lnTo>
                    <a:pt x="110617" y="283210"/>
                  </a:lnTo>
                  <a:lnTo>
                    <a:pt x="152527" y="149860"/>
                  </a:lnTo>
                  <a:lnTo>
                    <a:pt x="182372" y="286639"/>
                  </a:lnTo>
                  <a:lnTo>
                    <a:pt x="235712" y="289179"/>
                  </a:lnTo>
                  <a:lnTo>
                    <a:pt x="313055" y="82296"/>
                  </a:lnTo>
                  <a:close/>
                </a:path>
                <a:path w="398779" h="290194">
                  <a:moveTo>
                    <a:pt x="398653" y="127"/>
                  </a:moveTo>
                  <a:lnTo>
                    <a:pt x="343027" y="0"/>
                  </a:lnTo>
                  <a:lnTo>
                    <a:pt x="342519" y="290195"/>
                  </a:lnTo>
                  <a:lnTo>
                    <a:pt x="398145" y="290195"/>
                  </a:lnTo>
                  <a:lnTo>
                    <a:pt x="398653" y="12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8" name="object 38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530847" y="2917316"/>
              <a:ext cx="196723" cy="219456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6751231" y="2820288"/>
              <a:ext cx="457834" cy="355600"/>
            </a:xfrm>
            <a:custGeom>
              <a:avLst/>
              <a:gdLst/>
              <a:ahLst/>
              <a:cxnLst/>
              <a:rect l="l" t="t" r="r" b="b"/>
              <a:pathLst>
                <a:path w="457834" h="355600">
                  <a:moveTo>
                    <a:pt x="214210" y="289052"/>
                  </a:moveTo>
                  <a:lnTo>
                    <a:pt x="211937" y="262763"/>
                  </a:lnTo>
                  <a:lnTo>
                    <a:pt x="211607" y="258826"/>
                  </a:lnTo>
                  <a:lnTo>
                    <a:pt x="200177" y="126111"/>
                  </a:lnTo>
                  <a:lnTo>
                    <a:pt x="198691" y="108839"/>
                  </a:lnTo>
                  <a:lnTo>
                    <a:pt x="189318" y="0"/>
                  </a:lnTo>
                  <a:lnTo>
                    <a:pt x="150495" y="3378"/>
                  </a:lnTo>
                  <a:lnTo>
                    <a:pt x="150495" y="205181"/>
                  </a:lnTo>
                  <a:lnTo>
                    <a:pt x="149098" y="218541"/>
                  </a:lnTo>
                  <a:lnTo>
                    <a:pt x="127000" y="253199"/>
                  </a:lnTo>
                  <a:lnTo>
                    <a:pt x="109689" y="258826"/>
                  </a:lnTo>
                  <a:lnTo>
                    <a:pt x="98158" y="258394"/>
                  </a:lnTo>
                  <a:lnTo>
                    <a:pt x="65532" y="232003"/>
                  </a:lnTo>
                  <a:lnTo>
                    <a:pt x="56857" y="192532"/>
                  </a:lnTo>
                  <a:lnTo>
                    <a:pt x="56426" y="177901"/>
                  </a:lnTo>
                  <a:lnTo>
                    <a:pt x="57823" y="165023"/>
                  </a:lnTo>
                  <a:lnTo>
                    <a:pt x="80048" y="131572"/>
                  </a:lnTo>
                  <a:lnTo>
                    <a:pt x="97878" y="126111"/>
                  </a:lnTo>
                  <a:lnTo>
                    <a:pt x="107607" y="126288"/>
                  </a:lnTo>
                  <a:lnTo>
                    <a:pt x="144068" y="159194"/>
                  </a:lnTo>
                  <a:lnTo>
                    <a:pt x="150495" y="205181"/>
                  </a:lnTo>
                  <a:lnTo>
                    <a:pt x="150495" y="3378"/>
                  </a:lnTo>
                  <a:lnTo>
                    <a:pt x="133819" y="4826"/>
                  </a:lnTo>
                  <a:lnTo>
                    <a:pt x="142836" y="108839"/>
                  </a:lnTo>
                  <a:lnTo>
                    <a:pt x="128308" y="97269"/>
                  </a:lnTo>
                  <a:lnTo>
                    <a:pt x="112928" y="89433"/>
                  </a:lnTo>
                  <a:lnTo>
                    <a:pt x="96685" y="85318"/>
                  </a:lnTo>
                  <a:lnTo>
                    <a:pt x="79590" y="84963"/>
                  </a:lnTo>
                  <a:lnTo>
                    <a:pt x="61417" y="88252"/>
                  </a:lnTo>
                  <a:lnTo>
                    <a:pt x="18630" y="118110"/>
                  </a:lnTo>
                  <a:lnTo>
                    <a:pt x="2794" y="153835"/>
                  </a:lnTo>
                  <a:lnTo>
                    <a:pt x="0" y="176047"/>
                  </a:lnTo>
                  <a:lnTo>
                    <a:pt x="596" y="201168"/>
                  </a:lnTo>
                  <a:lnTo>
                    <a:pt x="10972" y="247002"/>
                  </a:lnTo>
                  <a:lnTo>
                    <a:pt x="33362" y="280162"/>
                  </a:lnTo>
                  <a:lnTo>
                    <a:pt x="80098" y="303580"/>
                  </a:lnTo>
                  <a:lnTo>
                    <a:pt x="97624" y="303911"/>
                  </a:lnTo>
                  <a:lnTo>
                    <a:pt x="106426" y="302602"/>
                  </a:lnTo>
                  <a:lnTo>
                    <a:pt x="147396" y="279628"/>
                  </a:lnTo>
                  <a:lnTo>
                    <a:pt x="160108" y="262763"/>
                  </a:lnTo>
                  <a:lnTo>
                    <a:pt x="162648" y="293497"/>
                  </a:lnTo>
                  <a:lnTo>
                    <a:pt x="214210" y="289052"/>
                  </a:lnTo>
                  <a:close/>
                </a:path>
                <a:path w="457834" h="355600">
                  <a:moveTo>
                    <a:pt x="457720" y="276771"/>
                  </a:moveTo>
                  <a:lnTo>
                    <a:pt x="457682" y="263893"/>
                  </a:lnTo>
                  <a:lnTo>
                    <a:pt x="456526" y="248818"/>
                  </a:lnTo>
                  <a:lnTo>
                    <a:pt x="454240" y="231521"/>
                  </a:lnTo>
                  <a:lnTo>
                    <a:pt x="453656" y="227838"/>
                  </a:lnTo>
                  <a:lnTo>
                    <a:pt x="453174" y="224764"/>
                  </a:lnTo>
                  <a:lnTo>
                    <a:pt x="433336" y="97675"/>
                  </a:lnTo>
                  <a:lnTo>
                    <a:pt x="430936" y="82296"/>
                  </a:lnTo>
                  <a:lnTo>
                    <a:pt x="425157" y="45212"/>
                  </a:lnTo>
                  <a:lnTo>
                    <a:pt x="388302" y="50952"/>
                  </a:lnTo>
                  <a:lnTo>
                    <a:pt x="388302" y="169138"/>
                  </a:lnTo>
                  <a:lnTo>
                    <a:pt x="387667" y="182168"/>
                  </a:lnTo>
                  <a:lnTo>
                    <a:pt x="366699" y="217525"/>
                  </a:lnTo>
                  <a:lnTo>
                    <a:pt x="339559" y="224764"/>
                  </a:lnTo>
                  <a:lnTo>
                    <a:pt x="330835" y="223177"/>
                  </a:lnTo>
                  <a:lnTo>
                    <a:pt x="302044" y="195605"/>
                  </a:lnTo>
                  <a:lnTo>
                    <a:pt x="292887" y="152666"/>
                  </a:lnTo>
                  <a:lnTo>
                    <a:pt x="293331" y="139509"/>
                  </a:lnTo>
                  <a:lnTo>
                    <a:pt x="312648" y="104876"/>
                  </a:lnTo>
                  <a:lnTo>
                    <a:pt x="357974" y="102870"/>
                  </a:lnTo>
                  <a:lnTo>
                    <a:pt x="383768" y="139547"/>
                  </a:lnTo>
                  <a:lnTo>
                    <a:pt x="388302" y="169138"/>
                  </a:lnTo>
                  <a:lnTo>
                    <a:pt x="388302" y="50952"/>
                  </a:lnTo>
                  <a:lnTo>
                    <a:pt x="373722" y="53213"/>
                  </a:lnTo>
                  <a:lnTo>
                    <a:pt x="378294" y="82296"/>
                  </a:lnTo>
                  <a:lnTo>
                    <a:pt x="362623" y="69583"/>
                  </a:lnTo>
                  <a:lnTo>
                    <a:pt x="345922" y="61366"/>
                  </a:lnTo>
                  <a:lnTo>
                    <a:pt x="328193" y="57632"/>
                  </a:lnTo>
                  <a:lnTo>
                    <a:pt x="309460" y="58420"/>
                  </a:lnTo>
                  <a:lnTo>
                    <a:pt x="262712" y="81521"/>
                  </a:lnTo>
                  <a:lnTo>
                    <a:pt x="237655" y="132359"/>
                  </a:lnTo>
                  <a:lnTo>
                    <a:pt x="236308" y="154597"/>
                  </a:lnTo>
                  <a:lnTo>
                    <a:pt x="238594" y="179451"/>
                  </a:lnTo>
                  <a:lnTo>
                    <a:pt x="249288" y="216877"/>
                  </a:lnTo>
                  <a:lnTo>
                    <a:pt x="284276" y="259435"/>
                  </a:lnTo>
                  <a:lnTo>
                    <a:pt x="320179" y="272008"/>
                  </a:lnTo>
                  <a:lnTo>
                    <a:pt x="340321" y="271145"/>
                  </a:lnTo>
                  <a:lnTo>
                    <a:pt x="358013" y="266230"/>
                  </a:lnTo>
                  <a:lnTo>
                    <a:pt x="373405" y="257352"/>
                  </a:lnTo>
                  <a:lnTo>
                    <a:pt x="386499" y="244563"/>
                  </a:lnTo>
                  <a:lnTo>
                    <a:pt x="397344" y="227838"/>
                  </a:lnTo>
                  <a:lnTo>
                    <a:pt x="402043" y="258064"/>
                  </a:lnTo>
                  <a:lnTo>
                    <a:pt x="403199" y="266598"/>
                  </a:lnTo>
                  <a:lnTo>
                    <a:pt x="403834" y="273710"/>
                  </a:lnTo>
                  <a:lnTo>
                    <a:pt x="403910" y="279412"/>
                  </a:lnTo>
                  <a:lnTo>
                    <a:pt x="403440" y="283718"/>
                  </a:lnTo>
                  <a:lnTo>
                    <a:pt x="373405" y="308851"/>
                  </a:lnTo>
                  <a:lnTo>
                    <a:pt x="355473" y="311658"/>
                  </a:lnTo>
                  <a:lnTo>
                    <a:pt x="348551" y="311619"/>
                  </a:lnTo>
                  <a:lnTo>
                    <a:pt x="328256" y="294894"/>
                  </a:lnTo>
                  <a:lnTo>
                    <a:pt x="264248" y="296926"/>
                  </a:lnTo>
                  <a:lnTo>
                    <a:pt x="264502" y="299593"/>
                  </a:lnTo>
                  <a:lnTo>
                    <a:pt x="264896" y="302006"/>
                  </a:lnTo>
                  <a:lnTo>
                    <a:pt x="265137" y="303657"/>
                  </a:lnTo>
                  <a:lnTo>
                    <a:pt x="283146" y="337934"/>
                  </a:lnTo>
                  <a:lnTo>
                    <a:pt x="326250" y="355028"/>
                  </a:lnTo>
                  <a:lnTo>
                    <a:pt x="347421" y="355219"/>
                  </a:lnTo>
                  <a:lnTo>
                    <a:pt x="372071" y="352552"/>
                  </a:lnTo>
                  <a:lnTo>
                    <a:pt x="417410" y="339471"/>
                  </a:lnTo>
                  <a:lnTo>
                    <a:pt x="448360" y="312191"/>
                  </a:lnTo>
                  <a:lnTo>
                    <a:pt x="448614" y="311658"/>
                  </a:lnTo>
                  <a:lnTo>
                    <a:pt x="451891" y="304838"/>
                  </a:lnTo>
                  <a:lnTo>
                    <a:pt x="454647" y="296570"/>
                  </a:lnTo>
                  <a:lnTo>
                    <a:pt x="456653" y="287401"/>
                  </a:lnTo>
                  <a:lnTo>
                    <a:pt x="457720" y="27677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0" name="object 4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218362" y="2829071"/>
              <a:ext cx="203898" cy="219251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5229225" y="3586606"/>
              <a:ext cx="333375" cy="362585"/>
            </a:xfrm>
            <a:custGeom>
              <a:avLst/>
              <a:gdLst/>
              <a:ahLst/>
              <a:cxnLst/>
              <a:rect l="l" t="t" r="r" b="b"/>
              <a:pathLst>
                <a:path w="333375" h="362585">
                  <a:moveTo>
                    <a:pt x="148336" y="0"/>
                  </a:moveTo>
                  <a:lnTo>
                    <a:pt x="0" y="249427"/>
                  </a:lnTo>
                  <a:lnTo>
                    <a:pt x="189611" y="362203"/>
                  </a:lnTo>
                  <a:lnTo>
                    <a:pt x="214629" y="320166"/>
                  </a:lnTo>
                  <a:lnTo>
                    <a:pt x="75311" y="237362"/>
                  </a:lnTo>
                  <a:lnTo>
                    <a:pt x="115697" y="169417"/>
                  </a:lnTo>
                  <a:lnTo>
                    <a:pt x="240919" y="243966"/>
                  </a:lnTo>
                  <a:lnTo>
                    <a:pt x="265938" y="201929"/>
                  </a:lnTo>
                  <a:lnTo>
                    <a:pt x="140715" y="127380"/>
                  </a:lnTo>
                  <a:lnTo>
                    <a:pt x="173609" y="72135"/>
                  </a:lnTo>
                  <a:lnTo>
                    <a:pt x="308101" y="152145"/>
                  </a:lnTo>
                  <a:lnTo>
                    <a:pt x="333248" y="109981"/>
                  </a:lnTo>
                  <a:lnTo>
                    <a:pt x="1483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2" name="object 42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488813" y="3761612"/>
              <a:ext cx="224409" cy="251206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5737225" y="3751706"/>
              <a:ext cx="334010" cy="315595"/>
            </a:xfrm>
            <a:custGeom>
              <a:avLst/>
              <a:gdLst/>
              <a:ahLst/>
              <a:cxnLst/>
              <a:rect l="l" t="t" r="r" b="b"/>
              <a:pathLst>
                <a:path w="334010" h="315595">
                  <a:moveTo>
                    <a:pt x="125222" y="79629"/>
                  </a:moveTo>
                  <a:lnTo>
                    <a:pt x="87757" y="73152"/>
                  </a:lnTo>
                  <a:lnTo>
                    <a:pt x="100330" y="0"/>
                  </a:lnTo>
                  <a:lnTo>
                    <a:pt x="39878" y="22606"/>
                  </a:lnTo>
                  <a:lnTo>
                    <a:pt x="32766" y="63754"/>
                  </a:lnTo>
                  <a:lnTo>
                    <a:pt x="7620" y="59436"/>
                  </a:lnTo>
                  <a:lnTo>
                    <a:pt x="0" y="103124"/>
                  </a:lnTo>
                  <a:lnTo>
                    <a:pt x="25273" y="107442"/>
                  </a:lnTo>
                  <a:lnTo>
                    <a:pt x="9652" y="197739"/>
                  </a:lnTo>
                  <a:lnTo>
                    <a:pt x="5930" y="222034"/>
                  </a:lnTo>
                  <a:lnTo>
                    <a:pt x="5003" y="230530"/>
                  </a:lnTo>
                  <a:lnTo>
                    <a:pt x="4699" y="236601"/>
                  </a:lnTo>
                  <a:lnTo>
                    <a:pt x="4572" y="245872"/>
                  </a:lnTo>
                  <a:lnTo>
                    <a:pt x="5969" y="253492"/>
                  </a:lnTo>
                  <a:lnTo>
                    <a:pt x="36004" y="281139"/>
                  </a:lnTo>
                  <a:lnTo>
                    <a:pt x="73164" y="286766"/>
                  </a:lnTo>
                  <a:lnTo>
                    <a:pt x="84099" y="286004"/>
                  </a:lnTo>
                  <a:lnTo>
                    <a:pt x="94615" y="284099"/>
                  </a:lnTo>
                  <a:lnTo>
                    <a:pt x="97282" y="240792"/>
                  </a:lnTo>
                  <a:lnTo>
                    <a:pt x="86995" y="242570"/>
                  </a:lnTo>
                  <a:lnTo>
                    <a:pt x="79375" y="243078"/>
                  </a:lnTo>
                  <a:lnTo>
                    <a:pt x="61937" y="226631"/>
                  </a:lnTo>
                  <a:lnTo>
                    <a:pt x="63893" y="211772"/>
                  </a:lnTo>
                  <a:lnTo>
                    <a:pt x="80264" y="116967"/>
                  </a:lnTo>
                  <a:lnTo>
                    <a:pt x="117729" y="123317"/>
                  </a:lnTo>
                  <a:lnTo>
                    <a:pt x="125222" y="79629"/>
                  </a:lnTo>
                  <a:close/>
                </a:path>
                <a:path w="334010" h="315595">
                  <a:moveTo>
                    <a:pt x="333616" y="158648"/>
                  </a:moveTo>
                  <a:lnTo>
                    <a:pt x="321754" y="119545"/>
                  </a:lnTo>
                  <a:lnTo>
                    <a:pt x="288798" y="97282"/>
                  </a:lnTo>
                  <a:lnTo>
                    <a:pt x="252742" y="93319"/>
                  </a:lnTo>
                  <a:lnTo>
                    <a:pt x="235432" y="97205"/>
                  </a:lnTo>
                  <a:lnTo>
                    <a:pt x="218973" y="105181"/>
                  </a:lnTo>
                  <a:lnTo>
                    <a:pt x="203327" y="117221"/>
                  </a:lnTo>
                  <a:lnTo>
                    <a:pt x="215646" y="11303"/>
                  </a:lnTo>
                  <a:lnTo>
                    <a:pt x="160401" y="4826"/>
                  </a:lnTo>
                  <a:lnTo>
                    <a:pt x="126873" y="293116"/>
                  </a:lnTo>
                  <a:lnTo>
                    <a:pt x="182118" y="299466"/>
                  </a:lnTo>
                  <a:lnTo>
                    <a:pt x="194310" y="194945"/>
                  </a:lnTo>
                  <a:lnTo>
                    <a:pt x="196049" y="182575"/>
                  </a:lnTo>
                  <a:lnTo>
                    <a:pt x="211797" y="144653"/>
                  </a:lnTo>
                  <a:lnTo>
                    <a:pt x="240728" y="133210"/>
                  </a:lnTo>
                  <a:lnTo>
                    <a:pt x="247523" y="133604"/>
                  </a:lnTo>
                  <a:lnTo>
                    <a:pt x="277012" y="162521"/>
                  </a:lnTo>
                  <a:lnTo>
                    <a:pt x="276936" y="171538"/>
                  </a:lnTo>
                  <a:lnTo>
                    <a:pt x="276110" y="183527"/>
                  </a:lnTo>
                  <a:lnTo>
                    <a:pt x="274574" y="198501"/>
                  </a:lnTo>
                  <a:lnTo>
                    <a:pt x="261747" y="308737"/>
                  </a:lnTo>
                  <a:lnTo>
                    <a:pt x="316992" y="315214"/>
                  </a:lnTo>
                  <a:lnTo>
                    <a:pt x="332613" y="179603"/>
                  </a:lnTo>
                  <a:lnTo>
                    <a:pt x="333413" y="168211"/>
                  </a:lnTo>
                  <a:lnTo>
                    <a:pt x="333616" y="15864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4" name="object 44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111720" y="3861688"/>
              <a:ext cx="199417" cy="221487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6335013" y="3871340"/>
              <a:ext cx="196468" cy="219709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6570472" y="3796156"/>
              <a:ext cx="59690" cy="290830"/>
            </a:xfrm>
            <a:custGeom>
              <a:avLst/>
              <a:gdLst/>
              <a:ahLst/>
              <a:cxnLst/>
              <a:rect l="l" t="t" r="r" b="b"/>
              <a:pathLst>
                <a:path w="59690" h="290829">
                  <a:moveTo>
                    <a:pt x="56769" y="79883"/>
                  </a:moveTo>
                  <a:lnTo>
                    <a:pt x="1143" y="80645"/>
                  </a:lnTo>
                  <a:lnTo>
                    <a:pt x="4063" y="290830"/>
                  </a:lnTo>
                  <a:lnTo>
                    <a:pt x="59689" y="290068"/>
                  </a:lnTo>
                  <a:lnTo>
                    <a:pt x="56769" y="79883"/>
                  </a:lnTo>
                  <a:close/>
                </a:path>
                <a:path w="59690" h="290829">
                  <a:moveTo>
                    <a:pt x="55625" y="0"/>
                  </a:moveTo>
                  <a:lnTo>
                    <a:pt x="0" y="762"/>
                  </a:lnTo>
                  <a:lnTo>
                    <a:pt x="761" y="52197"/>
                  </a:lnTo>
                  <a:lnTo>
                    <a:pt x="56260" y="51435"/>
                  </a:lnTo>
                  <a:lnTo>
                    <a:pt x="556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7" name="object 47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6668769" y="3852253"/>
              <a:ext cx="411987" cy="235622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5391658" y="3801414"/>
              <a:ext cx="2045970" cy="1122045"/>
            </a:xfrm>
            <a:custGeom>
              <a:avLst/>
              <a:gdLst/>
              <a:ahLst/>
              <a:cxnLst/>
              <a:rect l="l" t="t" r="r" b="b"/>
              <a:pathLst>
                <a:path w="2045970" h="1122045">
                  <a:moveTo>
                    <a:pt x="300228" y="813384"/>
                  </a:moveTo>
                  <a:lnTo>
                    <a:pt x="247269" y="781253"/>
                  </a:lnTo>
                  <a:lnTo>
                    <a:pt x="237998" y="788365"/>
                  </a:lnTo>
                  <a:lnTo>
                    <a:pt x="237998" y="854913"/>
                  </a:lnTo>
                  <a:lnTo>
                    <a:pt x="216281" y="967689"/>
                  </a:lnTo>
                  <a:lnTo>
                    <a:pt x="202069" y="959053"/>
                  </a:lnTo>
                  <a:lnTo>
                    <a:pt x="148590" y="926541"/>
                  </a:lnTo>
                  <a:lnTo>
                    <a:pt x="237998" y="854913"/>
                  </a:lnTo>
                  <a:lnTo>
                    <a:pt x="237998" y="788365"/>
                  </a:lnTo>
                  <a:lnTo>
                    <a:pt x="0" y="970610"/>
                  </a:lnTo>
                  <a:lnTo>
                    <a:pt x="53086" y="1002868"/>
                  </a:lnTo>
                  <a:lnTo>
                    <a:pt x="107823" y="959053"/>
                  </a:lnTo>
                  <a:lnTo>
                    <a:pt x="207010" y="1019251"/>
                  </a:lnTo>
                  <a:lnTo>
                    <a:pt x="194437" y="1088720"/>
                  </a:lnTo>
                  <a:lnTo>
                    <a:pt x="248920" y="1121740"/>
                  </a:lnTo>
                  <a:lnTo>
                    <a:pt x="274548" y="967689"/>
                  </a:lnTo>
                  <a:lnTo>
                    <a:pt x="293306" y="854913"/>
                  </a:lnTo>
                  <a:lnTo>
                    <a:pt x="300228" y="813384"/>
                  </a:lnTo>
                  <a:close/>
                </a:path>
                <a:path w="2045970" h="1122045">
                  <a:moveTo>
                    <a:pt x="2045589" y="201371"/>
                  </a:moveTo>
                  <a:lnTo>
                    <a:pt x="2022602" y="68910"/>
                  </a:lnTo>
                  <a:lnTo>
                    <a:pt x="2009521" y="27000"/>
                  </a:lnTo>
                  <a:lnTo>
                    <a:pt x="1972170" y="1295"/>
                  </a:lnTo>
                  <a:lnTo>
                    <a:pt x="1962442" y="0"/>
                  </a:lnTo>
                  <a:lnTo>
                    <a:pt x="1952028" y="12"/>
                  </a:lnTo>
                  <a:lnTo>
                    <a:pt x="1908683" y="15316"/>
                  </a:lnTo>
                  <a:lnTo>
                    <a:pt x="1883537" y="45161"/>
                  </a:lnTo>
                  <a:lnTo>
                    <a:pt x="1877174" y="38303"/>
                  </a:lnTo>
                  <a:lnTo>
                    <a:pt x="1838198" y="21221"/>
                  </a:lnTo>
                  <a:lnTo>
                    <a:pt x="1828952" y="21272"/>
                  </a:lnTo>
                  <a:lnTo>
                    <a:pt x="1785823" y="36703"/>
                  </a:lnTo>
                  <a:lnTo>
                    <a:pt x="1760474" y="66497"/>
                  </a:lnTo>
                  <a:lnTo>
                    <a:pt x="1755521" y="38303"/>
                  </a:lnTo>
                  <a:lnTo>
                    <a:pt x="1704975" y="47066"/>
                  </a:lnTo>
                  <a:lnTo>
                    <a:pt x="1740916" y="254076"/>
                  </a:lnTo>
                  <a:lnTo>
                    <a:pt x="1795653" y="244678"/>
                  </a:lnTo>
                  <a:lnTo>
                    <a:pt x="1778254" y="143967"/>
                  </a:lnTo>
                  <a:lnTo>
                    <a:pt x="1776133" y="130111"/>
                  </a:lnTo>
                  <a:lnTo>
                    <a:pt x="1774913" y="118262"/>
                  </a:lnTo>
                  <a:lnTo>
                    <a:pt x="1774609" y="108394"/>
                  </a:lnTo>
                  <a:lnTo>
                    <a:pt x="1775206" y="100533"/>
                  </a:lnTo>
                  <a:lnTo>
                    <a:pt x="1799590" y="69037"/>
                  </a:lnTo>
                  <a:lnTo>
                    <a:pt x="1815084" y="66370"/>
                  </a:lnTo>
                  <a:lnTo>
                    <a:pt x="1820799" y="66751"/>
                  </a:lnTo>
                  <a:lnTo>
                    <a:pt x="1843900" y="105194"/>
                  </a:lnTo>
                  <a:lnTo>
                    <a:pt x="1866138" y="232486"/>
                  </a:lnTo>
                  <a:lnTo>
                    <a:pt x="1920875" y="222961"/>
                  </a:lnTo>
                  <a:lnTo>
                    <a:pt x="1903730" y="123520"/>
                  </a:lnTo>
                  <a:lnTo>
                    <a:pt x="1901609" y="109804"/>
                  </a:lnTo>
                  <a:lnTo>
                    <a:pt x="1900402" y="97967"/>
                  </a:lnTo>
                  <a:lnTo>
                    <a:pt x="1900135" y="87985"/>
                  </a:lnTo>
                  <a:lnTo>
                    <a:pt x="1900809" y="79832"/>
                  </a:lnTo>
                  <a:lnTo>
                    <a:pt x="1924558" y="47320"/>
                  </a:lnTo>
                  <a:lnTo>
                    <a:pt x="1939798" y="45466"/>
                  </a:lnTo>
                  <a:lnTo>
                    <a:pt x="1946529" y="46532"/>
                  </a:lnTo>
                  <a:lnTo>
                    <a:pt x="1967484" y="78486"/>
                  </a:lnTo>
                  <a:lnTo>
                    <a:pt x="1990725" y="210896"/>
                  </a:lnTo>
                  <a:lnTo>
                    <a:pt x="2045589" y="20137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9" name="object 49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700309" y="4722748"/>
              <a:ext cx="222462" cy="250062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5936589" y="4715255"/>
              <a:ext cx="325755" cy="303530"/>
            </a:xfrm>
            <a:custGeom>
              <a:avLst/>
              <a:gdLst/>
              <a:ahLst/>
              <a:cxnLst/>
              <a:rect l="l" t="t" r="r" b="b"/>
              <a:pathLst>
                <a:path w="325754" h="303529">
                  <a:moveTo>
                    <a:pt x="228879" y="7112"/>
                  </a:moveTo>
                  <a:lnTo>
                    <a:pt x="173761" y="0"/>
                  </a:lnTo>
                  <a:lnTo>
                    <a:pt x="160299" y="103632"/>
                  </a:lnTo>
                  <a:lnTo>
                    <a:pt x="151333" y="92557"/>
                  </a:lnTo>
                  <a:lnTo>
                    <a:pt x="151333" y="167513"/>
                  </a:lnTo>
                  <a:lnTo>
                    <a:pt x="150012" y="184277"/>
                  </a:lnTo>
                  <a:lnTo>
                    <a:pt x="137401" y="222669"/>
                  </a:lnTo>
                  <a:lnTo>
                    <a:pt x="105194" y="243141"/>
                  </a:lnTo>
                  <a:lnTo>
                    <a:pt x="95910" y="242951"/>
                  </a:lnTo>
                  <a:lnTo>
                    <a:pt x="61366" y="216535"/>
                  </a:lnTo>
                  <a:lnTo>
                    <a:pt x="56984" y="182676"/>
                  </a:lnTo>
                  <a:lnTo>
                    <a:pt x="58445" y="167005"/>
                  </a:lnTo>
                  <a:lnTo>
                    <a:pt x="70815" y="130200"/>
                  </a:lnTo>
                  <a:lnTo>
                    <a:pt x="112674" y="110871"/>
                  </a:lnTo>
                  <a:lnTo>
                    <a:pt x="148234" y="140843"/>
                  </a:lnTo>
                  <a:lnTo>
                    <a:pt x="151333" y="167513"/>
                  </a:lnTo>
                  <a:lnTo>
                    <a:pt x="151333" y="92557"/>
                  </a:lnTo>
                  <a:lnTo>
                    <a:pt x="103530" y="66675"/>
                  </a:lnTo>
                  <a:lnTo>
                    <a:pt x="85090" y="66090"/>
                  </a:lnTo>
                  <a:lnTo>
                    <a:pt x="67868" y="69113"/>
                  </a:lnTo>
                  <a:lnTo>
                    <a:pt x="24066" y="100088"/>
                  </a:lnTo>
                  <a:lnTo>
                    <a:pt x="6388" y="138760"/>
                  </a:lnTo>
                  <a:lnTo>
                    <a:pt x="0" y="188150"/>
                  </a:lnTo>
                  <a:lnTo>
                    <a:pt x="2019" y="210413"/>
                  </a:lnTo>
                  <a:lnTo>
                    <a:pt x="16789" y="247650"/>
                  </a:lnTo>
                  <a:lnTo>
                    <a:pt x="57454" y="280466"/>
                  </a:lnTo>
                  <a:lnTo>
                    <a:pt x="83400" y="285076"/>
                  </a:lnTo>
                  <a:lnTo>
                    <a:pt x="92379" y="284581"/>
                  </a:lnTo>
                  <a:lnTo>
                    <a:pt x="128384" y="271424"/>
                  </a:lnTo>
                  <a:lnTo>
                    <a:pt x="144297" y="257683"/>
                  </a:lnTo>
                  <a:lnTo>
                    <a:pt x="140360" y="288290"/>
                  </a:lnTo>
                  <a:lnTo>
                    <a:pt x="191541" y="294894"/>
                  </a:lnTo>
                  <a:lnTo>
                    <a:pt x="196367" y="257683"/>
                  </a:lnTo>
                  <a:lnTo>
                    <a:pt x="198247" y="243141"/>
                  </a:lnTo>
                  <a:lnTo>
                    <a:pt x="215442" y="110591"/>
                  </a:lnTo>
                  <a:lnTo>
                    <a:pt x="216344" y="103632"/>
                  </a:lnTo>
                  <a:lnTo>
                    <a:pt x="228879" y="7112"/>
                  </a:lnTo>
                  <a:close/>
                </a:path>
                <a:path w="325754" h="303529">
                  <a:moveTo>
                    <a:pt x="319938" y="93345"/>
                  </a:moveTo>
                  <a:lnTo>
                    <a:pt x="264439" y="89535"/>
                  </a:lnTo>
                  <a:lnTo>
                    <a:pt x="250088" y="299212"/>
                  </a:lnTo>
                  <a:lnTo>
                    <a:pt x="305587" y="303022"/>
                  </a:lnTo>
                  <a:lnTo>
                    <a:pt x="319938" y="93345"/>
                  </a:lnTo>
                  <a:close/>
                </a:path>
                <a:path w="325754" h="303529">
                  <a:moveTo>
                    <a:pt x="325399" y="13589"/>
                  </a:moveTo>
                  <a:lnTo>
                    <a:pt x="269900" y="9779"/>
                  </a:lnTo>
                  <a:lnTo>
                    <a:pt x="266344" y="61087"/>
                  </a:lnTo>
                  <a:lnTo>
                    <a:pt x="321843" y="64897"/>
                  </a:lnTo>
                  <a:lnTo>
                    <a:pt x="325399" y="1358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1" name="object 51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6288658" y="4809489"/>
              <a:ext cx="196087" cy="219837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6520052" y="4805886"/>
              <a:ext cx="201675" cy="220646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6757001" y="4751478"/>
              <a:ext cx="418498" cy="25565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65175" y="1709927"/>
            <a:ext cx="2280920" cy="2912110"/>
            <a:chOff x="265175" y="1709927"/>
            <a:chExt cx="2280920" cy="29121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5175" y="1731263"/>
              <a:ext cx="604266" cy="73837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8535" y="1709927"/>
              <a:ext cx="1902714" cy="79324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8055" y="2008631"/>
              <a:ext cx="808482" cy="86639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3295" y="2023871"/>
              <a:ext cx="765810" cy="82372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10184" y="2008631"/>
              <a:ext cx="1610105" cy="86639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25424" y="2023871"/>
              <a:ext cx="1567433" cy="82372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5175" y="2542031"/>
              <a:ext cx="604266" cy="73837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78535" y="2520695"/>
              <a:ext cx="1204721" cy="79324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48055" y="2819400"/>
              <a:ext cx="906018" cy="86639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63295" y="2834639"/>
              <a:ext cx="863346" cy="82372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07720" y="2819400"/>
              <a:ext cx="723137" cy="86639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22959" y="2834639"/>
              <a:ext cx="680466" cy="82372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84503" y="2819400"/>
              <a:ext cx="991361" cy="86639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99743" y="2834639"/>
              <a:ext cx="948690" cy="82372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429511" y="2819400"/>
              <a:ext cx="1116330" cy="86639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444751" y="2834639"/>
              <a:ext cx="1073658" cy="82372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5175" y="3349751"/>
              <a:ext cx="604266" cy="738378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78535" y="3328416"/>
              <a:ext cx="1454658" cy="793242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80999" y="3755135"/>
              <a:ext cx="808482" cy="866394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96239" y="3770376"/>
              <a:ext cx="765810" cy="823722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43127" y="3755135"/>
              <a:ext cx="1116330" cy="866394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58367" y="3770376"/>
              <a:ext cx="1073658" cy="823722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474370" y="1792350"/>
            <a:ext cx="1805305" cy="254254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41300" indent="-229235">
              <a:lnSpc>
                <a:spcPts val="3025"/>
              </a:lnSpc>
              <a:spcBef>
                <a:spcPts val="105"/>
              </a:spcBef>
              <a:buClr>
                <a:srgbClr val="FFFFFF"/>
              </a:buClr>
              <a:buFont typeface="Wingdings"/>
              <a:buChar char=""/>
              <a:tabLst>
                <a:tab pos="241935" algn="l"/>
              </a:tabLst>
            </a:pPr>
            <a:r>
              <a:rPr dirty="0" sz="2800">
                <a:solidFill>
                  <a:srgbClr val="BADFE2"/>
                </a:solidFill>
                <a:latin typeface="Calibri"/>
                <a:cs typeface="Calibri"/>
              </a:rPr>
              <a:t>Beginning</a:t>
            </a:r>
            <a:endParaRPr sz="2800">
              <a:latin typeface="Calibri"/>
              <a:cs typeface="Calibri"/>
            </a:endParaRPr>
          </a:p>
          <a:p>
            <a:pPr marL="241300">
              <a:lnSpc>
                <a:spcPts val="3025"/>
              </a:lnSpc>
            </a:pPr>
            <a:r>
              <a:rPr dirty="0" sz="2800" spc="5" b="1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dirty="0" sz="2800" spc="-4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b="1">
                <a:solidFill>
                  <a:srgbClr val="FFFFFF"/>
                </a:solidFill>
                <a:latin typeface="Calibri"/>
                <a:cs typeface="Calibri"/>
              </a:rPr>
              <a:t>minute</a:t>
            </a:r>
            <a:endParaRPr sz="2800">
              <a:latin typeface="Calibri"/>
              <a:cs typeface="Calibri"/>
            </a:endParaRPr>
          </a:p>
          <a:p>
            <a:pPr marL="241300" indent="-229235">
              <a:lnSpc>
                <a:spcPts val="3025"/>
              </a:lnSpc>
              <a:spcBef>
                <a:spcPts val="340"/>
              </a:spcBef>
              <a:buClr>
                <a:srgbClr val="FFFFFF"/>
              </a:buClr>
              <a:buFont typeface="Wingdings"/>
              <a:buChar char=""/>
              <a:tabLst>
                <a:tab pos="241935" algn="l"/>
              </a:tabLst>
            </a:pPr>
            <a:r>
              <a:rPr dirty="0" sz="2800">
                <a:solidFill>
                  <a:srgbClr val="BADFE2"/>
                </a:solidFill>
                <a:latin typeface="Calibri"/>
                <a:cs typeface="Calibri"/>
              </a:rPr>
              <a:t>Body</a:t>
            </a:r>
            <a:endParaRPr sz="2800">
              <a:latin typeface="Calibri"/>
              <a:cs typeface="Calibri"/>
            </a:endParaRPr>
          </a:p>
          <a:p>
            <a:pPr marL="241300">
              <a:lnSpc>
                <a:spcPts val="3025"/>
              </a:lnSpc>
            </a:pPr>
            <a:r>
              <a:rPr dirty="0" sz="2800" spc="-5" b="1">
                <a:solidFill>
                  <a:srgbClr val="FFFFFF"/>
                </a:solidFill>
                <a:latin typeface="Calibri"/>
                <a:cs typeface="Calibri"/>
              </a:rPr>
              <a:t>10_15</a:t>
            </a:r>
            <a:r>
              <a:rPr dirty="0" sz="2800" spc="-4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b="1">
                <a:solidFill>
                  <a:srgbClr val="FFFFFF"/>
                </a:solidFill>
                <a:latin typeface="Calibri"/>
                <a:cs typeface="Calibri"/>
              </a:rPr>
              <a:t>min</a:t>
            </a:r>
            <a:endParaRPr sz="28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315"/>
              </a:spcBef>
              <a:buClr>
                <a:srgbClr val="FFFFFF"/>
              </a:buClr>
              <a:buFont typeface="Wingdings"/>
              <a:buChar char=""/>
              <a:tabLst>
                <a:tab pos="241935" algn="l"/>
              </a:tabLst>
            </a:pPr>
            <a:r>
              <a:rPr dirty="0" sz="2800" spc="-5">
                <a:solidFill>
                  <a:srgbClr val="BADFE2"/>
                </a:solidFill>
                <a:latin typeface="Calibri"/>
                <a:cs typeface="Calibri"/>
              </a:rPr>
              <a:t>Ending</a:t>
            </a:r>
            <a:endParaRPr sz="2800">
              <a:latin typeface="Calibri"/>
              <a:cs typeface="Calibri"/>
            </a:endParaRPr>
          </a:p>
          <a:p>
            <a:pPr marL="173990">
              <a:lnSpc>
                <a:spcPct val="100000"/>
              </a:lnSpc>
              <a:spcBef>
                <a:spcPts val="335"/>
              </a:spcBef>
            </a:pPr>
            <a:r>
              <a:rPr dirty="0" sz="2800" b="1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r>
              <a:rPr dirty="0" sz="2800" spc="-2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 b="1">
                <a:solidFill>
                  <a:srgbClr val="FFFFFF"/>
                </a:solidFill>
                <a:latin typeface="Calibri"/>
                <a:cs typeface="Calibri"/>
              </a:rPr>
              <a:t>min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1478280" y="637019"/>
            <a:ext cx="6821805" cy="4889500"/>
            <a:chOff x="1478280" y="637019"/>
            <a:chExt cx="6821805" cy="4889500"/>
          </a:xfrm>
        </p:grpSpPr>
        <p:pic>
          <p:nvPicPr>
            <p:cNvPr id="27" name="object 2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478280" y="637019"/>
              <a:ext cx="5795010" cy="799350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916936" y="1435608"/>
              <a:ext cx="5382768" cy="409041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203704"/>
            <a:ext cx="8970263" cy="3124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2024-09-09T05:41:35Z</dcterms:created>
  <dcterms:modified xsi:type="dcterms:W3CDTF">2024-09-09T05:41:35Z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2024-09-09T00:00:00Z</vt:filetime>
  </property>
</Properties>
</file>