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9"/>
  </p:notesMasterIdLst>
  <p:handoutMasterIdLst>
    <p:handoutMasterId r:id="rId10"/>
  </p:handoutMasterIdLst>
  <p:sldIdLst>
    <p:sldId id="256" r:id="rId5"/>
    <p:sldId id="268" r:id="rId6"/>
    <p:sldId id="301" r:id="rId7"/>
    <p:sldId id="302" r:id="rId8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5934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4C67D-B906-455D-BA57-3AC7BDDD5A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E0C-8512-4414-B261-B516F8BA7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75B80D-FABD-4FC7-8A89-6B424C925E22}" type="datetime1">
              <a:rPr lang="en-GB" smtClean="0"/>
              <a:t>17/09/2024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6510F-EAB7-49FF-882B-FACF21CCB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6CFF-3858-4E44-8689-2174855E0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9FA676-98A1-4ED8-86AE-3FF061B14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F671F2-2E7C-46ED-BAF7-C6A1BAC40ED2}" type="datetime1">
              <a:rPr lang="en-GB" noProof="0" smtClean="0"/>
              <a:t>17/09/2024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8B270D-091D-4ED2-8C85-0898DD7D9F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83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>
                <a:cs typeface="Calibri"/>
              </a:rPr>
              <a:t>Presenter name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grpSp>
        <p:nvGrpSpPr>
          <p:cNvPr id="48" name="Group 47" hidden="1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Subtitle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rtlCol="0" anchor="t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 hidden="1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30" name="Group 29" hidden="1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 rtlCol="0"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 hidden="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How to conclude your presentation?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Steps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60113"/>
          </a:xfrm>
        </p:spPr>
        <p:txBody>
          <a:bodyPr wrap="square" rtlCol="0" anchor="b">
            <a:normAutofit fontScale="90000"/>
          </a:bodyPr>
          <a:lstStyle/>
          <a:p>
            <a:pPr rtl="0"/>
            <a:endParaRPr lang="en-GB" dirty="0"/>
          </a:p>
        </p:txBody>
      </p:sp>
      <p:sp>
        <p:nvSpPr>
          <p:cNvPr id="124" name="Date Placeholder 47">
            <a:extLst>
              <a:ext uri="{FF2B5EF4-FFF2-40B4-BE49-F238E27FC236}">
                <a16:creationId xmlns:a16="http://schemas.microsoft.com/office/drawing/2014/main" id="{95576E3A-3789-4FEF-96AE-C43B93B7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760150" cy="46166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25" name="Footer Placeholder 48">
            <a:extLst>
              <a:ext uri="{FF2B5EF4-FFF2-40B4-BE49-F238E27FC236}">
                <a16:creationId xmlns:a16="http://schemas.microsoft.com/office/drawing/2014/main" id="{A59037B4-369C-4D32-9743-29072587D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4312" y="6357600"/>
            <a:ext cx="6683376" cy="460800"/>
          </a:xfrm>
        </p:spPr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26" name="Slide Number Placeholder 49">
            <a:extLst>
              <a:ext uri="{FF2B5EF4-FFF2-40B4-BE49-F238E27FC236}">
                <a16:creationId xmlns:a16="http://schemas.microsoft.com/office/drawing/2014/main" id="{64086F3C-129F-4A29-A09C-7700661E0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2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0972" y="536573"/>
            <a:ext cx="9999828" cy="5323925"/>
          </a:xfrm>
        </p:spPr>
        <p:txBody>
          <a:bodyPr rtlCol="0">
            <a:normAutofit fontScale="70000" lnSpcReduction="20000"/>
          </a:bodyPr>
          <a:lstStyle/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Examples of a Good Conclusion</a:t>
            </a:r>
          </a:p>
          <a:p>
            <a:pPr algn="l"/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In conclusion, I believe that we can increase our annual revenue this year. We can do this with a combination of increased efficiency in our production process and a more dynamic approach to lead generation. If we implement these changes, I estimate that annual revenue will increase by as much as 15%.</a:t>
            </a:r>
            <a:endParaRPr 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The example above shows a good conclusion for a business presentation. However, some people believe that the term </a:t>
            </a:r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in conclusion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 is overused. Here’s how to end a presentation using transition words similar to </a:t>
            </a:r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in conclusion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Transition words help your audience know that your presentation is ending. Try starting your conclusion with one of these phrases: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In short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To summarize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Overall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Finally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In closing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Lastly</a:t>
            </a:r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368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50B83-7E3B-674B-C18F-DA83DBFC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794707" y="478972"/>
            <a:ext cx="3856679" cy="57602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9EB50-A7DE-8353-606B-7C5933A24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314" y="783772"/>
            <a:ext cx="10794485" cy="507672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However, transition words aren’t always necessary. Here are a few good ways to end a presentation using a different approach.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Summarize Key Takeaways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: </a:t>
            </a:r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There are two things that I’d like you to remember from today’s presentation. First, we are a company that consults startups for a fraction of the cost of other consultation services. And second, we have a perfect record of successfully growing startups in a wide variety of industries. If anything was unclear, I’d be happy to open the floor to questions.</a:t>
            </a:r>
            <a:endParaRPr 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Make a Call-To-Action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: </a:t>
            </a:r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 am very passionate about climate change. The future of the planet rests on our shoulders and we are quickly running out of time to take action. That said, I do believe that we can effect real change for future generations. I challenge you to take up the fight for our children and our children’s children.</a:t>
            </a:r>
            <a:endParaRPr 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Use a Relevant Quote: </a:t>
            </a:r>
            <a:r>
              <a:rPr lang="en-US" b="1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I’d like to end my presentation with one of my favorite quotes: “Ask not what your country can do for you — ask what you can do for your country.”</a:t>
            </a:r>
            <a:endParaRPr 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As you can see, your conclusion does not need to be very long. In fact, a conclusion should be short and to the point. This way, you can effectively end your presentation without rambling or adding </a:t>
            </a:r>
            <a:r>
              <a:rPr lang="en-US" b="0" i="1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extraneous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 (irrelevant) information.</a:t>
            </a:r>
          </a:p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How to End a Presentation in English with Common Phrases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21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0BC64-2686-0C2D-D986-D7C437E0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4"/>
            <a:ext cx="3856679" cy="105684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42F428-CEDB-18B5-609F-AAF3F4017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614" y="642258"/>
            <a:ext cx="10700185" cy="5218239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Finally, there are a few generic phrases that people frequently use to wrap up presentations. While we encourage you to think about how to end a presentation using a unique final statement, there’s nothing wrong with using these common closing phrases: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Thank you for your time.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 appreciate the opportunity to speak with you today.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I’ll now answer any questions you have about (topic).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If you need any further information, feel free to contact me at (contact information).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5700228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878_TF11158769_Win32" id="{F3F8FE87-2361-4B19-BDA6-013BEA194ACE}" vid="{B1F7F5A5-1557-4D8C-AB94-3B1042AF8D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{A730FFBC-8B11-4972-B631-E33DF18971BF}tf11158769_win32</Template>
  <TotalTime>5</TotalTime>
  <Words>490</Words>
  <Application>Microsoft Office PowerPoint</Application>
  <PresentationFormat>Widescreen</PresentationFormat>
  <Paragraphs>28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Avenir Next LT Pro</vt:lpstr>
      <vt:lpstr>Calibri</vt:lpstr>
      <vt:lpstr>Goudy Old Style</vt:lpstr>
      <vt:lpstr>roboto</vt:lpstr>
      <vt:lpstr>Wingdings</vt:lpstr>
      <vt:lpstr>FrostyVTI</vt:lpstr>
      <vt:lpstr>How to conclude your presentation?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</cp:lastModifiedBy>
  <cp:revision>1</cp:revision>
  <dcterms:created xsi:type="dcterms:W3CDTF">2024-09-17T19:34:31Z</dcterms:created>
  <dcterms:modified xsi:type="dcterms:W3CDTF">2024-09-17T19:40:04Z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