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5AE17C7-B787-4E50-994D-5E804113A1E9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0C02-0EF4-4745-9D82-E8D3F59464E3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11/26/11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11/26/11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87367800-479D-41B0-B3F2-2DCE95BA1381}" type="datetime4">
              <a:rPr lang="en-US" smtClean="0"/>
              <a:pPr/>
              <a:t>November 26,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  <p:sldLayoutId id="2147484233" r:id="rId12"/>
    <p:sldLayoutId id="2147484234" r:id="rId13"/>
    <p:sldLayoutId id="2147484235" r:id="rId14"/>
    <p:sldLayoutId id="2147484236" r:id="rId15"/>
    <p:sldLayoutId id="2147484237" r:id="rId16"/>
    <p:sldLayoutId id="2147484238" r:id="rId17"/>
    <p:sldLayoutId id="2147484239" r:id="rId18"/>
    <p:sldLayoutId id="2147484240" r:id="rId19"/>
    <p:sldLayoutId id="2147484241" r:id="rId2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Grammatical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8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Present Participle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Eating and drinking all day, he had a </a:t>
            </a:r>
            <a:r>
              <a:rPr lang="en-US" dirty="0" err="1" smtClean="0"/>
              <a:t>stomache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Swimming in cold water in winter is risky.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81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Past Participle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save the injured people.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83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Adjectives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Generous people are kind-hearted.</a:t>
            </a:r>
          </a:p>
          <a:p>
            <a:r>
              <a:rPr lang="en-US" dirty="0" smtClean="0"/>
              <a:t>He read a big, popular, </a:t>
            </a:r>
            <a:r>
              <a:rPr lang="en-US" dirty="0" err="1" smtClean="0"/>
              <a:t>usuful</a:t>
            </a:r>
            <a:r>
              <a:rPr lang="en-US" dirty="0" smtClean="0"/>
              <a:t> book.</a:t>
            </a:r>
          </a:p>
          <a:p>
            <a:r>
              <a:rPr lang="en-US" dirty="0" smtClean="0"/>
              <a:t>Her dress is blue, soft, comfortable and cheap.</a:t>
            </a:r>
          </a:p>
          <a:p>
            <a:r>
              <a:rPr lang="en-US" dirty="0" smtClean="0"/>
              <a:t>The handicapped can do many things.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12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of Conditional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finish work early, I will visit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6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and Change of word classes: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presidential palace.</a:t>
            </a:r>
          </a:p>
          <a:p>
            <a:r>
              <a:rPr lang="en-US" dirty="0" smtClean="0"/>
              <a:t>The united Nations Educational, Scientific and Cultural Organization (UNESCO)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8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Nouns&gt;&gt; Nouns/Verbs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I take my leave</a:t>
            </a:r>
          </a:p>
          <a:p>
            <a:r>
              <a:rPr lang="en-US" dirty="0" smtClean="0"/>
              <a:t>Pay attention</a:t>
            </a:r>
          </a:p>
          <a:p>
            <a:r>
              <a:rPr lang="en-US" dirty="0" smtClean="0"/>
              <a:t>They gave their agreement</a:t>
            </a:r>
          </a:p>
          <a:p>
            <a:r>
              <a:rPr lang="en-US" dirty="0" smtClean="0"/>
              <a:t>He is a convert to Islam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79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</a:t>
            </a:r>
            <a:r>
              <a:rPr lang="en-US" dirty="0"/>
              <a:t>&gt;&gt; Nouns/Verbs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going home</a:t>
            </a:r>
          </a:p>
          <a:p>
            <a:r>
              <a:rPr lang="en-US" dirty="0" smtClean="0"/>
              <a:t>English is easy to understand</a:t>
            </a:r>
          </a:p>
          <a:p>
            <a:r>
              <a:rPr lang="en-US" dirty="0" smtClean="0"/>
              <a:t>We are ready to buy the house</a:t>
            </a:r>
          </a:p>
          <a:p>
            <a:r>
              <a:rPr lang="en-US" dirty="0" smtClean="0"/>
              <a:t>To make use of time, Nada prays.</a:t>
            </a:r>
          </a:p>
          <a:p>
            <a:r>
              <a:rPr lang="en-US" dirty="0" smtClean="0"/>
              <a:t>The president leaves for India today.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91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article/ definite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 is a speaking animal</a:t>
            </a:r>
          </a:p>
          <a:p>
            <a:r>
              <a:rPr lang="en-US" dirty="0" smtClean="0"/>
              <a:t>Philosophy is my favorite subject</a:t>
            </a:r>
          </a:p>
          <a:p>
            <a:r>
              <a:rPr lang="en-US" dirty="0" smtClean="0"/>
              <a:t>Keep medicine out of children's reach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8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Organization of the United Nations</a:t>
            </a:r>
          </a:p>
          <a:p>
            <a:r>
              <a:rPr lang="en-US" dirty="0" smtClean="0"/>
              <a:t>The singing of the birds</a:t>
            </a:r>
          </a:p>
          <a:p>
            <a:r>
              <a:rPr lang="en-US" dirty="0" smtClean="0"/>
              <a:t>The man of the match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883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r>
              <a:rPr lang="en-US" sz="7200" dirty="0" smtClean="0"/>
              <a:t>Study Hard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587420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12</TotalTime>
  <Words>216</Words>
  <Application>Microsoft Macintosh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Inkwell</vt:lpstr>
      <vt:lpstr>Translation</vt:lpstr>
      <vt:lpstr>Translation of Present Participle</vt:lpstr>
      <vt:lpstr>Translation of Past Participle</vt:lpstr>
      <vt:lpstr>Translation of Adjectives</vt:lpstr>
      <vt:lpstr>Translation of Conditional Sentences</vt:lpstr>
      <vt:lpstr>Translation and Change of word classes:</vt:lpstr>
      <vt:lpstr>Nouns&gt;&gt; Nouns/Verbs</vt:lpstr>
      <vt:lpstr>Verbs&gt;&gt; Nouns/Verbs</vt:lpstr>
      <vt:lpstr>Zero article/ definite article</vt:lpstr>
      <vt:lpstr>The genitive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Translation</dc:title>
  <dc:creator>mac</dc:creator>
  <cp:lastModifiedBy>mac</cp:lastModifiedBy>
  <cp:revision>2</cp:revision>
  <dcterms:created xsi:type="dcterms:W3CDTF">2011-11-26T09:58:11Z</dcterms:created>
  <dcterms:modified xsi:type="dcterms:W3CDTF">2011-11-26T10:10:59Z</dcterms:modified>
</cp:coreProperties>
</file>