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3" r:id="rId3"/>
    <p:sldId id="274" r:id="rId4"/>
    <p:sldId id="275" r:id="rId5"/>
    <p:sldId id="258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0" r:id="rId14"/>
    <p:sldId id="269" r:id="rId15"/>
    <p:sldId id="270" r:id="rId16"/>
    <p:sldId id="271" r:id="rId17"/>
    <p:sldId id="272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na Alqublan" userId="5517c2b3-b4eb-4d47-81de-7c12fcdb6e62" providerId="ADAL" clId="{BBBC22A7-C86B-406A-895D-099BEFF283DA}"/>
    <pc:docChg chg="undo custSel addSld delSld modSld">
      <pc:chgData name="Zaina Alqublan" userId="5517c2b3-b4eb-4d47-81de-7c12fcdb6e62" providerId="ADAL" clId="{BBBC22A7-C86B-406A-895D-099BEFF283DA}" dt="2024-09-01T16:31:37.438" v="126" actId="22"/>
      <pc:docMkLst>
        <pc:docMk/>
      </pc:docMkLst>
      <pc:sldChg chg="modSp new mod">
        <pc:chgData name="Zaina Alqublan" userId="5517c2b3-b4eb-4d47-81de-7c12fcdb6e62" providerId="ADAL" clId="{BBBC22A7-C86B-406A-895D-099BEFF283DA}" dt="2024-08-26T01:45:33.359" v="10" actId="27636"/>
        <pc:sldMkLst>
          <pc:docMk/>
          <pc:sldMk cId="414440602" sldId="269"/>
        </pc:sldMkLst>
        <pc:spChg chg="mod">
          <ac:chgData name="Zaina Alqublan" userId="5517c2b3-b4eb-4d47-81de-7c12fcdb6e62" providerId="ADAL" clId="{BBBC22A7-C86B-406A-895D-099BEFF283DA}" dt="2024-08-26T01:45:33.359" v="10" actId="27636"/>
          <ac:spMkLst>
            <pc:docMk/>
            <pc:sldMk cId="414440602" sldId="269"/>
            <ac:spMk id="3" creationId="{F3F5D3C9-EF7C-D912-E107-5616DC260C59}"/>
          </ac:spMkLst>
        </pc:spChg>
      </pc:sldChg>
      <pc:sldChg chg="del">
        <pc:chgData name="Zaina Alqublan" userId="5517c2b3-b4eb-4d47-81de-7c12fcdb6e62" providerId="ADAL" clId="{BBBC22A7-C86B-406A-895D-099BEFF283DA}" dt="2024-08-26T01:44:43.789" v="0" actId="47"/>
        <pc:sldMkLst>
          <pc:docMk/>
          <pc:sldMk cId="3127428595" sldId="269"/>
        </pc:sldMkLst>
      </pc:sldChg>
      <pc:sldChg chg="modSp new mod">
        <pc:chgData name="Zaina Alqublan" userId="5517c2b3-b4eb-4d47-81de-7c12fcdb6e62" providerId="ADAL" clId="{BBBC22A7-C86B-406A-895D-099BEFF283DA}" dt="2024-08-26T01:45:43.320" v="15" actId="27636"/>
        <pc:sldMkLst>
          <pc:docMk/>
          <pc:sldMk cId="1277159331" sldId="270"/>
        </pc:sldMkLst>
        <pc:spChg chg="mod">
          <ac:chgData name="Zaina Alqublan" userId="5517c2b3-b4eb-4d47-81de-7c12fcdb6e62" providerId="ADAL" clId="{BBBC22A7-C86B-406A-895D-099BEFF283DA}" dt="2024-08-26T01:45:43.320" v="15" actId="27636"/>
          <ac:spMkLst>
            <pc:docMk/>
            <pc:sldMk cId="1277159331" sldId="270"/>
            <ac:spMk id="3" creationId="{1DDD087F-17A0-00C1-A2D9-2C2C6D800CA8}"/>
          </ac:spMkLst>
        </pc:spChg>
      </pc:sldChg>
      <pc:sldChg chg="modSp new mod">
        <pc:chgData name="Zaina Alqublan" userId="5517c2b3-b4eb-4d47-81de-7c12fcdb6e62" providerId="ADAL" clId="{BBBC22A7-C86B-406A-895D-099BEFF283DA}" dt="2024-08-26T01:46:18.180" v="20" actId="27636"/>
        <pc:sldMkLst>
          <pc:docMk/>
          <pc:sldMk cId="4023235997" sldId="271"/>
        </pc:sldMkLst>
        <pc:spChg chg="mod">
          <ac:chgData name="Zaina Alqublan" userId="5517c2b3-b4eb-4d47-81de-7c12fcdb6e62" providerId="ADAL" clId="{BBBC22A7-C86B-406A-895D-099BEFF283DA}" dt="2024-08-26T01:46:18.180" v="20" actId="27636"/>
          <ac:spMkLst>
            <pc:docMk/>
            <pc:sldMk cId="4023235997" sldId="271"/>
            <ac:spMk id="3" creationId="{8804B261-703B-E4F9-085A-792CCB76E60A}"/>
          </ac:spMkLst>
        </pc:spChg>
      </pc:sldChg>
      <pc:sldChg chg="modSp new mod">
        <pc:chgData name="Zaina Alqublan" userId="5517c2b3-b4eb-4d47-81de-7c12fcdb6e62" providerId="ADAL" clId="{BBBC22A7-C86B-406A-895D-099BEFF283DA}" dt="2024-08-26T01:46:41.080" v="25" actId="27636"/>
        <pc:sldMkLst>
          <pc:docMk/>
          <pc:sldMk cId="3227333881" sldId="272"/>
        </pc:sldMkLst>
        <pc:spChg chg="mod">
          <ac:chgData name="Zaina Alqublan" userId="5517c2b3-b4eb-4d47-81de-7c12fcdb6e62" providerId="ADAL" clId="{BBBC22A7-C86B-406A-895D-099BEFF283DA}" dt="2024-08-26T01:46:41.080" v="25" actId="27636"/>
          <ac:spMkLst>
            <pc:docMk/>
            <pc:sldMk cId="3227333881" sldId="272"/>
            <ac:spMk id="3" creationId="{E9BE7D62-C435-F7E3-F546-535B1D0859A1}"/>
          </ac:spMkLst>
        </pc:spChg>
      </pc:sldChg>
      <pc:sldChg chg="modSp new mod">
        <pc:chgData name="Zaina Alqublan" userId="5517c2b3-b4eb-4d47-81de-7c12fcdb6e62" providerId="ADAL" clId="{BBBC22A7-C86B-406A-895D-099BEFF283DA}" dt="2024-08-26T01:49:49.369" v="100" actId="20577"/>
        <pc:sldMkLst>
          <pc:docMk/>
          <pc:sldMk cId="1575451659" sldId="273"/>
        </pc:sldMkLst>
        <pc:spChg chg="mod">
          <ac:chgData name="Zaina Alqublan" userId="5517c2b3-b4eb-4d47-81de-7c12fcdb6e62" providerId="ADAL" clId="{BBBC22A7-C86B-406A-895D-099BEFF283DA}" dt="2024-08-26T01:49:49.369" v="100" actId="20577"/>
          <ac:spMkLst>
            <pc:docMk/>
            <pc:sldMk cId="1575451659" sldId="273"/>
            <ac:spMk id="2" creationId="{3CCB9887-0917-654D-BDDD-A4DA66B04294}"/>
          </ac:spMkLst>
        </pc:spChg>
        <pc:spChg chg="mod">
          <ac:chgData name="Zaina Alqublan" userId="5517c2b3-b4eb-4d47-81de-7c12fcdb6e62" providerId="ADAL" clId="{BBBC22A7-C86B-406A-895D-099BEFF283DA}" dt="2024-08-26T01:48:24.068" v="27"/>
          <ac:spMkLst>
            <pc:docMk/>
            <pc:sldMk cId="1575451659" sldId="273"/>
            <ac:spMk id="3" creationId="{6511017E-6912-821E-DD50-0ABF0889FA47}"/>
          </ac:spMkLst>
        </pc:spChg>
      </pc:sldChg>
      <pc:sldChg chg="modSp new mod">
        <pc:chgData name="Zaina Alqublan" userId="5517c2b3-b4eb-4d47-81de-7c12fcdb6e62" providerId="ADAL" clId="{BBBC22A7-C86B-406A-895D-099BEFF283DA}" dt="2024-08-26T01:48:45.597" v="29"/>
        <pc:sldMkLst>
          <pc:docMk/>
          <pc:sldMk cId="1875346929" sldId="274"/>
        </pc:sldMkLst>
        <pc:spChg chg="mod">
          <ac:chgData name="Zaina Alqublan" userId="5517c2b3-b4eb-4d47-81de-7c12fcdb6e62" providerId="ADAL" clId="{BBBC22A7-C86B-406A-895D-099BEFF283DA}" dt="2024-08-26T01:48:45.597" v="29"/>
          <ac:spMkLst>
            <pc:docMk/>
            <pc:sldMk cId="1875346929" sldId="274"/>
            <ac:spMk id="3" creationId="{8D82FA76-A62D-64B1-8674-4947F6025720}"/>
          </ac:spMkLst>
        </pc:spChg>
      </pc:sldChg>
      <pc:sldChg chg="modSp new mod">
        <pc:chgData name="Zaina Alqublan" userId="5517c2b3-b4eb-4d47-81de-7c12fcdb6e62" providerId="ADAL" clId="{BBBC22A7-C86B-406A-895D-099BEFF283DA}" dt="2024-08-26T01:49:19.829" v="49" actId="20577"/>
        <pc:sldMkLst>
          <pc:docMk/>
          <pc:sldMk cId="891643260" sldId="275"/>
        </pc:sldMkLst>
        <pc:spChg chg="mod">
          <ac:chgData name="Zaina Alqublan" userId="5517c2b3-b4eb-4d47-81de-7c12fcdb6e62" providerId="ADAL" clId="{BBBC22A7-C86B-406A-895D-099BEFF283DA}" dt="2024-08-26T01:49:19.829" v="49" actId="20577"/>
          <ac:spMkLst>
            <pc:docMk/>
            <pc:sldMk cId="891643260" sldId="275"/>
            <ac:spMk id="2" creationId="{F6E64535-0C30-761E-844D-887A87251335}"/>
          </ac:spMkLst>
        </pc:spChg>
        <pc:spChg chg="mod">
          <ac:chgData name="Zaina Alqublan" userId="5517c2b3-b4eb-4d47-81de-7c12fcdb6e62" providerId="ADAL" clId="{BBBC22A7-C86B-406A-895D-099BEFF283DA}" dt="2024-08-26T01:49:10.631" v="31"/>
          <ac:spMkLst>
            <pc:docMk/>
            <pc:sldMk cId="891643260" sldId="275"/>
            <ac:spMk id="3" creationId="{53FA09C5-BC03-B6C4-E914-980BEC3839BA}"/>
          </ac:spMkLst>
        </pc:spChg>
      </pc:sldChg>
      <pc:sldChg chg="addSp delSp modSp new mod setBg">
        <pc:chgData name="Zaina Alqublan" userId="5517c2b3-b4eb-4d47-81de-7c12fcdb6e62" providerId="ADAL" clId="{BBBC22A7-C86B-406A-895D-099BEFF283DA}" dt="2024-09-01T16:20:13.529" v="103" actId="26606"/>
        <pc:sldMkLst>
          <pc:docMk/>
          <pc:sldMk cId="2309221960" sldId="276"/>
        </pc:sldMkLst>
        <pc:spChg chg="del">
          <ac:chgData name="Zaina Alqublan" userId="5517c2b3-b4eb-4d47-81de-7c12fcdb6e62" providerId="ADAL" clId="{BBBC22A7-C86B-406A-895D-099BEFF283DA}" dt="2024-09-01T16:20:13.529" v="103" actId="26606"/>
          <ac:spMkLst>
            <pc:docMk/>
            <pc:sldMk cId="2309221960" sldId="276"/>
            <ac:spMk id="2" creationId="{3F2EF4D8-BBF7-156F-BF46-C3D3463C4EEF}"/>
          </ac:spMkLst>
        </pc:spChg>
        <pc:spChg chg="del">
          <ac:chgData name="Zaina Alqublan" userId="5517c2b3-b4eb-4d47-81de-7c12fcdb6e62" providerId="ADAL" clId="{BBBC22A7-C86B-406A-895D-099BEFF283DA}" dt="2024-09-01T16:20:09.214" v="102" actId="22"/>
          <ac:spMkLst>
            <pc:docMk/>
            <pc:sldMk cId="2309221960" sldId="276"/>
            <ac:spMk id="3" creationId="{19293E50-B2D4-8316-B23D-F2F42D208474}"/>
          </ac:spMkLst>
        </pc:spChg>
        <pc:spChg chg="add">
          <ac:chgData name="Zaina Alqublan" userId="5517c2b3-b4eb-4d47-81de-7c12fcdb6e62" providerId="ADAL" clId="{BBBC22A7-C86B-406A-895D-099BEFF283DA}" dt="2024-09-01T16:20:13.529" v="103" actId="26606"/>
          <ac:spMkLst>
            <pc:docMk/>
            <pc:sldMk cId="2309221960" sldId="276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0:13.529" v="103" actId="26606"/>
          <ac:spMkLst>
            <pc:docMk/>
            <pc:sldMk cId="2309221960" sldId="276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0:13.529" v="103" actId="26606"/>
          <ac:grpSpMkLst>
            <pc:docMk/>
            <pc:sldMk cId="2309221960" sldId="276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0:13.529" v="103" actId="26606"/>
          <ac:grpSpMkLst>
            <pc:docMk/>
            <pc:sldMk cId="2309221960" sldId="276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20:13.529" v="103" actId="26606"/>
          <ac:picMkLst>
            <pc:docMk/>
            <pc:sldMk cId="2309221960" sldId="276"/>
            <ac:picMk id="5" creationId="{F006D90A-9B8A-168D-72EF-E81015A87CDA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1:50.972" v="106" actId="26606"/>
        <pc:sldMkLst>
          <pc:docMk/>
          <pc:sldMk cId="3574719920" sldId="277"/>
        </pc:sldMkLst>
        <pc:spChg chg="del">
          <ac:chgData name="Zaina Alqublan" userId="5517c2b3-b4eb-4d47-81de-7c12fcdb6e62" providerId="ADAL" clId="{BBBC22A7-C86B-406A-895D-099BEFF283DA}" dt="2024-09-01T16:21:50.972" v="106" actId="26606"/>
          <ac:spMkLst>
            <pc:docMk/>
            <pc:sldMk cId="3574719920" sldId="277"/>
            <ac:spMk id="2" creationId="{389BB47A-7389-B2C3-FDA6-9E83B63F3C7C}"/>
          </ac:spMkLst>
        </pc:spChg>
        <pc:spChg chg="del">
          <ac:chgData name="Zaina Alqublan" userId="5517c2b3-b4eb-4d47-81de-7c12fcdb6e62" providerId="ADAL" clId="{BBBC22A7-C86B-406A-895D-099BEFF283DA}" dt="2024-09-01T16:21:48.022" v="105" actId="22"/>
          <ac:spMkLst>
            <pc:docMk/>
            <pc:sldMk cId="3574719920" sldId="277"/>
            <ac:spMk id="3" creationId="{EB30F45A-3C0E-1EBB-BB4D-5B1194270731}"/>
          </ac:spMkLst>
        </pc:spChg>
        <pc:spChg chg="add">
          <ac:chgData name="Zaina Alqublan" userId="5517c2b3-b4eb-4d47-81de-7c12fcdb6e62" providerId="ADAL" clId="{BBBC22A7-C86B-406A-895D-099BEFF283DA}" dt="2024-09-01T16:21:50.972" v="106" actId="26606"/>
          <ac:spMkLst>
            <pc:docMk/>
            <pc:sldMk cId="3574719920" sldId="277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1:50.972" v="106" actId="26606"/>
          <ac:spMkLst>
            <pc:docMk/>
            <pc:sldMk cId="3574719920" sldId="277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1:50.972" v="106" actId="26606"/>
          <ac:grpSpMkLst>
            <pc:docMk/>
            <pc:sldMk cId="3574719920" sldId="277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1:50.972" v="106" actId="26606"/>
          <ac:grpSpMkLst>
            <pc:docMk/>
            <pc:sldMk cId="3574719920" sldId="277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21:50.972" v="106" actId="26606"/>
          <ac:picMkLst>
            <pc:docMk/>
            <pc:sldMk cId="3574719920" sldId="277"/>
            <ac:picMk id="5" creationId="{36F3BFAB-B2E5-23CA-63B2-A031102ADD1A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2:57.074" v="109" actId="26606"/>
        <pc:sldMkLst>
          <pc:docMk/>
          <pc:sldMk cId="3838436581" sldId="278"/>
        </pc:sldMkLst>
        <pc:spChg chg="del">
          <ac:chgData name="Zaina Alqublan" userId="5517c2b3-b4eb-4d47-81de-7c12fcdb6e62" providerId="ADAL" clId="{BBBC22A7-C86B-406A-895D-099BEFF283DA}" dt="2024-09-01T16:22:57.074" v="109" actId="26606"/>
          <ac:spMkLst>
            <pc:docMk/>
            <pc:sldMk cId="3838436581" sldId="278"/>
            <ac:spMk id="2" creationId="{F9A0B3D7-50C3-C549-346C-840D32F0641A}"/>
          </ac:spMkLst>
        </pc:spChg>
        <pc:spChg chg="del">
          <ac:chgData name="Zaina Alqublan" userId="5517c2b3-b4eb-4d47-81de-7c12fcdb6e62" providerId="ADAL" clId="{BBBC22A7-C86B-406A-895D-099BEFF283DA}" dt="2024-09-01T16:22:55.347" v="108" actId="22"/>
          <ac:spMkLst>
            <pc:docMk/>
            <pc:sldMk cId="3838436581" sldId="278"/>
            <ac:spMk id="3" creationId="{972D70F2-0685-CAED-582D-901550C24DDD}"/>
          </ac:spMkLst>
        </pc:spChg>
        <pc:spChg chg="add">
          <ac:chgData name="Zaina Alqublan" userId="5517c2b3-b4eb-4d47-81de-7c12fcdb6e62" providerId="ADAL" clId="{BBBC22A7-C86B-406A-895D-099BEFF283DA}" dt="2024-09-01T16:22:57.074" v="109" actId="26606"/>
          <ac:spMkLst>
            <pc:docMk/>
            <pc:sldMk cId="3838436581" sldId="278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2:57.074" v="109" actId="26606"/>
          <ac:spMkLst>
            <pc:docMk/>
            <pc:sldMk cId="3838436581" sldId="278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2:57.074" v="109" actId="26606"/>
          <ac:grpSpMkLst>
            <pc:docMk/>
            <pc:sldMk cId="3838436581" sldId="278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2:57.074" v="109" actId="26606"/>
          <ac:grpSpMkLst>
            <pc:docMk/>
            <pc:sldMk cId="3838436581" sldId="278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22:57.074" v="109" actId="26606"/>
          <ac:picMkLst>
            <pc:docMk/>
            <pc:sldMk cId="3838436581" sldId="278"/>
            <ac:picMk id="5" creationId="{D9582822-76FD-9F41-3866-B1A9CFCC7932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3:40.527" v="117" actId="26606"/>
        <pc:sldMkLst>
          <pc:docMk/>
          <pc:sldMk cId="1056083897" sldId="279"/>
        </pc:sldMkLst>
        <pc:spChg chg="del">
          <ac:chgData name="Zaina Alqublan" userId="5517c2b3-b4eb-4d47-81de-7c12fcdb6e62" providerId="ADAL" clId="{BBBC22A7-C86B-406A-895D-099BEFF283DA}" dt="2024-09-01T16:23:40.527" v="117" actId="26606"/>
          <ac:spMkLst>
            <pc:docMk/>
            <pc:sldMk cId="1056083897" sldId="279"/>
            <ac:spMk id="2" creationId="{951139F8-6677-FA9E-0D16-FC1E9255979D}"/>
          </ac:spMkLst>
        </pc:spChg>
        <pc:spChg chg="del">
          <ac:chgData name="Zaina Alqublan" userId="5517c2b3-b4eb-4d47-81de-7c12fcdb6e62" providerId="ADAL" clId="{BBBC22A7-C86B-406A-895D-099BEFF283DA}" dt="2024-09-01T16:23:40.527" v="117" actId="26606"/>
          <ac:spMkLst>
            <pc:docMk/>
            <pc:sldMk cId="1056083897" sldId="279"/>
            <ac:spMk id="3" creationId="{B566AA87-E03B-62E4-D568-456FFDB3C8CA}"/>
          </ac:spMkLst>
        </pc:spChg>
        <pc:spChg chg="add">
          <ac:chgData name="Zaina Alqublan" userId="5517c2b3-b4eb-4d47-81de-7c12fcdb6e62" providerId="ADAL" clId="{BBBC22A7-C86B-406A-895D-099BEFF283DA}" dt="2024-09-01T16:23:40.527" v="117" actId="26606"/>
          <ac:spMkLst>
            <pc:docMk/>
            <pc:sldMk cId="1056083897" sldId="279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3:40.527" v="117" actId="26606"/>
          <ac:spMkLst>
            <pc:docMk/>
            <pc:sldMk cId="1056083897" sldId="279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3:40.527" v="117" actId="26606"/>
          <ac:grpSpMkLst>
            <pc:docMk/>
            <pc:sldMk cId="1056083897" sldId="279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3:40.527" v="117" actId="26606"/>
          <ac:grpSpMkLst>
            <pc:docMk/>
            <pc:sldMk cId="1056083897" sldId="279"/>
            <ac:grpSpMk id="24" creationId="{2109F83F-40FE-4DB3-84CC-09FB3340D06D}"/>
          </ac:grpSpMkLst>
        </pc:grpChg>
        <pc:picChg chg="add mod">
          <ac:chgData name="Zaina Alqublan" userId="5517c2b3-b4eb-4d47-81de-7c12fcdb6e62" providerId="ADAL" clId="{BBBC22A7-C86B-406A-895D-099BEFF283DA}" dt="2024-09-01T16:23:40.527" v="117" actId="26606"/>
          <ac:picMkLst>
            <pc:docMk/>
            <pc:sldMk cId="1056083897" sldId="279"/>
            <ac:picMk id="5" creationId="{7625861D-44C4-797D-3947-9EBC588B6303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4:42.502" v="119" actId="26606"/>
        <pc:sldMkLst>
          <pc:docMk/>
          <pc:sldMk cId="2055558236" sldId="280"/>
        </pc:sldMkLst>
        <pc:spChg chg="del">
          <ac:chgData name="Zaina Alqublan" userId="5517c2b3-b4eb-4d47-81de-7c12fcdb6e62" providerId="ADAL" clId="{BBBC22A7-C86B-406A-895D-099BEFF283DA}" dt="2024-09-01T16:24:42.502" v="119" actId="26606"/>
          <ac:spMkLst>
            <pc:docMk/>
            <pc:sldMk cId="2055558236" sldId="280"/>
            <ac:spMk id="2" creationId="{A8A3E8A2-E477-2B01-4B23-60409A876307}"/>
          </ac:spMkLst>
        </pc:spChg>
        <pc:spChg chg="del">
          <ac:chgData name="Zaina Alqublan" userId="5517c2b3-b4eb-4d47-81de-7c12fcdb6e62" providerId="ADAL" clId="{BBBC22A7-C86B-406A-895D-099BEFF283DA}" dt="2024-09-01T16:24:42.502" v="119" actId="26606"/>
          <ac:spMkLst>
            <pc:docMk/>
            <pc:sldMk cId="2055558236" sldId="280"/>
            <ac:spMk id="3" creationId="{1A987A94-B8D9-E40E-1561-D4F03F66BC25}"/>
          </ac:spMkLst>
        </pc:spChg>
        <pc:spChg chg="add">
          <ac:chgData name="Zaina Alqublan" userId="5517c2b3-b4eb-4d47-81de-7c12fcdb6e62" providerId="ADAL" clId="{BBBC22A7-C86B-406A-895D-099BEFF283DA}" dt="2024-09-01T16:24:42.502" v="119" actId="26606"/>
          <ac:spMkLst>
            <pc:docMk/>
            <pc:sldMk cId="2055558236" sldId="280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4:42.502" v="119" actId="26606"/>
          <ac:spMkLst>
            <pc:docMk/>
            <pc:sldMk cId="2055558236" sldId="280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4:42.502" v="119" actId="26606"/>
          <ac:grpSpMkLst>
            <pc:docMk/>
            <pc:sldMk cId="2055558236" sldId="280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4:42.502" v="119" actId="26606"/>
          <ac:grpSpMkLst>
            <pc:docMk/>
            <pc:sldMk cId="2055558236" sldId="280"/>
            <ac:grpSpMk id="24" creationId="{2109F83F-40FE-4DB3-84CC-09FB3340D06D}"/>
          </ac:grpSpMkLst>
        </pc:grpChg>
        <pc:picChg chg="add mod">
          <ac:chgData name="Zaina Alqublan" userId="5517c2b3-b4eb-4d47-81de-7c12fcdb6e62" providerId="ADAL" clId="{BBBC22A7-C86B-406A-895D-099BEFF283DA}" dt="2024-09-01T16:24:42.502" v="119" actId="26606"/>
          <ac:picMkLst>
            <pc:docMk/>
            <pc:sldMk cId="2055558236" sldId="280"/>
            <ac:picMk id="5" creationId="{6918E6C0-DDC4-A2E7-98F5-40A7421E5118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5:24.762" v="121" actId="26606"/>
        <pc:sldMkLst>
          <pc:docMk/>
          <pc:sldMk cId="1682035009" sldId="281"/>
        </pc:sldMkLst>
        <pc:spChg chg="del">
          <ac:chgData name="Zaina Alqublan" userId="5517c2b3-b4eb-4d47-81de-7c12fcdb6e62" providerId="ADAL" clId="{BBBC22A7-C86B-406A-895D-099BEFF283DA}" dt="2024-09-01T16:25:24.762" v="121" actId="26606"/>
          <ac:spMkLst>
            <pc:docMk/>
            <pc:sldMk cId="1682035009" sldId="281"/>
            <ac:spMk id="2" creationId="{7E1C64A5-E9CF-0FBC-EFED-86BC253D098E}"/>
          </ac:spMkLst>
        </pc:spChg>
        <pc:spChg chg="del">
          <ac:chgData name="Zaina Alqublan" userId="5517c2b3-b4eb-4d47-81de-7c12fcdb6e62" providerId="ADAL" clId="{BBBC22A7-C86B-406A-895D-099BEFF283DA}" dt="2024-09-01T16:25:23.138" v="120" actId="22"/>
          <ac:spMkLst>
            <pc:docMk/>
            <pc:sldMk cId="1682035009" sldId="281"/>
            <ac:spMk id="3" creationId="{7BF1C316-7579-9AB6-6F9F-A0307A553E16}"/>
          </ac:spMkLst>
        </pc:spChg>
        <pc:spChg chg="add">
          <ac:chgData name="Zaina Alqublan" userId="5517c2b3-b4eb-4d47-81de-7c12fcdb6e62" providerId="ADAL" clId="{BBBC22A7-C86B-406A-895D-099BEFF283DA}" dt="2024-09-01T16:25:24.762" v="121" actId="26606"/>
          <ac:spMkLst>
            <pc:docMk/>
            <pc:sldMk cId="1682035009" sldId="281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5:24.762" v="121" actId="26606"/>
          <ac:spMkLst>
            <pc:docMk/>
            <pc:sldMk cId="1682035009" sldId="281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5:24.762" v="121" actId="26606"/>
          <ac:grpSpMkLst>
            <pc:docMk/>
            <pc:sldMk cId="1682035009" sldId="281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5:24.762" v="121" actId="26606"/>
          <ac:grpSpMkLst>
            <pc:docMk/>
            <pc:sldMk cId="1682035009" sldId="281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25:24.762" v="121" actId="26606"/>
          <ac:picMkLst>
            <pc:docMk/>
            <pc:sldMk cId="1682035009" sldId="281"/>
            <ac:picMk id="5" creationId="{95F90E92-8A45-14FA-2EBD-AAB63A594814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27:21.683" v="123" actId="26606"/>
        <pc:sldMkLst>
          <pc:docMk/>
          <pc:sldMk cId="1891394605" sldId="282"/>
        </pc:sldMkLst>
        <pc:spChg chg="del">
          <ac:chgData name="Zaina Alqublan" userId="5517c2b3-b4eb-4d47-81de-7c12fcdb6e62" providerId="ADAL" clId="{BBBC22A7-C86B-406A-895D-099BEFF283DA}" dt="2024-09-01T16:27:21.683" v="123" actId="26606"/>
          <ac:spMkLst>
            <pc:docMk/>
            <pc:sldMk cId="1891394605" sldId="282"/>
            <ac:spMk id="2" creationId="{884D7A07-9415-EAAE-2006-AAB26E5AA647}"/>
          </ac:spMkLst>
        </pc:spChg>
        <pc:spChg chg="del">
          <ac:chgData name="Zaina Alqublan" userId="5517c2b3-b4eb-4d47-81de-7c12fcdb6e62" providerId="ADAL" clId="{BBBC22A7-C86B-406A-895D-099BEFF283DA}" dt="2024-09-01T16:27:19.818" v="122" actId="22"/>
          <ac:spMkLst>
            <pc:docMk/>
            <pc:sldMk cId="1891394605" sldId="282"/>
            <ac:spMk id="3" creationId="{71149668-DC75-5057-E474-75F795B983C8}"/>
          </ac:spMkLst>
        </pc:spChg>
        <pc:spChg chg="add">
          <ac:chgData name="Zaina Alqublan" userId="5517c2b3-b4eb-4d47-81de-7c12fcdb6e62" providerId="ADAL" clId="{BBBC22A7-C86B-406A-895D-099BEFF283DA}" dt="2024-09-01T16:27:21.683" v="123" actId="26606"/>
          <ac:spMkLst>
            <pc:docMk/>
            <pc:sldMk cId="1891394605" sldId="282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27:21.683" v="123" actId="26606"/>
          <ac:spMkLst>
            <pc:docMk/>
            <pc:sldMk cId="1891394605" sldId="282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27:21.683" v="123" actId="26606"/>
          <ac:grpSpMkLst>
            <pc:docMk/>
            <pc:sldMk cId="1891394605" sldId="282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27:21.683" v="123" actId="26606"/>
          <ac:grpSpMkLst>
            <pc:docMk/>
            <pc:sldMk cId="1891394605" sldId="282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27:21.683" v="123" actId="26606"/>
          <ac:picMkLst>
            <pc:docMk/>
            <pc:sldMk cId="1891394605" sldId="282"/>
            <ac:picMk id="5" creationId="{B4A504E8-6C01-0445-B251-63F2B7A49E26}"/>
          </ac:picMkLst>
        </pc:picChg>
      </pc:sldChg>
      <pc:sldChg chg="addSp delSp modSp new mod setBg">
        <pc:chgData name="Zaina Alqublan" userId="5517c2b3-b4eb-4d47-81de-7c12fcdb6e62" providerId="ADAL" clId="{BBBC22A7-C86B-406A-895D-099BEFF283DA}" dt="2024-09-01T16:31:15.156" v="125" actId="26606"/>
        <pc:sldMkLst>
          <pc:docMk/>
          <pc:sldMk cId="844794636" sldId="283"/>
        </pc:sldMkLst>
        <pc:spChg chg="del">
          <ac:chgData name="Zaina Alqublan" userId="5517c2b3-b4eb-4d47-81de-7c12fcdb6e62" providerId="ADAL" clId="{BBBC22A7-C86B-406A-895D-099BEFF283DA}" dt="2024-09-01T16:31:15.156" v="125" actId="26606"/>
          <ac:spMkLst>
            <pc:docMk/>
            <pc:sldMk cId="844794636" sldId="283"/>
            <ac:spMk id="2" creationId="{14EEEC01-5543-0B13-BD05-B796279ABCFF}"/>
          </ac:spMkLst>
        </pc:spChg>
        <pc:spChg chg="del">
          <ac:chgData name="Zaina Alqublan" userId="5517c2b3-b4eb-4d47-81de-7c12fcdb6e62" providerId="ADAL" clId="{BBBC22A7-C86B-406A-895D-099BEFF283DA}" dt="2024-09-01T16:31:10.733" v="124" actId="22"/>
          <ac:spMkLst>
            <pc:docMk/>
            <pc:sldMk cId="844794636" sldId="283"/>
            <ac:spMk id="3" creationId="{36FCD940-20D2-1814-9DAF-32BB58DE745B}"/>
          </ac:spMkLst>
        </pc:spChg>
        <pc:spChg chg="add">
          <ac:chgData name="Zaina Alqublan" userId="5517c2b3-b4eb-4d47-81de-7c12fcdb6e62" providerId="ADAL" clId="{BBBC22A7-C86B-406A-895D-099BEFF283DA}" dt="2024-09-01T16:31:15.156" v="125" actId="26606"/>
          <ac:spMkLst>
            <pc:docMk/>
            <pc:sldMk cId="844794636" sldId="283"/>
            <ac:spMk id="22" creationId="{03E8462A-FEBA-4848-81CC-3F8DA3E477BE}"/>
          </ac:spMkLst>
        </pc:spChg>
        <pc:spChg chg="add">
          <ac:chgData name="Zaina Alqublan" userId="5517c2b3-b4eb-4d47-81de-7c12fcdb6e62" providerId="ADAL" clId="{BBBC22A7-C86B-406A-895D-099BEFF283DA}" dt="2024-09-01T16:31:15.156" v="125" actId="26606"/>
          <ac:spMkLst>
            <pc:docMk/>
            <pc:sldMk cId="844794636" sldId="283"/>
            <ac:spMk id="35" creationId="{7941F9B1-B01B-4A84-89D9-B169AEB4E456}"/>
          </ac:spMkLst>
        </pc:spChg>
        <pc:grpChg chg="add">
          <ac:chgData name="Zaina Alqublan" userId="5517c2b3-b4eb-4d47-81de-7c12fcdb6e62" providerId="ADAL" clId="{BBBC22A7-C86B-406A-895D-099BEFF283DA}" dt="2024-09-01T16:31:15.156" v="125" actId="26606"/>
          <ac:grpSpMkLst>
            <pc:docMk/>
            <pc:sldMk cId="844794636" sldId="283"/>
            <ac:grpSpMk id="10" creationId="{A4D026A2-7476-44B0-9648-BB98882F7BA3}"/>
          </ac:grpSpMkLst>
        </pc:grpChg>
        <pc:grpChg chg="add">
          <ac:chgData name="Zaina Alqublan" userId="5517c2b3-b4eb-4d47-81de-7c12fcdb6e62" providerId="ADAL" clId="{BBBC22A7-C86B-406A-895D-099BEFF283DA}" dt="2024-09-01T16:31:15.156" v="125" actId="26606"/>
          <ac:grpSpMkLst>
            <pc:docMk/>
            <pc:sldMk cId="844794636" sldId="283"/>
            <ac:grpSpMk id="24" creationId="{2109F83F-40FE-4DB3-84CC-09FB3340D06D}"/>
          </ac:grpSpMkLst>
        </pc:grpChg>
        <pc:picChg chg="add mod ord">
          <ac:chgData name="Zaina Alqublan" userId="5517c2b3-b4eb-4d47-81de-7c12fcdb6e62" providerId="ADAL" clId="{BBBC22A7-C86B-406A-895D-099BEFF283DA}" dt="2024-09-01T16:31:15.156" v="125" actId="26606"/>
          <ac:picMkLst>
            <pc:docMk/>
            <pc:sldMk cId="844794636" sldId="283"/>
            <ac:picMk id="5" creationId="{25164466-8DF4-31E7-B9B2-16A26792B25F}"/>
          </ac:picMkLst>
        </pc:picChg>
      </pc:sldChg>
      <pc:sldChg chg="addSp delSp modSp new mod">
        <pc:chgData name="Zaina Alqublan" userId="5517c2b3-b4eb-4d47-81de-7c12fcdb6e62" providerId="ADAL" clId="{BBBC22A7-C86B-406A-895D-099BEFF283DA}" dt="2024-09-01T16:31:37.438" v="126" actId="22"/>
        <pc:sldMkLst>
          <pc:docMk/>
          <pc:sldMk cId="4294288783" sldId="284"/>
        </pc:sldMkLst>
        <pc:spChg chg="del">
          <ac:chgData name="Zaina Alqublan" userId="5517c2b3-b4eb-4d47-81de-7c12fcdb6e62" providerId="ADAL" clId="{BBBC22A7-C86B-406A-895D-099BEFF283DA}" dt="2024-09-01T16:31:37.438" v="126" actId="22"/>
          <ac:spMkLst>
            <pc:docMk/>
            <pc:sldMk cId="4294288783" sldId="284"/>
            <ac:spMk id="3" creationId="{4CD6DA51-BD49-2235-ACE0-6CB6D95E3763}"/>
          </ac:spMkLst>
        </pc:spChg>
        <pc:picChg chg="add mod ord">
          <ac:chgData name="Zaina Alqublan" userId="5517c2b3-b4eb-4d47-81de-7c12fcdb6e62" providerId="ADAL" clId="{BBBC22A7-C86B-406A-895D-099BEFF283DA}" dt="2024-09-01T16:31:37.438" v="126" actId="22"/>
          <ac:picMkLst>
            <pc:docMk/>
            <pc:sldMk cId="4294288783" sldId="284"/>
            <ac:picMk id="5" creationId="{9C1DB05F-3BB4-3592-2844-53FACF5139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901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05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25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571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709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531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85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19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81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257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6741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30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9656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2102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950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66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B3FBD-40CD-4C74-9C45-6CC1292EDD5B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E95BA7-ABB5-45BB-9CB6-89C7E14126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095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rabicgroup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5166" y="1146219"/>
            <a:ext cx="73023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0" dirty="0">
                <a:solidFill>
                  <a:schemeClr val="accent1"/>
                </a:solidFill>
              </a:rPr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val="223267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9887-0917-654D-BDDD-A4DA66B04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it is imp. To study Translation?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1017E-6912-821E-DD50-0ABF0889F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  <a:hlinkClick r:id="rId2"/>
              </a:rPr>
              <a:t>Translation from Arabic into English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is a crucial skill for individuals and businesses alike.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The Arabic language is one of the most spoken languages in the world, and being able to communicate effectively in both Arabic and English can lead to numerous opportunities.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The Arabic Group is a leading provider of translation services from Arabic into English, offering high-quality and accurate translations.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5451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914AE-87F6-FE69-5AD5-41CD3F4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2FA76-A62D-64B1-8674-4947F6025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Arabic is the fifth most spoken language in the world, with over 420 million speakers.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The Arab world is a significant economic force, with numerous business opportunities.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Arabic is the language of the Quran, and many religious, cultural, and historical texts are written in Arabic.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The ability to translate Arabic into English is essential for communication, education, and cultural understanding.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34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4535-0C30-761E-844D-887A8725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A09C5-BC03-B6C4-E914-980BEC383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The Arabic language has a complex grammar and syntax that can be challenging for non-native speakers to understand.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Arabic is written from right to left, which can be confusing for English speakers.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There are numerous regional dialects of Arabic, which can differ significantly in grammar, vocabulary, and pronunciation.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Cultural differences can also affect the translation process.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64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2885" y="553792"/>
            <a:ext cx="794626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>
                <a:solidFill>
                  <a:schemeClr val="accent1"/>
                </a:solidFill>
              </a:rPr>
              <a:t>CONTENTS</a:t>
            </a:r>
          </a:p>
          <a:p>
            <a:endParaRPr lang="en-IN" sz="4400" dirty="0">
              <a:solidFill>
                <a:schemeClr val="accent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/>
              <a:t>WHAT IS TRANSLATION 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/>
              <a:t>WHY TRANSLATION 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/>
              <a:t>WHAT IS GOOD TRANSLATION 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/>
              <a:t>KINDS OF TRANSLATION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400" dirty="0"/>
              <a:t>CHALLENGES OF TRANSLATION</a:t>
            </a:r>
          </a:p>
        </p:txBody>
      </p:sp>
    </p:spTree>
    <p:extLst>
      <p:ext uri="{BB962C8B-B14F-4D97-AF65-F5344CB8AC3E}">
        <p14:creationId xmlns:p14="http://schemas.microsoft.com/office/powerpoint/2010/main" val="357790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1" y="1571221"/>
            <a:ext cx="2717443" cy="48302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8490" y="489397"/>
            <a:ext cx="7366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accent1"/>
                </a:solidFill>
              </a:rPr>
              <a:t>WHAT IS TRANSLATION ?</a:t>
            </a: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584879" y="1996225"/>
            <a:ext cx="62591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chemeClr val="bg2">
                    <a:lumMod val="50000"/>
                  </a:schemeClr>
                </a:solidFill>
              </a:rPr>
              <a:t>The skilful art of re-creating an equivalent message of a work of art originally created in one language in another language.</a:t>
            </a:r>
          </a:p>
        </p:txBody>
      </p:sp>
    </p:spTree>
    <p:extLst>
      <p:ext uri="{BB962C8B-B14F-4D97-AF65-F5344CB8AC3E}">
        <p14:creationId xmlns:p14="http://schemas.microsoft.com/office/powerpoint/2010/main" val="3106238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096" y="2134831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To “affect” larger audiences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Promoting mother tongues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Reviving dead/dying languages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800" dirty="0"/>
              <a:t>Historical changes in languages 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6096" y="515155"/>
            <a:ext cx="78303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solidFill>
                  <a:schemeClr val="accent1"/>
                </a:solidFill>
              </a:rPr>
              <a:t>WHY TRANSLATION ?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073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GOOD TRANSLATOR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Bilingual , bicultural proficiency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Transparency in grammar , syntax and idiom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Thorough perception of the text / content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Loyalty to emotion , style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Artistic correspondence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Fidelity to detail and faithfulness to text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/>
              <a:t>Aesthetic matching the original .</a:t>
            </a:r>
          </a:p>
        </p:txBody>
      </p:sp>
    </p:spTree>
    <p:extLst>
      <p:ext uri="{BB962C8B-B14F-4D97-AF65-F5344CB8AC3E}">
        <p14:creationId xmlns:p14="http://schemas.microsoft.com/office/powerpoint/2010/main" val="423835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812"/>
            <a:ext cx="8596668" cy="1320800"/>
          </a:xfrm>
        </p:spPr>
        <p:txBody>
          <a:bodyPr>
            <a:noAutofit/>
          </a:bodyPr>
          <a:lstStyle/>
          <a:p>
            <a:r>
              <a:rPr lang="en-IN" sz="4800" dirty="0"/>
              <a:t>KINDS OF TRANSLATION</a:t>
            </a:r>
            <a:br>
              <a:rPr lang="en-IN" sz="4800" dirty="0"/>
            </a:br>
            <a:endParaRPr lang="en-IN" sz="4800" dirty="0"/>
          </a:p>
        </p:txBody>
      </p:sp>
      <p:sp>
        <p:nvSpPr>
          <p:cNvPr id="4" name="Rounded Rectangle 3"/>
          <p:cNvSpPr/>
          <p:nvPr/>
        </p:nvSpPr>
        <p:spPr>
          <a:xfrm>
            <a:off x="690213" y="1938271"/>
            <a:ext cx="355981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SOURCE  LANGUAGE   EMPHASIS 	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41702" y="1938271"/>
            <a:ext cx="350305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TARGET LANGUAGE EMPHASIS	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78039" y="2711004"/>
            <a:ext cx="0" cy="3058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8039" y="3400023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78039" y="4301544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78039" y="5087154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371600" y="5769735"/>
            <a:ext cx="39924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777285" y="3129566"/>
            <a:ext cx="2099256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WORD –FOR-WORD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77285" y="3960253"/>
            <a:ext cx="2125014" cy="573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i="1" dirty="0"/>
              <a:t>      LITERAL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77285" y="4778062"/>
            <a:ext cx="2099256" cy="502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FAITHFUL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77285" y="5525037"/>
            <a:ext cx="2125014" cy="4893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SEMANTIC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819104" y="2849451"/>
            <a:ext cx="0" cy="3058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32302" y="3129566"/>
            <a:ext cx="2099256" cy="528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ADAPTATION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32302" y="3986011"/>
            <a:ext cx="2229118" cy="573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i="1" dirty="0"/>
              <a:t>      FREE/DYNAMIC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8349" y="4778061"/>
            <a:ext cx="2099256" cy="502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IDIOMATIC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32302" y="5525036"/>
            <a:ext cx="2125014" cy="4893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LITERARY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819104" y="3365679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21251" y="4255394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819104" y="5029200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987639" y="4009623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19104" y="5908183"/>
            <a:ext cx="399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532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30422" r="1880" b="21315"/>
          <a:stretch/>
        </p:blipFill>
        <p:spPr>
          <a:xfrm>
            <a:off x="1223492" y="2318198"/>
            <a:ext cx="8100811" cy="33098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18940" y="734095"/>
            <a:ext cx="9672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>
                <a:solidFill>
                  <a:schemeClr val="accent1"/>
                </a:solidFill>
              </a:rPr>
              <a:t>DISASTERS OF MACHINE TRANSLATION</a:t>
            </a:r>
          </a:p>
        </p:txBody>
      </p:sp>
    </p:spTree>
    <p:extLst>
      <p:ext uri="{BB962C8B-B14F-4D97-AF65-F5344CB8AC3E}">
        <p14:creationId xmlns:p14="http://schemas.microsoft.com/office/powerpoint/2010/main" val="854050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81822" cy="1320800"/>
          </a:xfrm>
        </p:spPr>
        <p:txBody>
          <a:bodyPr>
            <a:noAutofit/>
          </a:bodyPr>
          <a:lstStyle/>
          <a:p>
            <a:r>
              <a:rPr lang="en-IN" sz="4400" dirty="0"/>
              <a:t>TRANSLATION–SOME CHALLENGES</a:t>
            </a:r>
            <a:br>
              <a:rPr lang="en-IN" sz="4400" dirty="0"/>
            </a:br>
            <a:endParaRPr lang="en-IN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Linguistic untranslatability .</a:t>
            </a:r>
          </a:p>
          <a:p>
            <a:r>
              <a:rPr lang="en-IN" sz="2800" dirty="0"/>
              <a:t>Cultural untranslatability .</a:t>
            </a:r>
          </a:p>
          <a:p>
            <a:r>
              <a:rPr lang="en-IN" sz="2800" dirty="0"/>
              <a:t>Source text .</a:t>
            </a:r>
          </a:p>
          <a:p>
            <a:r>
              <a:rPr lang="en-IN" sz="2800" dirty="0"/>
              <a:t>Ambiguities .</a:t>
            </a:r>
          </a:p>
          <a:p>
            <a:r>
              <a:rPr lang="en-IN" sz="2800" dirty="0"/>
              <a:t>Time , effort and expenditure .</a:t>
            </a:r>
          </a:p>
        </p:txBody>
      </p:sp>
    </p:spTree>
    <p:extLst>
      <p:ext uri="{BB962C8B-B14F-4D97-AF65-F5344CB8AC3E}">
        <p14:creationId xmlns:p14="http://schemas.microsoft.com/office/powerpoint/2010/main" val="3088879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/>
              <a:t>CHALLENGES OF TRANSLATION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/>
              <a:t>!= LEXICAL</a:t>
            </a:r>
          </a:p>
          <a:p>
            <a:r>
              <a:rPr lang="en-IN" sz="2800" dirty="0"/>
              <a:t>!= STRUCTURAL</a:t>
            </a:r>
          </a:p>
          <a:p>
            <a:r>
              <a:rPr lang="en-IN" sz="2800" dirty="0"/>
              <a:t>!= CULTURAL</a:t>
            </a:r>
          </a:p>
          <a:p>
            <a:r>
              <a:rPr lang="en-IN" sz="2800" dirty="0"/>
              <a:t>!= ETHICAL</a:t>
            </a:r>
          </a:p>
          <a:p>
            <a:r>
              <a:rPr lang="en-IN" sz="2800" dirty="0"/>
              <a:t>!= POLITICAL</a:t>
            </a:r>
          </a:p>
          <a:p>
            <a:r>
              <a:rPr lang="en-IN" sz="2800" dirty="0"/>
              <a:t>!= AMBIGUITY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4600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781"/>
            <a:ext cx="8596668" cy="871470"/>
          </a:xfrm>
        </p:spPr>
        <p:txBody>
          <a:bodyPr>
            <a:noAutofit/>
          </a:bodyPr>
          <a:lstStyle/>
          <a:p>
            <a:r>
              <a:rPr lang="en-IN" sz="4800" dirty="0"/>
              <a:t>FACTS OF TRANSLATION ?</a:t>
            </a:r>
            <a:br>
              <a:rPr lang="en-IN" sz="4800" dirty="0"/>
            </a:br>
            <a:endParaRPr lang="en-IN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677334" y="1790164"/>
            <a:ext cx="112485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Living languages in the world – 6912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Languages spoken in INDIA – about 1600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Language with the most words: ENGLISH (approx. 250,000 distinct words )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3200" dirty="0"/>
              <a:t>Language with the fewest words: TAKI </a:t>
            </a:r>
            <a:r>
              <a:rPr lang="en-IN" sz="3200" dirty="0" err="1"/>
              <a:t>TAKI</a:t>
            </a:r>
            <a:r>
              <a:rPr lang="en-IN" sz="3200" dirty="0"/>
              <a:t> , also called SRANAN (only 340 words ) .</a:t>
            </a:r>
          </a:p>
        </p:txBody>
      </p:sp>
    </p:spTree>
    <p:extLst>
      <p:ext uri="{BB962C8B-B14F-4D97-AF65-F5344CB8AC3E}">
        <p14:creationId xmlns:p14="http://schemas.microsoft.com/office/powerpoint/2010/main" val="304768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2804-9D49-710F-CD9E-0FF06A5F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5D3C9-EF7C-D912-E107-5616DC260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/>
          </a:bodyPr>
          <a:lstStyle/>
          <a:p>
            <a:r>
              <a:rPr lang="en-US" dirty="0"/>
              <a:t>When translating from English to Arabic, here are some main points to consider, especially for beginners: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Writing System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is written from left to right, using the Latin alphabet.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is written from right to left, using the Arabic script.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Sentence Structure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typically follows a Subject-Verb-Object (SVO) order.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often uses a Verb-Subject-Object (VSO) or Subject-Object-Verb (SOV) order, depending on the context.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Verb Conjugation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has relatively simpler verb conjugations.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verbs are conjugated based on gender, plurality, and tense, which can be complex.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440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04FD7-DDB5-F225-ACDD-E537B32E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087F-17A0-00C1-A2D9-2C2C6D80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Definiteness and Articles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uses definite (the) and indefinite (a, an) articles.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uses the definite article (al-) but does not have a direct equivalent for indefinite articles, instead using the concept of "</a:t>
            </a:r>
            <a:r>
              <a:rPr lang="en-US" dirty="0" err="1"/>
              <a:t>tanween</a:t>
            </a:r>
            <a:r>
              <a:rPr lang="en-US" dirty="0"/>
              <a:t>" to imply indefiniteness.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Gender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generally does not have gendered nouns.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nouns are gendered (masculine or feminine), which affects adjective agreement and verb conjugation.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Formality and Register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English uses the same word forms across different levels of formality but changes the sentence structure or vocabulary.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Arabic has formal (Modern Standard Arabic) and colloquial (dialectal) levels, which can differ significantly in vocabulary, structure, and pronunciation.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Idioms and Cultural References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Direct translation of idioms, proverbs, or cultural references may not convey the same meaning in Arabic. It’s important to find equivalent expressions that preserve the intent and tone.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159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2B47B-8B6F-8194-73A5-6E84B6E5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4B261-703B-E4F9-085A-792CCB76E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/>
          </a:bodyPr>
          <a:lstStyle/>
          <a:p>
            <a:r>
              <a:rPr lang="en-US" dirty="0"/>
              <a:t>Here are some exercises for each of the points mentioned above to help you practice translating from English to Arabic:</a:t>
            </a:r>
          </a:p>
          <a:p>
            <a:r>
              <a:rPr lang="en-US" b="1" dirty="0"/>
              <a:t>1. Writing System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Write the English sentence "The quick brown fox jumps over the lazy dog." in Arabic script, maintaining the English words.</a:t>
            </a:r>
          </a:p>
          <a:p>
            <a:r>
              <a:rPr lang="en-US" b="1" dirty="0"/>
              <a:t>2. Sentence Structure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Translate the English sentence "She reads books." to Arabic, then rearrange the sentence to fit typical Arabic structure.</a:t>
            </a:r>
          </a:p>
          <a:p>
            <a:r>
              <a:rPr lang="en-US" b="1" dirty="0"/>
              <a:t>3. Verb Conjugation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Take the verb "to write" in English and conjugate it in past tense for he, she, and they in Arabic.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23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0D62-8E34-97FE-85E2-CF611EEF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E7D62-C435-F7E3-F546-535B1D085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5201"/>
            <a:ext cx="8596668" cy="507616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4. Definiteness and Articles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Translate "A book on the table" and "The book on the table" into Arabic, noting how indefiniteness and definiteness are expressed.</a:t>
            </a:r>
          </a:p>
          <a:p>
            <a:r>
              <a:rPr lang="en-US" b="1" dirty="0"/>
              <a:t>5. Gender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List five common English nouns (like "teacher", "book", "car", "nation", "apple"). Translate them into Arabic and specify their gender.</a:t>
            </a:r>
          </a:p>
          <a:p>
            <a:r>
              <a:rPr lang="en-US" b="1" dirty="0"/>
              <a:t>6. Formality and Register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Write a simple sentence in English, such as "I need to go to the hospital." Translate it into Modern Standard Arabic and then into a colloquial dialect of your choice.</a:t>
            </a:r>
          </a:p>
          <a:p>
            <a:r>
              <a:rPr lang="en-US" b="1" dirty="0"/>
              <a:t>7. Idioms and Cultural References</a:t>
            </a:r>
          </a:p>
          <a:p>
            <a:r>
              <a:rPr lang="en-US" b="1" dirty="0"/>
              <a:t>Exercise: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Take the English idiom "Break a leg" and translate it into Arabic. Find an Arabic idiom that conveys a similar meaning of wishing someone good luck.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333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06D90A-9B8A-168D-72EF-E81015A87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9899" y="1131994"/>
            <a:ext cx="5416384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21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F3BFAB-B2E5-23CA-63B2-A031102AD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922" y="1131994"/>
            <a:ext cx="6182338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19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582822-76FD-9F41-3866-B1A9CFCC7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7658" y="1131994"/>
            <a:ext cx="4360865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36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25861D-44C4-797D-3947-9EBC588B6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4443" y="1131994"/>
            <a:ext cx="5547295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83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18E6C0-DDC4-A2E7-98F5-40A7421E5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237" y="1131994"/>
            <a:ext cx="5649707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58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F90E92-8A45-14FA-2EBD-AAB63A594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7264" y="1131994"/>
            <a:ext cx="4781653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35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A504E8-6C01-0445-B251-63F2B7A49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0610" y="1131994"/>
            <a:ext cx="4314962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94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164466-8DF4-31E7-B9B2-16A26792B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8764" y="1131994"/>
            <a:ext cx="5216348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94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21D92-814E-DEDA-E433-87FC9718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1DB05F-3BB4-3592-2844-53FACF513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3914" y="3793315"/>
            <a:ext cx="4064209" cy="615982"/>
          </a:xfrm>
        </p:spPr>
      </p:pic>
    </p:spTree>
    <p:extLst>
      <p:ext uri="{BB962C8B-B14F-4D97-AF65-F5344CB8AC3E}">
        <p14:creationId xmlns:p14="http://schemas.microsoft.com/office/powerpoint/2010/main" val="4294288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7595" y="2627290"/>
            <a:ext cx="6349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>
                <a:solidFill>
                  <a:schemeClr val="accent1"/>
                </a:solidFill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30414166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</TotalTime>
  <Words>995</Words>
  <Application>Microsoft Office PowerPoint</Application>
  <PresentationFormat>Widescreen</PresentationFormat>
  <Paragraphs>110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Trebuchet MS</vt:lpstr>
      <vt:lpstr>Wingdings</vt:lpstr>
      <vt:lpstr>Wingdings 3</vt:lpstr>
      <vt:lpstr>Facet</vt:lpstr>
      <vt:lpstr>PowerPoint Presentation</vt:lpstr>
      <vt:lpstr>Why it is imp. To study Translation?</vt:lpstr>
      <vt:lpstr>PowerPoint Presentation</vt:lpstr>
      <vt:lpstr>Challenges</vt:lpstr>
      <vt:lpstr>PowerPoint Presentation</vt:lpstr>
      <vt:lpstr>PowerPoint Presentation</vt:lpstr>
      <vt:lpstr>PowerPoint Presentation</vt:lpstr>
      <vt:lpstr>A GOOD TRANSLATOR </vt:lpstr>
      <vt:lpstr>KINDS OF TRANSLATION </vt:lpstr>
      <vt:lpstr>PowerPoint Presentation</vt:lpstr>
      <vt:lpstr>TRANSLATION–SOME CHALLENGES </vt:lpstr>
      <vt:lpstr>CHALLENGES OF TRANSLATION </vt:lpstr>
      <vt:lpstr>FACTS OF TRANSLATION 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kamu</dc:creator>
  <cp:lastModifiedBy>Zaina Alqublan</cp:lastModifiedBy>
  <cp:revision>21</cp:revision>
  <dcterms:created xsi:type="dcterms:W3CDTF">2014-03-31T11:21:33Z</dcterms:created>
  <dcterms:modified xsi:type="dcterms:W3CDTF">2024-09-01T16:31:45Z</dcterms:modified>
</cp:coreProperties>
</file>