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7" r:id="rId5"/>
    <p:sldId id="261" r:id="rId6"/>
    <p:sldId id="262" r:id="rId7"/>
    <p:sldId id="259" r:id="rId8"/>
    <p:sldId id="260" r:id="rId9"/>
    <p:sldId id="263" r:id="rId10"/>
    <p:sldId id="270" r:id="rId11"/>
    <p:sldId id="269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955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9/16/2024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Hello Once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Translation-118- 3</a:t>
            </a:r>
            <a:r>
              <a:rPr lang="en-US" baseline="30000" dirty="0"/>
              <a:t>rd</a:t>
            </a:r>
            <a:r>
              <a:rPr lang="en-US" dirty="0"/>
              <a:t> class</a:t>
            </a:r>
          </a:p>
        </p:txBody>
      </p:sp>
    </p:spTree>
    <p:extLst>
      <p:ext uri="{BB962C8B-B14F-4D97-AF65-F5344CB8AC3E}">
        <p14:creationId xmlns:p14="http://schemas.microsoft.com/office/powerpoint/2010/main" val="398517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56067"/>
            <a:ext cx="6400800" cy="68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41867"/>
            <a:ext cx="6400800" cy="4444534"/>
          </a:xfrm>
        </p:spPr>
        <p:txBody>
          <a:bodyPr/>
          <a:lstStyle/>
          <a:p>
            <a:r>
              <a:rPr lang="en-US" dirty="0"/>
              <a:t>Translation of verb “Be”:</a:t>
            </a:r>
          </a:p>
          <a:p>
            <a:r>
              <a:rPr lang="en-US" dirty="0"/>
              <a:t>Am</a:t>
            </a:r>
          </a:p>
          <a:p>
            <a:r>
              <a:rPr lang="en-US" dirty="0"/>
              <a:t>Is</a:t>
            </a:r>
          </a:p>
          <a:p>
            <a:r>
              <a:rPr lang="en-US" dirty="0"/>
              <a:t>Are</a:t>
            </a:r>
          </a:p>
          <a:p>
            <a:r>
              <a:rPr lang="en-US" dirty="0"/>
              <a:t>Was</a:t>
            </a:r>
          </a:p>
          <a:p>
            <a:r>
              <a:rPr lang="en-US" dirty="0"/>
              <a:t>Were</a:t>
            </a:r>
          </a:p>
          <a:p>
            <a:r>
              <a:rPr lang="en-US" dirty="0"/>
              <a:t>Be</a:t>
            </a:r>
          </a:p>
          <a:p>
            <a:r>
              <a:rPr lang="en-US" dirty="0"/>
              <a:t>been</a:t>
            </a:r>
          </a:p>
        </p:txBody>
      </p:sp>
    </p:spTree>
    <p:extLst>
      <p:ext uri="{BB962C8B-B14F-4D97-AF65-F5344CB8AC3E}">
        <p14:creationId xmlns:p14="http://schemas.microsoft.com/office/powerpoint/2010/main" val="3501736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6400800" cy="68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95400"/>
            <a:ext cx="6400800" cy="4191001"/>
          </a:xfrm>
        </p:spPr>
        <p:txBody>
          <a:bodyPr/>
          <a:lstStyle/>
          <a:p>
            <a:r>
              <a:rPr lang="en-US" dirty="0"/>
              <a:t>Am: I am a student.</a:t>
            </a:r>
          </a:p>
          <a:p>
            <a:r>
              <a:rPr lang="en-US" dirty="0"/>
              <a:t>Is:  She is invited to a party.</a:t>
            </a:r>
          </a:p>
          <a:p>
            <a:r>
              <a:rPr lang="en-US" dirty="0"/>
              <a:t>Are: They are put in the same situation.</a:t>
            </a:r>
          </a:p>
          <a:p>
            <a:r>
              <a:rPr lang="en-US" dirty="0"/>
              <a:t>Was: The food was eaten.</a:t>
            </a:r>
          </a:p>
          <a:p>
            <a:r>
              <a:rPr lang="en-US" dirty="0"/>
              <a:t>Were: The boys were dismissed.</a:t>
            </a:r>
          </a:p>
          <a:p>
            <a:r>
              <a:rPr lang="en-US" dirty="0"/>
              <a:t>Be: You can be a good citizen.</a:t>
            </a:r>
          </a:p>
          <a:p>
            <a:r>
              <a:rPr lang="en-US" dirty="0"/>
              <a:t>Been:  They had been released.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68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 is a kid</a:t>
            </a:r>
          </a:p>
        </p:txBody>
      </p:sp>
      <p:pic>
        <p:nvPicPr>
          <p:cNvPr id="4" name="Content Placeholder 3" descr="Ilya_Repin_-_Fisher_girl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425" r="-1064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25964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They are fighting</a:t>
            </a:r>
          </a:p>
        </p:txBody>
      </p:sp>
      <p:pic>
        <p:nvPicPr>
          <p:cNvPr id="4" name="Content Placeholder 3" descr="The_Importance_of_Being_Earnest_-_Cigarettecase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791" r="-717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10078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 was depressed</a:t>
            </a:r>
          </a:p>
        </p:txBody>
      </p:sp>
      <p:pic>
        <p:nvPicPr>
          <p:cNvPr id="4" name="Content Placeholder 3" descr="Lange-MigrantMother0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480" r="-864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962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Translation of verb “Do”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form:  The horse did not fall down</a:t>
            </a:r>
          </a:p>
          <a:p>
            <a:r>
              <a:rPr lang="en-US" dirty="0"/>
              <a:t>Question form: Do you sleep early.</a:t>
            </a:r>
          </a:p>
          <a:p>
            <a:r>
              <a:rPr lang="en-US" dirty="0"/>
              <a:t>As a substitute verb:  Do they work at night, No, they don’t.</a:t>
            </a:r>
          </a:p>
        </p:txBody>
      </p:sp>
    </p:spTree>
    <p:extLst>
      <p:ext uri="{BB962C8B-B14F-4D97-AF65-F5344CB8AC3E}">
        <p14:creationId xmlns:p14="http://schemas.microsoft.com/office/powerpoint/2010/main" val="850077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She does not seem happy</a:t>
            </a:r>
          </a:p>
        </p:txBody>
      </p:sp>
      <p:pic>
        <p:nvPicPr>
          <p:cNvPr id="4" name="Content Placeholder 3" descr="Ilya_Repin_-_Fisher_girl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425" r="-1064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5145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doesn’t agree</a:t>
            </a:r>
          </a:p>
        </p:txBody>
      </p:sp>
      <p:pic>
        <p:nvPicPr>
          <p:cNvPr id="6" name="Content Placeholder 5" descr="The_Importance_of_Being_Earnest_-_Cigarettecase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791" r="-717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710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op  Idiomatic Expressions-1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1468" y="1295400"/>
            <a:ext cx="6790266" cy="4191000"/>
          </a:xfrm>
        </p:spPr>
      </p:pic>
    </p:spTree>
    <p:extLst>
      <p:ext uri="{BB962C8B-B14F-4D97-AF65-F5344CB8AC3E}">
        <p14:creationId xmlns:p14="http://schemas.microsoft.com/office/powerpoint/2010/main" val="210857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ddie Murphy as Mu-Shu, the best Mulan scen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438400"/>
            <a:ext cx="4572000" cy="3048000"/>
          </a:xfrm>
        </p:spPr>
      </p:pic>
    </p:spTree>
    <p:extLst>
      <p:ext uri="{BB962C8B-B14F-4D97-AF65-F5344CB8AC3E}">
        <p14:creationId xmlns:p14="http://schemas.microsoft.com/office/powerpoint/2010/main" val="12120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en-US" sz="4000" dirty="0"/>
              <a:t>End of Class</a:t>
            </a:r>
          </a:p>
          <a:p>
            <a:pPr indent="0" algn="ctr">
              <a:buNone/>
            </a:pPr>
            <a:r>
              <a:rPr lang="en-US" sz="4000" dirty="0"/>
              <a:t>Have a great weekend </a:t>
            </a:r>
            <a:r>
              <a:rPr lang="en-US" sz="4000" dirty="0">
                <a:sym typeface="Wingdings"/>
              </a:rPr>
              <a:t>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6198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0</TotalTime>
  <Words>140</Words>
  <Application>Microsoft Office PowerPoint</Application>
  <PresentationFormat>On-screen Show (4:3)</PresentationFormat>
  <Paragraphs>28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Wingdings</vt:lpstr>
      <vt:lpstr>Couture</vt:lpstr>
      <vt:lpstr>Hello Once More</vt:lpstr>
      <vt:lpstr>PowerPoint Presentation</vt:lpstr>
      <vt:lpstr>PowerPoint Presentation</vt:lpstr>
      <vt:lpstr>She is a kid</vt:lpstr>
      <vt:lpstr>They are fighting</vt:lpstr>
      <vt:lpstr>She was depressed</vt:lpstr>
      <vt:lpstr>Translation of verb “Do”</vt:lpstr>
      <vt:lpstr>She does not seem happy</vt:lpstr>
      <vt:lpstr>He doesn’t agree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Once More</dc:title>
  <dc:creator>mac</dc:creator>
  <cp:lastModifiedBy>Zaina a</cp:lastModifiedBy>
  <cp:revision>6</cp:revision>
  <dcterms:created xsi:type="dcterms:W3CDTF">2011-10-19T05:24:44Z</dcterms:created>
  <dcterms:modified xsi:type="dcterms:W3CDTF">2024-09-16T06:04:52Z</dcterms:modified>
</cp:coreProperties>
</file>