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47935-9C15-402F-9FDE-EC76D446E7E7}" type="datetimeFigureOut">
              <a:rPr lang="en-GB" smtClean="0"/>
              <a:t>25/11/24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72D1-3A94-40FA-BC34-7A7C23FA0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593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47935-9C15-402F-9FDE-EC76D446E7E7}" type="datetimeFigureOut">
              <a:rPr lang="en-GB" smtClean="0"/>
              <a:t>25/11/24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72D1-3A94-40FA-BC34-7A7C23FA0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863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47935-9C15-402F-9FDE-EC76D446E7E7}" type="datetimeFigureOut">
              <a:rPr lang="en-GB" smtClean="0"/>
              <a:t>25/11/24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72D1-3A94-40FA-BC34-7A7C23FA0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647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47935-9C15-402F-9FDE-EC76D446E7E7}" type="datetimeFigureOut">
              <a:rPr lang="en-GB" smtClean="0"/>
              <a:t>25/11/24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72D1-3A94-40FA-BC34-7A7C23FA0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122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47935-9C15-402F-9FDE-EC76D446E7E7}" type="datetimeFigureOut">
              <a:rPr lang="en-GB" smtClean="0"/>
              <a:t>25/11/24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72D1-3A94-40FA-BC34-7A7C23FA0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197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47935-9C15-402F-9FDE-EC76D446E7E7}" type="datetimeFigureOut">
              <a:rPr lang="en-GB" smtClean="0"/>
              <a:t>25/11/24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72D1-3A94-40FA-BC34-7A7C23FA0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42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47935-9C15-402F-9FDE-EC76D446E7E7}" type="datetimeFigureOut">
              <a:rPr lang="en-GB" smtClean="0"/>
              <a:t>25/11/24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72D1-3A94-40FA-BC34-7A7C23FA0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924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47935-9C15-402F-9FDE-EC76D446E7E7}" type="datetimeFigureOut">
              <a:rPr lang="en-GB" smtClean="0"/>
              <a:t>25/11/24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72D1-3A94-40FA-BC34-7A7C23FA0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94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47935-9C15-402F-9FDE-EC76D446E7E7}" type="datetimeFigureOut">
              <a:rPr lang="en-GB" smtClean="0"/>
              <a:t>25/11/24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72D1-3A94-40FA-BC34-7A7C23FA0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860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47935-9C15-402F-9FDE-EC76D446E7E7}" type="datetimeFigureOut">
              <a:rPr lang="en-GB" smtClean="0"/>
              <a:t>25/11/24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72D1-3A94-40FA-BC34-7A7C23FA0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346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47935-9C15-402F-9FDE-EC76D446E7E7}" type="datetimeFigureOut">
              <a:rPr lang="en-GB" smtClean="0"/>
              <a:t>25/11/24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72D1-3A94-40FA-BC34-7A7C23FA0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575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D747935-9C15-402F-9FDE-EC76D446E7E7}" type="datetimeFigureOut">
              <a:rPr lang="en-GB" smtClean="0"/>
              <a:t>25/11/24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233472D1-3A94-40FA-BC34-7A7C23FA0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853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16FEA-F520-2D0B-2CB9-A9758122C9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Victorian Poems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84E419-1C38-F631-6286-1C68E5F395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02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05A46-F3BD-B1C9-50A9-E25DAA233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06700" cy="460118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587CB20-EC31-30DF-252C-5A1B607414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77636"/>
            <a:ext cx="701987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Alfred Lord Tennyson –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Lady of Shalott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Matthew Arnold -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Strayed </a:t>
            </a:r>
            <a:r>
              <a:rPr kumimoji="0" lang="en-US" altLang="en-U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Reveller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Matthew Arnold -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Forsaken Merman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Matthew Arnold -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Tristram and Iseult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Matthew Arnold -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Scholar Gipsy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Matthew Arnold -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Saint Brendan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Robert Browning –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Porphyria’s Lover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Elizabeth Barrett Browning –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Sonnet 43 (How Do I Love Thee?)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Christina Rossetti –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Goblin Market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Gerard Manley Hopkins –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Pied Beauty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Thomas Hardy –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Darkling Thrush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Rudyard Kipling –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If—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Dante Gabriel Rossetti –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Blessed </a:t>
            </a:r>
            <a:r>
              <a:rPr kumimoji="0" lang="en-US" altLang="en-U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Damozel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Arthur Hugh Clough –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Say Not the Struggle Naught </a:t>
            </a:r>
            <a:r>
              <a:rPr kumimoji="0" lang="en-US" altLang="en-U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Availeth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98510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0</TotalTime>
  <Words>96</Words>
  <Application>Microsoft Office PowerPoint</Application>
  <PresentationFormat>Widescreen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Corbel</vt:lpstr>
      <vt:lpstr>Wingdings 2</vt:lpstr>
      <vt:lpstr>Frame</vt:lpstr>
      <vt:lpstr>Victorian Poems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Zaina a</dc:creator>
  <cp:lastModifiedBy>Zaina a</cp:lastModifiedBy>
  <cp:revision>1</cp:revision>
  <dcterms:created xsi:type="dcterms:W3CDTF">2024-11-25T06:54:59Z</dcterms:created>
  <dcterms:modified xsi:type="dcterms:W3CDTF">2024-11-25T07:02:38Z</dcterms:modified>
</cp:coreProperties>
</file>