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6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6" r:id="rId1"/>
    <p:sldMasterId id="2147483768" r:id="rId2"/>
    <p:sldMasterId id="2147483769" r:id="rId3"/>
    <p:sldMasterId id="2147483772" r:id="rId4"/>
    <p:sldMasterId id="2147483774" r:id="rId5"/>
    <p:sldMasterId id="2147483775" r:id="rId6"/>
    <p:sldMasterId id="2147483857" r:id="rId7"/>
  </p:sldMasterIdLst>
  <p:notesMasterIdLst>
    <p:notesMasterId r:id="rId36"/>
  </p:notesMasterIdLst>
  <p:handoutMasterIdLst>
    <p:handoutMasterId r:id="rId37"/>
  </p:handoutMasterIdLst>
  <p:sldIdLst>
    <p:sldId id="301" r:id="rId8"/>
    <p:sldId id="302" r:id="rId9"/>
    <p:sldId id="303" r:id="rId10"/>
    <p:sldId id="304" r:id="rId11"/>
    <p:sldId id="305" r:id="rId12"/>
    <p:sldId id="306" r:id="rId13"/>
    <p:sldId id="260" r:id="rId14"/>
    <p:sldId id="261" r:id="rId15"/>
    <p:sldId id="262" r:id="rId16"/>
    <p:sldId id="263" r:id="rId17"/>
    <p:sldId id="264" r:id="rId18"/>
    <p:sldId id="269" r:id="rId19"/>
    <p:sldId id="271" r:id="rId20"/>
    <p:sldId id="272" r:id="rId21"/>
    <p:sldId id="273" r:id="rId22"/>
    <p:sldId id="274" r:id="rId23"/>
    <p:sldId id="275" r:id="rId24"/>
    <p:sldId id="277" r:id="rId25"/>
    <p:sldId id="278" r:id="rId26"/>
    <p:sldId id="279" r:id="rId27"/>
    <p:sldId id="280" r:id="rId28"/>
    <p:sldId id="282" r:id="rId29"/>
    <p:sldId id="283" r:id="rId30"/>
    <p:sldId id="284" r:id="rId31"/>
    <p:sldId id="286" r:id="rId32"/>
    <p:sldId id="287" r:id="rId33"/>
    <p:sldId id="288" r:id="rId34"/>
    <p:sldId id="307" r:id="rId35"/>
  </p:sldIdLst>
  <p:sldSz cx="9144000" cy="6858000" type="screen4x3"/>
  <p:notesSz cx="7099300" cy="10233025"/>
  <p:defaultTextStyle>
    <a:defPPr>
      <a:defRPr lang="es-ES"/>
    </a:defPPr>
    <a:lvl1pPr marL="0" algn="l" defTabSz="9058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2905" algn="l" defTabSz="9058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05814" algn="l" defTabSz="9058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58722" algn="l" defTabSz="9058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11629" algn="l" defTabSz="9058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64542" algn="l" defTabSz="9058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17434" algn="l" defTabSz="9058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70340" algn="l" defTabSz="9058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23254" algn="l" defTabSz="9058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BEAUJO" initials="JJB" lastIdx="28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0000FF"/>
    <a:srgbClr val="05E50A"/>
    <a:srgbClr val="FF0066"/>
    <a:srgbClr val="51E984"/>
    <a:srgbClr val="008000"/>
    <a:srgbClr val="FFFF66"/>
    <a:srgbClr val="000000"/>
    <a:srgbClr val="FF0000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859B068-DE94-4624-89E9-13F9143E676D}" v="8" dt="2024-08-28T07:20:25.6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3" d="100"/>
          <a:sy n="93" d="100"/>
        </p:scale>
        <p:origin x="547" y="-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presProps" Target="presProps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microsoft.com/office/2016/11/relationships/changesInfo" Target="changesInfos/changesInfo1.xml"/><Relationship Id="rId8" Type="http://schemas.openxmlformats.org/officeDocument/2006/relationships/slide" Target="slides/slid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aina Alqublan" userId="5517c2b3-b4eb-4d47-81de-7c12fcdb6e62" providerId="ADAL" clId="{B105CA3D-980E-4E56-BB08-3D45A8531153}"/>
    <pc:docChg chg="custSel delSld modSld delMainMaster modMainMaster">
      <pc:chgData name="Zaina Alqublan" userId="5517c2b3-b4eb-4d47-81de-7c12fcdb6e62" providerId="ADAL" clId="{B105CA3D-980E-4E56-BB08-3D45A8531153}" dt="2024-08-27T17:18:57.053" v="108" actId="47"/>
      <pc:docMkLst>
        <pc:docMk/>
      </pc:docMkLst>
      <pc:sldChg chg="del">
        <pc:chgData name="Zaina Alqublan" userId="5517c2b3-b4eb-4d47-81de-7c12fcdb6e62" providerId="ADAL" clId="{B105CA3D-980E-4E56-BB08-3D45A8531153}" dt="2024-08-27T17:14:08.090" v="0" actId="2696"/>
        <pc:sldMkLst>
          <pc:docMk/>
          <pc:sldMk cId="0" sldId="258"/>
        </pc:sldMkLst>
      </pc:sldChg>
      <pc:sldChg chg="modSp mod modClrScheme chgLayout">
        <pc:chgData name="Zaina Alqublan" userId="5517c2b3-b4eb-4d47-81de-7c12fcdb6e62" providerId="ADAL" clId="{B105CA3D-980E-4E56-BB08-3D45A8531153}" dt="2024-08-27T17:14:27.521" v="72"/>
        <pc:sldMkLst>
          <pc:docMk/>
          <pc:sldMk cId="2761120446" sldId="261"/>
        </pc:sldMkLst>
        <pc:spChg chg="mod ord">
          <ac:chgData name="Zaina Alqublan" userId="5517c2b3-b4eb-4d47-81de-7c12fcdb6e62" providerId="ADAL" clId="{B105CA3D-980E-4E56-BB08-3D45A8531153}" dt="2024-08-27T17:14:27.521" v="72"/>
          <ac:spMkLst>
            <pc:docMk/>
            <pc:sldMk cId="2761120446" sldId="261"/>
            <ac:spMk id="2" creationId="{00000000-0000-0000-0000-000000000000}"/>
          </ac:spMkLst>
        </pc:spChg>
        <pc:spChg chg="mod ord">
          <ac:chgData name="Zaina Alqublan" userId="5517c2b3-b4eb-4d47-81de-7c12fcdb6e62" providerId="ADAL" clId="{B105CA3D-980E-4E56-BB08-3D45A8531153}" dt="2024-08-27T17:14:27.521" v="72"/>
          <ac:spMkLst>
            <pc:docMk/>
            <pc:sldMk cId="2761120446" sldId="261"/>
            <ac:spMk id="3" creationId="{00000000-0000-0000-0000-000000000000}"/>
          </ac:spMkLst>
        </pc:spChg>
      </pc:sldChg>
      <pc:sldChg chg="modSp mod modClrScheme chgLayout">
        <pc:chgData name="Zaina Alqublan" userId="5517c2b3-b4eb-4d47-81de-7c12fcdb6e62" providerId="ADAL" clId="{B105CA3D-980E-4E56-BB08-3D45A8531153}" dt="2024-08-27T17:14:27.521" v="73"/>
        <pc:sldMkLst>
          <pc:docMk/>
          <pc:sldMk cId="22907255" sldId="262"/>
        </pc:sldMkLst>
        <pc:spChg chg="mod ord">
          <ac:chgData name="Zaina Alqublan" userId="5517c2b3-b4eb-4d47-81de-7c12fcdb6e62" providerId="ADAL" clId="{B105CA3D-980E-4E56-BB08-3D45A8531153}" dt="2024-08-27T17:14:27.521" v="73"/>
          <ac:spMkLst>
            <pc:docMk/>
            <pc:sldMk cId="22907255" sldId="262"/>
            <ac:spMk id="2" creationId="{00000000-0000-0000-0000-000000000000}"/>
          </ac:spMkLst>
        </pc:spChg>
      </pc:sldChg>
      <pc:sldChg chg="modSp mod modClrScheme chgLayout">
        <pc:chgData name="Zaina Alqublan" userId="5517c2b3-b4eb-4d47-81de-7c12fcdb6e62" providerId="ADAL" clId="{B105CA3D-980E-4E56-BB08-3D45A8531153}" dt="2024-08-27T17:14:27.521" v="74"/>
        <pc:sldMkLst>
          <pc:docMk/>
          <pc:sldMk cId="899800603" sldId="263"/>
        </pc:sldMkLst>
        <pc:spChg chg="mod ord">
          <ac:chgData name="Zaina Alqublan" userId="5517c2b3-b4eb-4d47-81de-7c12fcdb6e62" providerId="ADAL" clId="{B105CA3D-980E-4E56-BB08-3D45A8531153}" dt="2024-08-27T17:14:27.521" v="74"/>
          <ac:spMkLst>
            <pc:docMk/>
            <pc:sldMk cId="899800603" sldId="263"/>
            <ac:spMk id="2" creationId="{00000000-0000-0000-0000-000000000000}"/>
          </ac:spMkLst>
        </pc:spChg>
        <pc:spChg chg="mod ord">
          <ac:chgData name="Zaina Alqublan" userId="5517c2b3-b4eb-4d47-81de-7c12fcdb6e62" providerId="ADAL" clId="{B105CA3D-980E-4E56-BB08-3D45A8531153}" dt="2024-08-27T17:14:27.521" v="74"/>
          <ac:spMkLst>
            <pc:docMk/>
            <pc:sldMk cId="899800603" sldId="263"/>
            <ac:spMk id="3" creationId="{00000000-0000-0000-0000-000000000000}"/>
          </ac:spMkLst>
        </pc:spChg>
      </pc:sldChg>
      <pc:sldChg chg="modSp mod modClrScheme chgLayout">
        <pc:chgData name="Zaina Alqublan" userId="5517c2b3-b4eb-4d47-81de-7c12fcdb6e62" providerId="ADAL" clId="{B105CA3D-980E-4E56-BB08-3D45A8531153}" dt="2024-08-27T17:14:27.521" v="75"/>
        <pc:sldMkLst>
          <pc:docMk/>
          <pc:sldMk cId="2625282669" sldId="264"/>
        </pc:sldMkLst>
        <pc:spChg chg="mod ord">
          <ac:chgData name="Zaina Alqublan" userId="5517c2b3-b4eb-4d47-81de-7c12fcdb6e62" providerId="ADAL" clId="{B105CA3D-980E-4E56-BB08-3D45A8531153}" dt="2024-08-27T17:14:27.521" v="75"/>
          <ac:spMkLst>
            <pc:docMk/>
            <pc:sldMk cId="2625282669" sldId="264"/>
            <ac:spMk id="2" creationId="{00000000-0000-0000-0000-000000000000}"/>
          </ac:spMkLst>
        </pc:spChg>
        <pc:spChg chg="mod ord">
          <ac:chgData name="Zaina Alqublan" userId="5517c2b3-b4eb-4d47-81de-7c12fcdb6e62" providerId="ADAL" clId="{B105CA3D-980E-4E56-BB08-3D45A8531153}" dt="2024-08-27T17:14:27.521" v="75"/>
          <ac:spMkLst>
            <pc:docMk/>
            <pc:sldMk cId="2625282669" sldId="264"/>
            <ac:spMk id="3" creationId="{00000000-0000-0000-0000-000000000000}"/>
          </ac:spMkLst>
        </pc:spChg>
      </pc:sldChg>
      <pc:sldChg chg="modSp del mod modClrScheme chgLayout">
        <pc:chgData name="Zaina Alqublan" userId="5517c2b3-b4eb-4d47-81de-7c12fcdb6e62" providerId="ADAL" clId="{B105CA3D-980E-4E56-BB08-3D45A8531153}" dt="2024-08-27T17:16:26.618" v="101" actId="47"/>
        <pc:sldMkLst>
          <pc:docMk/>
          <pc:sldMk cId="4037027638" sldId="265"/>
        </pc:sldMkLst>
        <pc:spChg chg="mod ord">
          <ac:chgData name="Zaina Alqublan" userId="5517c2b3-b4eb-4d47-81de-7c12fcdb6e62" providerId="ADAL" clId="{B105CA3D-980E-4E56-BB08-3D45A8531153}" dt="2024-08-27T17:14:27.521" v="76"/>
          <ac:spMkLst>
            <pc:docMk/>
            <pc:sldMk cId="4037027638" sldId="265"/>
            <ac:spMk id="2" creationId="{00000000-0000-0000-0000-000000000000}"/>
          </ac:spMkLst>
        </pc:spChg>
        <pc:picChg chg="mod ord">
          <ac:chgData name="Zaina Alqublan" userId="5517c2b3-b4eb-4d47-81de-7c12fcdb6e62" providerId="ADAL" clId="{B105CA3D-980E-4E56-BB08-3D45A8531153}" dt="2024-08-27T17:14:27.521" v="76"/>
          <ac:picMkLst>
            <pc:docMk/>
            <pc:sldMk cId="4037027638" sldId="265"/>
            <ac:picMk id="4" creationId="{00000000-0000-0000-0000-000000000000}"/>
          </ac:picMkLst>
        </pc:picChg>
      </pc:sldChg>
      <pc:sldChg chg="modSp del mod modClrScheme chgLayout">
        <pc:chgData name="Zaina Alqublan" userId="5517c2b3-b4eb-4d47-81de-7c12fcdb6e62" providerId="ADAL" clId="{B105CA3D-980E-4E56-BB08-3D45A8531153}" dt="2024-08-27T17:16:43.077" v="102" actId="47"/>
        <pc:sldMkLst>
          <pc:docMk/>
          <pc:sldMk cId="2668896814" sldId="266"/>
        </pc:sldMkLst>
        <pc:graphicFrameChg chg="mod ord">
          <ac:chgData name="Zaina Alqublan" userId="5517c2b3-b4eb-4d47-81de-7c12fcdb6e62" providerId="ADAL" clId="{B105CA3D-980E-4E56-BB08-3D45A8531153}" dt="2024-08-27T17:14:27.521" v="77"/>
          <ac:graphicFrameMkLst>
            <pc:docMk/>
            <pc:sldMk cId="2668896814" sldId="266"/>
            <ac:graphicFrameMk id="4" creationId="{00000000-0000-0000-0000-000000000000}"/>
          </ac:graphicFrameMkLst>
        </pc:graphicFrameChg>
      </pc:sldChg>
      <pc:sldChg chg="modSp del mod modClrScheme chgLayout">
        <pc:chgData name="Zaina Alqublan" userId="5517c2b3-b4eb-4d47-81de-7c12fcdb6e62" providerId="ADAL" clId="{B105CA3D-980E-4E56-BB08-3D45A8531153}" dt="2024-08-27T17:16:46.669" v="103" actId="47"/>
        <pc:sldMkLst>
          <pc:docMk/>
          <pc:sldMk cId="1148397164" sldId="267"/>
        </pc:sldMkLst>
        <pc:graphicFrameChg chg="mod ord">
          <ac:chgData name="Zaina Alqublan" userId="5517c2b3-b4eb-4d47-81de-7c12fcdb6e62" providerId="ADAL" clId="{B105CA3D-980E-4E56-BB08-3D45A8531153}" dt="2024-08-27T17:14:27.521" v="78"/>
          <ac:graphicFrameMkLst>
            <pc:docMk/>
            <pc:sldMk cId="1148397164" sldId="267"/>
            <ac:graphicFrameMk id="4" creationId="{00000000-0000-0000-0000-000000000000}"/>
          </ac:graphicFrameMkLst>
        </pc:graphicFrameChg>
      </pc:sldChg>
      <pc:sldChg chg="modSp del mod modClrScheme chgLayout">
        <pc:chgData name="Zaina Alqublan" userId="5517c2b3-b4eb-4d47-81de-7c12fcdb6e62" providerId="ADAL" clId="{B105CA3D-980E-4E56-BB08-3D45A8531153}" dt="2024-08-27T17:17:23.602" v="104" actId="47"/>
        <pc:sldMkLst>
          <pc:docMk/>
          <pc:sldMk cId="1860156481" sldId="268"/>
        </pc:sldMkLst>
        <pc:spChg chg="mod ord">
          <ac:chgData name="Zaina Alqublan" userId="5517c2b3-b4eb-4d47-81de-7c12fcdb6e62" providerId="ADAL" clId="{B105CA3D-980E-4E56-BB08-3D45A8531153}" dt="2024-08-27T17:14:27.521" v="79"/>
          <ac:spMkLst>
            <pc:docMk/>
            <pc:sldMk cId="1860156481" sldId="268"/>
            <ac:spMk id="2" creationId="{00000000-0000-0000-0000-000000000000}"/>
          </ac:spMkLst>
        </pc:spChg>
        <pc:picChg chg="mod ord">
          <ac:chgData name="Zaina Alqublan" userId="5517c2b3-b4eb-4d47-81de-7c12fcdb6e62" providerId="ADAL" clId="{B105CA3D-980E-4E56-BB08-3D45A8531153}" dt="2024-08-27T17:14:27.521" v="79"/>
          <ac:picMkLst>
            <pc:docMk/>
            <pc:sldMk cId="1860156481" sldId="268"/>
            <ac:picMk id="4" creationId="{00000000-0000-0000-0000-000000000000}"/>
          </ac:picMkLst>
        </pc:picChg>
      </pc:sldChg>
      <pc:sldChg chg="modSp mod modClrScheme chgLayout">
        <pc:chgData name="Zaina Alqublan" userId="5517c2b3-b4eb-4d47-81de-7c12fcdb6e62" providerId="ADAL" clId="{B105CA3D-980E-4E56-BB08-3D45A8531153}" dt="2024-08-27T17:14:27.521" v="80"/>
        <pc:sldMkLst>
          <pc:docMk/>
          <pc:sldMk cId="2872979599" sldId="269"/>
        </pc:sldMkLst>
        <pc:spChg chg="mod ord">
          <ac:chgData name="Zaina Alqublan" userId="5517c2b3-b4eb-4d47-81de-7c12fcdb6e62" providerId="ADAL" clId="{B105CA3D-980E-4E56-BB08-3D45A8531153}" dt="2024-08-27T17:14:27.521" v="80"/>
          <ac:spMkLst>
            <pc:docMk/>
            <pc:sldMk cId="2872979599" sldId="269"/>
            <ac:spMk id="3" creationId="{00000000-0000-0000-0000-000000000000}"/>
          </ac:spMkLst>
        </pc:spChg>
      </pc:sldChg>
      <pc:sldChg chg="modSp del mod modClrScheme chgLayout">
        <pc:chgData name="Zaina Alqublan" userId="5517c2b3-b4eb-4d47-81de-7c12fcdb6e62" providerId="ADAL" clId="{B105CA3D-980E-4E56-BB08-3D45A8531153}" dt="2024-08-27T17:17:36.006" v="105" actId="47"/>
        <pc:sldMkLst>
          <pc:docMk/>
          <pc:sldMk cId="698734808" sldId="270"/>
        </pc:sldMkLst>
        <pc:picChg chg="mod ord">
          <ac:chgData name="Zaina Alqublan" userId="5517c2b3-b4eb-4d47-81de-7c12fcdb6e62" providerId="ADAL" clId="{B105CA3D-980E-4E56-BB08-3D45A8531153}" dt="2024-08-27T17:14:27.521" v="81"/>
          <ac:picMkLst>
            <pc:docMk/>
            <pc:sldMk cId="698734808" sldId="270"/>
            <ac:picMk id="7" creationId="{00000000-0000-0000-0000-000000000000}"/>
          </ac:picMkLst>
        </pc:picChg>
      </pc:sldChg>
      <pc:sldChg chg="modSp mod modClrScheme chgLayout">
        <pc:chgData name="Zaina Alqublan" userId="5517c2b3-b4eb-4d47-81de-7c12fcdb6e62" providerId="ADAL" clId="{B105CA3D-980E-4E56-BB08-3D45A8531153}" dt="2024-08-27T17:14:27.521" v="82"/>
        <pc:sldMkLst>
          <pc:docMk/>
          <pc:sldMk cId="3713701298" sldId="271"/>
        </pc:sldMkLst>
        <pc:spChg chg="mod ord">
          <ac:chgData name="Zaina Alqublan" userId="5517c2b3-b4eb-4d47-81de-7c12fcdb6e62" providerId="ADAL" clId="{B105CA3D-980E-4E56-BB08-3D45A8531153}" dt="2024-08-27T17:14:27.521" v="82"/>
          <ac:spMkLst>
            <pc:docMk/>
            <pc:sldMk cId="3713701298" sldId="271"/>
            <ac:spMk id="2" creationId="{00000000-0000-0000-0000-000000000000}"/>
          </ac:spMkLst>
        </pc:spChg>
        <pc:spChg chg="mod ord">
          <ac:chgData name="Zaina Alqublan" userId="5517c2b3-b4eb-4d47-81de-7c12fcdb6e62" providerId="ADAL" clId="{B105CA3D-980E-4E56-BB08-3D45A8531153}" dt="2024-08-27T17:14:27.521" v="82"/>
          <ac:spMkLst>
            <pc:docMk/>
            <pc:sldMk cId="3713701298" sldId="271"/>
            <ac:spMk id="3" creationId="{00000000-0000-0000-0000-000000000000}"/>
          </ac:spMkLst>
        </pc:spChg>
      </pc:sldChg>
      <pc:sldChg chg="modSp mod modClrScheme chgLayout">
        <pc:chgData name="Zaina Alqublan" userId="5517c2b3-b4eb-4d47-81de-7c12fcdb6e62" providerId="ADAL" clId="{B105CA3D-980E-4E56-BB08-3D45A8531153}" dt="2024-08-27T17:14:27.521" v="83"/>
        <pc:sldMkLst>
          <pc:docMk/>
          <pc:sldMk cId="348536657" sldId="272"/>
        </pc:sldMkLst>
        <pc:spChg chg="mod ord">
          <ac:chgData name="Zaina Alqublan" userId="5517c2b3-b4eb-4d47-81de-7c12fcdb6e62" providerId="ADAL" clId="{B105CA3D-980E-4E56-BB08-3D45A8531153}" dt="2024-08-27T17:14:27.521" v="83"/>
          <ac:spMkLst>
            <pc:docMk/>
            <pc:sldMk cId="348536657" sldId="272"/>
            <ac:spMk id="2" creationId="{00000000-0000-0000-0000-000000000000}"/>
          </ac:spMkLst>
        </pc:spChg>
        <pc:picChg chg="mod ord">
          <ac:chgData name="Zaina Alqublan" userId="5517c2b3-b4eb-4d47-81de-7c12fcdb6e62" providerId="ADAL" clId="{B105CA3D-980E-4E56-BB08-3D45A8531153}" dt="2024-08-27T17:14:27.521" v="83"/>
          <ac:picMkLst>
            <pc:docMk/>
            <pc:sldMk cId="348536657" sldId="272"/>
            <ac:picMk id="4" creationId="{00000000-0000-0000-0000-000000000000}"/>
          </ac:picMkLst>
        </pc:picChg>
      </pc:sldChg>
      <pc:sldChg chg="modSp mod modClrScheme chgLayout">
        <pc:chgData name="Zaina Alqublan" userId="5517c2b3-b4eb-4d47-81de-7c12fcdb6e62" providerId="ADAL" clId="{B105CA3D-980E-4E56-BB08-3D45A8531153}" dt="2024-08-27T17:14:27.531" v="84"/>
        <pc:sldMkLst>
          <pc:docMk/>
          <pc:sldMk cId="3760325738" sldId="273"/>
        </pc:sldMkLst>
        <pc:spChg chg="mod ord">
          <ac:chgData name="Zaina Alqublan" userId="5517c2b3-b4eb-4d47-81de-7c12fcdb6e62" providerId="ADAL" clId="{B105CA3D-980E-4E56-BB08-3D45A8531153}" dt="2024-08-27T17:14:27.531" v="84"/>
          <ac:spMkLst>
            <pc:docMk/>
            <pc:sldMk cId="3760325738" sldId="273"/>
            <ac:spMk id="3" creationId="{00000000-0000-0000-0000-000000000000}"/>
          </ac:spMkLst>
        </pc:spChg>
      </pc:sldChg>
      <pc:sldChg chg="modSp mod modClrScheme chgLayout">
        <pc:chgData name="Zaina Alqublan" userId="5517c2b3-b4eb-4d47-81de-7c12fcdb6e62" providerId="ADAL" clId="{B105CA3D-980E-4E56-BB08-3D45A8531153}" dt="2024-08-27T17:14:27.647" v="100" actId="27636"/>
        <pc:sldMkLst>
          <pc:docMk/>
          <pc:sldMk cId="1694048365" sldId="274"/>
        </pc:sldMkLst>
        <pc:spChg chg="mod ord">
          <ac:chgData name="Zaina Alqublan" userId="5517c2b3-b4eb-4d47-81de-7c12fcdb6e62" providerId="ADAL" clId="{B105CA3D-980E-4E56-BB08-3D45A8531153}" dt="2024-08-27T17:14:27.531" v="85"/>
          <ac:spMkLst>
            <pc:docMk/>
            <pc:sldMk cId="1694048365" sldId="274"/>
            <ac:spMk id="2" creationId="{00000000-0000-0000-0000-000000000000}"/>
          </ac:spMkLst>
        </pc:spChg>
        <pc:spChg chg="mod ord">
          <ac:chgData name="Zaina Alqublan" userId="5517c2b3-b4eb-4d47-81de-7c12fcdb6e62" providerId="ADAL" clId="{B105CA3D-980E-4E56-BB08-3D45A8531153}" dt="2024-08-27T17:14:27.647" v="100" actId="27636"/>
          <ac:spMkLst>
            <pc:docMk/>
            <pc:sldMk cId="1694048365" sldId="274"/>
            <ac:spMk id="3" creationId="{00000000-0000-0000-0000-000000000000}"/>
          </ac:spMkLst>
        </pc:spChg>
      </pc:sldChg>
      <pc:sldChg chg="modSp mod modClrScheme chgLayout">
        <pc:chgData name="Zaina Alqublan" userId="5517c2b3-b4eb-4d47-81de-7c12fcdb6e62" providerId="ADAL" clId="{B105CA3D-980E-4E56-BB08-3D45A8531153}" dt="2024-08-27T17:14:27.531" v="86"/>
        <pc:sldMkLst>
          <pc:docMk/>
          <pc:sldMk cId="2970762074" sldId="275"/>
        </pc:sldMkLst>
        <pc:spChg chg="mod ord">
          <ac:chgData name="Zaina Alqublan" userId="5517c2b3-b4eb-4d47-81de-7c12fcdb6e62" providerId="ADAL" clId="{B105CA3D-980E-4E56-BB08-3D45A8531153}" dt="2024-08-27T17:14:27.531" v="86"/>
          <ac:spMkLst>
            <pc:docMk/>
            <pc:sldMk cId="2970762074" sldId="275"/>
            <ac:spMk id="3" creationId="{00000000-0000-0000-0000-000000000000}"/>
          </ac:spMkLst>
        </pc:spChg>
      </pc:sldChg>
      <pc:sldChg chg="modSp del mod modClrScheme chgLayout">
        <pc:chgData name="Zaina Alqublan" userId="5517c2b3-b4eb-4d47-81de-7c12fcdb6e62" providerId="ADAL" clId="{B105CA3D-980E-4E56-BB08-3D45A8531153}" dt="2024-08-27T17:18:06.822" v="106" actId="47"/>
        <pc:sldMkLst>
          <pc:docMk/>
          <pc:sldMk cId="3967886137" sldId="276"/>
        </pc:sldMkLst>
        <pc:spChg chg="mod ord">
          <ac:chgData name="Zaina Alqublan" userId="5517c2b3-b4eb-4d47-81de-7c12fcdb6e62" providerId="ADAL" clId="{B105CA3D-980E-4E56-BB08-3D45A8531153}" dt="2024-08-27T17:14:27.531" v="87"/>
          <ac:spMkLst>
            <pc:docMk/>
            <pc:sldMk cId="3967886137" sldId="276"/>
            <ac:spMk id="2" creationId="{00000000-0000-0000-0000-000000000000}"/>
          </ac:spMkLst>
        </pc:spChg>
        <pc:spChg chg="mod ord">
          <ac:chgData name="Zaina Alqublan" userId="5517c2b3-b4eb-4d47-81de-7c12fcdb6e62" providerId="ADAL" clId="{B105CA3D-980E-4E56-BB08-3D45A8531153}" dt="2024-08-27T17:14:27.531" v="87"/>
          <ac:spMkLst>
            <pc:docMk/>
            <pc:sldMk cId="3967886137" sldId="276"/>
            <ac:spMk id="3" creationId="{00000000-0000-0000-0000-000000000000}"/>
          </ac:spMkLst>
        </pc:spChg>
      </pc:sldChg>
      <pc:sldChg chg="modSp mod modClrScheme chgLayout">
        <pc:chgData name="Zaina Alqublan" userId="5517c2b3-b4eb-4d47-81de-7c12fcdb6e62" providerId="ADAL" clId="{B105CA3D-980E-4E56-BB08-3D45A8531153}" dt="2024-08-27T17:14:27.531" v="88"/>
        <pc:sldMkLst>
          <pc:docMk/>
          <pc:sldMk cId="2939444351" sldId="277"/>
        </pc:sldMkLst>
        <pc:spChg chg="mod ord">
          <ac:chgData name="Zaina Alqublan" userId="5517c2b3-b4eb-4d47-81de-7c12fcdb6e62" providerId="ADAL" clId="{B105CA3D-980E-4E56-BB08-3D45A8531153}" dt="2024-08-27T17:14:27.531" v="88"/>
          <ac:spMkLst>
            <pc:docMk/>
            <pc:sldMk cId="2939444351" sldId="277"/>
            <ac:spMk id="2" creationId="{00000000-0000-0000-0000-000000000000}"/>
          </ac:spMkLst>
        </pc:spChg>
        <pc:spChg chg="mod ord">
          <ac:chgData name="Zaina Alqublan" userId="5517c2b3-b4eb-4d47-81de-7c12fcdb6e62" providerId="ADAL" clId="{B105CA3D-980E-4E56-BB08-3D45A8531153}" dt="2024-08-27T17:14:27.531" v="88"/>
          <ac:spMkLst>
            <pc:docMk/>
            <pc:sldMk cId="2939444351" sldId="277"/>
            <ac:spMk id="3" creationId="{00000000-0000-0000-0000-000000000000}"/>
          </ac:spMkLst>
        </pc:spChg>
      </pc:sldChg>
      <pc:sldChg chg="mod modClrScheme chgLayout">
        <pc:chgData name="Zaina Alqublan" userId="5517c2b3-b4eb-4d47-81de-7c12fcdb6e62" providerId="ADAL" clId="{B105CA3D-980E-4E56-BB08-3D45A8531153}" dt="2024-08-27T17:14:27.531" v="89"/>
        <pc:sldMkLst>
          <pc:docMk/>
          <pc:sldMk cId="4212206650" sldId="278"/>
        </pc:sldMkLst>
      </pc:sldChg>
      <pc:sldChg chg="modSp mod modClrScheme chgLayout">
        <pc:chgData name="Zaina Alqublan" userId="5517c2b3-b4eb-4d47-81de-7c12fcdb6e62" providerId="ADAL" clId="{B105CA3D-980E-4E56-BB08-3D45A8531153}" dt="2024-08-27T17:14:27.531" v="90"/>
        <pc:sldMkLst>
          <pc:docMk/>
          <pc:sldMk cId="267110891" sldId="279"/>
        </pc:sldMkLst>
        <pc:graphicFrameChg chg="mod ord">
          <ac:chgData name="Zaina Alqublan" userId="5517c2b3-b4eb-4d47-81de-7c12fcdb6e62" providerId="ADAL" clId="{B105CA3D-980E-4E56-BB08-3D45A8531153}" dt="2024-08-27T17:14:27.531" v="90"/>
          <ac:graphicFrameMkLst>
            <pc:docMk/>
            <pc:sldMk cId="267110891" sldId="279"/>
            <ac:graphicFrameMk id="4" creationId="{00000000-0000-0000-0000-000000000000}"/>
          </ac:graphicFrameMkLst>
        </pc:graphicFrameChg>
      </pc:sldChg>
      <pc:sldChg chg="modSp mod modClrScheme chgLayout">
        <pc:chgData name="Zaina Alqublan" userId="5517c2b3-b4eb-4d47-81de-7c12fcdb6e62" providerId="ADAL" clId="{B105CA3D-980E-4E56-BB08-3D45A8531153}" dt="2024-08-27T17:14:27.531" v="91"/>
        <pc:sldMkLst>
          <pc:docMk/>
          <pc:sldMk cId="3017564788" sldId="280"/>
        </pc:sldMkLst>
        <pc:spChg chg="mod ord">
          <ac:chgData name="Zaina Alqublan" userId="5517c2b3-b4eb-4d47-81de-7c12fcdb6e62" providerId="ADAL" clId="{B105CA3D-980E-4E56-BB08-3D45A8531153}" dt="2024-08-27T17:14:27.531" v="91"/>
          <ac:spMkLst>
            <pc:docMk/>
            <pc:sldMk cId="3017564788" sldId="280"/>
            <ac:spMk id="2" creationId="{00000000-0000-0000-0000-000000000000}"/>
          </ac:spMkLst>
        </pc:spChg>
        <pc:graphicFrameChg chg="mod ord">
          <ac:chgData name="Zaina Alqublan" userId="5517c2b3-b4eb-4d47-81de-7c12fcdb6e62" providerId="ADAL" clId="{B105CA3D-980E-4E56-BB08-3D45A8531153}" dt="2024-08-27T17:14:27.531" v="91"/>
          <ac:graphicFrameMkLst>
            <pc:docMk/>
            <pc:sldMk cId="3017564788" sldId="280"/>
            <ac:graphicFrameMk id="4" creationId="{00000000-0000-0000-0000-000000000000}"/>
          </ac:graphicFrameMkLst>
        </pc:graphicFrameChg>
      </pc:sldChg>
      <pc:sldChg chg="modSp del mod modClrScheme chgLayout">
        <pc:chgData name="Zaina Alqublan" userId="5517c2b3-b4eb-4d47-81de-7c12fcdb6e62" providerId="ADAL" clId="{B105CA3D-980E-4E56-BB08-3D45A8531153}" dt="2024-08-27T17:18:33.377" v="107" actId="47"/>
        <pc:sldMkLst>
          <pc:docMk/>
          <pc:sldMk cId="3091613494" sldId="281"/>
        </pc:sldMkLst>
        <pc:spChg chg="mod ord">
          <ac:chgData name="Zaina Alqublan" userId="5517c2b3-b4eb-4d47-81de-7c12fcdb6e62" providerId="ADAL" clId="{B105CA3D-980E-4E56-BB08-3D45A8531153}" dt="2024-08-27T17:14:27.531" v="92"/>
          <ac:spMkLst>
            <pc:docMk/>
            <pc:sldMk cId="3091613494" sldId="281"/>
            <ac:spMk id="2" creationId="{00000000-0000-0000-0000-000000000000}"/>
          </ac:spMkLst>
        </pc:spChg>
        <pc:spChg chg="mod ord">
          <ac:chgData name="Zaina Alqublan" userId="5517c2b3-b4eb-4d47-81de-7c12fcdb6e62" providerId="ADAL" clId="{B105CA3D-980E-4E56-BB08-3D45A8531153}" dt="2024-08-27T17:14:27.531" v="92"/>
          <ac:spMkLst>
            <pc:docMk/>
            <pc:sldMk cId="3091613494" sldId="281"/>
            <ac:spMk id="3" creationId="{00000000-0000-0000-0000-000000000000}"/>
          </ac:spMkLst>
        </pc:spChg>
      </pc:sldChg>
      <pc:sldChg chg="modSp mod modClrScheme chgLayout">
        <pc:chgData name="Zaina Alqublan" userId="5517c2b3-b4eb-4d47-81de-7c12fcdb6e62" providerId="ADAL" clId="{B105CA3D-980E-4E56-BB08-3D45A8531153}" dt="2024-08-27T17:14:27.531" v="93"/>
        <pc:sldMkLst>
          <pc:docMk/>
          <pc:sldMk cId="3593681663" sldId="282"/>
        </pc:sldMkLst>
        <pc:spChg chg="mod ord">
          <ac:chgData name="Zaina Alqublan" userId="5517c2b3-b4eb-4d47-81de-7c12fcdb6e62" providerId="ADAL" clId="{B105CA3D-980E-4E56-BB08-3D45A8531153}" dt="2024-08-27T17:14:27.531" v="93"/>
          <ac:spMkLst>
            <pc:docMk/>
            <pc:sldMk cId="3593681663" sldId="282"/>
            <ac:spMk id="2" creationId="{00000000-0000-0000-0000-000000000000}"/>
          </ac:spMkLst>
        </pc:spChg>
        <pc:spChg chg="mod ord">
          <ac:chgData name="Zaina Alqublan" userId="5517c2b3-b4eb-4d47-81de-7c12fcdb6e62" providerId="ADAL" clId="{B105CA3D-980E-4E56-BB08-3D45A8531153}" dt="2024-08-27T17:14:27.531" v="93"/>
          <ac:spMkLst>
            <pc:docMk/>
            <pc:sldMk cId="3593681663" sldId="282"/>
            <ac:spMk id="3" creationId="{00000000-0000-0000-0000-000000000000}"/>
          </ac:spMkLst>
        </pc:spChg>
      </pc:sldChg>
      <pc:sldChg chg="modSp mod modClrScheme chgLayout">
        <pc:chgData name="Zaina Alqublan" userId="5517c2b3-b4eb-4d47-81de-7c12fcdb6e62" providerId="ADAL" clId="{B105CA3D-980E-4E56-BB08-3D45A8531153}" dt="2024-08-27T17:14:27.531" v="94"/>
        <pc:sldMkLst>
          <pc:docMk/>
          <pc:sldMk cId="2196646076" sldId="283"/>
        </pc:sldMkLst>
        <pc:spChg chg="mod ord">
          <ac:chgData name="Zaina Alqublan" userId="5517c2b3-b4eb-4d47-81de-7c12fcdb6e62" providerId="ADAL" clId="{B105CA3D-980E-4E56-BB08-3D45A8531153}" dt="2024-08-27T17:14:27.531" v="94"/>
          <ac:spMkLst>
            <pc:docMk/>
            <pc:sldMk cId="2196646076" sldId="283"/>
            <ac:spMk id="2" creationId="{00000000-0000-0000-0000-000000000000}"/>
          </ac:spMkLst>
        </pc:spChg>
        <pc:spChg chg="mod ord">
          <ac:chgData name="Zaina Alqublan" userId="5517c2b3-b4eb-4d47-81de-7c12fcdb6e62" providerId="ADAL" clId="{B105CA3D-980E-4E56-BB08-3D45A8531153}" dt="2024-08-27T17:14:27.531" v="94"/>
          <ac:spMkLst>
            <pc:docMk/>
            <pc:sldMk cId="2196646076" sldId="283"/>
            <ac:spMk id="3" creationId="{00000000-0000-0000-0000-000000000000}"/>
          </ac:spMkLst>
        </pc:spChg>
      </pc:sldChg>
      <pc:sldChg chg="modSp mod modClrScheme chgLayout">
        <pc:chgData name="Zaina Alqublan" userId="5517c2b3-b4eb-4d47-81de-7c12fcdb6e62" providerId="ADAL" clId="{B105CA3D-980E-4E56-BB08-3D45A8531153}" dt="2024-08-27T17:14:27.531" v="95"/>
        <pc:sldMkLst>
          <pc:docMk/>
          <pc:sldMk cId="4225490071" sldId="284"/>
        </pc:sldMkLst>
        <pc:spChg chg="mod ord">
          <ac:chgData name="Zaina Alqublan" userId="5517c2b3-b4eb-4d47-81de-7c12fcdb6e62" providerId="ADAL" clId="{B105CA3D-980E-4E56-BB08-3D45A8531153}" dt="2024-08-27T17:14:27.531" v="95"/>
          <ac:spMkLst>
            <pc:docMk/>
            <pc:sldMk cId="4225490071" sldId="284"/>
            <ac:spMk id="2" creationId="{00000000-0000-0000-0000-000000000000}"/>
          </ac:spMkLst>
        </pc:spChg>
        <pc:spChg chg="mod ord">
          <ac:chgData name="Zaina Alqublan" userId="5517c2b3-b4eb-4d47-81de-7c12fcdb6e62" providerId="ADAL" clId="{B105CA3D-980E-4E56-BB08-3D45A8531153}" dt="2024-08-27T17:14:27.531" v="95"/>
          <ac:spMkLst>
            <pc:docMk/>
            <pc:sldMk cId="4225490071" sldId="284"/>
            <ac:spMk id="3" creationId="{00000000-0000-0000-0000-000000000000}"/>
          </ac:spMkLst>
        </pc:spChg>
      </pc:sldChg>
      <pc:sldChg chg="modSp del mod modClrScheme chgLayout">
        <pc:chgData name="Zaina Alqublan" userId="5517c2b3-b4eb-4d47-81de-7c12fcdb6e62" providerId="ADAL" clId="{B105CA3D-980E-4E56-BB08-3D45A8531153}" dt="2024-08-27T17:18:57.053" v="108" actId="47"/>
        <pc:sldMkLst>
          <pc:docMk/>
          <pc:sldMk cId="2131726669" sldId="285"/>
        </pc:sldMkLst>
        <pc:spChg chg="mod ord">
          <ac:chgData name="Zaina Alqublan" userId="5517c2b3-b4eb-4d47-81de-7c12fcdb6e62" providerId="ADAL" clId="{B105CA3D-980E-4E56-BB08-3D45A8531153}" dt="2024-08-27T17:14:27.531" v="96"/>
          <ac:spMkLst>
            <pc:docMk/>
            <pc:sldMk cId="2131726669" sldId="285"/>
            <ac:spMk id="3" creationId="{00000000-0000-0000-0000-000000000000}"/>
          </ac:spMkLst>
        </pc:spChg>
      </pc:sldChg>
      <pc:sldChg chg="modSp mod modClrScheme chgLayout">
        <pc:chgData name="Zaina Alqublan" userId="5517c2b3-b4eb-4d47-81de-7c12fcdb6e62" providerId="ADAL" clId="{B105CA3D-980E-4E56-BB08-3D45A8531153}" dt="2024-08-27T17:14:27.531" v="97"/>
        <pc:sldMkLst>
          <pc:docMk/>
          <pc:sldMk cId="1667684554" sldId="286"/>
        </pc:sldMkLst>
        <pc:spChg chg="mod ord">
          <ac:chgData name="Zaina Alqublan" userId="5517c2b3-b4eb-4d47-81de-7c12fcdb6e62" providerId="ADAL" clId="{B105CA3D-980E-4E56-BB08-3D45A8531153}" dt="2024-08-27T17:14:27.531" v="97"/>
          <ac:spMkLst>
            <pc:docMk/>
            <pc:sldMk cId="1667684554" sldId="286"/>
            <ac:spMk id="2" creationId="{00000000-0000-0000-0000-000000000000}"/>
          </ac:spMkLst>
        </pc:spChg>
        <pc:spChg chg="mod ord">
          <ac:chgData name="Zaina Alqublan" userId="5517c2b3-b4eb-4d47-81de-7c12fcdb6e62" providerId="ADAL" clId="{B105CA3D-980E-4E56-BB08-3D45A8531153}" dt="2024-08-27T17:14:27.531" v="97"/>
          <ac:spMkLst>
            <pc:docMk/>
            <pc:sldMk cId="1667684554" sldId="286"/>
            <ac:spMk id="3" creationId="{00000000-0000-0000-0000-000000000000}"/>
          </ac:spMkLst>
        </pc:spChg>
      </pc:sldChg>
      <pc:sldChg chg="modSp mod modClrScheme chgLayout">
        <pc:chgData name="Zaina Alqublan" userId="5517c2b3-b4eb-4d47-81de-7c12fcdb6e62" providerId="ADAL" clId="{B105CA3D-980E-4E56-BB08-3D45A8531153}" dt="2024-08-27T17:14:27.537" v="98"/>
        <pc:sldMkLst>
          <pc:docMk/>
          <pc:sldMk cId="3341702887" sldId="287"/>
        </pc:sldMkLst>
        <pc:spChg chg="mod ord">
          <ac:chgData name="Zaina Alqublan" userId="5517c2b3-b4eb-4d47-81de-7c12fcdb6e62" providerId="ADAL" clId="{B105CA3D-980E-4E56-BB08-3D45A8531153}" dt="2024-08-27T17:14:27.537" v="98"/>
          <ac:spMkLst>
            <pc:docMk/>
            <pc:sldMk cId="3341702887" sldId="287"/>
            <ac:spMk id="2" creationId="{00000000-0000-0000-0000-000000000000}"/>
          </ac:spMkLst>
        </pc:spChg>
        <pc:spChg chg="mod ord">
          <ac:chgData name="Zaina Alqublan" userId="5517c2b3-b4eb-4d47-81de-7c12fcdb6e62" providerId="ADAL" clId="{B105CA3D-980E-4E56-BB08-3D45A8531153}" dt="2024-08-27T17:14:27.537" v="98"/>
          <ac:spMkLst>
            <pc:docMk/>
            <pc:sldMk cId="3341702887" sldId="287"/>
            <ac:spMk id="3" creationId="{00000000-0000-0000-0000-000000000000}"/>
          </ac:spMkLst>
        </pc:spChg>
      </pc:sldChg>
      <pc:sldChg chg="modSp mod modClrScheme chgLayout">
        <pc:chgData name="Zaina Alqublan" userId="5517c2b3-b4eb-4d47-81de-7c12fcdb6e62" providerId="ADAL" clId="{B105CA3D-980E-4E56-BB08-3D45A8531153}" dt="2024-08-27T17:14:27.537" v="99"/>
        <pc:sldMkLst>
          <pc:docMk/>
          <pc:sldMk cId="4186461394" sldId="288"/>
        </pc:sldMkLst>
        <pc:spChg chg="mod ord">
          <ac:chgData name="Zaina Alqublan" userId="5517c2b3-b4eb-4d47-81de-7c12fcdb6e62" providerId="ADAL" clId="{B105CA3D-980E-4E56-BB08-3D45A8531153}" dt="2024-08-27T17:14:27.537" v="99"/>
          <ac:spMkLst>
            <pc:docMk/>
            <pc:sldMk cId="4186461394" sldId="288"/>
            <ac:spMk id="3" creationId="{00000000-0000-0000-0000-000000000000}"/>
          </ac:spMkLst>
        </pc:spChg>
      </pc:sldChg>
      <pc:sldChg chg="modSp mod modClrScheme chgLayout">
        <pc:chgData name="Zaina Alqublan" userId="5517c2b3-b4eb-4d47-81de-7c12fcdb6e62" providerId="ADAL" clId="{B105CA3D-980E-4E56-BB08-3D45A8531153}" dt="2024-08-27T17:14:27.490" v="67"/>
        <pc:sldMkLst>
          <pc:docMk/>
          <pc:sldMk cId="3293787790" sldId="302"/>
        </pc:sldMkLst>
        <pc:spChg chg="mod ord">
          <ac:chgData name="Zaina Alqublan" userId="5517c2b3-b4eb-4d47-81de-7c12fcdb6e62" providerId="ADAL" clId="{B105CA3D-980E-4E56-BB08-3D45A8531153}" dt="2024-08-27T17:14:27.490" v="67"/>
          <ac:spMkLst>
            <pc:docMk/>
            <pc:sldMk cId="3293787790" sldId="302"/>
            <ac:spMk id="2" creationId="{00000000-0000-0000-0000-000000000000}"/>
          </ac:spMkLst>
        </pc:spChg>
        <pc:graphicFrameChg chg="mod ord">
          <ac:chgData name="Zaina Alqublan" userId="5517c2b3-b4eb-4d47-81de-7c12fcdb6e62" providerId="ADAL" clId="{B105CA3D-980E-4E56-BB08-3D45A8531153}" dt="2024-08-27T17:14:27.490" v="67"/>
          <ac:graphicFrameMkLst>
            <pc:docMk/>
            <pc:sldMk cId="3293787790" sldId="302"/>
            <ac:graphicFrameMk id="4" creationId="{00000000-0000-0000-0000-000000000000}"/>
          </ac:graphicFrameMkLst>
        </pc:graphicFrameChg>
      </pc:sldChg>
      <pc:sldChg chg="modSp mod modClrScheme chgLayout">
        <pc:chgData name="Zaina Alqublan" userId="5517c2b3-b4eb-4d47-81de-7c12fcdb6e62" providerId="ADAL" clId="{B105CA3D-980E-4E56-BB08-3D45A8531153}" dt="2024-08-27T17:14:27.490" v="68"/>
        <pc:sldMkLst>
          <pc:docMk/>
          <pc:sldMk cId="73256349" sldId="303"/>
        </pc:sldMkLst>
        <pc:spChg chg="mod ord">
          <ac:chgData name="Zaina Alqublan" userId="5517c2b3-b4eb-4d47-81de-7c12fcdb6e62" providerId="ADAL" clId="{B105CA3D-980E-4E56-BB08-3D45A8531153}" dt="2024-08-27T17:14:27.490" v="68"/>
          <ac:spMkLst>
            <pc:docMk/>
            <pc:sldMk cId="73256349" sldId="303"/>
            <ac:spMk id="2" creationId="{00000000-0000-0000-0000-000000000000}"/>
          </ac:spMkLst>
        </pc:spChg>
        <pc:spChg chg="mod ord">
          <ac:chgData name="Zaina Alqublan" userId="5517c2b3-b4eb-4d47-81de-7c12fcdb6e62" providerId="ADAL" clId="{B105CA3D-980E-4E56-BB08-3D45A8531153}" dt="2024-08-27T17:14:27.490" v="68"/>
          <ac:spMkLst>
            <pc:docMk/>
            <pc:sldMk cId="73256349" sldId="303"/>
            <ac:spMk id="3" creationId="{00000000-0000-0000-0000-000000000000}"/>
          </ac:spMkLst>
        </pc:spChg>
      </pc:sldChg>
      <pc:sldChg chg="modSp mod modClrScheme chgLayout">
        <pc:chgData name="Zaina Alqublan" userId="5517c2b3-b4eb-4d47-81de-7c12fcdb6e62" providerId="ADAL" clId="{B105CA3D-980E-4E56-BB08-3D45A8531153}" dt="2024-08-27T17:14:27.505" v="69"/>
        <pc:sldMkLst>
          <pc:docMk/>
          <pc:sldMk cId="3165123098" sldId="304"/>
        </pc:sldMkLst>
        <pc:spChg chg="mod ord">
          <ac:chgData name="Zaina Alqublan" userId="5517c2b3-b4eb-4d47-81de-7c12fcdb6e62" providerId="ADAL" clId="{B105CA3D-980E-4E56-BB08-3D45A8531153}" dt="2024-08-27T17:14:27.505" v="69"/>
          <ac:spMkLst>
            <pc:docMk/>
            <pc:sldMk cId="3165123098" sldId="304"/>
            <ac:spMk id="2" creationId="{00000000-0000-0000-0000-000000000000}"/>
          </ac:spMkLst>
        </pc:spChg>
        <pc:graphicFrameChg chg="mod ord">
          <ac:chgData name="Zaina Alqublan" userId="5517c2b3-b4eb-4d47-81de-7c12fcdb6e62" providerId="ADAL" clId="{B105CA3D-980E-4E56-BB08-3D45A8531153}" dt="2024-08-27T17:14:27.505" v="69"/>
          <ac:graphicFrameMkLst>
            <pc:docMk/>
            <pc:sldMk cId="3165123098" sldId="304"/>
            <ac:graphicFrameMk id="4" creationId="{00000000-0000-0000-0000-000000000000}"/>
          </ac:graphicFrameMkLst>
        </pc:graphicFrameChg>
      </pc:sldChg>
      <pc:sldChg chg="modSp mod modClrScheme chgLayout">
        <pc:chgData name="Zaina Alqublan" userId="5517c2b3-b4eb-4d47-81de-7c12fcdb6e62" providerId="ADAL" clId="{B105CA3D-980E-4E56-BB08-3D45A8531153}" dt="2024-08-27T17:14:27.505" v="70"/>
        <pc:sldMkLst>
          <pc:docMk/>
          <pc:sldMk cId="3049086948" sldId="305"/>
        </pc:sldMkLst>
        <pc:spChg chg="mod ord">
          <ac:chgData name="Zaina Alqublan" userId="5517c2b3-b4eb-4d47-81de-7c12fcdb6e62" providerId="ADAL" clId="{B105CA3D-980E-4E56-BB08-3D45A8531153}" dt="2024-08-27T17:14:27.505" v="70"/>
          <ac:spMkLst>
            <pc:docMk/>
            <pc:sldMk cId="3049086948" sldId="305"/>
            <ac:spMk id="2" creationId="{00000000-0000-0000-0000-000000000000}"/>
          </ac:spMkLst>
        </pc:spChg>
        <pc:graphicFrameChg chg="mod ord">
          <ac:chgData name="Zaina Alqublan" userId="5517c2b3-b4eb-4d47-81de-7c12fcdb6e62" providerId="ADAL" clId="{B105CA3D-980E-4E56-BB08-3D45A8531153}" dt="2024-08-27T17:14:27.505" v="70"/>
          <ac:graphicFrameMkLst>
            <pc:docMk/>
            <pc:sldMk cId="3049086948" sldId="305"/>
            <ac:graphicFrameMk id="4" creationId="{00000000-0000-0000-0000-000000000000}"/>
          </ac:graphicFrameMkLst>
        </pc:graphicFrameChg>
      </pc:sldChg>
      <pc:sldChg chg="modSp mod modClrScheme chgLayout">
        <pc:chgData name="Zaina Alqublan" userId="5517c2b3-b4eb-4d47-81de-7c12fcdb6e62" providerId="ADAL" clId="{B105CA3D-980E-4E56-BB08-3D45A8531153}" dt="2024-08-27T17:14:27.521" v="71"/>
        <pc:sldMkLst>
          <pc:docMk/>
          <pc:sldMk cId="1683562054" sldId="306"/>
        </pc:sldMkLst>
        <pc:spChg chg="mod ord">
          <ac:chgData name="Zaina Alqublan" userId="5517c2b3-b4eb-4d47-81de-7c12fcdb6e62" providerId="ADAL" clId="{B105CA3D-980E-4E56-BB08-3D45A8531153}" dt="2024-08-27T17:14:27.521" v="71"/>
          <ac:spMkLst>
            <pc:docMk/>
            <pc:sldMk cId="1683562054" sldId="306"/>
            <ac:spMk id="2" creationId="{00000000-0000-0000-0000-000000000000}"/>
          </ac:spMkLst>
        </pc:spChg>
        <pc:graphicFrameChg chg="mod ord">
          <ac:chgData name="Zaina Alqublan" userId="5517c2b3-b4eb-4d47-81de-7c12fcdb6e62" providerId="ADAL" clId="{B105CA3D-980E-4E56-BB08-3D45A8531153}" dt="2024-08-27T17:14:27.521" v="71"/>
          <ac:graphicFrameMkLst>
            <pc:docMk/>
            <pc:sldMk cId="1683562054" sldId="306"/>
            <ac:graphicFrameMk id="6" creationId="{00000000-0000-0000-0000-000000000000}"/>
          </ac:graphicFrameMkLst>
        </pc:graphicFrameChg>
      </pc:sldChg>
      <pc:sldMasterChg chg="del delSldLayout">
        <pc:chgData name="Zaina Alqublan" userId="5517c2b3-b4eb-4d47-81de-7c12fcdb6e62" providerId="ADAL" clId="{B105CA3D-980E-4E56-BB08-3D45A8531153}" dt="2024-08-27T17:14:08.090" v="0" actId="2696"/>
        <pc:sldMasterMkLst>
          <pc:docMk/>
          <pc:sldMasterMk cId="0" sldId="2147483648"/>
        </pc:sldMasterMkLst>
        <pc:sldLayoutChg chg="del">
          <pc:chgData name="Zaina Alqublan" userId="5517c2b3-b4eb-4d47-81de-7c12fcdb6e62" providerId="ADAL" clId="{B105CA3D-980E-4E56-BB08-3D45A8531153}" dt="2024-08-27T17:14:08.090" v="0" actId="2696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Zaina Alqublan" userId="5517c2b3-b4eb-4d47-81de-7c12fcdb6e62" providerId="ADAL" clId="{B105CA3D-980E-4E56-BB08-3D45A8531153}" dt="2024-08-27T17:14:08.090" v="0" actId="2696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Zaina Alqublan" userId="5517c2b3-b4eb-4d47-81de-7c12fcdb6e62" providerId="ADAL" clId="{B105CA3D-980E-4E56-BB08-3D45A8531153}" dt="2024-08-27T17:14:08.090" v="0" actId="2696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Zaina Alqublan" userId="5517c2b3-b4eb-4d47-81de-7c12fcdb6e62" providerId="ADAL" clId="{B105CA3D-980E-4E56-BB08-3D45A8531153}" dt="2024-08-27T17:14:08.090" v="0" actId="2696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Zaina Alqublan" userId="5517c2b3-b4eb-4d47-81de-7c12fcdb6e62" providerId="ADAL" clId="{B105CA3D-980E-4E56-BB08-3D45A8531153}" dt="2024-08-27T17:14:08.090" v="0" actId="2696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Zaina Alqublan" userId="5517c2b3-b4eb-4d47-81de-7c12fcdb6e62" providerId="ADAL" clId="{B105CA3D-980E-4E56-BB08-3D45A8531153}" dt="2024-08-27T17:14:08.090" v="0" actId="2696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Zaina Alqublan" userId="5517c2b3-b4eb-4d47-81de-7c12fcdb6e62" providerId="ADAL" clId="{B105CA3D-980E-4E56-BB08-3D45A8531153}" dt="2024-08-27T17:14:08.090" v="0" actId="2696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Zaina Alqublan" userId="5517c2b3-b4eb-4d47-81de-7c12fcdb6e62" providerId="ADAL" clId="{B105CA3D-980E-4E56-BB08-3D45A8531153}" dt="2024-08-27T17:14:08.090" v="0" actId="2696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Zaina Alqublan" userId="5517c2b3-b4eb-4d47-81de-7c12fcdb6e62" providerId="ADAL" clId="{B105CA3D-980E-4E56-BB08-3D45A8531153}" dt="2024-08-27T17:14:08.090" v="0" actId="2696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Zaina Alqublan" userId="5517c2b3-b4eb-4d47-81de-7c12fcdb6e62" providerId="ADAL" clId="{B105CA3D-980E-4E56-BB08-3D45A8531153}" dt="2024-08-27T17:14:08.090" v="0" actId="2696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Zaina Alqublan" userId="5517c2b3-b4eb-4d47-81de-7c12fcdb6e62" providerId="ADAL" clId="{B105CA3D-980E-4E56-BB08-3D45A8531153}" dt="2024-08-27T17:14:08.090" v="0" actId="2696"/>
          <pc:sldLayoutMkLst>
            <pc:docMk/>
            <pc:sldMasterMk cId="0" sldId="2147483648"/>
            <pc:sldLayoutMk cId="0" sldId="2147483659"/>
          </pc:sldLayoutMkLst>
        </pc:sldLayoutChg>
      </pc:sldMasterChg>
      <pc:sldMasterChg chg="modSldLayout sldLayoutOrd">
        <pc:chgData name="Zaina Alqublan" userId="5517c2b3-b4eb-4d47-81de-7c12fcdb6e62" providerId="ADAL" clId="{B105CA3D-980E-4E56-BB08-3D45A8531153}" dt="2024-08-27T17:14:27.333" v="28"/>
        <pc:sldMasterMkLst>
          <pc:docMk/>
          <pc:sldMasterMk cId="1027470135" sldId="2147483775"/>
        </pc:sldMasterMkLst>
        <pc:sldLayoutChg chg="modSp mod ord">
          <pc:chgData name="Zaina Alqublan" userId="5517c2b3-b4eb-4d47-81de-7c12fcdb6e62" providerId="ADAL" clId="{B105CA3D-980E-4E56-BB08-3D45A8531153}" dt="2024-08-27T17:14:27.317" v="1"/>
          <pc:sldLayoutMkLst>
            <pc:docMk/>
            <pc:sldMasterMk cId="1027470135" sldId="2147483775"/>
            <pc:sldLayoutMk cId="2546165993" sldId="2147483778"/>
          </pc:sldLayoutMkLst>
          <pc:spChg chg="mod">
            <ac:chgData name="Zaina Alqublan" userId="5517c2b3-b4eb-4d47-81de-7c12fcdb6e62" providerId="ADAL" clId="{B105CA3D-980E-4E56-BB08-3D45A8531153}" dt="2024-08-27T17:14:27.317" v="1"/>
            <ac:spMkLst>
              <pc:docMk/>
              <pc:sldMasterMk cId="1027470135" sldId="2147483775"/>
              <pc:sldLayoutMk cId="2546165993" sldId="2147483778"/>
              <ac:spMk id="2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1"/>
            <ac:spMkLst>
              <pc:docMk/>
              <pc:sldMasterMk cId="1027470135" sldId="2147483775"/>
              <pc:sldLayoutMk cId="2546165993" sldId="2147483778"/>
              <ac:spMk id="3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1"/>
            <ac:spMkLst>
              <pc:docMk/>
              <pc:sldMasterMk cId="1027470135" sldId="2147483775"/>
              <pc:sldLayoutMk cId="2546165993" sldId="2147483778"/>
              <ac:spMk id="4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1"/>
            <ac:spMkLst>
              <pc:docMk/>
              <pc:sldMasterMk cId="1027470135" sldId="2147483775"/>
              <pc:sldLayoutMk cId="2546165993" sldId="2147483778"/>
              <ac:spMk id="5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1"/>
            <ac:spMkLst>
              <pc:docMk/>
              <pc:sldMasterMk cId="1027470135" sldId="2147483775"/>
              <pc:sldLayoutMk cId="2546165993" sldId="2147483778"/>
              <ac:spMk id="6" creationId="{00000000-0000-0000-0000-000000000000}"/>
            </ac:spMkLst>
          </pc:spChg>
        </pc:sldLayoutChg>
        <pc:sldLayoutChg chg="modSp mod ord">
          <pc:chgData name="Zaina Alqublan" userId="5517c2b3-b4eb-4d47-81de-7c12fcdb6e62" providerId="ADAL" clId="{B105CA3D-980E-4E56-BB08-3D45A8531153}" dt="2024-08-27T17:14:27.317" v="2"/>
          <pc:sldLayoutMkLst>
            <pc:docMk/>
            <pc:sldMasterMk cId="1027470135" sldId="2147483775"/>
            <pc:sldLayoutMk cId="1189364072" sldId="2147483780"/>
          </pc:sldLayoutMkLst>
          <pc:spChg chg="mod">
            <ac:chgData name="Zaina Alqublan" userId="5517c2b3-b4eb-4d47-81de-7c12fcdb6e62" providerId="ADAL" clId="{B105CA3D-980E-4E56-BB08-3D45A8531153}" dt="2024-08-27T17:14:27.317" v="2"/>
            <ac:spMkLst>
              <pc:docMk/>
              <pc:sldMasterMk cId="1027470135" sldId="2147483775"/>
              <pc:sldLayoutMk cId="1189364072" sldId="2147483780"/>
              <ac:spMk id="2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2"/>
            <ac:spMkLst>
              <pc:docMk/>
              <pc:sldMasterMk cId="1027470135" sldId="2147483775"/>
              <pc:sldLayoutMk cId="1189364072" sldId="2147483780"/>
              <ac:spMk id="3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2"/>
            <ac:spMkLst>
              <pc:docMk/>
              <pc:sldMasterMk cId="1027470135" sldId="2147483775"/>
              <pc:sldLayoutMk cId="1189364072" sldId="2147483780"/>
              <ac:spMk id="4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2"/>
            <ac:spMkLst>
              <pc:docMk/>
              <pc:sldMasterMk cId="1027470135" sldId="2147483775"/>
              <pc:sldLayoutMk cId="1189364072" sldId="2147483780"/>
              <ac:spMk id="5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2"/>
            <ac:spMkLst>
              <pc:docMk/>
              <pc:sldMasterMk cId="1027470135" sldId="2147483775"/>
              <pc:sldLayoutMk cId="1189364072" sldId="2147483780"/>
              <ac:spMk id="6" creationId="{00000000-0000-0000-0000-000000000000}"/>
            </ac:spMkLst>
          </pc:spChg>
        </pc:sldLayoutChg>
        <pc:sldLayoutChg chg="modSp mod ord">
          <pc:chgData name="Zaina Alqublan" userId="5517c2b3-b4eb-4d47-81de-7c12fcdb6e62" providerId="ADAL" clId="{B105CA3D-980E-4E56-BB08-3D45A8531153}" dt="2024-08-27T17:14:27.317" v="3"/>
          <pc:sldLayoutMkLst>
            <pc:docMk/>
            <pc:sldMasterMk cId="1027470135" sldId="2147483775"/>
            <pc:sldLayoutMk cId="2624703482" sldId="2147483782"/>
          </pc:sldLayoutMkLst>
          <pc:spChg chg="mod">
            <ac:chgData name="Zaina Alqublan" userId="5517c2b3-b4eb-4d47-81de-7c12fcdb6e62" providerId="ADAL" clId="{B105CA3D-980E-4E56-BB08-3D45A8531153}" dt="2024-08-27T17:14:27.317" v="3"/>
            <ac:spMkLst>
              <pc:docMk/>
              <pc:sldMasterMk cId="1027470135" sldId="2147483775"/>
              <pc:sldLayoutMk cId="2624703482" sldId="2147483782"/>
              <ac:spMk id="2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3"/>
            <ac:spMkLst>
              <pc:docMk/>
              <pc:sldMasterMk cId="1027470135" sldId="2147483775"/>
              <pc:sldLayoutMk cId="2624703482" sldId="2147483782"/>
              <ac:spMk id="3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3"/>
            <ac:spMkLst>
              <pc:docMk/>
              <pc:sldMasterMk cId="1027470135" sldId="2147483775"/>
              <pc:sldLayoutMk cId="2624703482" sldId="2147483782"/>
              <ac:spMk id="4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3"/>
            <ac:spMkLst>
              <pc:docMk/>
              <pc:sldMasterMk cId="1027470135" sldId="2147483775"/>
              <pc:sldLayoutMk cId="2624703482" sldId="2147483782"/>
              <ac:spMk id="5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3"/>
            <ac:spMkLst>
              <pc:docMk/>
              <pc:sldMasterMk cId="1027470135" sldId="2147483775"/>
              <pc:sldLayoutMk cId="2624703482" sldId="2147483782"/>
              <ac:spMk id="6" creationId="{00000000-0000-0000-0000-000000000000}"/>
            </ac:spMkLst>
          </pc:spChg>
        </pc:sldLayoutChg>
        <pc:sldLayoutChg chg="modSp mod ord">
          <pc:chgData name="Zaina Alqublan" userId="5517c2b3-b4eb-4d47-81de-7c12fcdb6e62" providerId="ADAL" clId="{B105CA3D-980E-4E56-BB08-3D45A8531153}" dt="2024-08-27T17:14:27.317" v="4"/>
          <pc:sldLayoutMkLst>
            <pc:docMk/>
            <pc:sldMasterMk cId="1027470135" sldId="2147483775"/>
            <pc:sldLayoutMk cId="3690697129" sldId="2147483784"/>
          </pc:sldLayoutMkLst>
          <pc:spChg chg="mod">
            <ac:chgData name="Zaina Alqublan" userId="5517c2b3-b4eb-4d47-81de-7c12fcdb6e62" providerId="ADAL" clId="{B105CA3D-980E-4E56-BB08-3D45A8531153}" dt="2024-08-27T17:14:27.317" v="4"/>
            <ac:spMkLst>
              <pc:docMk/>
              <pc:sldMasterMk cId="1027470135" sldId="2147483775"/>
              <pc:sldLayoutMk cId="3690697129" sldId="2147483784"/>
              <ac:spMk id="2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4"/>
            <ac:spMkLst>
              <pc:docMk/>
              <pc:sldMasterMk cId="1027470135" sldId="2147483775"/>
              <pc:sldLayoutMk cId="3690697129" sldId="2147483784"/>
              <ac:spMk id="3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4"/>
            <ac:spMkLst>
              <pc:docMk/>
              <pc:sldMasterMk cId="1027470135" sldId="2147483775"/>
              <pc:sldLayoutMk cId="3690697129" sldId="2147483784"/>
              <ac:spMk id="4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4"/>
            <ac:spMkLst>
              <pc:docMk/>
              <pc:sldMasterMk cId="1027470135" sldId="2147483775"/>
              <pc:sldLayoutMk cId="3690697129" sldId="2147483784"/>
              <ac:spMk id="5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4"/>
            <ac:spMkLst>
              <pc:docMk/>
              <pc:sldMasterMk cId="1027470135" sldId="2147483775"/>
              <pc:sldLayoutMk cId="3690697129" sldId="2147483784"/>
              <ac:spMk id="6" creationId="{00000000-0000-0000-0000-000000000000}"/>
            </ac:spMkLst>
          </pc:spChg>
        </pc:sldLayoutChg>
        <pc:sldLayoutChg chg="modSp mod ord">
          <pc:chgData name="Zaina Alqublan" userId="5517c2b3-b4eb-4d47-81de-7c12fcdb6e62" providerId="ADAL" clId="{B105CA3D-980E-4E56-BB08-3D45A8531153}" dt="2024-08-27T17:14:27.317" v="5"/>
          <pc:sldLayoutMkLst>
            <pc:docMk/>
            <pc:sldMasterMk cId="1027470135" sldId="2147483775"/>
            <pc:sldLayoutMk cId="2132414633" sldId="2147483786"/>
          </pc:sldLayoutMkLst>
          <pc:spChg chg="mod">
            <ac:chgData name="Zaina Alqublan" userId="5517c2b3-b4eb-4d47-81de-7c12fcdb6e62" providerId="ADAL" clId="{B105CA3D-980E-4E56-BB08-3D45A8531153}" dt="2024-08-27T17:14:27.317" v="5"/>
            <ac:spMkLst>
              <pc:docMk/>
              <pc:sldMasterMk cId="1027470135" sldId="2147483775"/>
              <pc:sldLayoutMk cId="2132414633" sldId="2147483786"/>
              <ac:spMk id="2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5"/>
            <ac:spMkLst>
              <pc:docMk/>
              <pc:sldMasterMk cId="1027470135" sldId="2147483775"/>
              <pc:sldLayoutMk cId="2132414633" sldId="2147483786"/>
              <ac:spMk id="3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5"/>
            <ac:spMkLst>
              <pc:docMk/>
              <pc:sldMasterMk cId="1027470135" sldId="2147483775"/>
              <pc:sldLayoutMk cId="2132414633" sldId="2147483786"/>
              <ac:spMk id="4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5"/>
            <ac:spMkLst>
              <pc:docMk/>
              <pc:sldMasterMk cId="1027470135" sldId="2147483775"/>
              <pc:sldLayoutMk cId="2132414633" sldId="2147483786"/>
              <ac:spMk id="5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5"/>
            <ac:spMkLst>
              <pc:docMk/>
              <pc:sldMasterMk cId="1027470135" sldId="2147483775"/>
              <pc:sldLayoutMk cId="2132414633" sldId="2147483786"/>
              <ac:spMk id="6" creationId="{00000000-0000-0000-0000-000000000000}"/>
            </ac:spMkLst>
          </pc:spChg>
        </pc:sldLayoutChg>
        <pc:sldLayoutChg chg="modSp mod ord">
          <pc:chgData name="Zaina Alqublan" userId="5517c2b3-b4eb-4d47-81de-7c12fcdb6e62" providerId="ADAL" clId="{B105CA3D-980E-4E56-BB08-3D45A8531153}" dt="2024-08-27T17:14:27.317" v="6"/>
          <pc:sldLayoutMkLst>
            <pc:docMk/>
            <pc:sldMasterMk cId="1027470135" sldId="2147483775"/>
            <pc:sldLayoutMk cId="192059802" sldId="2147483788"/>
          </pc:sldLayoutMkLst>
          <pc:spChg chg="mod">
            <ac:chgData name="Zaina Alqublan" userId="5517c2b3-b4eb-4d47-81de-7c12fcdb6e62" providerId="ADAL" clId="{B105CA3D-980E-4E56-BB08-3D45A8531153}" dt="2024-08-27T17:14:27.317" v="6"/>
            <ac:spMkLst>
              <pc:docMk/>
              <pc:sldMasterMk cId="1027470135" sldId="2147483775"/>
              <pc:sldLayoutMk cId="192059802" sldId="2147483788"/>
              <ac:spMk id="2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6"/>
            <ac:spMkLst>
              <pc:docMk/>
              <pc:sldMasterMk cId="1027470135" sldId="2147483775"/>
              <pc:sldLayoutMk cId="192059802" sldId="2147483788"/>
              <ac:spMk id="3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6"/>
            <ac:spMkLst>
              <pc:docMk/>
              <pc:sldMasterMk cId="1027470135" sldId="2147483775"/>
              <pc:sldLayoutMk cId="192059802" sldId="2147483788"/>
              <ac:spMk id="4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6"/>
            <ac:spMkLst>
              <pc:docMk/>
              <pc:sldMasterMk cId="1027470135" sldId="2147483775"/>
              <pc:sldLayoutMk cId="192059802" sldId="2147483788"/>
              <ac:spMk id="5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6"/>
            <ac:spMkLst>
              <pc:docMk/>
              <pc:sldMasterMk cId="1027470135" sldId="2147483775"/>
              <pc:sldLayoutMk cId="192059802" sldId="2147483788"/>
              <ac:spMk id="6" creationId="{00000000-0000-0000-0000-000000000000}"/>
            </ac:spMkLst>
          </pc:spChg>
        </pc:sldLayoutChg>
        <pc:sldLayoutChg chg="modSp mod ord">
          <pc:chgData name="Zaina Alqublan" userId="5517c2b3-b4eb-4d47-81de-7c12fcdb6e62" providerId="ADAL" clId="{B105CA3D-980E-4E56-BB08-3D45A8531153}" dt="2024-08-27T17:14:27.317" v="7"/>
          <pc:sldLayoutMkLst>
            <pc:docMk/>
            <pc:sldMasterMk cId="1027470135" sldId="2147483775"/>
            <pc:sldLayoutMk cId="2090393200" sldId="2147483790"/>
          </pc:sldLayoutMkLst>
          <pc:spChg chg="mod">
            <ac:chgData name="Zaina Alqublan" userId="5517c2b3-b4eb-4d47-81de-7c12fcdb6e62" providerId="ADAL" clId="{B105CA3D-980E-4E56-BB08-3D45A8531153}" dt="2024-08-27T17:14:27.317" v="7"/>
            <ac:spMkLst>
              <pc:docMk/>
              <pc:sldMasterMk cId="1027470135" sldId="2147483775"/>
              <pc:sldLayoutMk cId="2090393200" sldId="2147483790"/>
              <ac:spMk id="2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7"/>
            <ac:spMkLst>
              <pc:docMk/>
              <pc:sldMasterMk cId="1027470135" sldId="2147483775"/>
              <pc:sldLayoutMk cId="2090393200" sldId="2147483790"/>
              <ac:spMk id="3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7"/>
            <ac:spMkLst>
              <pc:docMk/>
              <pc:sldMasterMk cId="1027470135" sldId="2147483775"/>
              <pc:sldLayoutMk cId="2090393200" sldId="2147483790"/>
              <ac:spMk id="4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7"/>
            <ac:spMkLst>
              <pc:docMk/>
              <pc:sldMasterMk cId="1027470135" sldId="2147483775"/>
              <pc:sldLayoutMk cId="2090393200" sldId="2147483790"/>
              <ac:spMk id="5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7"/>
            <ac:spMkLst>
              <pc:docMk/>
              <pc:sldMasterMk cId="1027470135" sldId="2147483775"/>
              <pc:sldLayoutMk cId="2090393200" sldId="2147483790"/>
              <ac:spMk id="6" creationId="{00000000-0000-0000-0000-000000000000}"/>
            </ac:spMkLst>
          </pc:spChg>
        </pc:sldLayoutChg>
        <pc:sldLayoutChg chg="modSp mod ord">
          <pc:chgData name="Zaina Alqublan" userId="5517c2b3-b4eb-4d47-81de-7c12fcdb6e62" providerId="ADAL" clId="{B105CA3D-980E-4E56-BB08-3D45A8531153}" dt="2024-08-27T17:14:27.317" v="8"/>
          <pc:sldLayoutMkLst>
            <pc:docMk/>
            <pc:sldMasterMk cId="1027470135" sldId="2147483775"/>
            <pc:sldLayoutMk cId="850901313" sldId="2147483792"/>
          </pc:sldLayoutMkLst>
          <pc:spChg chg="mod">
            <ac:chgData name="Zaina Alqublan" userId="5517c2b3-b4eb-4d47-81de-7c12fcdb6e62" providerId="ADAL" clId="{B105CA3D-980E-4E56-BB08-3D45A8531153}" dt="2024-08-27T17:14:27.317" v="8"/>
            <ac:spMkLst>
              <pc:docMk/>
              <pc:sldMasterMk cId="1027470135" sldId="2147483775"/>
              <pc:sldLayoutMk cId="850901313" sldId="2147483792"/>
              <ac:spMk id="2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8"/>
            <ac:spMkLst>
              <pc:docMk/>
              <pc:sldMasterMk cId="1027470135" sldId="2147483775"/>
              <pc:sldLayoutMk cId="850901313" sldId="2147483792"/>
              <ac:spMk id="3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8"/>
            <ac:spMkLst>
              <pc:docMk/>
              <pc:sldMasterMk cId="1027470135" sldId="2147483775"/>
              <pc:sldLayoutMk cId="850901313" sldId="2147483792"/>
              <ac:spMk id="4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8"/>
            <ac:spMkLst>
              <pc:docMk/>
              <pc:sldMasterMk cId="1027470135" sldId="2147483775"/>
              <pc:sldLayoutMk cId="850901313" sldId="2147483792"/>
              <ac:spMk id="5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8"/>
            <ac:spMkLst>
              <pc:docMk/>
              <pc:sldMasterMk cId="1027470135" sldId="2147483775"/>
              <pc:sldLayoutMk cId="850901313" sldId="2147483792"/>
              <ac:spMk id="6" creationId="{00000000-0000-0000-0000-000000000000}"/>
            </ac:spMkLst>
          </pc:spChg>
        </pc:sldLayoutChg>
        <pc:sldLayoutChg chg="modSp mod ord">
          <pc:chgData name="Zaina Alqublan" userId="5517c2b3-b4eb-4d47-81de-7c12fcdb6e62" providerId="ADAL" clId="{B105CA3D-980E-4E56-BB08-3D45A8531153}" dt="2024-08-27T17:14:27.317" v="9"/>
          <pc:sldLayoutMkLst>
            <pc:docMk/>
            <pc:sldMasterMk cId="1027470135" sldId="2147483775"/>
            <pc:sldLayoutMk cId="4054867385" sldId="2147483794"/>
          </pc:sldLayoutMkLst>
          <pc:spChg chg="mod">
            <ac:chgData name="Zaina Alqublan" userId="5517c2b3-b4eb-4d47-81de-7c12fcdb6e62" providerId="ADAL" clId="{B105CA3D-980E-4E56-BB08-3D45A8531153}" dt="2024-08-27T17:14:27.317" v="9"/>
            <ac:spMkLst>
              <pc:docMk/>
              <pc:sldMasterMk cId="1027470135" sldId="2147483775"/>
              <pc:sldLayoutMk cId="4054867385" sldId="2147483794"/>
              <ac:spMk id="2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9"/>
            <ac:spMkLst>
              <pc:docMk/>
              <pc:sldMasterMk cId="1027470135" sldId="2147483775"/>
              <pc:sldLayoutMk cId="4054867385" sldId="2147483794"/>
              <ac:spMk id="3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9"/>
            <ac:spMkLst>
              <pc:docMk/>
              <pc:sldMasterMk cId="1027470135" sldId="2147483775"/>
              <pc:sldLayoutMk cId="4054867385" sldId="2147483794"/>
              <ac:spMk id="4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9"/>
            <ac:spMkLst>
              <pc:docMk/>
              <pc:sldMasterMk cId="1027470135" sldId="2147483775"/>
              <pc:sldLayoutMk cId="4054867385" sldId="2147483794"/>
              <ac:spMk id="5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9"/>
            <ac:spMkLst>
              <pc:docMk/>
              <pc:sldMasterMk cId="1027470135" sldId="2147483775"/>
              <pc:sldLayoutMk cId="4054867385" sldId="2147483794"/>
              <ac:spMk id="6" creationId="{00000000-0000-0000-0000-000000000000}"/>
            </ac:spMkLst>
          </pc:spChg>
        </pc:sldLayoutChg>
        <pc:sldLayoutChg chg="modSp mod ord">
          <pc:chgData name="Zaina Alqublan" userId="5517c2b3-b4eb-4d47-81de-7c12fcdb6e62" providerId="ADAL" clId="{B105CA3D-980E-4E56-BB08-3D45A8531153}" dt="2024-08-27T17:14:27.317" v="10"/>
          <pc:sldLayoutMkLst>
            <pc:docMk/>
            <pc:sldMasterMk cId="1027470135" sldId="2147483775"/>
            <pc:sldLayoutMk cId="1379703169" sldId="2147483796"/>
          </pc:sldLayoutMkLst>
          <pc:spChg chg="mod">
            <ac:chgData name="Zaina Alqublan" userId="5517c2b3-b4eb-4d47-81de-7c12fcdb6e62" providerId="ADAL" clId="{B105CA3D-980E-4E56-BB08-3D45A8531153}" dt="2024-08-27T17:14:27.317" v="10"/>
            <ac:spMkLst>
              <pc:docMk/>
              <pc:sldMasterMk cId="1027470135" sldId="2147483775"/>
              <pc:sldLayoutMk cId="1379703169" sldId="2147483796"/>
              <ac:spMk id="2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10"/>
            <ac:spMkLst>
              <pc:docMk/>
              <pc:sldMasterMk cId="1027470135" sldId="2147483775"/>
              <pc:sldLayoutMk cId="1379703169" sldId="2147483796"/>
              <ac:spMk id="3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10"/>
            <ac:spMkLst>
              <pc:docMk/>
              <pc:sldMasterMk cId="1027470135" sldId="2147483775"/>
              <pc:sldLayoutMk cId="1379703169" sldId="2147483796"/>
              <ac:spMk id="4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10"/>
            <ac:spMkLst>
              <pc:docMk/>
              <pc:sldMasterMk cId="1027470135" sldId="2147483775"/>
              <pc:sldLayoutMk cId="1379703169" sldId="2147483796"/>
              <ac:spMk id="5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10"/>
            <ac:spMkLst>
              <pc:docMk/>
              <pc:sldMasterMk cId="1027470135" sldId="2147483775"/>
              <pc:sldLayoutMk cId="1379703169" sldId="2147483796"/>
              <ac:spMk id="6" creationId="{00000000-0000-0000-0000-000000000000}"/>
            </ac:spMkLst>
          </pc:spChg>
        </pc:sldLayoutChg>
        <pc:sldLayoutChg chg="modSp mod ord">
          <pc:chgData name="Zaina Alqublan" userId="5517c2b3-b4eb-4d47-81de-7c12fcdb6e62" providerId="ADAL" clId="{B105CA3D-980E-4E56-BB08-3D45A8531153}" dt="2024-08-27T17:14:27.317" v="11"/>
          <pc:sldLayoutMkLst>
            <pc:docMk/>
            <pc:sldMasterMk cId="1027470135" sldId="2147483775"/>
            <pc:sldLayoutMk cId="2678445935" sldId="2147483798"/>
          </pc:sldLayoutMkLst>
          <pc:spChg chg="mod">
            <ac:chgData name="Zaina Alqublan" userId="5517c2b3-b4eb-4d47-81de-7c12fcdb6e62" providerId="ADAL" clId="{B105CA3D-980E-4E56-BB08-3D45A8531153}" dt="2024-08-27T17:14:27.317" v="11"/>
            <ac:spMkLst>
              <pc:docMk/>
              <pc:sldMasterMk cId="1027470135" sldId="2147483775"/>
              <pc:sldLayoutMk cId="2678445935" sldId="2147483798"/>
              <ac:spMk id="2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11"/>
            <ac:spMkLst>
              <pc:docMk/>
              <pc:sldMasterMk cId="1027470135" sldId="2147483775"/>
              <pc:sldLayoutMk cId="2678445935" sldId="2147483798"/>
              <ac:spMk id="3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11"/>
            <ac:spMkLst>
              <pc:docMk/>
              <pc:sldMasterMk cId="1027470135" sldId="2147483775"/>
              <pc:sldLayoutMk cId="2678445935" sldId="2147483798"/>
              <ac:spMk id="4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11"/>
            <ac:spMkLst>
              <pc:docMk/>
              <pc:sldMasterMk cId="1027470135" sldId="2147483775"/>
              <pc:sldLayoutMk cId="2678445935" sldId="2147483798"/>
              <ac:spMk id="5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11"/>
            <ac:spMkLst>
              <pc:docMk/>
              <pc:sldMasterMk cId="1027470135" sldId="2147483775"/>
              <pc:sldLayoutMk cId="2678445935" sldId="2147483798"/>
              <ac:spMk id="6" creationId="{00000000-0000-0000-0000-000000000000}"/>
            </ac:spMkLst>
          </pc:spChg>
        </pc:sldLayoutChg>
        <pc:sldLayoutChg chg="modSp mod ord">
          <pc:chgData name="Zaina Alqublan" userId="5517c2b3-b4eb-4d47-81de-7c12fcdb6e62" providerId="ADAL" clId="{B105CA3D-980E-4E56-BB08-3D45A8531153}" dt="2024-08-27T17:14:27.317" v="12"/>
          <pc:sldLayoutMkLst>
            <pc:docMk/>
            <pc:sldMasterMk cId="1027470135" sldId="2147483775"/>
            <pc:sldLayoutMk cId="1608517027" sldId="2147483800"/>
          </pc:sldLayoutMkLst>
          <pc:spChg chg="mod">
            <ac:chgData name="Zaina Alqublan" userId="5517c2b3-b4eb-4d47-81de-7c12fcdb6e62" providerId="ADAL" clId="{B105CA3D-980E-4E56-BB08-3D45A8531153}" dt="2024-08-27T17:14:27.317" v="12"/>
            <ac:spMkLst>
              <pc:docMk/>
              <pc:sldMasterMk cId="1027470135" sldId="2147483775"/>
              <pc:sldLayoutMk cId="1608517027" sldId="2147483800"/>
              <ac:spMk id="2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12"/>
            <ac:spMkLst>
              <pc:docMk/>
              <pc:sldMasterMk cId="1027470135" sldId="2147483775"/>
              <pc:sldLayoutMk cId="1608517027" sldId="2147483800"/>
              <ac:spMk id="3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12"/>
            <ac:spMkLst>
              <pc:docMk/>
              <pc:sldMasterMk cId="1027470135" sldId="2147483775"/>
              <pc:sldLayoutMk cId="1608517027" sldId="2147483800"/>
              <ac:spMk id="4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12"/>
            <ac:spMkLst>
              <pc:docMk/>
              <pc:sldMasterMk cId="1027470135" sldId="2147483775"/>
              <pc:sldLayoutMk cId="1608517027" sldId="2147483800"/>
              <ac:spMk id="5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12"/>
            <ac:spMkLst>
              <pc:docMk/>
              <pc:sldMasterMk cId="1027470135" sldId="2147483775"/>
              <pc:sldLayoutMk cId="1608517027" sldId="2147483800"/>
              <ac:spMk id="6" creationId="{00000000-0000-0000-0000-000000000000}"/>
            </ac:spMkLst>
          </pc:spChg>
        </pc:sldLayoutChg>
        <pc:sldLayoutChg chg="modSp mod ord">
          <pc:chgData name="Zaina Alqublan" userId="5517c2b3-b4eb-4d47-81de-7c12fcdb6e62" providerId="ADAL" clId="{B105CA3D-980E-4E56-BB08-3D45A8531153}" dt="2024-08-27T17:14:27.317" v="13"/>
          <pc:sldLayoutMkLst>
            <pc:docMk/>
            <pc:sldMasterMk cId="1027470135" sldId="2147483775"/>
            <pc:sldLayoutMk cId="3967882736" sldId="2147483802"/>
          </pc:sldLayoutMkLst>
          <pc:spChg chg="mod">
            <ac:chgData name="Zaina Alqublan" userId="5517c2b3-b4eb-4d47-81de-7c12fcdb6e62" providerId="ADAL" clId="{B105CA3D-980E-4E56-BB08-3D45A8531153}" dt="2024-08-27T17:14:27.317" v="13"/>
            <ac:spMkLst>
              <pc:docMk/>
              <pc:sldMasterMk cId="1027470135" sldId="2147483775"/>
              <pc:sldLayoutMk cId="3967882736" sldId="2147483802"/>
              <ac:spMk id="2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13"/>
            <ac:spMkLst>
              <pc:docMk/>
              <pc:sldMasterMk cId="1027470135" sldId="2147483775"/>
              <pc:sldLayoutMk cId="3967882736" sldId="2147483802"/>
              <ac:spMk id="3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13"/>
            <ac:spMkLst>
              <pc:docMk/>
              <pc:sldMasterMk cId="1027470135" sldId="2147483775"/>
              <pc:sldLayoutMk cId="3967882736" sldId="2147483802"/>
              <ac:spMk id="4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13"/>
            <ac:spMkLst>
              <pc:docMk/>
              <pc:sldMasterMk cId="1027470135" sldId="2147483775"/>
              <pc:sldLayoutMk cId="3967882736" sldId="2147483802"/>
              <ac:spMk id="5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13"/>
            <ac:spMkLst>
              <pc:docMk/>
              <pc:sldMasterMk cId="1027470135" sldId="2147483775"/>
              <pc:sldLayoutMk cId="3967882736" sldId="2147483802"/>
              <ac:spMk id="6" creationId="{00000000-0000-0000-0000-000000000000}"/>
            </ac:spMkLst>
          </pc:spChg>
        </pc:sldLayoutChg>
        <pc:sldLayoutChg chg="modSp mod ord">
          <pc:chgData name="Zaina Alqublan" userId="5517c2b3-b4eb-4d47-81de-7c12fcdb6e62" providerId="ADAL" clId="{B105CA3D-980E-4E56-BB08-3D45A8531153}" dt="2024-08-27T17:14:27.317" v="14"/>
          <pc:sldLayoutMkLst>
            <pc:docMk/>
            <pc:sldMasterMk cId="1027470135" sldId="2147483775"/>
            <pc:sldLayoutMk cId="3415635816" sldId="2147483804"/>
          </pc:sldLayoutMkLst>
          <pc:spChg chg="mod">
            <ac:chgData name="Zaina Alqublan" userId="5517c2b3-b4eb-4d47-81de-7c12fcdb6e62" providerId="ADAL" clId="{B105CA3D-980E-4E56-BB08-3D45A8531153}" dt="2024-08-27T17:14:27.317" v="14"/>
            <ac:spMkLst>
              <pc:docMk/>
              <pc:sldMasterMk cId="1027470135" sldId="2147483775"/>
              <pc:sldLayoutMk cId="3415635816" sldId="2147483804"/>
              <ac:spMk id="2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14"/>
            <ac:spMkLst>
              <pc:docMk/>
              <pc:sldMasterMk cId="1027470135" sldId="2147483775"/>
              <pc:sldLayoutMk cId="3415635816" sldId="2147483804"/>
              <ac:spMk id="3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14"/>
            <ac:spMkLst>
              <pc:docMk/>
              <pc:sldMasterMk cId="1027470135" sldId="2147483775"/>
              <pc:sldLayoutMk cId="3415635816" sldId="2147483804"/>
              <ac:spMk id="4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14"/>
            <ac:spMkLst>
              <pc:docMk/>
              <pc:sldMasterMk cId="1027470135" sldId="2147483775"/>
              <pc:sldLayoutMk cId="3415635816" sldId="2147483804"/>
              <ac:spMk id="5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14"/>
            <ac:spMkLst>
              <pc:docMk/>
              <pc:sldMasterMk cId="1027470135" sldId="2147483775"/>
              <pc:sldLayoutMk cId="3415635816" sldId="2147483804"/>
              <ac:spMk id="6" creationId="{00000000-0000-0000-0000-000000000000}"/>
            </ac:spMkLst>
          </pc:spChg>
        </pc:sldLayoutChg>
        <pc:sldLayoutChg chg="modSp mod ord">
          <pc:chgData name="Zaina Alqublan" userId="5517c2b3-b4eb-4d47-81de-7c12fcdb6e62" providerId="ADAL" clId="{B105CA3D-980E-4E56-BB08-3D45A8531153}" dt="2024-08-27T17:14:27.317" v="15"/>
          <pc:sldLayoutMkLst>
            <pc:docMk/>
            <pc:sldMasterMk cId="1027470135" sldId="2147483775"/>
            <pc:sldLayoutMk cId="1786566562" sldId="2147483806"/>
          </pc:sldLayoutMkLst>
          <pc:spChg chg="mod">
            <ac:chgData name="Zaina Alqublan" userId="5517c2b3-b4eb-4d47-81de-7c12fcdb6e62" providerId="ADAL" clId="{B105CA3D-980E-4E56-BB08-3D45A8531153}" dt="2024-08-27T17:14:27.317" v="15"/>
            <ac:spMkLst>
              <pc:docMk/>
              <pc:sldMasterMk cId="1027470135" sldId="2147483775"/>
              <pc:sldLayoutMk cId="1786566562" sldId="2147483806"/>
              <ac:spMk id="2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15"/>
            <ac:spMkLst>
              <pc:docMk/>
              <pc:sldMasterMk cId="1027470135" sldId="2147483775"/>
              <pc:sldLayoutMk cId="1786566562" sldId="2147483806"/>
              <ac:spMk id="3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15"/>
            <ac:spMkLst>
              <pc:docMk/>
              <pc:sldMasterMk cId="1027470135" sldId="2147483775"/>
              <pc:sldLayoutMk cId="1786566562" sldId="2147483806"/>
              <ac:spMk id="4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15"/>
            <ac:spMkLst>
              <pc:docMk/>
              <pc:sldMasterMk cId="1027470135" sldId="2147483775"/>
              <pc:sldLayoutMk cId="1786566562" sldId="2147483806"/>
              <ac:spMk id="5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15"/>
            <ac:spMkLst>
              <pc:docMk/>
              <pc:sldMasterMk cId="1027470135" sldId="2147483775"/>
              <pc:sldLayoutMk cId="1786566562" sldId="2147483806"/>
              <ac:spMk id="6" creationId="{00000000-0000-0000-0000-000000000000}"/>
            </ac:spMkLst>
          </pc:spChg>
        </pc:sldLayoutChg>
        <pc:sldLayoutChg chg="modSp mod ord">
          <pc:chgData name="Zaina Alqublan" userId="5517c2b3-b4eb-4d47-81de-7c12fcdb6e62" providerId="ADAL" clId="{B105CA3D-980E-4E56-BB08-3D45A8531153}" dt="2024-08-27T17:14:27.317" v="16"/>
          <pc:sldLayoutMkLst>
            <pc:docMk/>
            <pc:sldMasterMk cId="1027470135" sldId="2147483775"/>
            <pc:sldLayoutMk cId="1351350452" sldId="2147483808"/>
          </pc:sldLayoutMkLst>
          <pc:spChg chg="mod">
            <ac:chgData name="Zaina Alqublan" userId="5517c2b3-b4eb-4d47-81de-7c12fcdb6e62" providerId="ADAL" clId="{B105CA3D-980E-4E56-BB08-3D45A8531153}" dt="2024-08-27T17:14:27.317" v="16"/>
            <ac:spMkLst>
              <pc:docMk/>
              <pc:sldMasterMk cId="1027470135" sldId="2147483775"/>
              <pc:sldLayoutMk cId="1351350452" sldId="2147483808"/>
              <ac:spMk id="2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16"/>
            <ac:spMkLst>
              <pc:docMk/>
              <pc:sldMasterMk cId="1027470135" sldId="2147483775"/>
              <pc:sldLayoutMk cId="1351350452" sldId="2147483808"/>
              <ac:spMk id="3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16"/>
            <ac:spMkLst>
              <pc:docMk/>
              <pc:sldMasterMk cId="1027470135" sldId="2147483775"/>
              <pc:sldLayoutMk cId="1351350452" sldId="2147483808"/>
              <ac:spMk id="4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16"/>
            <ac:spMkLst>
              <pc:docMk/>
              <pc:sldMasterMk cId="1027470135" sldId="2147483775"/>
              <pc:sldLayoutMk cId="1351350452" sldId="2147483808"/>
              <ac:spMk id="5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17" v="16"/>
            <ac:spMkLst>
              <pc:docMk/>
              <pc:sldMasterMk cId="1027470135" sldId="2147483775"/>
              <pc:sldLayoutMk cId="1351350452" sldId="2147483808"/>
              <ac:spMk id="6" creationId="{00000000-0000-0000-0000-000000000000}"/>
            </ac:spMkLst>
          </pc:spChg>
        </pc:sldLayoutChg>
        <pc:sldLayoutChg chg="modSp mod ord">
          <pc:chgData name="Zaina Alqublan" userId="5517c2b3-b4eb-4d47-81de-7c12fcdb6e62" providerId="ADAL" clId="{B105CA3D-980E-4E56-BB08-3D45A8531153}" dt="2024-08-27T17:14:27.330" v="17"/>
          <pc:sldLayoutMkLst>
            <pc:docMk/>
            <pc:sldMasterMk cId="1027470135" sldId="2147483775"/>
            <pc:sldLayoutMk cId="2779221531" sldId="2147483810"/>
          </pc:sldLayoutMkLst>
          <pc:spChg chg="mod">
            <ac:chgData name="Zaina Alqublan" userId="5517c2b3-b4eb-4d47-81de-7c12fcdb6e62" providerId="ADAL" clId="{B105CA3D-980E-4E56-BB08-3D45A8531153}" dt="2024-08-27T17:14:27.330" v="17"/>
            <ac:spMkLst>
              <pc:docMk/>
              <pc:sldMasterMk cId="1027470135" sldId="2147483775"/>
              <pc:sldLayoutMk cId="2779221531" sldId="2147483810"/>
              <ac:spMk id="2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30" v="17"/>
            <ac:spMkLst>
              <pc:docMk/>
              <pc:sldMasterMk cId="1027470135" sldId="2147483775"/>
              <pc:sldLayoutMk cId="2779221531" sldId="2147483810"/>
              <ac:spMk id="3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30" v="17"/>
            <ac:spMkLst>
              <pc:docMk/>
              <pc:sldMasterMk cId="1027470135" sldId="2147483775"/>
              <pc:sldLayoutMk cId="2779221531" sldId="2147483810"/>
              <ac:spMk id="4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30" v="17"/>
            <ac:spMkLst>
              <pc:docMk/>
              <pc:sldMasterMk cId="1027470135" sldId="2147483775"/>
              <pc:sldLayoutMk cId="2779221531" sldId="2147483810"/>
              <ac:spMk id="5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30" v="17"/>
            <ac:spMkLst>
              <pc:docMk/>
              <pc:sldMasterMk cId="1027470135" sldId="2147483775"/>
              <pc:sldLayoutMk cId="2779221531" sldId="2147483810"/>
              <ac:spMk id="6" creationId="{00000000-0000-0000-0000-000000000000}"/>
            </ac:spMkLst>
          </pc:spChg>
        </pc:sldLayoutChg>
        <pc:sldLayoutChg chg="modSp mod ord">
          <pc:chgData name="Zaina Alqublan" userId="5517c2b3-b4eb-4d47-81de-7c12fcdb6e62" providerId="ADAL" clId="{B105CA3D-980E-4E56-BB08-3D45A8531153}" dt="2024-08-27T17:14:27.330" v="18"/>
          <pc:sldLayoutMkLst>
            <pc:docMk/>
            <pc:sldMasterMk cId="1027470135" sldId="2147483775"/>
            <pc:sldLayoutMk cId="2205732428" sldId="2147483812"/>
          </pc:sldLayoutMkLst>
          <pc:spChg chg="mod">
            <ac:chgData name="Zaina Alqublan" userId="5517c2b3-b4eb-4d47-81de-7c12fcdb6e62" providerId="ADAL" clId="{B105CA3D-980E-4E56-BB08-3D45A8531153}" dt="2024-08-27T17:14:27.330" v="18"/>
            <ac:spMkLst>
              <pc:docMk/>
              <pc:sldMasterMk cId="1027470135" sldId="2147483775"/>
              <pc:sldLayoutMk cId="2205732428" sldId="2147483812"/>
              <ac:spMk id="2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30" v="18"/>
            <ac:spMkLst>
              <pc:docMk/>
              <pc:sldMasterMk cId="1027470135" sldId="2147483775"/>
              <pc:sldLayoutMk cId="2205732428" sldId="2147483812"/>
              <ac:spMk id="3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30" v="18"/>
            <ac:spMkLst>
              <pc:docMk/>
              <pc:sldMasterMk cId="1027470135" sldId="2147483775"/>
              <pc:sldLayoutMk cId="2205732428" sldId="2147483812"/>
              <ac:spMk id="4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30" v="18"/>
            <ac:spMkLst>
              <pc:docMk/>
              <pc:sldMasterMk cId="1027470135" sldId="2147483775"/>
              <pc:sldLayoutMk cId="2205732428" sldId="2147483812"/>
              <ac:spMk id="5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30" v="18"/>
            <ac:spMkLst>
              <pc:docMk/>
              <pc:sldMasterMk cId="1027470135" sldId="2147483775"/>
              <pc:sldLayoutMk cId="2205732428" sldId="2147483812"/>
              <ac:spMk id="6" creationId="{00000000-0000-0000-0000-000000000000}"/>
            </ac:spMkLst>
          </pc:spChg>
        </pc:sldLayoutChg>
        <pc:sldLayoutChg chg="modSp mod ord">
          <pc:chgData name="Zaina Alqublan" userId="5517c2b3-b4eb-4d47-81de-7c12fcdb6e62" providerId="ADAL" clId="{B105CA3D-980E-4E56-BB08-3D45A8531153}" dt="2024-08-27T17:14:27.333" v="19"/>
          <pc:sldLayoutMkLst>
            <pc:docMk/>
            <pc:sldMasterMk cId="1027470135" sldId="2147483775"/>
            <pc:sldLayoutMk cId="3083881388" sldId="2147483814"/>
          </pc:sldLayoutMkLst>
          <pc:spChg chg="mod">
            <ac:chgData name="Zaina Alqublan" userId="5517c2b3-b4eb-4d47-81de-7c12fcdb6e62" providerId="ADAL" clId="{B105CA3D-980E-4E56-BB08-3D45A8531153}" dt="2024-08-27T17:14:27.333" v="19"/>
            <ac:spMkLst>
              <pc:docMk/>
              <pc:sldMasterMk cId="1027470135" sldId="2147483775"/>
              <pc:sldLayoutMk cId="3083881388" sldId="2147483814"/>
              <ac:spMk id="2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33" v="19"/>
            <ac:spMkLst>
              <pc:docMk/>
              <pc:sldMasterMk cId="1027470135" sldId="2147483775"/>
              <pc:sldLayoutMk cId="3083881388" sldId="2147483814"/>
              <ac:spMk id="3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33" v="19"/>
            <ac:spMkLst>
              <pc:docMk/>
              <pc:sldMasterMk cId="1027470135" sldId="2147483775"/>
              <pc:sldLayoutMk cId="3083881388" sldId="2147483814"/>
              <ac:spMk id="4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33" v="19"/>
            <ac:spMkLst>
              <pc:docMk/>
              <pc:sldMasterMk cId="1027470135" sldId="2147483775"/>
              <pc:sldLayoutMk cId="3083881388" sldId="2147483814"/>
              <ac:spMk id="5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33" v="19"/>
            <ac:spMkLst>
              <pc:docMk/>
              <pc:sldMasterMk cId="1027470135" sldId="2147483775"/>
              <pc:sldLayoutMk cId="3083881388" sldId="2147483814"/>
              <ac:spMk id="6" creationId="{00000000-0000-0000-0000-000000000000}"/>
            </ac:spMkLst>
          </pc:spChg>
        </pc:sldLayoutChg>
        <pc:sldLayoutChg chg="modSp mod ord">
          <pc:chgData name="Zaina Alqublan" userId="5517c2b3-b4eb-4d47-81de-7c12fcdb6e62" providerId="ADAL" clId="{B105CA3D-980E-4E56-BB08-3D45A8531153}" dt="2024-08-27T17:14:27.333" v="20"/>
          <pc:sldLayoutMkLst>
            <pc:docMk/>
            <pc:sldMasterMk cId="1027470135" sldId="2147483775"/>
            <pc:sldLayoutMk cId="1769677709" sldId="2147483816"/>
          </pc:sldLayoutMkLst>
          <pc:spChg chg="mod">
            <ac:chgData name="Zaina Alqublan" userId="5517c2b3-b4eb-4d47-81de-7c12fcdb6e62" providerId="ADAL" clId="{B105CA3D-980E-4E56-BB08-3D45A8531153}" dt="2024-08-27T17:14:27.333" v="20"/>
            <ac:spMkLst>
              <pc:docMk/>
              <pc:sldMasterMk cId="1027470135" sldId="2147483775"/>
              <pc:sldLayoutMk cId="1769677709" sldId="2147483816"/>
              <ac:spMk id="2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33" v="20"/>
            <ac:spMkLst>
              <pc:docMk/>
              <pc:sldMasterMk cId="1027470135" sldId="2147483775"/>
              <pc:sldLayoutMk cId="1769677709" sldId="2147483816"/>
              <ac:spMk id="3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33" v="20"/>
            <ac:spMkLst>
              <pc:docMk/>
              <pc:sldMasterMk cId="1027470135" sldId="2147483775"/>
              <pc:sldLayoutMk cId="1769677709" sldId="2147483816"/>
              <ac:spMk id="4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33" v="20"/>
            <ac:spMkLst>
              <pc:docMk/>
              <pc:sldMasterMk cId="1027470135" sldId="2147483775"/>
              <pc:sldLayoutMk cId="1769677709" sldId="2147483816"/>
              <ac:spMk id="5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33" v="20"/>
            <ac:spMkLst>
              <pc:docMk/>
              <pc:sldMasterMk cId="1027470135" sldId="2147483775"/>
              <pc:sldLayoutMk cId="1769677709" sldId="2147483816"/>
              <ac:spMk id="6" creationId="{00000000-0000-0000-0000-000000000000}"/>
            </ac:spMkLst>
          </pc:spChg>
        </pc:sldLayoutChg>
        <pc:sldLayoutChg chg="modSp mod ord">
          <pc:chgData name="Zaina Alqublan" userId="5517c2b3-b4eb-4d47-81de-7c12fcdb6e62" providerId="ADAL" clId="{B105CA3D-980E-4E56-BB08-3D45A8531153}" dt="2024-08-27T17:14:27.333" v="21"/>
          <pc:sldLayoutMkLst>
            <pc:docMk/>
            <pc:sldMasterMk cId="1027470135" sldId="2147483775"/>
            <pc:sldLayoutMk cId="3253401268" sldId="2147483818"/>
          </pc:sldLayoutMkLst>
          <pc:spChg chg="mod">
            <ac:chgData name="Zaina Alqublan" userId="5517c2b3-b4eb-4d47-81de-7c12fcdb6e62" providerId="ADAL" clId="{B105CA3D-980E-4E56-BB08-3D45A8531153}" dt="2024-08-27T17:14:27.333" v="21"/>
            <ac:spMkLst>
              <pc:docMk/>
              <pc:sldMasterMk cId="1027470135" sldId="2147483775"/>
              <pc:sldLayoutMk cId="3253401268" sldId="2147483818"/>
              <ac:spMk id="2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33" v="21"/>
            <ac:spMkLst>
              <pc:docMk/>
              <pc:sldMasterMk cId="1027470135" sldId="2147483775"/>
              <pc:sldLayoutMk cId="3253401268" sldId="2147483818"/>
              <ac:spMk id="3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33" v="21"/>
            <ac:spMkLst>
              <pc:docMk/>
              <pc:sldMasterMk cId="1027470135" sldId="2147483775"/>
              <pc:sldLayoutMk cId="3253401268" sldId="2147483818"/>
              <ac:spMk id="4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33" v="21"/>
            <ac:spMkLst>
              <pc:docMk/>
              <pc:sldMasterMk cId="1027470135" sldId="2147483775"/>
              <pc:sldLayoutMk cId="3253401268" sldId="2147483818"/>
              <ac:spMk id="5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33" v="21"/>
            <ac:spMkLst>
              <pc:docMk/>
              <pc:sldMasterMk cId="1027470135" sldId="2147483775"/>
              <pc:sldLayoutMk cId="3253401268" sldId="2147483818"/>
              <ac:spMk id="6" creationId="{00000000-0000-0000-0000-000000000000}"/>
            </ac:spMkLst>
          </pc:spChg>
        </pc:sldLayoutChg>
        <pc:sldLayoutChg chg="modSp mod ord">
          <pc:chgData name="Zaina Alqublan" userId="5517c2b3-b4eb-4d47-81de-7c12fcdb6e62" providerId="ADAL" clId="{B105CA3D-980E-4E56-BB08-3D45A8531153}" dt="2024-08-27T17:14:27.333" v="22"/>
          <pc:sldLayoutMkLst>
            <pc:docMk/>
            <pc:sldMasterMk cId="1027470135" sldId="2147483775"/>
            <pc:sldLayoutMk cId="1261733242" sldId="2147483820"/>
          </pc:sldLayoutMkLst>
          <pc:spChg chg="mod">
            <ac:chgData name="Zaina Alqublan" userId="5517c2b3-b4eb-4d47-81de-7c12fcdb6e62" providerId="ADAL" clId="{B105CA3D-980E-4E56-BB08-3D45A8531153}" dt="2024-08-27T17:14:27.333" v="22"/>
            <ac:spMkLst>
              <pc:docMk/>
              <pc:sldMasterMk cId="1027470135" sldId="2147483775"/>
              <pc:sldLayoutMk cId="1261733242" sldId="2147483820"/>
              <ac:spMk id="2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33" v="22"/>
            <ac:spMkLst>
              <pc:docMk/>
              <pc:sldMasterMk cId="1027470135" sldId="2147483775"/>
              <pc:sldLayoutMk cId="1261733242" sldId="2147483820"/>
              <ac:spMk id="3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33" v="22"/>
            <ac:spMkLst>
              <pc:docMk/>
              <pc:sldMasterMk cId="1027470135" sldId="2147483775"/>
              <pc:sldLayoutMk cId="1261733242" sldId="2147483820"/>
              <ac:spMk id="4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33" v="22"/>
            <ac:spMkLst>
              <pc:docMk/>
              <pc:sldMasterMk cId="1027470135" sldId="2147483775"/>
              <pc:sldLayoutMk cId="1261733242" sldId="2147483820"/>
              <ac:spMk id="5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33" v="22"/>
            <ac:spMkLst>
              <pc:docMk/>
              <pc:sldMasterMk cId="1027470135" sldId="2147483775"/>
              <pc:sldLayoutMk cId="1261733242" sldId="2147483820"/>
              <ac:spMk id="6" creationId="{00000000-0000-0000-0000-000000000000}"/>
            </ac:spMkLst>
          </pc:spChg>
        </pc:sldLayoutChg>
        <pc:sldLayoutChg chg="modSp mod ord">
          <pc:chgData name="Zaina Alqublan" userId="5517c2b3-b4eb-4d47-81de-7c12fcdb6e62" providerId="ADAL" clId="{B105CA3D-980E-4E56-BB08-3D45A8531153}" dt="2024-08-27T17:14:27.333" v="23"/>
          <pc:sldLayoutMkLst>
            <pc:docMk/>
            <pc:sldMasterMk cId="1027470135" sldId="2147483775"/>
            <pc:sldLayoutMk cId="2530827304" sldId="2147483822"/>
          </pc:sldLayoutMkLst>
          <pc:spChg chg="mod">
            <ac:chgData name="Zaina Alqublan" userId="5517c2b3-b4eb-4d47-81de-7c12fcdb6e62" providerId="ADAL" clId="{B105CA3D-980E-4E56-BB08-3D45A8531153}" dt="2024-08-27T17:14:27.333" v="23"/>
            <ac:spMkLst>
              <pc:docMk/>
              <pc:sldMasterMk cId="1027470135" sldId="2147483775"/>
              <pc:sldLayoutMk cId="2530827304" sldId="2147483822"/>
              <ac:spMk id="2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33" v="23"/>
            <ac:spMkLst>
              <pc:docMk/>
              <pc:sldMasterMk cId="1027470135" sldId="2147483775"/>
              <pc:sldLayoutMk cId="2530827304" sldId="2147483822"/>
              <ac:spMk id="3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33" v="23"/>
            <ac:spMkLst>
              <pc:docMk/>
              <pc:sldMasterMk cId="1027470135" sldId="2147483775"/>
              <pc:sldLayoutMk cId="2530827304" sldId="2147483822"/>
              <ac:spMk id="4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33" v="23"/>
            <ac:spMkLst>
              <pc:docMk/>
              <pc:sldMasterMk cId="1027470135" sldId="2147483775"/>
              <pc:sldLayoutMk cId="2530827304" sldId="2147483822"/>
              <ac:spMk id="5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33" v="23"/>
            <ac:spMkLst>
              <pc:docMk/>
              <pc:sldMasterMk cId="1027470135" sldId="2147483775"/>
              <pc:sldLayoutMk cId="2530827304" sldId="2147483822"/>
              <ac:spMk id="6" creationId="{00000000-0000-0000-0000-000000000000}"/>
            </ac:spMkLst>
          </pc:spChg>
        </pc:sldLayoutChg>
        <pc:sldLayoutChg chg="modSp mod ord">
          <pc:chgData name="Zaina Alqublan" userId="5517c2b3-b4eb-4d47-81de-7c12fcdb6e62" providerId="ADAL" clId="{B105CA3D-980E-4E56-BB08-3D45A8531153}" dt="2024-08-27T17:14:27.333" v="24"/>
          <pc:sldLayoutMkLst>
            <pc:docMk/>
            <pc:sldMasterMk cId="1027470135" sldId="2147483775"/>
            <pc:sldLayoutMk cId="4206064676" sldId="2147483824"/>
          </pc:sldLayoutMkLst>
          <pc:spChg chg="mod">
            <ac:chgData name="Zaina Alqublan" userId="5517c2b3-b4eb-4d47-81de-7c12fcdb6e62" providerId="ADAL" clId="{B105CA3D-980E-4E56-BB08-3D45A8531153}" dt="2024-08-27T17:14:27.333" v="24"/>
            <ac:spMkLst>
              <pc:docMk/>
              <pc:sldMasterMk cId="1027470135" sldId="2147483775"/>
              <pc:sldLayoutMk cId="4206064676" sldId="2147483824"/>
              <ac:spMk id="2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33" v="24"/>
            <ac:spMkLst>
              <pc:docMk/>
              <pc:sldMasterMk cId="1027470135" sldId="2147483775"/>
              <pc:sldLayoutMk cId="4206064676" sldId="2147483824"/>
              <ac:spMk id="3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33" v="24"/>
            <ac:spMkLst>
              <pc:docMk/>
              <pc:sldMasterMk cId="1027470135" sldId="2147483775"/>
              <pc:sldLayoutMk cId="4206064676" sldId="2147483824"/>
              <ac:spMk id="4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33" v="24"/>
            <ac:spMkLst>
              <pc:docMk/>
              <pc:sldMasterMk cId="1027470135" sldId="2147483775"/>
              <pc:sldLayoutMk cId="4206064676" sldId="2147483824"/>
              <ac:spMk id="5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33" v="24"/>
            <ac:spMkLst>
              <pc:docMk/>
              <pc:sldMasterMk cId="1027470135" sldId="2147483775"/>
              <pc:sldLayoutMk cId="4206064676" sldId="2147483824"/>
              <ac:spMk id="6" creationId="{00000000-0000-0000-0000-000000000000}"/>
            </ac:spMkLst>
          </pc:spChg>
        </pc:sldLayoutChg>
        <pc:sldLayoutChg chg="modSp mod ord">
          <pc:chgData name="Zaina Alqublan" userId="5517c2b3-b4eb-4d47-81de-7c12fcdb6e62" providerId="ADAL" clId="{B105CA3D-980E-4E56-BB08-3D45A8531153}" dt="2024-08-27T17:14:27.333" v="25"/>
          <pc:sldLayoutMkLst>
            <pc:docMk/>
            <pc:sldMasterMk cId="1027470135" sldId="2147483775"/>
            <pc:sldLayoutMk cId="301121425" sldId="2147483826"/>
          </pc:sldLayoutMkLst>
          <pc:spChg chg="mod">
            <ac:chgData name="Zaina Alqublan" userId="5517c2b3-b4eb-4d47-81de-7c12fcdb6e62" providerId="ADAL" clId="{B105CA3D-980E-4E56-BB08-3D45A8531153}" dt="2024-08-27T17:14:27.333" v="25"/>
            <ac:spMkLst>
              <pc:docMk/>
              <pc:sldMasterMk cId="1027470135" sldId="2147483775"/>
              <pc:sldLayoutMk cId="301121425" sldId="2147483826"/>
              <ac:spMk id="2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33" v="25"/>
            <ac:spMkLst>
              <pc:docMk/>
              <pc:sldMasterMk cId="1027470135" sldId="2147483775"/>
              <pc:sldLayoutMk cId="301121425" sldId="2147483826"/>
              <ac:spMk id="3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33" v="25"/>
            <ac:spMkLst>
              <pc:docMk/>
              <pc:sldMasterMk cId="1027470135" sldId="2147483775"/>
              <pc:sldLayoutMk cId="301121425" sldId="2147483826"/>
              <ac:spMk id="4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33" v="25"/>
            <ac:spMkLst>
              <pc:docMk/>
              <pc:sldMasterMk cId="1027470135" sldId="2147483775"/>
              <pc:sldLayoutMk cId="301121425" sldId="2147483826"/>
              <ac:spMk id="5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33" v="25"/>
            <ac:spMkLst>
              <pc:docMk/>
              <pc:sldMasterMk cId="1027470135" sldId="2147483775"/>
              <pc:sldLayoutMk cId="301121425" sldId="2147483826"/>
              <ac:spMk id="6" creationId="{00000000-0000-0000-0000-000000000000}"/>
            </ac:spMkLst>
          </pc:spChg>
        </pc:sldLayoutChg>
        <pc:sldLayoutChg chg="modSp mod ord">
          <pc:chgData name="Zaina Alqublan" userId="5517c2b3-b4eb-4d47-81de-7c12fcdb6e62" providerId="ADAL" clId="{B105CA3D-980E-4E56-BB08-3D45A8531153}" dt="2024-08-27T17:14:27.333" v="26"/>
          <pc:sldLayoutMkLst>
            <pc:docMk/>
            <pc:sldMasterMk cId="1027470135" sldId="2147483775"/>
            <pc:sldLayoutMk cId="2999878883" sldId="2147483828"/>
          </pc:sldLayoutMkLst>
          <pc:spChg chg="mod">
            <ac:chgData name="Zaina Alqublan" userId="5517c2b3-b4eb-4d47-81de-7c12fcdb6e62" providerId="ADAL" clId="{B105CA3D-980E-4E56-BB08-3D45A8531153}" dt="2024-08-27T17:14:27.333" v="26"/>
            <ac:spMkLst>
              <pc:docMk/>
              <pc:sldMasterMk cId="1027470135" sldId="2147483775"/>
              <pc:sldLayoutMk cId="2999878883" sldId="2147483828"/>
              <ac:spMk id="2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33" v="26"/>
            <ac:spMkLst>
              <pc:docMk/>
              <pc:sldMasterMk cId="1027470135" sldId="2147483775"/>
              <pc:sldLayoutMk cId="2999878883" sldId="2147483828"/>
              <ac:spMk id="3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33" v="26"/>
            <ac:spMkLst>
              <pc:docMk/>
              <pc:sldMasterMk cId="1027470135" sldId="2147483775"/>
              <pc:sldLayoutMk cId="2999878883" sldId="2147483828"/>
              <ac:spMk id="4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33" v="26"/>
            <ac:spMkLst>
              <pc:docMk/>
              <pc:sldMasterMk cId="1027470135" sldId="2147483775"/>
              <pc:sldLayoutMk cId="2999878883" sldId="2147483828"/>
              <ac:spMk id="5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33" v="26"/>
            <ac:spMkLst>
              <pc:docMk/>
              <pc:sldMasterMk cId="1027470135" sldId="2147483775"/>
              <pc:sldLayoutMk cId="2999878883" sldId="2147483828"/>
              <ac:spMk id="6" creationId="{00000000-0000-0000-0000-000000000000}"/>
            </ac:spMkLst>
          </pc:spChg>
        </pc:sldLayoutChg>
        <pc:sldLayoutChg chg="modSp mod ord">
          <pc:chgData name="Zaina Alqublan" userId="5517c2b3-b4eb-4d47-81de-7c12fcdb6e62" providerId="ADAL" clId="{B105CA3D-980E-4E56-BB08-3D45A8531153}" dt="2024-08-27T17:14:27.333" v="27"/>
          <pc:sldLayoutMkLst>
            <pc:docMk/>
            <pc:sldMasterMk cId="1027470135" sldId="2147483775"/>
            <pc:sldLayoutMk cId="210103897" sldId="2147483830"/>
          </pc:sldLayoutMkLst>
          <pc:spChg chg="mod">
            <ac:chgData name="Zaina Alqublan" userId="5517c2b3-b4eb-4d47-81de-7c12fcdb6e62" providerId="ADAL" clId="{B105CA3D-980E-4E56-BB08-3D45A8531153}" dt="2024-08-27T17:14:27.333" v="27"/>
            <ac:spMkLst>
              <pc:docMk/>
              <pc:sldMasterMk cId="1027470135" sldId="2147483775"/>
              <pc:sldLayoutMk cId="210103897" sldId="2147483830"/>
              <ac:spMk id="2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33" v="27"/>
            <ac:spMkLst>
              <pc:docMk/>
              <pc:sldMasterMk cId="1027470135" sldId="2147483775"/>
              <pc:sldLayoutMk cId="210103897" sldId="2147483830"/>
              <ac:spMk id="3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33" v="27"/>
            <ac:spMkLst>
              <pc:docMk/>
              <pc:sldMasterMk cId="1027470135" sldId="2147483775"/>
              <pc:sldLayoutMk cId="210103897" sldId="2147483830"/>
              <ac:spMk id="4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33" v="27"/>
            <ac:spMkLst>
              <pc:docMk/>
              <pc:sldMasterMk cId="1027470135" sldId="2147483775"/>
              <pc:sldLayoutMk cId="210103897" sldId="2147483830"/>
              <ac:spMk id="5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33" v="27"/>
            <ac:spMkLst>
              <pc:docMk/>
              <pc:sldMasterMk cId="1027470135" sldId="2147483775"/>
              <pc:sldLayoutMk cId="210103897" sldId="2147483830"/>
              <ac:spMk id="6" creationId="{00000000-0000-0000-0000-000000000000}"/>
            </ac:spMkLst>
          </pc:spChg>
        </pc:sldLayoutChg>
        <pc:sldLayoutChg chg="modSp mod ord">
          <pc:chgData name="Zaina Alqublan" userId="5517c2b3-b4eb-4d47-81de-7c12fcdb6e62" providerId="ADAL" clId="{B105CA3D-980E-4E56-BB08-3D45A8531153}" dt="2024-08-27T17:14:27.333" v="28"/>
          <pc:sldLayoutMkLst>
            <pc:docMk/>
            <pc:sldMasterMk cId="1027470135" sldId="2147483775"/>
            <pc:sldLayoutMk cId="122884347" sldId="2147483832"/>
          </pc:sldLayoutMkLst>
          <pc:spChg chg="mod">
            <ac:chgData name="Zaina Alqublan" userId="5517c2b3-b4eb-4d47-81de-7c12fcdb6e62" providerId="ADAL" clId="{B105CA3D-980E-4E56-BB08-3D45A8531153}" dt="2024-08-27T17:14:27.333" v="28"/>
            <ac:spMkLst>
              <pc:docMk/>
              <pc:sldMasterMk cId="1027470135" sldId="2147483775"/>
              <pc:sldLayoutMk cId="122884347" sldId="2147483832"/>
              <ac:spMk id="2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33" v="28"/>
            <ac:spMkLst>
              <pc:docMk/>
              <pc:sldMasterMk cId="1027470135" sldId="2147483775"/>
              <pc:sldLayoutMk cId="122884347" sldId="2147483832"/>
              <ac:spMk id="3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33" v="28"/>
            <ac:spMkLst>
              <pc:docMk/>
              <pc:sldMasterMk cId="1027470135" sldId="2147483775"/>
              <pc:sldLayoutMk cId="122884347" sldId="2147483832"/>
              <ac:spMk id="4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33" v="28"/>
            <ac:spMkLst>
              <pc:docMk/>
              <pc:sldMasterMk cId="1027470135" sldId="2147483775"/>
              <pc:sldLayoutMk cId="122884347" sldId="2147483832"/>
              <ac:spMk id="5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33" v="28"/>
            <ac:spMkLst>
              <pc:docMk/>
              <pc:sldMasterMk cId="1027470135" sldId="2147483775"/>
              <pc:sldLayoutMk cId="122884347" sldId="2147483832"/>
              <ac:spMk id="6" creationId="{00000000-0000-0000-0000-000000000000}"/>
            </ac:spMkLst>
          </pc:spChg>
        </pc:sldLayoutChg>
      </pc:sldMasterChg>
      <pc:sldMasterChg chg="del sldLayoutOrd">
        <pc:chgData name="Zaina Alqublan" userId="5517c2b3-b4eb-4d47-81de-7c12fcdb6e62" providerId="ADAL" clId="{B105CA3D-980E-4E56-BB08-3D45A8531153}" dt="2024-08-27T17:14:27.395" v="34"/>
        <pc:sldMasterMkLst>
          <pc:docMk/>
          <pc:sldMasterMk cId="1768412366" sldId="2147483777"/>
        </pc:sldMasterMkLst>
      </pc:sldMasterChg>
      <pc:sldMasterChg chg="del sldLayoutOrd">
        <pc:chgData name="Zaina Alqublan" userId="5517c2b3-b4eb-4d47-81de-7c12fcdb6e62" providerId="ADAL" clId="{B105CA3D-980E-4E56-BB08-3D45A8531153}" dt="2024-08-27T17:14:27.395" v="35"/>
        <pc:sldMasterMkLst>
          <pc:docMk/>
          <pc:sldMasterMk cId="656086652" sldId="2147483779"/>
        </pc:sldMasterMkLst>
      </pc:sldMasterChg>
      <pc:sldMasterChg chg="del sldLayoutOrd">
        <pc:chgData name="Zaina Alqublan" userId="5517c2b3-b4eb-4d47-81de-7c12fcdb6e62" providerId="ADAL" clId="{B105CA3D-980E-4E56-BB08-3D45A8531153}" dt="2024-08-27T17:14:27.395" v="36"/>
        <pc:sldMasterMkLst>
          <pc:docMk/>
          <pc:sldMasterMk cId="1485860742" sldId="2147483781"/>
        </pc:sldMasterMkLst>
      </pc:sldMasterChg>
      <pc:sldMasterChg chg="del sldLayoutOrd">
        <pc:chgData name="Zaina Alqublan" userId="5517c2b3-b4eb-4d47-81de-7c12fcdb6e62" providerId="ADAL" clId="{B105CA3D-980E-4E56-BB08-3D45A8531153}" dt="2024-08-27T17:14:27.395" v="37"/>
        <pc:sldMasterMkLst>
          <pc:docMk/>
          <pc:sldMasterMk cId="3713541283" sldId="2147483783"/>
        </pc:sldMasterMkLst>
      </pc:sldMasterChg>
      <pc:sldMasterChg chg="del sldLayoutOrd">
        <pc:chgData name="Zaina Alqublan" userId="5517c2b3-b4eb-4d47-81de-7c12fcdb6e62" providerId="ADAL" clId="{B105CA3D-980E-4E56-BB08-3D45A8531153}" dt="2024-08-27T17:14:27.395" v="38"/>
        <pc:sldMasterMkLst>
          <pc:docMk/>
          <pc:sldMasterMk cId="1119137470" sldId="2147483785"/>
        </pc:sldMasterMkLst>
      </pc:sldMasterChg>
      <pc:sldMasterChg chg="del sldLayoutOrd">
        <pc:chgData name="Zaina Alqublan" userId="5517c2b3-b4eb-4d47-81de-7c12fcdb6e62" providerId="ADAL" clId="{B105CA3D-980E-4E56-BB08-3D45A8531153}" dt="2024-08-27T17:14:27.395" v="39"/>
        <pc:sldMasterMkLst>
          <pc:docMk/>
          <pc:sldMasterMk cId="4238652940" sldId="2147483787"/>
        </pc:sldMasterMkLst>
      </pc:sldMasterChg>
      <pc:sldMasterChg chg="del sldLayoutOrd">
        <pc:chgData name="Zaina Alqublan" userId="5517c2b3-b4eb-4d47-81de-7c12fcdb6e62" providerId="ADAL" clId="{B105CA3D-980E-4E56-BB08-3D45A8531153}" dt="2024-08-27T17:14:27.395" v="40"/>
        <pc:sldMasterMkLst>
          <pc:docMk/>
          <pc:sldMasterMk cId="1100168625" sldId="2147483789"/>
        </pc:sldMasterMkLst>
      </pc:sldMasterChg>
      <pc:sldMasterChg chg="del sldLayoutOrd">
        <pc:chgData name="Zaina Alqublan" userId="5517c2b3-b4eb-4d47-81de-7c12fcdb6e62" providerId="ADAL" clId="{B105CA3D-980E-4E56-BB08-3D45A8531153}" dt="2024-08-27T17:14:27.395" v="41"/>
        <pc:sldMasterMkLst>
          <pc:docMk/>
          <pc:sldMasterMk cId="1564068041" sldId="2147483791"/>
        </pc:sldMasterMkLst>
      </pc:sldMasterChg>
      <pc:sldMasterChg chg="del sldLayoutOrd">
        <pc:chgData name="Zaina Alqublan" userId="5517c2b3-b4eb-4d47-81de-7c12fcdb6e62" providerId="ADAL" clId="{B105CA3D-980E-4E56-BB08-3D45A8531153}" dt="2024-08-27T17:14:27.395" v="42"/>
        <pc:sldMasterMkLst>
          <pc:docMk/>
          <pc:sldMasterMk cId="1046849281" sldId="2147483793"/>
        </pc:sldMasterMkLst>
      </pc:sldMasterChg>
      <pc:sldMasterChg chg="del sldLayoutOrd">
        <pc:chgData name="Zaina Alqublan" userId="5517c2b3-b4eb-4d47-81de-7c12fcdb6e62" providerId="ADAL" clId="{B105CA3D-980E-4E56-BB08-3D45A8531153}" dt="2024-08-27T17:14:27.395" v="43"/>
        <pc:sldMasterMkLst>
          <pc:docMk/>
          <pc:sldMasterMk cId="1146953122" sldId="2147483795"/>
        </pc:sldMasterMkLst>
      </pc:sldMasterChg>
      <pc:sldMasterChg chg="del sldLayoutOrd">
        <pc:chgData name="Zaina Alqublan" userId="5517c2b3-b4eb-4d47-81de-7c12fcdb6e62" providerId="ADAL" clId="{B105CA3D-980E-4E56-BB08-3D45A8531153}" dt="2024-08-27T17:14:27.395" v="44"/>
        <pc:sldMasterMkLst>
          <pc:docMk/>
          <pc:sldMasterMk cId="3331327349" sldId="2147483797"/>
        </pc:sldMasterMkLst>
      </pc:sldMasterChg>
      <pc:sldMasterChg chg="del sldLayoutOrd">
        <pc:chgData name="Zaina Alqublan" userId="5517c2b3-b4eb-4d47-81de-7c12fcdb6e62" providerId="ADAL" clId="{B105CA3D-980E-4E56-BB08-3D45A8531153}" dt="2024-08-27T17:14:27.395" v="45"/>
        <pc:sldMasterMkLst>
          <pc:docMk/>
          <pc:sldMasterMk cId="3119603865" sldId="2147483799"/>
        </pc:sldMasterMkLst>
      </pc:sldMasterChg>
      <pc:sldMasterChg chg="del sldLayoutOrd">
        <pc:chgData name="Zaina Alqublan" userId="5517c2b3-b4eb-4d47-81de-7c12fcdb6e62" providerId="ADAL" clId="{B105CA3D-980E-4E56-BB08-3D45A8531153}" dt="2024-08-27T17:14:27.395" v="46"/>
        <pc:sldMasterMkLst>
          <pc:docMk/>
          <pc:sldMasterMk cId="3079122089" sldId="2147483801"/>
        </pc:sldMasterMkLst>
      </pc:sldMasterChg>
      <pc:sldMasterChg chg="del sldLayoutOrd">
        <pc:chgData name="Zaina Alqublan" userId="5517c2b3-b4eb-4d47-81de-7c12fcdb6e62" providerId="ADAL" clId="{B105CA3D-980E-4E56-BB08-3D45A8531153}" dt="2024-08-27T17:14:27.395" v="47"/>
        <pc:sldMasterMkLst>
          <pc:docMk/>
          <pc:sldMasterMk cId="2643595901" sldId="2147483803"/>
        </pc:sldMasterMkLst>
      </pc:sldMasterChg>
      <pc:sldMasterChg chg="del sldLayoutOrd">
        <pc:chgData name="Zaina Alqublan" userId="5517c2b3-b4eb-4d47-81de-7c12fcdb6e62" providerId="ADAL" clId="{B105CA3D-980E-4E56-BB08-3D45A8531153}" dt="2024-08-27T17:14:27.395" v="48"/>
        <pc:sldMasterMkLst>
          <pc:docMk/>
          <pc:sldMasterMk cId="2399042138" sldId="2147483805"/>
        </pc:sldMasterMkLst>
      </pc:sldMasterChg>
      <pc:sldMasterChg chg="del sldLayoutOrd">
        <pc:chgData name="Zaina Alqublan" userId="5517c2b3-b4eb-4d47-81de-7c12fcdb6e62" providerId="ADAL" clId="{B105CA3D-980E-4E56-BB08-3D45A8531153}" dt="2024-08-27T17:14:27.395" v="49"/>
        <pc:sldMasterMkLst>
          <pc:docMk/>
          <pc:sldMasterMk cId="3187067746" sldId="2147483807"/>
        </pc:sldMasterMkLst>
      </pc:sldMasterChg>
      <pc:sldMasterChg chg="del sldLayoutOrd">
        <pc:chgData name="Zaina Alqublan" userId="5517c2b3-b4eb-4d47-81de-7c12fcdb6e62" providerId="ADAL" clId="{B105CA3D-980E-4E56-BB08-3D45A8531153}" dt="2024-08-27T17:14:27.411" v="50"/>
        <pc:sldMasterMkLst>
          <pc:docMk/>
          <pc:sldMasterMk cId="2825927026" sldId="2147483809"/>
        </pc:sldMasterMkLst>
      </pc:sldMasterChg>
      <pc:sldMasterChg chg="del sldLayoutOrd">
        <pc:chgData name="Zaina Alqublan" userId="5517c2b3-b4eb-4d47-81de-7c12fcdb6e62" providerId="ADAL" clId="{B105CA3D-980E-4E56-BB08-3D45A8531153}" dt="2024-08-27T17:14:27.411" v="51"/>
        <pc:sldMasterMkLst>
          <pc:docMk/>
          <pc:sldMasterMk cId="3581573970" sldId="2147483811"/>
        </pc:sldMasterMkLst>
      </pc:sldMasterChg>
      <pc:sldMasterChg chg="del sldLayoutOrd">
        <pc:chgData name="Zaina Alqublan" userId="5517c2b3-b4eb-4d47-81de-7c12fcdb6e62" providerId="ADAL" clId="{B105CA3D-980E-4E56-BB08-3D45A8531153}" dt="2024-08-27T17:14:27.411" v="52"/>
        <pc:sldMasterMkLst>
          <pc:docMk/>
          <pc:sldMasterMk cId="3759346931" sldId="2147483813"/>
        </pc:sldMasterMkLst>
      </pc:sldMasterChg>
      <pc:sldMasterChg chg="del sldLayoutOrd">
        <pc:chgData name="Zaina Alqublan" userId="5517c2b3-b4eb-4d47-81de-7c12fcdb6e62" providerId="ADAL" clId="{B105CA3D-980E-4E56-BB08-3D45A8531153}" dt="2024-08-27T17:14:27.411" v="53"/>
        <pc:sldMasterMkLst>
          <pc:docMk/>
          <pc:sldMasterMk cId="2985541440" sldId="2147483815"/>
        </pc:sldMasterMkLst>
      </pc:sldMasterChg>
      <pc:sldMasterChg chg="del sldLayoutOrd">
        <pc:chgData name="Zaina Alqublan" userId="5517c2b3-b4eb-4d47-81de-7c12fcdb6e62" providerId="ADAL" clId="{B105CA3D-980E-4E56-BB08-3D45A8531153}" dt="2024-08-27T17:14:27.411" v="54"/>
        <pc:sldMasterMkLst>
          <pc:docMk/>
          <pc:sldMasterMk cId="9724195" sldId="2147483817"/>
        </pc:sldMasterMkLst>
      </pc:sldMasterChg>
      <pc:sldMasterChg chg="del sldLayoutOrd">
        <pc:chgData name="Zaina Alqublan" userId="5517c2b3-b4eb-4d47-81de-7c12fcdb6e62" providerId="ADAL" clId="{B105CA3D-980E-4E56-BB08-3D45A8531153}" dt="2024-08-27T17:14:27.411" v="55"/>
        <pc:sldMasterMkLst>
          <pc:docMk/>
          <pc:sldMasterMk cId="3374628730" sldId="2147483819"/>
        </pc:sldMasterMkLst>
      </pc:sldMasterChg>
      <pc:sldMasterChg chg="del sldLayoutOrd">
        <pc:chgData name="Zaina Alqublan" userId="5517c2b3-b4eb-4d47-81de-7c12fcdb6e62" providerId="ADAL" clId="{B105CA3D-980E-4E56-BB08-3D45A8531153}" dt="2024-08-27T17:14:27.411" v="56"/>
        <pc:sldMasterMkLst>
          <pc:docMk/>
          <pc:sldMasterMk cId="2647936585" sldId="2147483821"/>
        </pc:sldMasterMkLst>
      </pc:sldMasterChg>
      <pc:sldMasterChg chg="del sldLayoutOrd">
        <pc:chgData name="Zaina Alqublan" userId="5517c2b3-b4eb-4d47-81de-7c12fcdb6e62" providerId="ADAL" clId="{B105CA3D-980E-4E56-BB08-3D45A8531153}" dt="2024-08-27T17:14:27.411" v="57"/>
        <pc:sldMasterMkLst>
          <pc:docMk/>
          <pc:sldMasterMk cId="2879939251" sldId="2147483823"/>
        </pc:sldMasterMkLst>
      </pc:sldMasterChg>
      <pc:sldMasterChg chg="del sldLayoutOrd">
        <pc:chgData name="Zaina Alqublan" userId="5517c2b3-b4eb-4d47-81de-7c12fcdb6e62" providerId="ADAL" clId="{B105CA3D-980E-4E56-BB08-3D45A8531153}" dt="2024-08-27T17:14:27.411" v="58"/>
        <pc:sldMasterMkLst>
          <pc:docMk/>
          <pc:sldMasterMk cId="1969858992" sldId="2147483825"/>
        </pc:sldMasterMkLst>
      </pc:sldMasterChg>
      <pc:sldMasterChg chg="del sldLayoutOrd">
        <pc:chgData name="Zaina Alqublan" userId="5517c2b3-b4eb-4d47-81de-7c12fcdb6e62" providerId="ADAL" clId="{B105CA3D-980E-4E56-BB08-3D45A8531153}" dt="2024-08-27T17:14:27.411" v="59"/>
        <pc:sldMasterMkLst>
          <pc:docMk/>
          <pc:sldMasterMk cId="558420381" sldId="2147483827"/>
        </pc:sldMasterMkLst>
      </pc:sldMasterChg>
      <pc:sldMasterChg chg="del sldLayoutOrd">
        <pc:chgData name="Zaina Alqublan" userId="5517c2b3-b4eb-4d47-81de-7c12fcdb6e62" providerId="ADAL" clId="{B105CA3D-980E-4E56-BB08-3D45A8531153}" dt="2024-08-27T17:14:27.411" v="60"/>
        <pc:sldMasterMkLst>
          <pc:docMk/>
          <pc:sldMasterMk cId="3746583244" sldId="2147483829"/>
        </pc:sldMasterMkLst>
      </pc:sldMasterChg>
      <pc:sldMasterChg chg="del sldLayoutOrd">
        <pc:chgData name="Zaina Alqublan" userId="5517c2b3-b4eb-4d47-81de-7c12fcdb6e62" providerId="ADAL" clId="{B105CA3D-980E-4E56-BB08-3D45A8531153}" dt="2024-08-27T17:14:27.411" v="61"/>
        <pc:sldMasterMkLst>
          <pc:docMk/>
          <pc:sldMasterMk cId="3786748945" sldId="2147483831"/>
        </pc:sldMasterMkLst>
      </pc:sldMasterChg>
      <pc:sldMasterChg chg="modSldLayout sldLayoutOrd">
        <pc:chgData name="Zaina Alqublan" userId="5517c2b3-b4eb-4d47-81de-7c12fcdb6e62" providerId="ADAL" clId="{B105CA3D-980E-4E56-BB08-3D45A8531153}" dt="2024-08-27T17:14:27.364" v="33"/>
        <pc:sldMasterMkLst>
          <pc:docMk/>
          <pc:sldMasterMk cId="3469687849" sldId="2147483857"/>
        </pc:sldMasterMkLst>
        <pc:sldLayoutChg chg="modSp mod ord">
          <pc:chgData name="Zaina Alqublan" userId="5517c2b3-b4eb-4d47-81de-7c12fcdb6e62" providerId="ADAL" clId="{B105CA3D-980E-4E56-BB08-3D45A8531153}" dt="2024-08-27T17:14:27.349" v="29"/>
          <pc:sldLayoutMkLst>
            <pc:docMk/>
            <pc:sldMasterMk cId="3469687849" sldId="2147483857"/>
            <pc:sldLayoutMk cId="3974592389" sldId="2147483860"/>
          </pc:sldLayoutMkLst>
          <pc:spChg chg="mod">
            <ac:chgData name="Zaina Alqublan" userId="5517c2b3-b4eb-4d47-81de-7c12fcdb6e62" providerId="ADAL" clId="{B105CA3D-980E-4E56-BB08-3D45A8531153}" dt="2024-08-27T17:14:27.349" v="29"/>
            <ac:spMkLst>
              <pc:docMk/>
              <pc:sldMasterMk cId="3469687849" sldId="2147483857"/>
              <pc:sldLayoutMk cId="3974592389" sldId="2147483860"/>
              <ac:spMk id="2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49" v="29"/>
            <ac:spMkLst>
              <pc:docMk/>
              <pc:sldMasterMk cId="3469687849" sldId="2147483857"/>
              <pc:sldLayoutMk cId="3974592389" sldId="2147483860"/>
              <ac:spMk id="3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49" v="29"/>
            <ac:spMkLst>
              <pc:docMk/>
              <pc:sldMasterMk cId="3469687849" sldId="2147483857"/>
              <pc:sldLayoutMk cId="3974592389" sldId="2147483860"/>
              <ac:spMk id="4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49" v="29"/>
            <ac:spMkLst>
              <pc:docMk/>
              <pc:sldMasterMk cId="3469687849" sldId="2147483857"/>
              <pc:sldLayoutMk cId="3974592389" sldId="2147483860"/>
              <ac:spMk id="5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49" v="29"/>
            <ac:spMkLst>
              <pc:docMk/>
              <pc:sldMasterMk cId="3469687849" sldId="2147483857"/>
              <pc:sldLayoutMk cId="3974592389" sldId="2147483860"/>
              <ac:spMk id="6" creationId="{00000000-0000-0000-0000-000000000000}"/>
            </ac:spMkLst>
          </pc:spChg>
        </pc:sldLayoutChg>
        <pc:sldLayoutChg chg="modSp mod ord">
          <pc:chgData name="Zaina Alqublan" userId="5517c2b3-b4eb-4d47-81de-7c12fcdb6e62" providerId="ADAL" clId="{B105CA3D-980E-4E56-BB08-3D45A8531153}" dt="2024-08-27T17:14:27.349" v="30"/>
          <pc:sldLayoutMkLst>
            <pc:docMk/>
            <pc:sldMasterMk cId="3469687849" sldId="2147483857"/>
            <pc:sldLayoutMk cId="135138356" sldId="2147483862"/>
          </pc:sldLayoutMkLst>
          <pc:spChg chg="mod">
            <ac:chgData name="Zaina Alqublan" userId="5517c2b3-b4eb-4d47-81de-7c12fcdb6e62" providerId="ADAL" clId="{B105CA3D-980E-4E56-BB08-3D45A8531153}" dt="2024-08-27T17:14:27.349" v="30"/>
            <ac:spMkLst>
              <pc:docMk/>
              <pc:sldMasterMk cId="3469687849" sldId="2147483857"/>
              <pc:sldLayoutMk cId="135138356" sldId="2147483862"/>
              <ac:spMk id="2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49" v="30"/>
            <ac:spMkLst>
              <pc:docMk/>
              <pc:sldMasterMk cId="3469687849" sldId="2147483857"/>
              <pc:sldLayoutMk cId="135138356" sldId="2147483862"/>
              <ac:spMk id="3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49" v="30"/>
            <ac:spMkLst>
              <pc:docMk/>
              <pc:sldMasterMk cId="3469687849" sldId="2147483857"/>
              <pc:sldLayoutMk cId="135138356" sldId="2147483862"/>
              <ac:spMk id="4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49" v="30"/>
            <ac:spMkLst>
              <pc:docMk/>
              <pc:sldMasterMk cId="3469687849" sldId="2147483857"/>
              <pc:sldLayoutMk cId="135138356" sldId="2147483862"/>
              <ac:spMk id="5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49" v="30"/>
            <ac:spMkLst>
              <pc:docMk/>
              <pc:sldMasterMk cId="3469687849" sldId="2147483857"/>
              <pc:sldLayoutMk cId="135138356" sldId="2147483862"/>
              <ac:spMk id="6" creationId="{00000000-0000-0000-0000-000000000000}"/>
            </ac:spMkLst>
          </pc:spChg>
        </pc:sldLayoutChg>
        <pc:sldLayoutChg chg="modSp mod ord">
          <pc:chgData name="Zaina Alqublan" userId="5517c2b3-b4eb-4d47-81de-7c12fcdb6e62" providerId="ADAL" clId="{B105CA3D-980E-4E56-BB08-3D45A8531153}" dt="2024-08-27T17:14:27.349" v="31"/>
          <pc:sldLayoutMkLst>
            <pc:docMk/>
            <pc:sldMasterMk cId="3469687849" sldId="2147483857"/>
            <pc:sldLayoutMk cId="2606820376" sldId="2147483864"/>
          </pc:sldLayoutMkLst>
          <pc:spChg chg="mod">
            <ac:chgData name="Zaina Alqublan" userId="5517c2b3-b4eb-4d47-81de-7c12fcdb6e62" providerId="ADAL" clId="{B105CA3D-980E-4E56-BB08-3D45A8531153}" dt="2024-08-27T17:14:27.349" v="31"/>
            <ac:spMkLst>
              <pc:docMk/>
              <pc:sldMasterMk cId="3469687849" sldId="2147483857"/>
              <pc:sldLayoutMk cId="2606820376" sldId="2147483864"/>
              <ac:spMk id="2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49" v="31"/>
            <ac:spMkLst>
              <pc:docMk/>
              <pc:sldMasterMk cId="3469687849" sldId="2147483857"/>
              <pc:sldLayoutMk cId="2606820376" sldId="2147483864"/>
              <ac:spMk id="3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49" v="31"/>
            <ac:spMkLst>
              <pc:docMk/>
              <pc:sldMasterMk cId="3469687849" sldId="2147483857"/>
              <pc:sldLayoutMk cId="2606820376" sldId="2147483864"/>
              <ac:spMk id="4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49" v="31"/>
            <ac:spMkLst>
              <pc:docMk/>
              <pc:sldMasterMk cId="3469687849" sldId="2147483857"/>
              <pc:sldLayoutMk cId="2606820376" sldId="2147483864"/>
              <ac:spMk id="5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49" v="31"/>
            <ac:spMkLst>
              <pc:docMk/>
              <pc:sldMasterMk cId="3469687849" sldId="2147483857"/>
              <pc:sldLayoutMk cId="2606820376" sldId="2147483864"/>
              <ac:spMk id="6" creationId="{00000000-0000-0000-0000-000000000000}"/>
            </ac:spMkLst>
          </pc:spChg>
        </pc:sldLayoutChg>
        <pc:sldLayoutChg chg="modSp mod ord">
          <pc:chgData name="Zaina Alqublan" userId="5517c2b3-b4eb-4d47-81de-7c12fcdb6e62" providerId="ADAL" clId="{B105CA3D-980E-4E56-BB08-3D45A8531153}" dt="2024-08-27T17:14:27.349" v="32"/>
          <pc:sldLayoutMkLst>
            <pc:docMk/>
            <pc:sldMasterMk cId="3469687849" sldId="2147483857"/>
            <pc:sldLayoutMk cId="2565676117" sldId="2147483866"/>
          </pc:sldLayoutMkLst>
          <pc:spChg chg="mod">
            <ac:chgData name="Zaina Alqublan" userId="5517c2b3-b4eb-4d47-81de-7c12fcdb6e62" providerId="ADAL" clId="{B105CA3D-980E-4E56-BB08-3D45A8531153}" dt="2024-08-27T17:14:27.349" v="32"/>
            <ac:spMkLst>
              <pc:docMk/>
              <pc:sldMasterMk cId="3469687849" sldId="2147483857"/>
              <pc:sldLayoutMk cId="2565676117" sldId="2147483866"/>
              <ac:spMk id="2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49" v="32"/>
            <ac:spMkLst>
              <pc:docMk/>
              <pc:sldMasterMk cId="3469687849" sldId="2147483857"/>
              <pc:sldLayoutMk cId="2565676117" sldId="2147483866"/>
              <ac:spMk id="3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49" v="32"/>
            <ac:spMkLst>
              <pc:docMk/>
              <pc:sldMasterMk cId="3469687849" sldId="2147483857"/>
              <pc:sldLayoutMk cId="2565676117" sldId="2147483866"/>
              <ac:spMk id="4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49" v="32"/>
            <ac:spMkLst>
              <pc:docMk/>
              <pc:sldMasterMk cId="3469687849" sldId="2147483857"/>
              <pc:sldLayoutMk cId="2565676117" sldId="2147483866"/>
              <ac:spMk id="5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49" v="32"/>
            <ac:spMkLst>
              <pc:docMk/>
              <pc:sldMasterMk cId="3469687849" sldId="2147483857"/>
              <pc:sldLayoutMk cId="2565676117" sldId="2147483866"/>
              <ac:spMk id="6" creationId="{00000000-0000-0000-0000-000000000000}"/>
            </ac:spMkLst>
          </pc:spChg>
        </pc:sldLayoutChg>
        <pc:sldLayoutChg chg="modSp mod ord">
          <pc:chgData name="Zaina Alqublan" userId="5517c2b3-b4eb-4d47-81de-7c12fcdb6e62" providerId="ADAL" clId="{B105CA3D-980E-4E56-BB08-3D45A8531153}" dt="2024-08-27T17:14:27.364" v="33"/>
          <pc:sldLayoutMkLst>
            <pc:docMk/>
            <pc:sldMasterMk cId="3469687849" sldId="2147483857"/>
            <pc:sldLayoutMk cId="31869324" sldId="2147483868"/>
          </pc:sldLayoutMkLst>
          <pc:spChg chg="mod">
            <ac:chgData name="Zaina Alqublan" userId="5517c2b3-b4eb-4d47-81de-7c12fcdb6e62" providerId="ADAL" clId="{B105CA3D-980E-4E56-BB08-3D45A8531153}" dt="2024-08-27T17:14:27.364" v="33"/>
            <ac:spMkLst>
              <pc:docMk/>
              <pc:sldMasterMk cId="3469687849" sldId="2147483857"/>
              <pc:sldLayoutMk cId="31869324" sldId="2147483868"/>
              <ac:spMk id="2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64" v="33"/>
            <ac:spMkLst>
              <pc:docMk/>
              <pc:sldMasterMk cId="3469687849" sldId="2147483857"/>
              <pc:sldLayoutMk cId="31869324" sldId="2147483868"/>
              <ac:spMk id="3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64" v="33"/>
            <ac:spMkLst>
              <pc:docMk/>
              <pc:sldMasterMk cId="3469687849" sldId="2147483857"/>
              <pc:sldLayoutMk cId="31869324" sldId="2147483868"/>
              <ac:spMk id="4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64" v="33"/>
            <ac:spMkLst>
              <pc:docMk/>
              <pc:sldMasterMk cId="3469687849" sldId="2147483857"/>
              <pc:sldLayoutMk cId="31869324" sldId="2147483868"/>
              <ac:spMk id="5" creationId="{00000000-0000-0000-0000-000000000000}"/>
            </ac:spMkLst>
          </pc:spChg>
          <pc:spChg chg="mod">
            <ac:chgData name="Zaina Alqublan" userId="5517c2b3-b4eb-4d47-81de-7c12fcdb6e62" providerId="ADAL" clId="{B105CA3D-980E-4E56-BB08-3D45A8531153}" dt="2024-08-27T17:14:27.364" v="33"/>
            <ac:spMkLst>
              <pc:docMk/>
              <pc:sldMasterMk cId="3469687849" sldId="2147483857"/>
              <pc:sldLayoutMk cId="31869324" sldId="2147483868"/>
              <ac:spMk id="6" creationId="{00000000-0000-0000-0000-000000000000}"/>
            </ac:spMkLst>
          </pc:spChg>
        </pc:sldLayoutChg>
      </pc:sldMasterChg>
      <pc:sldMasterChg chg="del sldLayoutOrd">
        <pc:chgData name="Zaina Alqublan" userId="5517c2b3-b4eb-4d47-81de-7c12fcdb6e62" providerId="ADAL" clId="{B105CA3D-980E-4E56-BB08-3D45A8531153}" dt="2024-08-27T17:14:27.411" v="62"/>
        <pc:sldMasterMkLst>
          <pc:docMk/>
          <pc:sldMasterMk cId="1907757976" sldId="2147483859"/>
        </pc:sldMasterMkLst>
      </pc:sldMasterChg>
      <pc:sldMasterChg chg="del sldLayoutOrd">
        <pc:chgData name="Zaina Alqublan" userId="5517c2b3-b4eb-4d47-81de-7c12fcdb6e62" providerId="ADAL" clId="{B105CA3D-980E-4E56-BB08-3D45A8531153}" dt="2024-08-27T17:14:27.411" v="63"/>
        <pc:sldMasterMkLst>
          <pc:docMk/>
          <pc:sldMasterMk cId="822267149" sldId="2147483861"/>
        </pc:sldMasterMkLst>
      </pc:sldMasterChg>
      <pc:sldMasterChg chg="del sldLayoutOrd">
        <pc:chgData name="Zaina Alqublan" userId="5517c2b3-b4eb-4d47-81de-7c12fcdb6e62" providerId="ADAL" clId="{B105CA3D-980E-4E56-BB08-3D45A8531153}" dt="2024-08-27T17:14:27.411" v="64"/>
        <pc:sldMasterMkLst>
          <pc:docMk/>
          <pc:sldMasterMk cId="4207210527" sldId="2147483863"/>
        </pc:sldMasterMkLst>
      </pc:sldMasterChg>
      <pc:sldMasterChg chg="del sldLayoutOrd">
        <pc:chgData name="Zaina Alqublan" userId="5517c2b3-b4eb-4d47-81de-7c12fcdb6e62" providerId="ADAL" clId="{B105CA3D-980E-4E56-BB08-3D45A8531153}" dt="2024-08-27T17:14:27.411" v="65"/>
        <pc:sldMasterMkLst>
          <pc:docMk/>
          <pc:sldMasterMk cId="3384508444" sldId="2147483865"/>
        </pc:sldMasterMkLst>
      </pc:sldMasterChg>
      <pc:sldMasterChg chg="del sldLayoutOrd">
        <pc:chgData name="Zaina Alqublan" userId="5517c2b3-b4eb-4d47-81de-7c12fcdb6e62" providerId="ADAL" clId="{B105CA3D-980E-4E56-BB08-3D45A8531153}" dt="2024-08-27T17:14:27.411" v="66"/>
        <pc:sldMasterMkLst>
          <pc:docMk/>
          <pc:sldMasterMk cId="1865861429" sldId="2147483867"/>
        </pc:sldMasterMkLst>
      </pc:sldMasterChg>
    </pc:docChg>
  </pc:docChgLst>
  <pc:docChgLst>
    <pc:chgData name="Zaina Alqublan" userId="5517c2b3-b4eb-4d47-81de-7c12fcdb6e62" providerId="ADAL" clId="{8859B068-DE94-4624-89E9-13F9143E676D}"/>
    <pc:docChg chg="addSld modSld">
      <pc:chgData name="Zaina Alqublan" userId="5517c2b3-b4eb-4d47-81de-7c12fcdb6e62" providerId="ADAL" clId="{8859B068-DE94-4624-89E9-13F9143E676D}" dt="2024-08-28T08:19:59.476" v="36" actId="20577"/>
      <pc:docMkLst>
        <pc:docMk/>
      </pc:docMkLst>
      <pc:sldChg chg="modSp mod">
        <pc:chgData name="Zaina Alqublan" userId="5517c2b3-b4eb-4d47-81de-7c12fcdb6e62" providerId="ADAL" clId="{8859B068-DE94-4624-89E9-13F9143E676D}" dt="2024-08-28T08:19:59.476" v="36" actId="20577"/>
        <pc:sldMkLst>
          <pc:docMk/>
          <pc:sldMk cId="4212206650" sldId="278"/>
        </pc:sldMkLst>
        <pc:graphicFrameChg chg="modGraphic">
          <ac:chgData name="Zaina Alqublan" userId="5517c2b3-b4eb-4d47-81de-7c12fcdb6e62" providerId="ADAL" clId="{8859B068-DE94-4624-89E9-13F9143E676D}" dt="2024-08-28T08:19:59.476" v="36" actId="20577"/>
          <ac:graphicFrameMkLst>
            <pc:docMk/>
            <pc:sldMk cId="4212206650" sldId="278"/>
            <ac:graphicFrameMk id="4" creationId="{00000000-0000-0000-0000-000000000000}"/>
          </ac:graphicFrameMkLst>
        </pc:graphicFrameChg>
      </pc:sldChg>
      <pc:sldChg chg="addSp delSp modSp new">
        <pc:chgData name="Zaina Alqublan" userId="5517c2b3-b4eb-4d47-81de-7c12fcdb6e62" providerId="ADAL" clId="{8859B068-DE94-4624-89E9-13F9143E676D}" dt="2024-08-28T07:20:25.608" v="8" actId="14100"/>
        <pc:sldMkLst>
          <pc:docMk/>
          <pc:sldMk cId="516146776" sldId="307"/>
        </pc:sldMkLst>
        <pc:spChg chg="del">
          <ac:chgData name="Zaina Alqublan" userId="5517c2b3-b4eb-4d47-81de-7c12fcdb6e62" providerId="ADAL" clId="{8859B068-DE94-4624-89E9-13F9143E676D}" dt="2024-08-28T07:19:55.981" v="1"/>
          <ac:spMkLst>
            <pc:docMk/>
            <pc:sldMk cId="516146776" sldId="307"/>
            <ac:spMk id="3" creationId="{BED3F8AF-42D0-A92D-14EA-D9EED2843C7D}"/>
          </ac:spMkLst>
        </pc:spChg>
        <pc:picChg chg="add mod">
          <ac:chgData name="Zaina Alqublan" userId="5517c2b3-b4eb-4d47-81de-7c12fcdb6e62" providerId="ADAL" clId="{8859B068-DE94-4624-89E9-13F9143E676D}" dt="2024-08-28T07:20:25.608" v="8" actId="14100"/>
          <ac:picMkLst>
            <pc:docMk/>
            <pc:sldMk cId="516146776" sldId="307"/>
            <ac:picMk id="1026" creationId="{EAA6DB7F-B9AE-EDAB-AB39-75D1AB4C3F7C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939E8D-2A15-45A6-9B1F-EA0092187861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B7FAA808-D700-4203-B011-35FE87ED6432}">
      <dgm:prSet phldrT="[Texto]"/>
      <dgm:spPr/>
      <dgm:t>
        <a:bodyPr/>
        <a:lstStyle/>
        <a:p>
          <a:r>
            <a:rPr lang="en-GB" dirty="0"/>
            <a:t>Mental process</a:t>
          </a:r>
        </a:p>
      </dgm:t>
    </dgm:pt>
    <dgm:pt modelId="{F2CEF236-B2E2-4856-85E9-F1B3DB6B2630}" type="parTrans" cxnId="{077B631B-B5DB-4EFE-8851-0978075A0FB7}">
      <dgm:prSet/>
      <dgm:spPr/>
      <dgm:t>
        <a:bodyPr/>
        <a:lstStyle/>
        <a:p>
          <a:endParaRPr lang="en-GB"/>
        </a:p>
      </dgm:t>
    </dgm:pt>
    <dgm:pt modelId="{B39C10FA-AF1B-4D30-8282-12A13ACFE34F}" type="sibTrans" cxnId="{077B631B-B5DB-4EFE-8851-0978075A0FB7}">
      <dgm:prSet/>
      <dgm:spPr/>
      <dgm:t>
        <a:bodyPr/>
        <a:lstStyle/>
        <a:p>
          <a:endParaRPr lang="en-GB"/>
        </a:p>
      </dgm:t>
    </dgm:pt>
    <dgm:pt modelId="{B8A61C5A-D49F-4DCE-ADB0-98C0282B75FA}">
      <dgm:prSet phldrT="[Texto]"/>
      <dgm:spPr/>
      <dgm:t>
        <a:bodyPr/>
        <a:lstStyle/>
        <a:p>
          <a:r>
            <a:rPr lang="en-GB" dirty="0"/>
            <a:t>Mental activity</a:t>
          </a:r>
        </a:p>
      </dgm:t>
    </dgm:pt>
    <dgm:pt modelId="{0A1B009D-259A-4961-8B61-90BF8671DF07}" type="parTrans" cxnId="{84C524A4-BBB2-4032-BDBF-78015B4C8C6C}">
      <dgm:prSet/>
      <dgm:spPr/>
      <dgm:t>
        <a:bodyPr/>
        <a:lstStyle/>
        <a:p>
          <a:endParaRPr lang="en-GB"/>
        </a:p>
      </dgm:t>
    </dgm:pt>
    <dgm:pt modelId="{D37D4B1C-EAD4-4D63-8891-C29053FE2251}" type="sibTrans" cxnId="{84C524A4-BBB2-4032-BDBF-78015B4C8C6C}">
      <dgm:prSet/>
      <dgm:spPr/>
      <dgm:t>
        <a:bodyPr/>
        <a:lstStyle/>
        <a:p>
          <a:endParaRPr lang="en-GB"/>
        </a:p>
      </dgm:t>
    </dgm:pt>
    <dgm:pt modelId="{35E6F3CA-BF06-494A-8879-C850FD2981B4}">
      <dgm:prSet phldrT="[Texto]"/>
      <dgm:spPr/>
      <dgm:t>
        <a:bodyPr/>
        <a:lstStyle/>
        <a:p>
          <a:r>
            <a:rPr lang="en-GB" dirty="0"/>
            <a:t>Learning experience.</a:t>
          </a:r>
        </a:p>
      </dgm:t>
    </dgm:pt>
    <dgm:pt modelId="{953A921E-A00B-48C1-AC0D-044D6EAEADDE}" type="parTrans" cxnId="{917D2081-D190-4FD3-B331-3BFCC7EEC77D}">
      <dgm:prSet/>
      <dgm:spPr/>
      <dgm:t>
        <a:bodyPr/>
        <a:lstStyle/>
        <a:p>
          <a:endParaRPr lang="en-GB"/>
        </a:p>
      </dgm:t>
    </dgm:pt>
    <dgm:pt modelId="{4A62659E-FB77-4925-AE2B-E43309E2F5F0}" type="sibTrans" cxnId="{917D2081-D190-4FD3-B331-3BFCC7EEC77D}">
      <dgm:prSet/>
      <dgm:spPr/>
      <dgm:t>
        <a:bodyPr/>
        <a:lstStyle/>
        <a:p>
          <a:endParaRPr lang="en-GB"/>
        </a:p>
      </dgm:t>
    </dgm:pt>
    <dgm:pt modelId="{DD8A02AE-7AF0-4278-AE21-153D2F7A7555}" type="pres">
      <dgm:prSet presAssocID="{EF939E8D-2A15-45A6-9B1F-EA0092187861}" presName="CompostProcess" presStyleCnt="0">
        <dgm:presLayoutVars>
          <dgm:dir/>
          <dgm:resizeHandles val="exact"/>
        </dgm:presLayoutVars>
      </dgm:prSet>
      <dgm:spPr/>
    </dgm:pt>
    <dgm:pt modelId="{B84234FF-5616-434A-BAD9-90FC25BF4A44}" type="pres">
      <dgm:prSet presAssocID="{EF939E8D-2A15-45A6-9B1F-EA0092187861}" presName="arrow" presStyleLbl="bgShp" presStyleIdx="0" presStyleCnt="1"/>
      <dgm:spPr/>
    </dgm:pt>
    <dgm:pt modelId="{3A25B544-3545-42DC-95A4-5AC6E9E9BB53}" type="pres">
      <dgm:prSet presAssocID="{EF939E8D-2A15-45A6-9B1F-EA0092187861}" presName="linearProcess" presStyleCnt="0"/>
      <dgm:spPr/>
    </dgm:pt>
    <dgm:pt modelId="{90DA72DF-9241-4C7F-A374-228C305362E0}" type="pres">
      <dgm:prSet presAssocID="{B7FAA808-D700-4203-B011-35FE87ED6432}" presName="textNode" presStyleLbl="node1" presStyleIdx="0" presStyleCnt="3">
        <dgm:presLayoutVars>
          <dgm:bulletEnabled val="1"/>
        </dgm:presLayoutVars>
      </dgm:prSet>
      <dgm:spPr/>
    </dgm:pt>
    <dgm:pt modelId="{288FC5FD-3805-4B6E-AFB0-1C343E2627BD}" type="pres">
      <dgm:prSet presAssocID="{B39C10FA-AF1B-4D30-8282-12A13ACFE34F}" presName="sibTrans" presStyleCnt="0"/>
      <dgm:spPr/>
    </dgm:pt>
    <dgm:pt modelId="{4D1987CB-CB74-42C7-BA20-72C05F722D42}" type="pres">
      <dgm:prSet presAssocID="{B8A61C5A-D49F-4DCE-ADB0-98C0282B75FA}" presName="textNode" presStyleLbl="node1" presStyleIdx="1" presStyleCnt="3">
        <dgm:presLayoutVars>
          <dgm:bulletEnabled val="1"/>
        </dgm:presLayoutVars>
      </dgm:prSet>
      <dgm:spPr/>
    </dgm:pt>
    <dgm:pt modelId="{22947036-2D01-4BB3-855D-20CBC86F0F38}" type="pres">
      <dgm:prSet presAssocID="{D37D4B1C-EAD4-4D63-8891-C29053FE2251}" presName="sibTrans" presStyleCnt="0"/>
      <dgm:spPr/>
    </dgm:pt>
    <dgm:pt modelId="{B847C9EF-5395-4FD1-9D71-7CC2D7FBF66E}" type="pres">
      <dgm:prSet presAssocID="{35E6F3CA-BF06-494A-8879-C850FD2981B4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077B631B-B5DB-4EFE-8851-0978075A0FB7}" srcId="{EF939E8D-2A15-45A6-9B1F-EA0092187861}" destId="{B7FAA808-D700-4203-B011-35FE87ED6432}" srcOrd="0" destOrd="0" parTransId="{F2CEF236-B2E2-4856-85E9-F1B3DB6B2630}" sibTransId="{B39C10FA-AF1B-4D30-8282-12A13ACFE34F}"/>
    <dgm:cxn modelId="{02842332-0F27-47B3-B2FD-944DF4C61FBF}" type="presOf" srcId="{EF939E8D-2A15-45A6-9B1F-EA0092187861}" destId="{DD8A02AE-7AF0-4278-AE21-153D2F7A7555}" srcOrd="0" destOrd="0" presId="urn:microsoft.com/office/officeart/2005/8/layout/hProcess9"/>
    <dgm:cxn modelId="{C5E41849-DB92-4C0B-9D9B-7361B504459D}" type="presOf" srcId="{B7FAA808-D700-4203-B011-35FE87ED6432}" destId="{90DA72DF-9241-4C7F-A374-228C305362E0}" srcOrd="0" destOrd="0" presId="urn:microsoft.com/office/officeart/2005/8/layout/hProcess9"/>
    <dgm:cxn modelId="{917D2081-D190-4FD3-B331-3BFCC7EEC77D}" srcId="{EF939E8D-2A15-45A6-9B1F-EA0092187861}" destId="{35E6F3CA-BF06-494A-8879-C850FD2981B4}" srcOrd="2" destOrd="0" parTransId="{953A921E-A00B-48C1-AC0D-044D6EAEADDE}" sibTransId="{4A62659E-FB77-4925-AE2B-E43309E2F5F0}"/>
    <dgm:cxn modelId="{4E0BCF95-EBF6-4878-B747-A7D5BACE1556}" type="presOf" srcId="{B8A61C5A-D49F-4DCE-ADB0-98C0282B75FA}" destId="{4D1987CB-CB74-42C7-BA20-72C05F722D42}" srcOrd="0" destOrd="0" presId="urn:microsoft.com/office/officeart/2005/8/layout/hProcess9"/>
    <dgm:cxn modelId="{84C524A4-BBB2-4032-BDBF-78015B4C8C6C}" srcId="{EF939E8D-2A15-45A6-9B1F-EA0092187861}" destId="{B8A61C5A-D49F-4DCE-ADB0-98C0282B75FA}" srcOrd="1" destOrd="0" parTransId="{0A1B009D-259A-4961-8B61-90BF8671DF07}" sibTransId="{D37D4B1C-EAD4-4D63-8891-C29053FE2251}"/>
    <dgm:cxn modelId="{4A7EF2AC-A661-4AA1-97A3-B6FC98674452}" type="presOf" srcId="{35E6F3CA-BF06-494A-8879-C850FD2981B4}" destId="{B847C9EF-5395-4FD1-9D71-7CC2D7FBF66E}" srcOrd="0" destOrd="0" presId="urn:microsoft.com/office/officeart/2005/8/layout/hProcess9"/>
    <dgm:cxn modelId="{2D3C9813-1428-46F9-B2BA-32248B318860}" type="presParOf" srcId="{DD8A02AE-7AF0-4278-AE21-153D2F7A7555}" destId="{B84234FF-5616-434A-BAD9-90FC25BF4A44}" srcOrd="0" destOrd="0" presId="urn:microsoft.com/office/officeart/2005/8/layout/hProcess9"/>
    <dgm:cxn modelId="{555796E7-983C-4467-B1E9-A4F21BDC9CF2}" type="presParOf" srcId="{DD8A02AE-7AF0-4278-AE21-153D2F7A7555}" destId="{3A25B544-3545-42DC-95A4-5AC6E9E9BB53}" srcOrd="1" destOrd="0" presId="urn:microsoft.com/office/officeart/2005/8/layout/hProcess9"/>
    <dgm:cxn modelId="{755DBFFE-B601-4D8C-828A-77D523A53693}" type="presParOf" srcId="{3A25B544-3545-42DC-95A4-5AC6E9E9BB53}" destId="{90DA72DF-9241-4C7F-A374-228C305362E0}" srcOrd="0" destOrd="0" presId="urn:microsoft.com/office/officeart/2005/8/layout/hProcess9"/>
    <dgm:cxn modelId="{7919DB35-16E3-4AE7-B815-9A6EA4229C2E}" type="presParOf" srcId="{3A25B544-3545-42DC-95A4-5AC6E9E9BB53}" destId="{288FC5FD-3805-4B6E-AFB0-1C343E2627BD}" srcOrd="1" destOrd="0" presId="urn:microsoft.com/office/officeart/2005/8/layout/hProcess9"/>
    <dgm:cxn modelId="{BEE7BC5B-4B7D-4CF0-BCF6-411524EEE70F}" type="presParOf" srcId="{3A25B544-3545-42DC-95A4-5AC6E9E9BB53}" destId="{4D1987CB-CB74-42C7-BA20-72C05F722D42}" srcOrd="2" destOrd="0" presId="urn:microsoft.com/office/officeart/2005/8/layout/hProcess9"/>
    <dgm:cxn modelId="{ED6B24A2-1368-4F21-BD5E-0E198D9BDA5C}" type="presParOf" srcId="{3A25B544-3545-42DC-95A4-5AC6E9E9BB53}" destId="{22947036-2D01-4BB3-855D-20CBC86F0F38}" srcOrd="3" destOrd="0" presId="urn:microsoft.com/office/officeart/2005/8/layout/hProcess9"/>
    <dgm:cxn modelId="{1C9337B2-C8C4-44A5-9787-13F72384C46E}" type="presParOf" srcId="{3A25B544-3545-42DC-95A4-5AC6E9E9BB53}" destId="{B847C9EF-5395-4FD1-9D71-7CC2D7FBF66E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B6BF4E7-354D-4F73-95A1-BEB2F2DDD7E5}" type="doc">
      <dgm:prSet loTypeId="urn:microsoft.com/office/officeart/2008/layout/AlternatingHexagons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8473293-9997-4019-A36F-78B3AAFCE1F6}">
      <dgm:prSet phldrT="[Texto]" custT="1"/>
      <dgm:spPr/>
      <dgm:t>
        <a:bodyPr/>
        <a:lstStyle/>
        <a:p>
          <a:r>
            <a:rPr lang="es-CO" sz="1200" dirty="0" err="1"/>
            <a:t>Gramatics</a:t>
          </a:r>
          <a:r>
            <a:rPr lang="es-CO" sz="1200" dirty="0"/>
            <a:t>.</a:t>
          </a:r>
          <a:endParaRPr lang="en-GB" sz="1200" dirty="0"/>
        </a:p>
      </dgm:t>
    </dgm:pt>
    <dgm:pt modelId="{769FEEBD-5191-42A0-B80F-A5BC98D65165}" type="parTrans" cxnId="{1E0EA2B1-A82B-4AB2-9E9C-BC239403E0D0}">
      <dgm:prSet/>
      <dgm:spPr/>
      <dgm:t>
        <a:bodyPr/>
        <a:lstStyle/>
        <a:p>
          <a:endParaRPr lang="en-GB"/>
        </a:p>
      </dgm:t>
    </dgm:pt>
    <dgm:pt modelId="{1A2EA755-2B96-4481-85AF-16416D4FA177}" type="sibTrans" cxnId="{1E0EA2B1-A82B-4AB2-9E9C-BC239403E0D0}">
      <dgm:prSet/>
      <dgm:spPr/>
      <dgm:t>
        <a:bodyPr/>
        <a:lstStyle/>
        <a:p>
          <a:endParaRPr lang="en-GB"/>
        </a:p>
      </dgm:t>
    </dgm:pt>
    <dgm:pt modelId="{AF27B468-FBE9-469D-8F6F-9F32E4D0823E}">
      <dgm:prSet phldrT="[Texto]"/>
      <dgm:spPr/>
      <dgm:t>
        <a:bodyPr/>
        <a:lstStyle/>
        <a:p>
          <a:r>
            <a:rPr lang="es-CO" dirty="0"/>
            <a:t>Basic </a:t>
          </a:r>
          <a:r>
            <a:rPr lang="es-CO" dirty="0" err="1"/>
            <a:t>language</a:t>
          </a:r>
          <a:r>
            <a:rPr lang="es-CO" dirty="0"/>
            <a:t> </a:t>
          </a:r>
          <a:r>
            <a:rPr lang="es-CO" dirty="0" err="1"/>
            <a:t>Skills</a:t>
          </a:r>
          <a:r>
            <a:rPr lang="es-CO" dirty="0"/>
            <a:t>.</a:t>
          </a:r>
          <a:endParaRPr lang="en-GB" dirty="0"/>
        </a:p>
      </dgm:t>
    </dgm:pt>
    <dgm:pt modelId="{FEDA8395-734E-4CDB-B742-DFCB51CA16A5}" type="parTrans" cxnId="{4664C235-C4BB-4FCF-95B0-41BFF863EA89}">
      <dgm:prSet/>
      <dgm:spPr/>
      <dgm:t>
        <a:bodyPr/>
        <a:lstStyle/>
        <a:p>
          <a:endParaRPr lang="en-GB"/>
        </a:p>
      </dgm:t>
    </dgm:pt>
    <dgm:pt modelId="{04DD8AB2-0F0C-4169-A9DA-8878D97FA9D6}" type="sibTrans" cxnId="{4664C235-C4BB-4FCF-95B0-41BFF863EA89}">
      <dgm:prSet/>
      <dgm:spPr/>
      <dgm:t>
        <a:bodyPr/>
        <a:lstStyle/>
        <a:p>
          <a:r>
            <a:rPr lang="es-CO" dirty="0" err="1"/>
            <a:t>Writing</a:t>
          </a:r>
          <a:r>
            <a:rPr lang="es-CO" dirty="0"/>
            <a:t> </a:t>
          </a:r>
          <a:r>
            <a:rPr lang="es-CO" dirty="0" err="1"/>
            <a:t>special</a:t>
          </a:r>
          <a:r>
            <a:rPr lang="es-CO" dirty="0"/>
            <a:t> </a:t>
          </a:r>
          <a:r>
            <a:rPr lang="es-CO" dirty="0" err="1"/>
            <a:t>conventions</a:t>
          </a:r>
          <a:r>
            <a:rPr lang="es-CO" dirty="0"/>
            <a:t>.</a:t>
          </a:r>
          <a:endParaRPr lang="en-GB" dirty="0"/>
        </a:p>
      </dgm:t>
    </dgm:pt>
    <dgm:pt modelId="{B8F0B6A0-2EB8-44A3-8A5F-B3E2C3CBE5E3}">
      <dgm:prSet phldrT="[Texto]"/>
      <dgm:spPr/>
      <dgm:t>
        <a:bodyPr/>
        <a:lstStyle/>
        <a:p>
          <a:r>
            <a:rPr lang="en-GB" noProof="0" dirty="0"/>
            <a:t>Paragraphs </a:t>
          </a:r>
        </a:p>
      </dgm:t>
    </dgm:pt>
    <dgm:pt modelId="{DAD0B422-84CE-46D7-AEDA-C9619BF2A4FF}" type="parTrans" cxnId="{175F820C-3E78-49A6-ACF5-59482CA00876}">
      <dgm:prSet/>
      <dgm:spPr/>
      <dgm:t>
        <a:bodyPr/>
        <a:lstStyle/>
        <a:p>
          <a:endParaRPr lang="en-GB"/>
        </a:p>
      </dgm:t>
    </dgm:pt>
    <dgm:pt modelId="{27119A67-D608-461D-95CC-4F8294180321}" type="sibTrans" cxnId="{175F820C-3E78-49A6-ACF5-59482CA00876}">
      <dgm:prSet/>
      <dgm:spPr/>
      <dgm:t>
        <a:bodyPr/>
        <a:lstStyle/>
        <a:p>
          <a:endParaRPr lang="en-GB"/>
        </a:p>
      </dgm:t>
    </dgm:pt>
    <dgm:pt modelId="{D3952ED2-157A-4C33-8CE5-06C56E44FD26}">
      <dgm:prSet phldrT="[Texto]"/>
      <dgm:spPr/>
      <dgm:t>
        <a:bodyPr/>
        <a:lstStyle/>
        <a:p>
          <a:r>
            <a:rPr lang="es-CO" dirty="0" err="1"/>
            <a:t>Punctuantion</a:t>
          </a:r>
          <a:endParaRPr lang="en-GB" dirty="0"/>
        </a:p>
      </dgm:t>
    </dgm:pt>
    <dgm:pt modelId="{EB5EDC2E-233E-4588-9972-09DD88373697}" type="parTrans" cxnId="{A59EA3BB-9806-43B4-9E96-DEC34738988C}">
      <dgm:prSet/>
      <dgm:spPr/>
      <dgm:t>
        <a:bodyPr/>
        <a:lstStyle/>
        <a:p>
          <a:endParaRPr lang="en-GB"/>
        </a:p>
      </dgm:t>
    </dgm:pt>
    <dgm:pt modelId="{A930D99E-3A93-4D09-A0FD-0BD1D194CCA9}" type="sibTrans" cxnId="{A59EA3BB-9806-43B4-9E96-DEC34738988C}">
      <dgm:prSet/>
      <dgm:spPr/>
      <dgm:t>
        <a:bodyPr/>
        <a:lstStyle/>
        <a:p>
          <a:r>
            <a:rPr lang="en-GB" dirty="0"/>
            <a:t>Structure</a:t>
          </a:r>
        </a:p>
      </dgm:t>
    </dgm:pt>
    <dgm:pt modelId="{5C4B79E5-3092-4F44-B64F-AAC98EDF0690}">
      <dgm:prSet custT="1"/>
      <dgm:spPr/>
      <dgm:t>
        <a:bodyPr/>
        <a:lstStyle/>
        <a:p>
          <a:r>
            <a:rPr lang="es-CO" sz="1100" dirty="0" err="1"/>
            <a:t>Paragraphs</a:t>
          </a:r>
          <a:r>
            <a:rPr lang="es-CO" sz="1100" dirty="0"/>
            <a:t>.</a:t>
          </a:r>
          <a:endParaRPr lang="en-GB" sz="1100" dirty="0"/>
        </a:p>
      </dgm:t>
    </dgm:pt>
    <dgm:pt modelId="{2C5B0151-2D24-484E-9238-ABDF0EF5EABF}" type="parTrans" cxnId="{0874707B-DF4F-4C08-8643-E74962981F88}">
      <dgm:prSet/>
      <dgm:spPr/>
      <dgm:t>
        <a:bodyPr/>
        <a:lstStyle/>
        <a:p>
          <a:endParaRPr lang="en-GB"/>
        </a:p>
      </dgm:t>
    </dgm:pt>
    <dgm:pt modelId="{F997C24F-0A74-4D68-AEA1-3BE6FCA0616E}" type="sibTrans" cxnId="{0874707B-DF4F-4C08-8643-E74962981F88}">
      <dgm:prSet/>
      <dgm:spPr>
        <a:solidFill>
          <a:schemeClr val="bg1"/>
        </a:solidFill>
        <a:ln>
          <a:solidFill>
            <a:schemeClr val="bg1"/>
          </a:solidFill>
        </a:ln>
        <a:effectLst/>
      </dgm:spPr>
      <dgm:t>
        <a:bodyPr/>
        <a:lstStyle/>
        <a:p>
          <a:endParaRPr lang="en-GB"/>
        </a:p>
      </dgm:t>
    </dgm:pt>
    <dgm:pt modelId="{E025440E-AB49-4D81-BBD4-0096F793CEEF}" type="pres">
      <dgm:prSet presAssocID="{BB6BF4E7-354D-4F73-95A1-BEB2F2DDD7E5}" presName="Name0" presStyleCnt="0">
        <dgm:presLayoutVars>
          <dgm:chMax/>
          <dgm:chPref/>
          <dgm:dir/>
          <dgm:animLvl val="lvl"/>
        </dgm:presLayoutVars>
      </dgm:prSet>
      <dgm:spPr/>
    </dgm:pt>
    <dgm:pt modelId="{51E96118-8FB0-4CA5-9386-B0D0F9B5416C}" type="pres">
      <dgm:prSet presAssocID="{88473293-9997-4019-A36F-78B3AAFCE1F6}" presName="composite" presStyleCnt="0"/>
      <dgm:spPr/>
    </dgm:pt>
    <dgm:pt modelId="{2FA0B905-AD3C-4FCC-8FB4-4FCA977D4CFB}" type="pres">
      <dgm:prSet presAssocID="{88473293-9997-4019-A36F-78B3AAFCE1F6}" presName="Parent1" presStyleLbl="node1" presStyleIdx="0" presStyleCnt="8">
        <dgm:presLayoutVars>
          <dgm:chMax val="1"/>
          <dgm:chPref val="1"/>
          <dgm:bulletEnabled val="1"/>
        </dgm:presLayoutVars>
      </dgm:prSet>
      <dgm:spPr/>
    </dgm:pt>
    <dgm:pt modelId="{193C1612-92A0-4889-BE38-207A4FD51AE6}" type="pres">
      <dgm:prSet presAssocID="{88473293-9997-4019-A36F-78B3AAFCE1F6}" presName="Childtext1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2C3FA519-AF72-47DD-8323-F4B3324B41CE}" type="pres">
      <dgm:prSet presAssocID="{88473293-9997-4019-A36F-78B3AAFCE1F6}" presName="BalanceSpacing" presStyleCnt="0"/>
      <dgm:spPr/>
    </dgm:pt>
    <dgm:pt modelId="{DAF3E809-3FB3-40A2-B224-79B76A60C9BD}" type="pres">
      <dgm:prSet presAssocID="{88473293-9997-4019-A36F-78B3AAFCE1F6}" presName="BalanceSpacing1" presStyleCnt="0"/>
      <dgm:spPr/>
    </dgm:pt>
    <dgm:pt modelId="{06677460-85F4-4BE1-97D7-BA17EA0A2995}" type="pres">
      <dgm:prSet presAssocID="{1A2EA755-2B96-4481-85AF-16416D4FA177}" presName="Accent1Text" presStyleLbl="node1" presStyleIdx="1" presStyleCnt="8" custLinFactNeighborY="0"/>
      <dgm:spPr/>
    </dgm:pt>
    <dgm:pt modelId="{802A7FA8-01AE-40E1-9775-CB66B0D7A9F0}" type="pres">
      <dgm:prSet presAssocID="{1A2EA755-2B96-4481-85AF-16416D4FA177}" presName="spaceBetweenRectangles" presStyleCnt="0"/>
      <dgm:spPr/>
    </dgm:pt>
    <dgm:pt modelId="{07F6A8CE-235C-48B1-9618-D85488CBFFF9}" type="pres">
      <dgm:prSet presAssocID="{AF27B468-FBE9-469D-8F6F-9F32E4D0823E}" presName="composite" presStyleCnt="0"/>
      <dgm:spPr/>
    </dgm:pt>
    <dgm:pt modelId="{3B72A660-1F85-4B0F-8527-CA3C9881EB09}" type="pres">
      <dgm:prSet presAssocID="{AF27B468-FBE9-469D-8F6F-9F32E4D0823E}" presName="Parent1" presStyleLbl="node1" presStyleIdx="2" presStyleCnt="8">
        <dgm:presLayoutVars>
          <dgm:chMax val="1"/>
          <dgm:chPref val="1"/>
          <dgm:bulletEnabled val="1"/>
        </dgm:presLayoutVars>
      </dgm:prSet>
      <dgm:spPr/>
    </dgm:pt>
    <dgm:pt modelId="{CA203B92-CCCD-4DF4-A418-5D011A09DDBB}" type="pres">
      <dgm:prSet presAssocID="{AF27B468-FBE9-469D-8F6F-9F32E4D0823E}" presName="Childtext1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74ACDDDF-A624-452C-9A96-564A2BEF1716}" type="pres">
      <dgm:prSet presAssocID="{AF27B468-FBE9-469D-8F6F-9F32E4D0823E}" presName="BalanceSpacing" presStyleCnt="0"/>
      <dgm:spPr/>
    </dgm:pt>
    <dgm:pt modelId="{CA412FB9-1470-46B2-A9C9-C38AACC70A65}" type="pres">
      <dgm:prSet presAssocID="{AF27B468-FBE9-469D-8F6F-9F32E4D0823E}" presName="BalanceSpacing1" presStyleCnt="0"/>
      <dgm:spPr/>
    </dgm:pt>
    <dgm:pt modelId="{D1CB75B9-31C5-44EE-AE46-3E275CAB683E}" type="pres">
      <dgm:prSet presAssocID="{04DD8AB2-0F0C-4169-A9DA-8878D97FA9D6}" presName="Accent1Text" presStyleLbl="node1" presStyleIdx="3" presStyleCnt="8"/>
      <dgm:spPr/>
    </dgm:pt>
    <dgm:pt modelId="{8E5C383C-3F4D-4673-B492-7179AE7D4D6F}" type="pres">
      <dgm:prSet presAssocID="{04DD8AB2-0F0C-4169-A9DA-8878D97FA9D6}" presName="spaceBetweenRectangles" presStyleCnt="0"/>
      <dgm:spPr/>
    </dgm:pt>
    <dgm:pt modelId="{56E6A702-2DD7-4628-959C-B7A5C00889BC}" type="pres">
      <dgm:prSet presAssocID="{D3952ED2-157A-4C33-8CE5-06C56E44FD26}" presName="composite" presStyleCnt="0"/>
      <dgm:spPr/>
    </dgm:pt>
    <dgm:pt modelId="{50E4EEB0-25BC-490F-B423-C926BAA93BAD}" type="pres">
      <dgm:prSet presAssocID="{D3952ED2-157A-4C33-8CE5-06C56E44FD26}" presName="Parent1" presStyleLbl="node1" presStyleIdx="4" presStyleCnt="8">
        <dgm:presLayoutVars>
          <dgm:chMax val="1"/>
          <dgm:chPref val="1"/>
          <dgm:bulletEnabled val="1"/>
        </dgm:presLayoutVars>
      </dgm:prSet>
      <dgm:spPr/>
    </dgm:pt>
    <dgm:pt modelId="{114B3471-3D51-4AB8-ABD7-02F2B5D3AB0A}" type="pres">
      <dgm:prSet presAssocID="{D3952ED2-157A-4C33-8CE5-06C56E44FD26}" presName="Childtext1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30A838BA-B312-482E-9075-F10904A7780B}" type="pres">
      <dgm:prSet presAssocID="{D3952ED2-157A-4C33-8CE5-06C56E44FD26}" presName="BalanceSpacing" presStyleCnt="0"/>
      <dgm:spPr/>
    </dgm:pt>
    <dgm:pt modelId="{5BF2462C-3D25-4044-80B6-FBBCFDF7ACD4}" type="pres">
      <dgm:prSet presAssocID="{D3952ED2-157A-4C33-8CE5-06C56E44FD26}" presName="BalanceSpacing1" presStyleCnt="0"/>
      <dgm:spPr/>
    </dgm:pt>
    <dgm:pt modelId="{E2B52CD8-7E12-466B-B73F-FC295DBFDBDC}" type="pres">
      <dgm:prSet presAssocID="{A930D99E-3A93-4D09-A0FD-0BD1D194CCA9}" presName="Accent1Text" presStyleLbl="node1" presStyleIdx="5" presStyleCnt="8"/>
      <dgm:spPr/>
    </dgm:pt>
    <dgm:pt modelId="{75797646-6B2F-4B38-BB15-BF28F2B1625B}" type="pres">
      <dgm:prSet presAssocID="{A930D99E-3A93-4D09-A0FD-0BD1D194CCA9}" presName="spaceBetweenRectangles" presStyleCnt="0"/>
      <dgm:spPr/>
    </dgm:pt>
    <dgm:pt modelId="{5A3F253D-6244-4029-BD95-EADDB9D36744}" type="pres">
      <dgm:prSet presAssocID="{5C4B79E5-3092-4F44-B64F-AAC98EDF0690}" presName="composite" presStyleCnt="0"/>
      <dgm:spPr/>
    </dgm:pt>
    <dgm:pt modelId="{13EE0530-825F-4C93-87FD-D14026A032BA}" type="pres">
      <dgm:prSet presAssocID="{5C4B79E5-3092-4F44-B64F-AAC98EDF0690}" presName="Parent1" presStyleLbl="node1" presStyleIdx="6" presStyleCnt="8" custScaleX="104730" custLinFactX="-5096" custLinFactY="-70710" custLinFactNeighborX="-100000" custLinFactNeighborY="-100000">
        <dgm:presLayoutVars>
          <dgm:chMax val="1"/>
          <dgm:chPref val="1"/>
          <dgm:bulletEnabled val="1"/>
        </dgm:presLayoutVars>
      </dgm:prSet>
      <dgm:spPr/>
    </dgm:pt>
    <dgm:pt modelId="{E698526A-7FA1-4DA6-8C2D-264DBD0C77F7}" type="pres">
      <dgm:prSet presAssocID="{5C4B79E5-3092-4F44-B64F-AAC98EDF0690}" presName="Childtext1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399E704F-9A52-405E-9D1F-15B619668E14}" type="pres">
      <dgm:prSet presAssocID="{5C4B79E5-3092-4F44-B64F-AAC98EDF0690}" presName="BalanceSpacing" presStyleCnt="0"/>
      <dgm:spPr/>
    </dgm:pt>
    <dgm:pt modelId="{BA13FA6F-FFE2-4C09-8425-708309BD9B19}" type="pres">
      <dgm:prSet presAssocID="{5C4B79E5-3092-4F44-B64F-AAC98EDF0690}" presName="BalanceSpacing1" presStyleCnt="0"/>
      <dgm:spPr/>
    </dgm:pt>
    <dgm:pt modelId="{66CCDBD8-1E85-4068-AE32-BDAD47B7630B}" type="pres">
      <dgm:prSet presAssocID="{F997C24F-0A74-4D68-AEA1-3BE6FCA0616E}" presName="Accent1Text" presStyleLbl="node1" presStyleIdx="7" presStyleCnt="8" custLinFactNeighborY="0"/>
      <dgm:spPr/>
    </dgm:pt>
  </dgm:ptLst>
  <dgm:cxnLst>
    <dgm:cxn modelId="{175F820C-3E78-49A6-ACF5-59482CA00876}" srcId="{AF27B468-FBE9-469D-8F6F-9F32E4D0823E}" destId="{B8F0B6A0-2EB8-44A3-8A5F-B3E2C3CBE5E3}" srcOrd="0" destOrd="0" parTransId="{DAD0B422-84CE-46D7-AEDA-C9619BF2A4FF}" sibTransId="{27119A67-D608-461D-95CC-4F8294180321}"/>
    <dgm:cxn modelId="{0AF50923-933B-4029-826D-ECEC40D0D81E}" type="presOf" srcId="{A930D99E-3A93-4D09-A0FD-0BD1D194CCA9}" destId="{E2B52CD8-7E12-466B-B73F-FC295DBFDBDC}" srcOrd="0" destOrd="0" presId="urn:microsoft.com/office/officeart/2008/layout/AlternatingHexagons"/>
    <dgm:cxn modelId="{4664C235-C4BB-4FCF-95B0-41BFF863EA89}" srcId="{BB6BF4E7-354D-4F73-95A1-BEB2F2DDD7E5}" destId="{AF27B468-FBE9-469D-8F6F-9F32E4D0823E}" srcOrd="1" destOrd="0" parTransId="{FEDA8395-734E-4CDB-B742-DFCB51CA16A5}" sibTransId="{04DD8AB2-0F0C-4169-A9DA-8878D97FA9D6}"/>
    <dgm:cxn modelId="{FB6E7040-D257-4F93-B859-7DD46440BA45}" type="presOf" srcId="{1A2EA755-2B96-4481-85AF-16416D4FA177}" destId="{06677460-85F4-4BE1-97D7-BA17EA0A2995}" srcOrd="0" destOrd="0" presId="urn:microsoft.com/office/officeart/2008/layout/AlternatingHexagons"/>
    <dgm:cxn modelId="{F5C97370-AB90-4C2A-AF26-F499921700C8}" type="presOf" srcId="{D3952ED2-157A-4C33-8CE5-06C56E44FD26}" destId="{50E4EEB0-25BC-490F-B423-C926BAA93BAD}" srcOrd="0" destOrd="0" presId="urn:microsoft.com/office/officeart/2008/layout/AlternatingHexagons"/>
    <dgm:cxn modelId="{B7B50D77-8827-4402-8484-1E4F7B967DB2}" type="presOf" srcId="{F997C24F-0A74-4D68-AEA1-3BE6FCA0616E}" destId="{66CCDBD8-1E85-4068-AE32-BDAD47B7630B}" srcOrd="0" destOrd="0" presId="urn:microsoft.com/office/officeart/2008/layout/AlternatingHexagons"/>
    <dgm:cxn modelId="{90D95759-FC6D-477E-9318-3B581917242D}" type="presOf" srcId="{AF27B468-FBE9-469D-8F6F-9F32E4D0823E}" destId="{3B72A660-1F85-4B0F-8527-CA3C9881EB09}" srcOrd="0" destOrd="0" presId="urn:microsoft.com/office/officeart/2008/layout/AlternatingHexagons"/>
    <dgm:cxn modelId="{0874707B-DF4F-4C08-8643-E74962981F88}" srcId="{BB6BF4E7-354D-4F73-95A1-BEB2F2DDD7E5}" destId="{5C4B79E5-3092-4F44-B64F-AAC98EDF0690}" srcOrd="3" destOrd="0" parTransId="{2C5B0151-2D24-484E-9238-ABDF0EF5EABF}" sibTransId="{F997C24F-0A74-4D68-AEA1-3BE6FCA0616E}"/>
    <dgm:cxn modelId="{75A2258E-0897-44E7-8FED-83BA4A08E6B8}" type="presOf" srcId="{B8F0B6A0-2EB8-44A3-8A5F-B3E2C3CBE5E3}" destId="{CA203B92-CCCD-4DF4-A418-5D011A09DDBB}" srcOrd="0" destOrd="0" presId="urn:microsoft.com/office/officeart/2008/layout/AlternatingHexagons"/>
    <dgm:cxn modelId="{811585A4-486F-4DAE-BFA4-A971466E4D7B}" type="presOf" srcId="{BB6BF4E7-354D-4F73-95A1-BEB2F2DDD7E5}" destId="{E025440E-AB49-4D81-BBD4-0096F793CEEF}" srcOrd="0" destOrd="0" presId="urn:microsoft.com/office/officeart/2008/layout/AlternatingHexagons"/>
    <dgm:cxn modelId="{4653BBA6-DB7D-4F44-9C98-CAB827B86666}" type="presOf" srcId="{04DD8AB2-0F0C-4169-A9DA-8878D97FA9D6}" destId="{D1CB75B9-31C5-44EE-AE46-3E275CAB683E}" srcOrd="0" destOrd="0" presId="urn:microsoft.com/office/officeart/2008/layout/AlternatingHexagons"/>
    <dgm:cxn modelId="{2B1B7CA7-427A-4884-B7F9-0721DE3BEB47}" type="presOf" srcId="{88473293-9997-4019-A36F-78B3AAFCE1F6}" destId="{2FA0B905-AD3C-4FCC-8FB4-4FCA977D4CFB}" srcOrd="0" destOrd="0" presId="urn:microsoft.com/office/officeart/2008/layout/AlternatingHexagons"/>
    <dgm:cxn modelId="{1E0EA2B1-A82B-4AB2-9E9C-BC239403E0D0}" srcId="{BB6BF4E7-354D-4F73-95A1-BEB2F2DDD7E5}" destId="{88473293-9997-4019-A36F-78B3AAFCE1F6}" srcOrd="0" destOrd="0" parTransId="{769FEEBD-5191-42A0-B80F-A5BC98D65165}" sibTransId="{1A2EA755-2B96-4481-85AF-16416D4FA177}"/>
    <dgm:cxn modelId="{A59EA3BB-9806-43B4-9E96-DEC34738988C}" srcId="{BB6BF4E7-354D-4F73-95A1-BEB2F2DDD7E5}" destId="{D3952ED2-157A-4C33-8CE5-06C56E44FD26}" srcOrd="2" destOrd="0" parTransId="{EB5EDC2E-233E-4588-9972-09DD88373697}" sibTransId="{A930D99E-3A93-4D09-A0FD-0BD1D194CCA9}"/>
    <dgm:cxn modelId="{60AC86E3-B21B-4630-B59C-F363C0D9B825}" type="presOf" srcId="{5C4B79E5-3092-4F44-B64F-AAC98EDF0690}" destId="{13EE0530-825F-4C93-87FD-D14026A032BA}" srcOrd="0" destOrd="0" presId="urn:microsoft.com/office/officeart/2008/layout/AlternatingHexagons"/>
    <dgm:cxn modelId="{85187ECB-BB56-4A39-8104-4D1703DB31B4}" type="presParOf" srcId="{E025440E-AB49-4D81-BBD4-0096F793CEEF}" destId="{51E96118-8FB0-4CA5-9386-B0D0F9B5416C}" srcOrd="0" destOrd="0" presId="urn:microsoft.com/office/officeart/2008/layout/AlternatingHexagons"/>
    <dgm:cxn modelId="{0BF7AC70-F727-4D51-A3DE-2FCB5424E618}" type="presParOf" srcId="{51E96118-8FB0-4CA5-9386-B0D0F9B5416C}" destId="{2FA0B905-AD3C-4FCC-8FB4-4FCA977D4CFB}" srcOrd="0" destOrd="0" presId="urn:microsoft.com/office/officeart/2008/layout/AlternatingHexagons"/>
    <dgm:cxn modelId="{7846149A-FBDE-4C96-A51C-5A171EE6C8E2}" type="presParOf" srcId="{51E96118-8FB0-4CA5-9386-B0D0F9B5416C}" destId="{193C1612-92A0-4889-BE38-207A4FD51AE6}" srcOrd="1" destOrd="0" presId="urn:microsoft.com/office/officeart/2008/layout/AlternatingHexagons"/>
    <dgm:cxn modelId="{F318FF2E-CDC6-4110-B9A0-52724A75CF22}" type="presParOf" srcId="{51E96118-8FB0-4CA5-9386-B0D0F9B5416C}" destId="{2C3FA519-AF72-47DD-8323-F4B3324B41CE}" srcOrd="2" destOrd="0" presId="urn:microsoft.com/office/officeart/2008/layout/AlternatingHexagons"/>
    <dgm:cxn modelId="{D27E44EF-20EF-4F5B-A7B1-B0D7EB60CAD4}" type="presParOf" srcId="{51E96118-8FB0-4CA5-9386-B0D0F9B5416C}" destId="{DAF3E809-3FB3-40A2-B224-79B76A60C9BD}" srcOrd="3" destOrd="0" presId="urn:microsoft.com/office/officeart/2008/layout/AlternatingHexagons"/>
    <dgm:cxn modelId="{145E1B87-6F4C-4800-83A2-E09FAF7F1B1A}" type="presParOf" srcId="{51E96118-8FB0-4CA5-9386-B0D0F9B5416C}" destId="{06677460-85F4-4BE1-97D7-BA17EA0A2995}" srcOrd="4" destOrd="0" presId="urn:microsoft.com/office/officeart/2008/layout/AlternatingHexagons"/>
    <dgm:cxn modelId="{A5926D16-EBA6-4D20-A55B-FE8A9FF59F13}" type="presParOf" srcId="{E025440E-AB49-4D81-BBD4-0096F793CEEF}" destId="{802A7FA8-01AE-40E1-9775-CB66B0D7A9F0}" srcOrd="1" destOrd="0" presId="urn:microsoft.com/office/officeart/2008/layout/AlternatingHexagons"/>
    <dgm:cxn modelId="{CCD198AD-FE34-4A69-9D14-0B524586E591}" type="presParOf" srcId="{E025440E-AB49-4D81-BBD4-0096F793CEEF}" destId="{07F6A8CE-235C-48B1-9618-D85488CBFFF9}" srcOrd="2" destOrd="0" presId="urn:microsoft.com/office/officeart/2008/layout/AlternatingHexagons"/>
    <dgm:cxn modelId="{6CB77FCD-92B1-4348-8E9C-D387CFDEDFE0}" type="presParOf" srcId="{07F6A8CE-235C-48B1-9618-D85488CBFFF9}" destId="{3B72A660-1F85-4B0F-8527-CA3C9881EB09}" srcOrd="0" destOrd="0" presId="urn:microsoft.com/office/officeart/2008/layout/AlternatingHexagons"/>
    <dgm:cxn modelId="{999FE71A-9BA2-4232-81EB-65AFF4BB74DF}" type="presParOf" srcId="{07F6A8CE-235C-48B1-9618-D85488CBFFF9}" destId="{CA203B92-CCCD-4DF4-A418-5D011A09DDBB}" srcOrd="1" destOrd="0" presId="urn:microsoft.com/office/officeart/2008/layout/AlternatingHexagons"/>
    <dgm:cxn modelId="{170635B4-6BC7-4720-A1BF-2A044D99EA38}" type="presParOf" srcId="{07F6A8CE-235C-48B1-9618-D85488CBFFF9}" destId="{74ACDDDF-A624-452C-9A96-564A2BEF1716}" srcOrd="2" destOrd="0" presId="urn:microsoft.com/office/officeart/2008/layout/AlternatingHexagons"/>
    <dgm:cxn modelId="{D3207783-10BA-4DAA-AF78-107D297F8779}" type="presParOf" srcId="{07F6A8CE-235C-48B1-9618-D85488CBFFF9}" destId="{CA412FB9-1470-46B2-A9C9-C38AACC70A65}" srcOrd="3" destOrd="0" presId="urn:microsoft.com/office/officeart/2008/layout/AlternatingHexagons"/>
    <dgm:cxn modelId="{406360C1-4B06-4243-9969-1BB217E7D919}" type="presParOf" srcId="{07F6A8CE-235C-48B1-9618-D85488CBFFF9}" destId="{D1CB75B9-31C5-44EE-AE46-3E275CAB683E}" srcOrd="4" destOrd="0" presId="urn:microsoft.com/office/officeart/2008/layout/AlternatingHexagons"/>
    <dgm:cxn modelId="{8D08A249-3F2D-42F4-A1CF-3D4CD6119F83}" type="presParOf" srcId="{E025440E-AB49-4D81-BBD4-0096F793CEEF}" destId="{8E5C383C-3F4D-4673-B492-7179AE7D4D6F}" srcOrd="3" destOrd="0" presId="urn:microsoft.com/office/officeart/2008/layout/AlternatingHexagons"/>
    <dgm:cxn modelId="{37684B6C-5E7C-405B-9578-319BDEA25B93}" type="presParOf" srcId="{E025440E-AB49-4D81-BBD4-0096F793CEEF}" destId="{56E6A702-2DD7-4628-959C-B7A5C00889BC}" srcOrd="4" destOrd="0" presId="urn:microsoft.com/office/officeart/2008/layout/AlternatingHexagons"/>
    <dgm:cxn modelId="{6ACF4F11-5CFA-4C2B-ABC0-D7083275A991}" type="presParOf" srcId="{56E6A702-2DD7-4628-959C-B7A5C00889BC}" destId="{50E4EEB0-25BC-490F-B423-C926BAA93BAD}" srcOrd="0" destOrd="0" presId="urn:microsoft.com/office/officeart/2008/layout/AlternatingHexagons"/>
    <dgm:cxn modelId="{72F89358-3184-432E-AB21-A75D0F6E432A}" type="presParOf" srcId="{56E6A702-2DD7-4628-959C-B7A5C00889BC}" destId="{114B3471-3D51-4AB8-ABD7-02F2B5D3AB0A}" srcOrd="1" destOrd="0" presId="urn:microsoft.com/office/officeart/2008/layout/AlternatingHexagons"/>
    <dgm:cxn modelId="{23A6D92B-DA6B-45A5-A971-BA84C1B07CA5}" type="presParOf" srcId="{56E6A702-2DD7-4628-959C-B7A5C00889BC}" destId="{30A838BA-B312-482E-9075-F10904A7780B}" srcOrd="2" destOrd="0" presId="urn:microsoft.com/office/officeart/2008/layout/AlternatingHexagons"/>
    <dgm:cxn modelId="{3278F101-A746-4FCC-B08F-BBE216315AEA}" type="presParOf" srcId="{56E6A702-2DD7-4628-959C-B7A5C00889BC}" destId="{5BF2462C-3D25-4044-80B6-FBBCFDF7ACD4}" srcOrd="3" destOrd="0" presId="urn:microsoft.com/office/officeart/2008/layout/AlternatingHexagons"/>
    <dgm:cxn modelId="{DE9524E7-FBA6-4AEC-9836-D134F8C86217}" type="presParOf" srcId="{56E6A702-2DD7-4628-959C-B7A5C00889BC}" destId="{E2B52CD8-7E12-466B-B73F-FC295DBFDBDC}" srcOrd="4" destOrd="0" presId="urn:microsoft.com/office/officeart/2008/layout/AlternatingHexagons"/>
    <dgm:cxn modelId="{B1ECDEDA-F6F5-4287-AF41-382F456CA7A9}" type="presParOf" srcId="{E025440E-AB49-4D81-BBD4-0096F793CEEF}" destId="{75797646-6B2F-4B38-BB15-BF28F2B1625B}" srcOrd="5" destOrd="0" presId="urn:microsoft.com/office/officeart/2008/layout/AlternatingHexagons"/>
    <dgm:cxn modelId="{7AB65D00-1B78-46D4-909B-17B72184A39B}" type="presParOf" srcId="{E025440E-AB49-4D81-BBD4-0096F793CEEF}" destId="{5A3F253D-6244-4029-BD95-EADDB9D36744}" srcOrd="6" destOrd="0" presId="urn:microsoft.com/office/officeart/2008/layout/AlternatingHexagons"/>
    <dgm:cxn modelId="{54E8BE5C-8483-4743-9A61-C6AF3C8835D6}" type="presParOf" srcId="{5A3F253D-6244-4029-BD95-EADDB9D36744}" destId="{13EE0530-825F-4C93-87FD-D14026A032BA}" srcOrd="0" destOrd="0" presId="urn:microsoft.com/office/officeart/2008/layout/AlternatingHexagons"/>
    <dgm:cxn modelId="{6AA0F220-8B35-4CDC-8F61-96338F5F9F41}" type="presParOf" srcId="{5A3F253D-6244-4029-BD95-EADDB9D36744}" destId="{E698526A-7FA1-4DA6-8C2D-264DBD0C77F7}" srcOrd="1" destOrd="0" presId="urn:microsoft.com/office/officeart/2008/layout/AlternatingHexagons"/>
    <dgm:cxn modelId="{FB6286AD-44A0-49D1-94D9-3357B3272CAE}" type="presParOf" srcId="{5A3F253D-6244-4029-BD95-EADDB9D36744}" destId="{399E704F-9A52-405E-9D1F-15B619668E14}" srcOrd="2" destOrd="0" presId="urn:microsoft.com/office/officeart/2008/layout/AlternatingHexagons"/>
    <dgm:cxn modelId="{BB19CC07-B680-4034-A391-64AA056D3414}" type="presParOf" srcId="{5A3F253D-6244-4029-BD95-EADDB9D36744}" destId="{BA13FA6F-FFE2-4C09-8425-708309BD9B19}" srcOrd="3" destOrd="0" presId="urn:microsoft.com/office/officeart/2008/layout/AlternatingHexagons"/>
    <dgm:cxn modelId="{E1D98E7D-64AE-4716-8EF0-F115D6BD3FB7}" type="presParOf" srcId="{5A3F253D-6244-4029-BD95-EADDB9D36744}" destId="{66CCDBD8-1E85-4068-AE32-BDAD47B7630B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5866DD0-8067-45F8-9C94-06ED446458CF}" type="doc">
      <dgm:prSet loTypeId="urn:microsoft.com/office/officeart/2005/8/layout/gear1" loCatId="relationship" qsTypeId="urn:microsoft.com/office/officeart/2005/8/quickstyle/simple1" qsCatId="simple" csTypeId="urn:microsoft.com/office/officeart/2005/8/colors/accent1_3" csCatId="accent1" phldr="1"/>
      <dgm:spPr/>
    </dgm:pt>
    <dgm:pt modelId="{FB45002E-4D53-47C4-AC86-25D8B16CE0E7}">
      <dgm:prSet phldrT="[Texto]"/>
      <dgm:spPr/>
      <dgm:t>
        <a:bodyPr/>
        <a:lstStyle/>
        <a:p>
          <a:r>
            <a:rPr lang="es-CO" dirty="0" err="1"/>
            <a:t>Level</a:t>
          </a:r>
          <a:r>
            <a:rPr lang="es-CO" dirty="0"/>
            <a:t>.</a:t>
          </a:r>
          <a:endParaRPr lang="en-GB" dirty="0"/>
        </a:p>
      </dgm:t>
    </dgm:pt>
    <dgm:pt modelId="{E9F065AA-597C-4637-9126-73A99DE42A8D}" type="parTrans" cxnId="{E2D4696B-55D1-4656-B1EF-B398EE33250B}">
      <dgm:prSet/>
      <dgm:spPr/>
      <dgm:t>
        <a:bodyPr/>
        <a:lstStyle/>
        <a:p>
          <a:endParaRPr lang="en-GB"/>
        </a:p>
      </dgm:t>
    </dgm:pt>
    <dgm:pt modelId="{580E87B7-92D7-4E94-A8A0-C55B1A48EE85}" type="sibTrans" cxnId="{E2D4696B-55D1-4656-B1EF-B398EE33250B}">
      <dgm:prSet/>
      <dgm:spPr/>
      <dgm:t>
        <a:bodyPr/>
        <a:lstStyle/>
        <a:p>
          <a:endParaRPr lang="en-GB"/>
        </a:p>
      </dgm:t>
    </dgm:pt>
    <dgm:pt modelId="{274F3311-0027-417C-8E01-A34FF7A418F4}">
      <dgm:prSet phldrT="[Texto]"/>
      <dgm:spPr/>
      <dgm:t>
        <a:bodyPr/>
        <a:lstStyle/>
        <a:p>
          <a:r>
            <a:rPr lang="es-CO" dirty="0" err="1"/>
            <a:t>Interests</a:t>
          </a:r>
          <a:endParaRPr lang="en-GB" dirty="0"/>
        </a:p>
      </dgm:t>
    </dgm:pt>
    <dgm:pt modelId="{EBDF4E80-CC23-4591-9548-2453C759FC9E}" type="parTrans" cxnId="{67A06D1B-CAFC-4163-81BE-0B34F33E2969}">
      <dgm:prSet/>
      <dgm:spPr/>
      <dgm:t>
        <a:bodyPr/>
        <a:lstStyle/>
        <a:p>
          <a:endParaRPr lang="en-GB"/>
        </a:p>
      </dgm:t>
    </dgm:pt>
    <dgm:pt modelId="{51F834F1-2E8D-4B8B-ABBB-F01863799D88}" type="sibTrans" cxnId="{67A06D1B-CAFC-4163-81BE-0B34F33E2969}">
      <dgm:prSet/>
      <dgm:spPr/>
      <dgm:t>
        <a:bodyPr/>
        <a:lstStyle/>
        <a:p>
          <a:endParaRPr lang="en-GB"/>
        </a:p>
      </dgm:t>
    </dgm:pt>
    <dgm:pt modelId="{0933A2C7-32F4-4656-ADC6-9EB420FD6F4D}">
      <dgm:prSet phldrT="[Texto]"/>
      <dgm:spPr/>
      <dgm:t>
        <a:bodyPr/>
        <a:lstStyle/>
        <a:p>
          <a:r>
            <a:rPr lang="es-CO" dirty="0" err="1"/>
            <a:t>Age</a:t>
          </a:r>
          <a:r>
            <a:rPr lang="es-CO" dirty="0"/>
            <a:t>.</a:t>
          </a:r>
          <a:endParaRPr lang="en-GB" dirty="0"/>
        </a:p>
      </dgm:t>
    </dgm:pt>
    <dgm:pt modelId="{63BB9553-0048-49FA-9E45-53EBC425A063}" type="parTrans" cxnId="{00499FB6-9D27-4C56-BCFB-FF463BE197D2}">
      <dgm:prSet/>
      <dgm:spPr/>
      <dgm:t>
        <a:bodyPr/>
        <a:lstStyle/>
        <a:p>
          <a:endParaRPr lang="en-GB"/>
        </a:p>
      </dgm:t>
    </dgm:pt>
    <dgm:pt modelId="{6F1F7C9D-EF2F-4EEE-B9A6-63048BFF37AD}" type="sibTrans" cxnId="{00499FB6-9D27-4C56-BCFB-FF463BE197D2}">
      <dgm:prSet/>
      <dgm:spPr/>
      <dgm:t>
        <a:bodyPr/>
        <a:lstStyle/>
        <a:p>
          <a:endParaRPr lang="en-GB"/>
        </a:p>
      </dgm:t>
    </dgm:pt>
    <dgm:pt modelId="{225D6E89-6C5D-4105-9531-1FF3D06E1934}" type="pres">
      <dgm:prSet presAssocID="{15866DD0-8067-45F8-9C94-06ED446458CF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2888D4E0-6076-489E-9BE3-DD3CA6AA4C43}" type="pres">
      <dgm:prSet presAssocID="{FB45002E-4D53-47C4-AC86-25D8B16CE0E7}" presName="gear1" presStyleLbl="node1" presStyleIdx="0" presStyleCnt="3">
        <dgm:presLayoutVars>
          <dgm:chMax val="1"/>
          <dgm:bulletEnabled val="1"/>
        </dgm:presLayoutVars>
      </dgm:prSet>
      <dgm:spPr/>
    </dgm:pt>
    <dgm:pt modelId="{B22570E9-D5A6-4E6F-92B4-DB446959D8FB}" type="pres">
      <dgm:prSet presAssocID="{FB45002E-4D53-47C4-AC86-25D8B16CE0E7}" presName="gear1srcNode" presStyleLbl="node1" presStyleIdx="0" presStyleCnt="3"/>
      <dgm:spPr/>
    </dgm:pt>
    <dgm:pt modelId="{551A0F68-23E2-463A-B9C5-2AAA92F871AC}" type="pres">
      <dgm:prSet presAssocID="{FB45002E-4D53-47C4-AC86-25D8B16CE0E7}" presName="gear1dstNode" presStyleLbl="node1" presStyleIdx="0" presStyleCnt="3"/>
      <dgm:spPr/>
    </dgm:pt>
    <dgm:pt modelId="{3C3E3870-7635-4204-A233-CA1BCD089F74}" type="pres">
      <dgm:prSet presAssocID="{274F3311-0027-417C-8E01-A34FF7A418F4}" presName="gear2" presStyleLbl="node1" presStyleIdx="1" presStyleCnt="3">
        <dgm:presLayoutVars>
          <dgm:chMax val="1"/>
          <dgm:bulletEnabled val="1"/>
        </dgm:presLayoutVars>
      </dgm:prSet>
      <dgm:spPr/>
    </dgm:pt>
    <dgm:pt modelId="{FAEF6CA5-6407-416B-92C6-15821E5DFC70}" type="pres">
      <dgm:prSet presAssocID="{274F3311-0027-417C-8E01-A34FF7A418F4}" presName="gear2srcNode" presStyleLbl="node1" presStyleIdx="1" presStyleCnt="3"/>
      <dgm:spPr/>
    </dgm:pt>
    <dgm:pt modelId="{586BB01B-6EBE-4E70-98B5-3CF1A4183238}" type="pres">
      <dgm:prSet presAssocID="{274F3311-0027-417C-8E01-A34FF7A418F4}" presName="gear2dstNode" presStyleLbl="node1" presStyleIdx="1" presStyleCnt="3"/>
      <dgm:spPr/>
    </dgm:pt>
    <dgm:pt modelId="{09A39859-AA34-426E-8905-47DFBCB6B76F}" type="pres">
      <dgm:prSet presAssocID="{0933A2C7-32F4-4656-ADC6-9EB420FD6F4D}" presName="gear3" presStyleLbl="node1" presStyleIdx="2" presStyleCnt="3"/>
      <dgm:spPr/>
    </dgm:pt>
    <dgm:pt modelId="{747012AA-9BF3-419E-BE63-C8DD711FB686}" type="pres">
      <dgm:prSet presAssocID="{0933A2C7-32F4-4656-ADC6-9EB420FD6F4D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969BCF93-D469-4CEF-BC32-080B6D70AF01}" type="pres">
      <dgm:prSet presAssocID="{0933A2C7-32F4-4656-ADC6-9EB420FD6F4D}" presName="gear3srcNode" presStyleLbl="node1" presStyleIdx="2" presStyleCnt="3"/>
      <dgm:spPr/>
    </dgm:pt>
    <dgm:pt modelId="{043C09F7-786D-4ABC-89CC-398C53CA1B95}" type="pres">
      <dgm:prSet presAssocID="{0933A2C7-32F4-4656-ADC6-9EB420FD6F4D}" presName="gear3dstNode" presStyleLbl="node1" presStyleIdx="2" presStyleCnt="3"/>
      <dgm:spPr/>
    </dgm:pt>
    <dgm:pt modelId="{14EB8451-B97F-41A0-9B87-C2D9D8AFC350}" type="pres">
      <dgm:prSet presAssocID="{580E87B7-92D7-4E94-A8A0-C55B1A48EE85}" presName="connector1" presStyleLbl="sibTrans2D1" presStyleIdx="0" presStyleCnt="3"/>
      <dgm:spPr/>
    </dgm:pt>
    <dgm:pt modelId="{F8EEA80D-9FB4-4D31-A285-AC74B9DD7552}" type="pres">
      <dgm:prSet presAssocID="{51F834F1-2E8D-4B8B-ABBB-F01863799D88}" presName="connector2" presStyleLbl="sibTrans2D1" presStyleIdx="1" presStyleCnt="3"/>
      <dgm:spPr/>
    </dgm:pt>
    <dgm:pt modelId="{89CB4438-9214-4FEE-A5F3-6EC230909507}" type="pres">
      <dgm:prSet presAssocID="{6F1F7C9D-EF2F-4EEE-B9A6-63048BFF37AD}" presName="connector3" presStyleLbl="sibTrans2D1" presStyleIdx="2" presStyleCnt="3"/>
      <dgm:spPr/>
    </dgm:pt>
  </dgm:ptLst>
  <dgm:cxnLst>
    <dgm:cxn modelId="{67A06D1B-CAFC-4163-81BE-0B34F33E2969}" srcId="{15866DD0-8067-45F8-9C94-06ED446458CF}" destId="{274F3311-0027-417C-8E01-A34FF7A418F4}" srcOrd="1" destOrd="0" parTransId="{EBDF4E80-CC23-4591-9548-2453C759FC9E}" sibTransId="{51F834F1-2E8D-4B8B-ABBB-F01863799D88}"/>
    <dgm:cxn modelId="{7D05EA1E-0DC4-4C00-9B78-069459B8CD6B}" type="presOf" srcId="{274F3311-0027-417C-8E01-A34FF7A418F4}" destId="{FAEF6CA5-6407-416B-92C6-15821E5DFC70}" srcOrd="1" destOrd="0" presId="urn:microsoft.com/office/officeart/2005/8/layout/gear1"/>
    <dgm:cxn modelId="{51595425-E7BA-409D-959B-0808AEE76B3E}" type="presOf" srcId="{6F1F7C9D-EF2F-4EEE-B9A6-63048BFF37AD}" destId="{89CB4438-9214-4FEE-A5F3-6EC230909507}" srcOrd="0" destOrd="0" presId="urn:microsoft.com/office/officeart/2005/8/layout/gear1"/>
    <dgm:cxn modelId="{ED53E33C-781F-4679-9EAF-7A31CA47590B}" type="presOf" srcId="{15866DD0-8067-45F8-9C94-06ED446458CF}" destId="{225D6E89-6C5D-4105-9531-1FF3D06E1934}" srcOrd="0" destOrd="0" presId="urn:microsoft.com/office/officeart/2005/8/layout/gear1"/>
    <dgm:cxn modelId="{85D2AF62-F578-4424-A191-1FCD80B64CDC}" type="presOf" srcId="{FB45002E-4D53-47C4-AC86-25D8B16CE0E7}" destId="{B22570E9-D5A6-4E6F-92B4-DB446959D8FB}" srcOrd="1" destOrd="0" presId="urn:microsoft.com/office/officeart/2005/8/layout/gear1"/>
    <dgm:cxn modelId="{79E03F69-8BDA-49AF-B519-CB1029E58EDE}" type="presOf" srcId="{274F3311-0027-417C-8E01-A34FF7A418F4}" destId="{3C3E3870-7635-4204-A233-CA1BCD089F74}" srcOrd="0" destOrd="0" presId="urn:microsoft.com/office/officeart/2005/8/layout/gear1"/>
    <dgm:cxn modelId="{E2D4696B-55D1-4656-B1EF-B398EE33250B}" srcId="{15866DD0-8067-45F8-9C94-06ED446458CF}" destId="{FB45002E-4D53-47C4-AC86-25D8B16CE0E7}" srcOrd="0" destOrd="0" parTransId="{E9F065AA-597C-4637-9126-73A99DE42A8D}" sibTransId="{580E87B7-92D7-4E94-A8A0-C55B1A48EE85}"/>
    <dgm:cxn modelId="{58BEE574-E711-461E-9D30-30B36164EED6}" type="presOf" srcId="{0933A2C7-32F4-4656-ADC6-9EB420FD6F4D}" destId="{09A39859-AA34-426E-8905-47DFBCB6B76F}" srcOrd="0" destOrd="0" presId="urn:microsoft.com/office/officeart/2005/8/layout/gear1"/>
    <dgm:cxn modelId="{D2F9D086-B653-4423-AC83-5615DC2F1B80}" type="presOf" srcId="{0933A2C7-32F4-4656-ADC6-9EB420FD6F4D}" destId="{747012AA-9BF3-419E-BE63-C8DD711FB686}" srcOrd="1" destOrd="0" presId="urn:microsoft.com/office/officeart/2005/8/layout/gear1"/>
    <dgm:cxn modelId="{50A9A08F-0540-4511-922A-029979808E62}" type="presOf" srcId="{580E87B7-92D7-4E94-A8A0-C55B1A48EE85}" destId="{14EB8451-B97F-41A0-9B87-C2D9D8AFC350}" srcOrd="0" destOrd="0" presId="urn:microsoft.com/office/officeart/2005/8/layout/gear1"/>
    <dgm:cxn modelId="{91C2E48F-4DCE-4624-B29F-231E4B1D4C10}" type="presOf" srcId="{274F3311-0027-417C-8E01-A34FF7A418F4}" destId="{586BB01B-6EBE-4E70-98B5-3CF1A4183238}" srcOrd="2" destOrd="0" presId="urn:microsoft.com/office/officeart/2005/8/layout/gear1"/>
    <dgm:cxn modelId="{B9C3D8AF-A6E3-4E88-81C9-3DA1BEDDCDB5}" type="presOf" srcId="{FB45002E-4D53-47C4-AC86-25D8B16CE0E7}" destId="{2888D4E0-6076-489E-9BE3-DD3CA6AA4C43}" srcOrd="0" destOrd="0" presId="urn:microsoft.com/office/officeart/2005/8/layout/gear1"/>
    <dgm:cxn modelId="{00499FB6-9D27-4C56-BCFB-FF463BE197D2}" srcId="{15866DD0-8067-45F8-9C94-06ED446458CF}" destId="{0933A2C7-32F4-4656-ADC6-9EB420FD6F4D}" srcOrd="2" destOrd="0" parTransId="{63BB9553-0048-49FA-9E45-53EBC425A063}" sibTransId="{6F1F7C9D-EF2F-4EEE-B9A6-63048BFF37AD}"/>
    <dgm:cxn modelId="{C14E09C0-5AE2-4314-ADB2-AA34BB1BD91B}" type="presOf" srcId="{0933A2C7-32F4-4656-ADC6-9EB420FD6F4D}" destId="{043C09F7-786D-4ABC-89CC-398C53CA1B95}" srcOrd="3" destOrd="0" presId="urn:microsoft.com/office/officeart/2005/8/layout/gear1"/>
    <dgm:cxn modelId="{7D3969C5-4F36-496E-B230-4348D36700DF}" type="presOf" srcId="{51F834F1-2E8D-4B8B-ABBB-F01863799D88}" destId="{F8EEA80D-9FB4-4D31-A285-AC74B9DD7552}" srcOrd="0" destOrd="0" presId="urn:microsoft.com/office/officeart/2005/8/layout/gear1"/>
    <dgm:cxn modelId="{DEE091F8-7172-46E1-BCF0-8DEA7EEC7F9C}" type="presOf" srcId="{0933A2C7-32F4-4656-ADC6-9EB420FD6F4D}" destId="{969BCF93-D469-4CEF-BC32-080B6D70AF01}" srcOrd="2" destOrd="0" presId="urn:microsoft.com/office/officeart/2005/8/layout/gear1"/>
    <dgm:cxn modelId="{5434ABFB-3EA0-448F-BAC9-A0262958A077}" type="presOf" srcId="{FB45002E-4D53-47C4-AC86-25D8B16CE0E7}" destId="{551A0F68-23E2-463A-B9C5-2AAA92F871AC}" srcOrd="2" destOrd="0" presId="urn:microsoft.com/office/officeart/2005/8/layout/gear1"/>
    <dgm:cxn modelId="{189CCC72-3D8A-48AB-8A8A-9CF2C9F3CACD}" type="presParOf" srcId="{225D6E89-6C5D-4105-9531-1FF3D06E1934}" destId="{2888D4E0-6076-489E-9BE3-DD3CA6AA4C43}" srcOrd="0" destOrd="0" presId="urn:microsoft.com/office/officeart/2005/8/layout/gear1"/>
    <dgm:cxn modelId="{AC80A466-3DC9-4413-A7E4-0E2D942C4B66}" type="presParOf" srcId="{225D6E89-6C5D-4105-9531-1FF3D06E1934}" destId="{B22570E9-D5A6-4E6F-92B4-DB446959D8FB}" srcOrd="1" destOrd="0" presId="urn:microsoft.com/office/officeart/2005/8/layout/gear1"/>
    <dgm:cxn modelId="{096DEDEF-7421-4B7D-B4C8-D08D45D9B4E7}" type="presParOf" srcId="{225D6E89-6C5D-4105-9531-1FF3D06E1934}" destId="{551A0F68-23E2-463A-B9C5-2AAA92F871AC}" srcOrd="2" destOrd="0" presId="urn:microsoft.com/office/officeart/2005/8/layout/gear1"/>
    <dgm:cxn modelId="{F057489C-30C5-4FEC-8DE9-21A6B5E9B7C7}" type="presParOf" srcId="{225D6E89-6C5D-4105-9531-1FF3D06E1934}" destId="{3C3E3870-7635-4204-A233-CA1BCD089F74}" srcOrd="3" destOrd="0" presId="urn:microsoft.com/office/officeart/2005/8/layout/gear1"/>
    <dgm:cxn modelId="{4F7D47CC-A3C4-48A9-888D-D2ADCA17F825}" type="presParOf" srcId="{225D6E89-6C5D-4105-9531-1FF3D06E1934}" destId="{FAEF6CA5-6407-416B-92C6-15821E5DFC70}" srcOrd="4" destOrd="0" presId="urn:microsoft.com/office/officeart/2005/8/layout/gear1"/>
    <dgm:cxn modelId="{BEF7A24D-01CB-4922-B0B4-A974908EDEA4}" type="presParOf" srcId="{225D6E89-6C5D-4105-9531-1FF3D06E1934}" destId="{586BB01B-6EBE-4E70-98B5-3CF1A4183238}" srcOrd="5" destOrd="0" presId="urn:microsoft.com/office/officeart/2005/8/layout/gear1"/>
    <dgm:cxn modelId="{2B025DA5-CFA2-42FF-AB09-43FE4C2ACF9C}" type="presParOf" srcId="{225D6E89-6C5D-4105-9531-1FF3D06E1934}" destId="{09A39859-AA34-426E-8905-47DFBCB6B76F}" srcOrd="6" destOrd="0" presId="urn:microsoft.com/office/officeart/2005/8/layout/gear1"/>
    <dgm:cxn modelId="{EF294116-E504-445B-969A-B0DEEEB8355A}" type="presParOf" srcId="{225D6E89-6C5D-4105-9531-1FF3D06E1934}" destId="{747012AA-9BF3-419E-BE63-C8DD711FB686}" srcOrd="7" destOrd="0" presId="urn:microsoft.com/office/officeart/2005/8/layout/gear1"/>
    <dgm:cxn modelId="{E0A855D7-913A-4849-94F3-51085EE3AA94}" type="presParOf" srcId="{225D6E89-6C5D-4105-9531-1FF3D06E1934}" destId="{969BCF93-D469-4CEF-BC32-080B6D70AF01}" srcOrd="8" destOrd="0" presId="urn:microsoft.com/office/officeart/2005/8/layout/gear1"/>
    <dgm:cxn modelId="{B9C97B06-7D86-48F6-B8E6-EB8457CC19AB}" type="presParOf" srcId="{225D6E89-6C5D-4105-9531-1FF3D06E1934}" destId="{043C09F7-786D-4ABC-89CC-398C53CA1B95}" srcOrd="9" destOrd="0" presId="urn:microsoft.com/office/officeart/2005/8/layout/gear1"/>
    <dgm:cxn modelId="{964F42AC-4A1E-42FE-8A47-4888D896F966}" type="presParOf" srcId="{225D6E89-6C5D-4105-9531-1FF3D06E1934}" destId="{14EB8451-B97F-41A0-9B87-C2D9D8AFC350}" srcOrd="10" destOrd="0" presId="urn:microsoft.com/office/officeart/2005/8/layout/gear1"/>
    <dgm:cxn modelId="{3C5B0920-E057-44F5-8035-3848D7253D09}" type="presParOf" srcId="{225D6E89-6C5D-4105-9531-1FF3D06E1934}" destId="{F8EEA80D-9FB4-4D31-A285-AC74B9DD7552}" srcOrd="11" destOrd="0" presId="urn:microsoft.com/office/officeart/2005/8/layout/gear1"/>
    <dgm:cxn modelId="{F8DF7ADD-72AF-4C12-A50E-F01254B458F1}" type="presParOf" srcId="{225D6E89-6C5D-4105-9531-1FF3D06E1934}" destId="{89CB4438-9214-4FEE-A5F3-6EC230909507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77BDB9E-D847-4B73-B54B-798A29D0913B}" type="doc">
      <dgm:prSet loTypeId="urn:microsoft.com/office/officeart/2005/8/layout/hList6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GB"/>
        </a:p>
      </dgm:t>
    </dgm:pt>
    <dgm:pt modelId="{B35A2858-89D2-4D97-B54F-F46321227C8E}">
      <dgm:prSet phldrT="[Texto]"/>
      <dgm:spPr/>
      <dgm:t>
        <a:bodyPr/>
        <a:lstStyle/>
        <a:p>
          <a:pPr algn="ctr"/>
          <a:r>
            <a:rPr lang="es-CO" dirty="0" err="1"/>
            <a:t>Elementary</a:t>
          </a:r>
          <a:r>
            <a:rPr lang="es-CO" dirty="0"/>
            <a:t>.</a:t>
          </a:r>
          <a:endParaRPr lang="en-GB" dirty="0"/>
        </a:p>
      </dgm:t>
    </dgm:pt>
    <dgm:pt modelId="{64DEADCD-3E7D-4CE9-9612-A459E6BA8285}" type="parTrans" cxnId="{3DE4C630-0B52-4D76-8ED9-F79F8C778F95}">
      <dgm:prSet/>
      <dgm:spPr/>
      <dgm:t>
        <a:bodyPr/>
        <a:lstStyle/>
        <a:p>
          <a:pPr algn="ctr"/>
          <a:endParaRPr lang="en-GB"/>
        </a:p>
      </dgm:t>
    </dgm:pt>
    <dgm:pt modelId="{9E6F8CC7-2B30-4FFF-B2B2-F38DEF4751A5}" type="sibTrans" cxnId="{3DE4C630-0B52-4D76-8ED9-F79F8C778F95}">
      <dgm:prSet/>
      <dgm:spPr/>
      <dgm:t>
        <a:bodyPr/>
        <a:lstStyle/>
        <a:p>
          <a:pPr algn="ctr"/>
          <a:endParaRPr lang="en-GB"/>
        </a:p>
      </dgm:t>
    </dgm:pt>
    <dgm:pt modelId="{0D95363C-91E6-4123-BF2B-F28EAABB1B19}">
      <dgm:prSet phldrT="[Texto]"/>
      <dgm:spPr/>
      <dgm:t>
        <a:bodyPr/>
        <a:lstStyle/>
        <a:p>
          <a:pPr algn="ctr"/>
          <a:r>
            <a:rPr lang="es-CO" dirty="0" err="1"/>
            <a:t>Study</a:t>
          </a:r>
          <a:r>
            <a:rPr lang="es-CO" dirty="0"/>
            <a:t> of </a:t>
          </a:r>
          <a:r>
            <a:rPr lang="es-CO" dirty="0" err="1"/>
            <a:t>the</a:t>
          </a:r>
          <a:r>
            <a:rPr lang="es-CO" dirty="0"/>
            <a:t> </a:t>
          </a:r>
          <a:r>
            <a:rPr lang="es-CO" dirty="0" err="1"/>
            <a:t>topic</a:t>
          </a:r>
          <a:r>
            <a:rPr lang="es-CO" dirty="0"/>
            <a:t> and </a:t>
          </a:r>
          <a:r>
            <a:rPr lang="es-CO" dirty="0" err="1"/>
            <a:t>then</a:t>
          </a:r>
          <a:r>
            <a:rPr lang="es-CO" dirty="0"/>
            <a:t> </a:t>
          </a:r>
          <a:r>
            <a:rPr lang="es-CO" dirty="0" err="1"/>
            <a:t>writing</a:t>
          </a:r>
          <a:r>
            <a:rPr lang="es-CO" dirty="0"/>
            <a:t>.</a:t>
          </a:r>
          <a:endParaRPr lang="en-GB" dirty="0"/>
        </a:p>
      </dgm:t>
    </dgm:pt>
    <dgm:pt modelId="{55586E8F-E5DA-4281-9960-7EE4C490B244}" type="parTrans" cxnId="{AC4E6943-CA18-471F-8C54-1C664CB11548}">
      <dgm:prSet/>
      <dgm:spPr/>
      <dgm:t>
        <a:bodyPr/>
        <a:lstStyle/>
        <a:p>
          <a:pPr algn="ctr"/>
          <a:endParaRPr lang="en-GB"/>
        </a:p>
      </dgm:t>
    </dgm:pt>
    <dgm:pt modelId="{E061A40F-D7D1-4B9A-8484-7BFFD0E80149}" type="sibTrans" cxnId="{AC4E6943-CA18-471F-8C54-1C664CB11548}">
      <dgm:prSet/>
      <dgm:spPr/>
      <dgm:t>
        <a:bodyPr/>
        <a:lstStyle/>
        <a:p>
          <a:pPr algn="ctr"/>
          <a:endParaRPr lang="en-GB"/>
        </a:p>
      </dgm:t>
    </dgm:pt>
    <dgm:pt modelId="{374A9C71-EE9A-4A0C-A67D-3CEB0103C17B}">
      <dgm:prSet phldrT="[Texto]"/>
      <dgm:spPr/>
      <dgm:t>
        <a:bodyPr/>
        <a:lstStyle/>
        <a:p>
          <a:pPr algn="ctr"/>
          <a:r>
            <a:rPr lang="es-CO" dirty="0" err="1"/>
            <a:t>Intermediate</a:t>
          </a:r>
          <a:r>
            <a:rPr lang="es-CO" dirty="0"/>
            <a:t>.</a:t>
          </a:r>
          <a:endParaRPr lang="en-GB" dirty="0"/>
        </a:p>
      </dgm:t>
    </dgm:pt>
    <dgm:pt modelId="{12210B81-3EC6-4762-BEE6-9F8BA3E44C6F}" type="parTrans" cxnId="{98C668A4-B4B9-4537-BCBF-B3D1E5C92164}">
      <dgm:prSet/>
      <dgm:spPr/>
      <dgm:t>
        <a:bodyPr/>
        <a:lstStyle/>
        <a:p>
          <a:pPr algn="ctr"/>
          <a:endParaRPr lang="en-GB"/>
        </a:p>
      </dgm:t>
    </dgm:pt>
    <dgm:pt modelId="{EA39048E-D7EF-47B2-BD9A-B04FE1C9F002}" type="sibTrans" cxnId="{98C668A4-B4B9-4537-BCBF-B3D1E5C92164}">
      <dgm:prSet/>
      <dgm:spPr/>
      <dgm:t>
        <a:bodyPr/>
        <a:lstStyle/>
        <a:p>
          <a:pPr algn="ctr"/>
          <a:endParaRPr lang="en-GB"/>
        </a:p>
      </dgm:t>
    </dgm:pt>
    <dgm:pt modelId="{576A5139-1254-424E-93B5-CA87718CE3B3}">
      <dgm:prSet phldrT="[Texto]"/>
      <dgm:spPr/>
      <dgm:t>
        <a:bodyPr/>
        <a:lstStyle/>
        <a:p>
          <a:pPr algn="ctr"/>
          <a:r>
            <a:rPr lang="es-CO" dirty="0" err="1"/>
            <a:t>Staments</a:t>
          </a:r>
          <a:r>
            <a:rPr lang="es-CO" dirty="0"/>
            <a:t> </a:t>
          </a:r>
          <a:r>
            <a:rPr lang="es-CO" dirty="0" err="1"/>
            <a:t>for</a:t>
          </a:r>
          <a:r>
            <a:rPr lang="es-CO" dirty="0"/>
            <a:t> </a:t>
          </a:r>
          <a:r>
            <a:rPr lang="es-CO" dirty="0" err="1"/>
            <a:t>writing</a:t>
          </a:r>
          <a:r>
            <a:rPr lang="es-CO" dirty="0"/>
            <a:t>.</a:t>
          </a:r>
          <a:endParaRPr lang="en-GB" dirty="0"/>
        </a:p>
      </dgm:t>
    </dgm:pt>
    <dgm:pt modelId="{FF55C633-6510-4ED6-B994-D179DFE19637}" type="parTrans" cxnId="{937B1CA1-0778-4DC6-B12E-CC1053FB15F1}">
      <dgm:prSet/>
      <dgm:spPr/>
      <dgm:t>
        <a:bodyPr/>
        <a:lstStyle/>
        <a:p>
          <a:pPr algn="ctr"/>
          <a:endParaRPr lang="en-GB"/>
        </a:p>
      </dgm:t>
    </dgm:pt>
    <dgm:pt modelId="{73E91F79-0A96-4B11-861F-2FDBA5ADE2D9}" type="sibTrans" cxnId="{937B1CA1-0778-4DC6-B12E-CC1053FB15F1}">
      <dgm:prSet/>
      <dgm:spPr/>
      <dgm:t>
        <a:bodyPr/>
        <a:lstStyle/>
        <a:p>
          <a:pPr algn="ctr"/>
          <a:endParaRPr lang="en-GB"/>
        </a:p>
      </dgm:t>
    </dgm:pt>
    <dgm:pt modelId="{D57D1C27-78FD-4432-A917-A27D5B881CAA}">
      <dgm:prSet phldrT="[Texto]"/>
      <dgm:spPr/>
      <dgm:t>
        <a:bodyPr/>
        <a:lstStyle/>
        <a:p>
          <a:pPr algn="ctr"/>
          <a:r>
            <a:rPr lang="es-CO" dirty="0" err="1"/>
            <a:t>Advanced</a:t>
          </a:r>
          <a:r>
            <a:rPr lang="es-CO" dirty="0"/>
            <a:t>.</a:t>
          </a:r>
          <a:endParaRPr lang="en-GB" dirty="0"/>
        </a:p>
      </dgm:t>
    </dgm:pt>
    <dgm:pt modelId="{EB95E9C8-8C0B-448B-9121-4368DFDF8D4A}" type="parTrans" cxnId="{1B39CA97-D55C-4987-93B7-778B8BD6E243}">
      <dgm:prSet/>
      <dgm:spPr/>
      <dgm:t>
        <a:bodyPr/>
        <a:lstStyle/>
        <a:p>
          <a:pPr algn="ctr"/>
          <a:endParaRPr lang="en-GB"/>
        </a:p>
      </dgm:t>
    </dgm:pt>
    <dgm:pt modelId="{929ABDF0-583E-4D55-A550-F175B4DBEE61}" type="sibTrans" cxnId="{1B39CA97-D55C-4987-93B7-778B8BD6E243}">
      <dgm:prSet/>
      <dgm:spPr/>
      <dgm:t>
        <a:bodyPr/>
        <a:lstStyle/>
        <a:p>
          <a:pPr algn="ctr"/>
          <a:endParaRPr lang="en-GB"/>
        </a:p>
      </dgm:t>
    </dgm:pt>
    <dgm:pt modelId="{AA8A24FF-10F8-49B0-8537-025F58BD5172}">
      <dgm:prSet phldrT="[Texto]"/>
      <dgm:spPr/>
      <dgm:t>
        <a:bodyPr/>
        <a:lstStyle/>
        <a:p>
          <a:pPr algn="ctr"/>
          <a:r>
            <a:rPr lang="es-CO" dirty="0" err="1"/>
            <a:t>Upper</a:t>
          </a:r>
          <a:r>
            <a:rPr lang="es-CO" dirty="0"/>
            <a:t> </a:t>
          </a:r>
          <a:r>
            <a:rPr lang="es-CO" dirty="0" err="1"/>
            <a:t>intermediate</a:t>
          </a:r>
          <a:r>
            <a:rPr lang="es-CO" dirty="0"/>
            <a:t>.</a:t>
          </a:r>
          <a:endParaRPr lang="en-GB" dirty="0"/>
        </a:p>
      </dgm:t>
    </dgm:pt>
    <dgm:pt modelId="{E8D4BAA6-AF09-438E-AC6D-1F833094FD58}" type="parTrans" cxnId="{D7187058-4D3D-4482-A4D5-852111DAB86C}">
      <dgm:prSet/>
      <dgm:spPr/>
      <dgm:t>
        <a:bodyPr/>
        <a:lstStyle/>
        <a:p>
          <a:pPr algn="ctr"/>
          <a:endParaRPr lang="en-GB"/>
        </a:p>
      </dgm:t>
    </dgm:pt>
    <dgm:pt modelId="{C57A36A9-5057-42DE-9CBA-1FEA475B2CA8}" type="sibTrans" cxnId="{D7187058-4D3D-4482-A4D5-852111DAB86C}">
      <dgm:prSet/>
      <dgm:spPr/>
      <dgm:t>
        <a:bodyPr/>
        <a:lstStyle/>
        <a:p>
          <a:pPr algn="ctr"/>
          <a:endParaRPr lang="en-GB"/>
        </a:p>
      </dgm:t>
    </dgm:pt>
    <dgm:pt modelId="{FA56637E-66C6-418B-AAA7-09C9A291030C}">
      <dgm:prSet phldrT="[Texto]"/>
      <dgm:spPr/>
      <dgm:t>
        <a:bodyPr/>
        <a:lstStyle/>
        <a:p>
          <a:pPr algn="ctr"/>
          <a:r>
            <a:rPr lang="es-CO" dirty="0" err="1"/>
            <a:t>Advanced</a:t>
          </a:r>
          <a:r>
            <a:rPr lang="es-CO" dirty="0"/>
            <a:t> </a:t>
          </a:r>
          <a:r>
            <a:rPr lang="es-CO" dirty="0" err="1"/>
            <a:t>level</a:t>
          </a:r>
          <a:r>
            <a:rPr lang="es-CO" dirty="0"/>
            <a:t>.</a:t>
          </a:r>
          <a:endParaRPr lang="en-GB" dirty="0"/>
        </a:p>
      </dgm:t>
    </dgm:pt>
    <dgm:pt modelId="{6DCF5F45-9BEC-45E8-9351-E4608A321936}" type="parTrans" cxnId="{0F6F5390-1A97-4343-A56B-AFBB75809240}">
      <dgm:prSet/>
      <dgm:spPr/>
      <dgm:t>
        <a:bodyPr/>
        <a:lstStyle/>
        <a:p>
          <a:pPr algn="ctr"/>
          <a:endParaRPr lang="en-GB"/>
        </a:p>
      </dgm:t>
    </dgm:pt>
    <dgm:pt modelId="{8D5111E3-27B1-4FDA-9F74-EEB2E5A5AFDA}" type="sibTrans" cxnId="{0F6F5390-1A97-4343-A56B-AFBB75809240}">
      <dgm:prSet/>
      <dgm:spPr/>
      <dgm:t>
        <a:bodyPr/>
        <a:lstStyle/>
        <a:p>
          <a:pPr algn="ctr"/>
          <a:endParaRPr lang="en-GB"/>
        </a:p>
      </dgm:t>
    </dgm:pt>
    <dgm:pt modelId="{803B7D5E-4230-423D-8194-9033D82D4234}">
      <dgm:prSet/>
      <dgm:spPr/>
      <dgm:t>
        <a:bodyPr/>
        <a:lstStyle/>
        <a:p>
          <a:pPr algn="ctr"/>
          <a:r>
            <a:rPr lang="es-CO" dirty="0" err="1"/>
            <a:t>Opinion</a:t>
          </a:r>
          <a:r>
            <a:rPr lang="es-CO" dirty="0"/>
            <a:t> </a:t>
          </a:r>
          <a:r>
            <a:rPr lang="es-CO" dirty="0" err="1"/>
            <a:t>or</a:t>
          </a:r>
          <a:r>
            <a:rPr lang="es-CO" dirty="0"/>
            <a:t> position </a:t>
          </a:r>
          <a:r>
            <a:rPr lang="es-CO" dirty="0" err="1"/>
            <a:t>about</a:t>
          </a:r>
          <a:r>
            <a:rPr lang="es-CO" dirty="0"/>
            <a:t> a </a:t>
          </a:r>
          <a:r>
            <a:rPr lang="es-CO" dirty="0" err="1"/>
            <a:t>topic</a:t>
          </a:r>
          <a:r>
            <a:rPr lang="es-CO" dirty="0"/>
            <a:t>.</a:t>
          </a:r>
          <a:endParaRPr lang="en-GB" dirty="0"/>
        </a:p>
      </dgm:t>
    </dgm:pt>
    <dgm:pt modelId="{11943BED-0A97-430C-AB7B-CF98DBDD4C09}" type="parTrans" cxnId="{78869D24-8770-41AB-887B-BBBD95B5DFA5}">
      <dgm:prSet/>
      <dgm:spPr/>
      <dgm:t>
        <a:bodyPr/>
        <a:lstStyle/>
        <a:p>
          <a:pPr algn="ctr"/>
          <a:endParaRPr lang="en-GB"/>
        </a:p>
      </dgm:t>
    </dgm:pt>
    <dgm:pt modelId="{A9F591F8-FB7E-4B1A-B228-9156BB4845E2}" type="sibTrans" cxnId="{78869D24-8770-41AB-887B-BBBD95B5DFA5}">
      <dgm:prSet/>
      <dgm:spPr/>
      <dgm:t>
        <a:bodyPr/>
        <a:lstStyle/>
        <a:p>
          <a:pPr algn="ctr"/>
          <a:endParaRPr lang="en-GB"/>
        </a:p>
      </dgm:t>
    </dgm:pt>
    <dgm:pt modelId="{8B145E26-3D3B-47A7-AB9B-A6BBFEF7F933}">
      <dgm:prSet phldrT="[Texto]"/>
      <dgm:spPr/>
      <dgm:t>
        <a:bodyPr/>
        <a:lstStyle/>
        <a:p>
          <a:pPr algn="ctr"/>
          <a:r>
            <a:rPr lang="es-CO" dirty="0"/>
            <a:t>Produce </a:t>
          </a:r>
          <a:r>
            <a:rPr lang="es-CO" dirty="0" err="1"/>
            <a:t>something</a:t>
          </a:r>
          <a:r>
            <a:rPr lang="es-CO" dirty="0"/>
            <a:t> </a:t>
          </a:r>
          <a:r>
            <a:rPr lang="es-CO" dirty="0" err="1"/>
            <a:t>alike</a:t>
          </a:r>
          <a:r>
            <a:rPr lang="es-CO" dirty="0"/>
            <a:t>.</a:t>
          </a:r>
          <a:endParaRPr lang="en-GB" dirty="0"/>
        </a:p>
      </dgm:t>
    </dgm:pt>
    <dgm:pt modelId="{7DDC72C2-A787-41A7-BC4A-1B7211CED162}" type="parTrans" cxnId="{3A1419CB-D7B0-45CA-AD13-352661C40520}">
      <dgm:prSet/>
      <dgm:spPr/>
      <dgm:t>
        <a:bodyPr/>
        <a:lstStyle/>
        <a:p>
          <a:pPr algn="ctr"/>
          <a:endParaRPr lang="en-GB"/>
        </a:p>
      </dgm:t>
    </dgm:pt>
    <dgm:pt modelId="{CC03D8E1-79FC-43E8-B5CA-1247FB89F4BB}" type="sibTrans" cxnId="{3A1419CB-D7B0-45CA-AD13-352661C40520}">
      <dgm:prSet/>
      <dgm:spPr/>
      <dgm:t>
        <a:bodyPr/>
        <a:lstStyle/>
        <a:p>
          <a:pPr algn="ctr"/>
          <a:endParaRPr lang="en-GB"/>
        </a:p>
      </dgm:t>
    </dgm:pt>
    <dgm:pt modelId="{0B50D2CA-2050-4331-AC34-198644D34A70}" type="pres">
      <dgm:prSet presAssocID="{377BDB9E-D847-4B73-B54B-798A29D0913B}" presName="Name0" presStyleCnt="0">
        <dgm:presLayoutVars>
          <dgm:dir/>
          <dgm:resizeHandles val="exact"/>
        </dgm:presLayoutVars>
      </dgm:prSet>
      <dgm:spPr/>
    </dgm:pt>
    <dgm:pt modelId="{4EFF0EE9-E8FA-4FDA-9BD0-629F674112DB}" type="pres">
      <dgm:prSet presAssocID="{B35A2858-89D2-4D97-B54F-F46321227C8E}" presName="node" presStyleLbl="node1" presStyleIdx="0" presStyleCnt="3">
        <dgm:presLayoutVars>
          <dgm:bulletEnabled val="1"/>
        </dgm:presLayoutVars>
      </dgm:prSet>
      <dgm:spPr/>
    </dgm:pt>
    <dgm:pt modelId="{82FC9363-3038-408E-BE49-175B6952AD55}" type="pres">
      <dgm:prSet presAssocID="{9E6F8CC7-2B30-4FFF-B2B2-F38DEF4751A5}" presName="sibTrans" presStyleCnt="0"/>
      <dgm:spPr/>
    </dgm:pt>
    <dgm:pt modelId="{DCB302BF-A7C4-46F9-81E0-A92FFA0DDB76}" type="pres">
      <dgm:prSet presAssocID="{374A9C71-EE9A-4A0C-A67D-3CEB0103C17B}" presName="node" presStyleLbl="node1" presStyleIdx="1" presStyleCnt="3">
        <dgm:presLayoutVars>
          <dgm:bulletEnabled val="1"/>
        </dgm:presLayoutVars>
      </dgm:prSet>
      <dgm:spPr/>
    </dgm:pt>
    <dgm:pt modelId="{731A3C3E-A360-4592-B3D9-B90C04D7E1DF}" type="pres">
      <dgm:prSet presAssocID="{EA39048E-D7EF-47B2-BD9A-B04FE1C9F002}" presName="sibTrans" presStyleCnt="0"/>
      <dgm:spPr/>
    </dgm:pt>
    <dgm:pt modelId="{394C4AFB-9C2D-42E7-8CCF-D12BBA9344FC}" type="pres">
      <dgm:prSet presAssocID="{D57D1C27-78FD-4432-A917-A27D5B881CAA}" presName="node" presStyleLbl="node1" presStyleIdx="2" presStyleCnt="3">
        <dgm:presLayoutVars>
          <dgm:bulletEnabled val="1"/>
        </dgm:presLayoutVars>
      </dgm:prSet>
      <dgm:spPr/>
    </dgm:pt>
  </dgm:ptLst>
  <dgm:cxnLst>
    <dgm:cxn modelId="{A181A014-31DF-48D2-92F6-ED1FAB344A47}" type="presOf" srcId="{374A9C71-EE9A-4A0C-A67D-3CEB0103C17B}" destId="{DCB302BF-A7C4-46F9-81E0-A92FFA0DDB76}" srcOrd="0" destOrd="0" presId="urn:microsoft.com/office/officeart/2005/8/layout/hList6"/>
    <dgm:cxn modelId="{78869D24-8770-41AB-887B-BBBD95B5DFA5}" srcId="{374A9C71-EE9A-4A0C-A67D-3CEB0103C17B}" destId="{803B7D5E-4230-423D-8194-9033D82D4234}" srcOrd="1" destOrd="0" parTransId="{11943BED-0A97-430C-AB7B-CF98DBDD4C09}" sibTransId="{A9F591F8-FB7E-4B1A-B228-9156BB4845E2}"/>
    <dgm:cxn modelId="{71D15428-F821-4968-A377-797DDB3CD4FC}" type="presOf" srcId="{377BDB9E-D847-4B73-B54B-798A29D0913B}" destId="{0B50D2CA-2050-4331-AC34-198644D34A70}" srcOrd="0" destOrd="0" presId="urn:microsoft.com/office/officeart/2005/8/layout/hList6"/>
    <dgm:cxn modelId="{08D74D2B-27C0-47E1-8A9B-25F2206800AD}" type="presOf" srcId="{AA8A24FF-10F8-49B0-8537-025F58BD5172}" destId="{394C4AFB-9C2D-42E7-8CCF-D12BBA9344FC}" srcOrd="0" destOrd="1" presId="urn:microsoft.com/office/officeart/2005/8/layout/hList6"/>
    <dgm:cxn modelId="{3DE4C630-0B52-4D76-8ED9-F79F8C778F95}" srcId="{377BDB9E-D847-4B73-B54B-798A29D0913B}" destId="{B35A2858-89D2-4D97-B54F-F46321227C8E}" srcOrd="0" destOrd="0" parTransId="{64DEADCD-3E7D-4CE9-9612-A459E6BA8285}" sibTransId="{9E6F8CC7-2B30-4FFF-B2B2-F38DEF4751A5}"/>
    <dgm:cxn modelId="{B58C6C5D-4F22-4A2E-B3A5-736BB01870E3}" type="presOf" srcId="{0D95363C-91E6-4123-BF2B-F28EAABB1B19}" destId="{4EFF0EE9-E8FA-4FDA-9BD0-629F674112DB}" srcOrd="0" destOrd="1" presId="urn:microsoft.com/office/officeart/2005/8/layout/hList6"/>
    <dgm:cxn modelId="{AC4E6943-CA18-471F-8C54-1C664CB11548}" srcId="{B35A2858-89D2-4D97-B54F-F46321227C8E}" destId="{0D95363C-91E6-4123-BF2B-F28EAABB1B19}" srcOrd="0" destOrd="0" parTransId="{55586E8F-E5DA-4281-9960-7EE4C490B244}" sibTransId="{E061A40F-D7D1-4B9A-8484-7BFFD0E80149}"/>
    <dgm:cxn modelId="{324E5148-C912-4194-9BD3-9D6413662D75}" type="presOf" srcId="{576A5139-1254-424E-93B5-CA87718CE3B3}" destId="{DCB302BF-A7C4-46F9-81E0-A92FFA0DDB76}" srcOrd="0" destOrd="1" presId="urn:microsoft.com/office/officeart/2005/8/layout/hList6"/>
    <dgm:cxn modelId="{6E53886D-029E-4663-9AEE-4D65D8D4FD24}" type="presOf" srcId="{D57D1C27-78FD-4432-A917-A27D5B881CAA}" destId="{394C4AFB-9C2D-42E7-8CCF-D12BBA9344FC}" srcOrd="0" destOrd="0" presId="urn:microsoft.com/office/officeart/2005/8/layout/hList6"/>
    <dgm:cxn modelId="{27383D74-DB7B-42D7-A27D-9CB47A6A2F35}" type="presOf" srcId="{803B7D5E-4230-423D-8194-9033D82D4234}" destId="{DCB302BF-A7C4-46F9-81E0-A92FFA0DDB76}" srcOrd="0" destOrd="2" presId="urn:microsoft.com/office/officeart/2005/8/layout/hList6"/>
    <dgm:cxn modelId="{B4FC4177-D008-4A68-9D0C-9C2BAED062B9}" type="presOf" srcId="{B35A2858-89D2-4D97-B54F-F46321227C8E}" destId="{4EFF0EE9-E8FA-4FDA-9BD0-629F674112DB}" srcOrd="0" destOrd="0" presId="urn:microsoft.com/office/officeart/2005/8/layout/hList6"/>
    <dgm:cxn modelId="{D7187058-4D3D-4482-A4D5-852111DAB86C}" srcId="{D57D1C27-78FD-4432-A917-A27D5B881CAA}" destId="{AA8A24FF-10F8-49B0-8537-025F58BD5172}" srcOrd="0" destOrd="0" parTransId="{E8D4BAA6-AF09-438E-AC6D-1F833094FD58}" sibTransId="{C57A36A9-5057-42DE-9CBA-1FEA475B2CA8}"/>
    <dgm:cxn modelId="{0F6F5390-1A97-4343-A56B-AFBB75809240}" srcId="{D57D1C27-78FD-4432-A917-A27D5B881CAA}" destId="{FA56637E-66C6-418B-AAA7-09C9A291030C}" srcOrd="1" destOrd="0" parTransId="{6DCF5F45-9BEC-45E8-9351-E4608A321936}" sibTransId="{8D5111E3-27B1-4FDA-9F74-EEB2E5A5AFDA}"/>
    <dgm:cxn modelId="{1B39CA97-D55C-4987-93B7-778B8BD6E243}" srcId="{377BDB9E-D847-4B73-B54B-798A29D0913B}" destId="{D57D1C27-78FD-4432-A917-A27D5B881CAA}" srcOrd="2" destOrd="0" parTransId="{EB95E9C8-8C0B-448B-9121-4368DFDF8D4A}" sibTransId="{929ABDF0-583E-4D55-A550-F175B4DBEE61}"/>
    <dgm:cxn modelId="{937B1CA1-0778-4DC6-B12E-CC1053FB15F1}" srcId="{374A9C71-EE9A-4A0C-A67D-3CEB0103C17B}" destId="{576A5139-1254-424E-93B5-CA87718CE3B3}" srcOrd="0" destOrd="0" parTransId="{FF55C633-6510-4ED6-B994-D179DFE19637}" sibTransId="{73E91F79-0A96-4B11-861F-2FDBA5ADE2D9}"/>
    <dgm:cxn modelId="{98C668A4-B4B9-4537-BCBF-B3D1E5C92164}" srcId="{377BDB9E-D847-4B73-B54B-798A29D0913B}" destId="{374A9C71-EE9A-4A0C-A67D-3CEB0103C17B}" srcOrd="1" destOrd="0" parTransId="{12210B81-3EC6-4762-BEE6-9F8BA3E44C6F}" sibTransId="{EA39048E-D7EF-47B2-BD9A-B04FE1C9F002}"/>
    <dgm:cxn modelId="{34A7DAA5-29D9-485D-9A12-C95AB604C0FC}" type="presOf" srcId="{8B145E26-3D3B-47A7-AB9B-A6BBFEF7F933}" destId="{4EFF0EE9-E8FA-4FDA-9BD0-629F674112DB}" srcOrd="0" destOrd="2" presId="urn:microsoft.com/office/officeart/2005/8/layout/hList6"/>
    <dgm:cxn modelId="{AAFB50BC-B1C5-4D93-97FA-C209ACC24036}" type="presOf" srcId="{FA56637E-66C6-418B-AAA7-09C9A291030C}" destId="{394C4AFB-9C2D-42E7-8CCF-D12BBA9344FC}" srcOrd="0" destOrd="2" presId="urn:microsoft.com/office/officeart/2005/8/layout/hList6"/>
    <dgm:cxn modelId="{3A1419CB-D7B0-45CA-AD13-352661C40520}" srcId="{B35A2858-89D2-4D97-B54F-F46321227C8E}" destId="{8B145E26-3D3B-47A7-AB9B-A6BBFEF7F933}" srcOrd="1" destOrd="0" parTransId="{7DDC72C2-A787-41A7-BC4A-1B7211CED162}" sibTransId="{CC03D8E1-79FC-43E8-B5CA-1247FB89F4BB}"/>
    <dgm:cxn modelId="{3BE51B2C-E9E6-4A7A-9C34-D63F19E362E1}" type="presParOf" srcId="{0B50D2CA-2050-4331-AC34-198644D34A70}" destId="{4EFF0EE9-E8FA-4FDA-9BD0-629F674112DB}" srcOrd="0" destOrd="0" presId="urn:microsoft.com/office/officeart/2005/8/layout/hList6"/>
    <dgm:cxn modelId="{F9D18791-C9E4-4703-9A9E-32F6A2DAC4C1}" type="presParOf" srcId="{0B50D2CA-2050-4331-AC34-198644D34A70}" destId="{82FC9363-3038-408E-BE49-175B6952AD55}" srcOrd="1" destOrd="0" presId="urn:microsoft.com/office/officeart/2005/8/layout/hList6"/>
    <dgm:cxn modelId="{A7C852BC-F2FE-47D1-A2D3-E6A6EE3BE154}" type="presParOf" srcId="{0B50D2CA-2050-4331-AC34-198644D34A70}" destId="{DCB302BF-A7C4-46F9-81E0-A92FFA0DDB76}" srcOrd="2" destOrd="0" presId="urn:microsoft.com/office/officeart/2005/8/layout/hList6"/>
    <dgm:cxn modelId="{89BF2062-9FDD-4403-AF62-056E1C05B58E}" type="presParOf" srcId="{0B50D2CA-2050-4331-AC34-198644D34A70}" destId="{731A3C3E-A360-4592-B3D9-B90C04D7E1DF}" srcOrd="3" destOrd="0" presId="urn:microsoft.com/office/officeart/2005/8/layout/hList6"/>
    <dgm:cxn modelId="{08276DF3-7F52-4477-96CE-8C3A40BFDC64}" type="presParOf" srcId="{0B50D2CA-2050-4331-AC34-198644D34A70}" destId="{394C4AFB-9C2D-42E7-8CCF-D12BBA9344FC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4234FF-5616-434A-BAD9-90FC25BF4A44}">
      <dsp:nvSpPr>
        <dsp:cNvPr id="0" name=""/>
        <dsp:cNvSpPr/>
      </dsp:nvSpPr>
      <dsp:spPr>
        <a:xfrm>
          <a:off x="496401" y="0"/>
          <a:ext cx="5625882" cy="2562225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DA72DF-9241-4C7F-A374-228C305362E0}">
      <dsp:nvSpPr>
        <dsp:cNvPr id="0" name=""/>
        <dsp:cNvSpPr/>
      </dsp:nvSpPr>
      <dsp:spPr>
        <a:xfrm>
          <a:off x="3231" y="768667"/>
          <a:ext cx="2132974" cy="10248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/>
            <a:t>Mental process</a:t>
          </a:r>
        </a:p>
      </dsp:txBody>
      <dsp:txXfrm>
        <a:off x="53262" y="818698"/>
        <a:ext cx="2032912" cy="924828"/>
      </dsp:txXfrm>
    </dsp:sp>
    <dsp:sp modelId="{4D1987CB-CB74-42C7-BA20-72C05F722D42}">
      <dsp:nvSpPr>
        <dsp:cNvPr id="0" name=""/>
        <dsp:cNvSpPr/>
      </dsp:nvSpPr>
      <dsp:spPr>
        <a:xfrm>
          <a:off x="2242855" y="768667"/>
          <a:ext cx="2132974" cy="10248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/>
            <a:t>Mental activity</a:t>
          </a:r>
        </a:p>
      </dsp:txBody>
      <dsp:txXfrm>
        <a:off x="2292886" y="818698"/>
        <a:ext cx="2032912" cy="924828"/>
      </dsp:txXfrm>
    </dsp:sp>
    <dsp:sp modelId="{B847C9EF-5395-4FD1-9D71-7CC2D7FBF66E}">
      <dsp:nvSpPr>
        <dsp:cNvPr id="0" name=""/>
        <dsp:cNvSpPr/>
      </dsp:nvSpPr>
      <dsp:spPr>
        <a:xfrm>
          <a:off x="4482478" y="768667"/>
          <a:ext cx="2132974" cy="10248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/>
            <a:t>Learning experience.</a:t>
          </a:r>
        </a:p>
      </dsp:txBody>
      <dsp:txXfrm>
        <a:off x="4532509" y="818698"/>
        <a:ext cx="2032912" cy="92482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A0B905-AD3C-4FCC-8FB4-4FCA977D4CFB}">
      <dsp:nvSpPr>
        <dsp:cNvPr id="0" name=""/>
        <dsp:cNvSpPr/>
      </dsp:nvSpPr>
      <dsp:spPr>
        <a:xfrm rot="5400000">
          <a:off x="4823404" y="99252"/>
          <a:ext cx="1519524" cy="1321986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kern="1200" dirty="0" err="1"/>
            <a:t>Gramatics</a:t>
          </a:r>
          <a:r>
            <a:rPr lang="es-CO" sz="1200" kern="1200" dirty="0"/>
            <a:t>.</a:t>
          </a:r>
          <a:endParaRPr lang="en-GB" sz="1200" kern="1200" dirty="0"/>
        </a:p>
      </dsp:txBody>
      <dsp:txXfrm rot="-5400000">
        <a:off x="5128182" y="237277"/>
        <a:ext cx="909968" cy="1045939"/>
      </dsp:txXfrm>
    </dsp:sp>
    <dsp:sp modelId="{193C1612-92A0-4889-BE38-207A4FD51AE6}">
      <dsp:nvSpPr>
        <dsp:cNvPr id="0" name=""/>
        <dsp:cNvSpPr/>
      </dsp:nvSpPr>
      <dsp:spPr>
        <a:xfrm>
          <a:off x="6284275" y="304388"/>
          <a:ext cx="1695789" cy="911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677460-85F4-4BE1-97D7-BA17EA0A2995}">
      <dsp:nvSpPr>
        <dsp:cNvPr id="0" name=""/>
        <dsp:cNvSpPr/>
      </dsp:nvSpPr>
      <dsp:spPr>
        <a:xfrm rot="5400000">
          <a:off x="3395659" y="99252"/>
          <a:ext cx="1519524" cy="1321986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3600" kern="1200"/>
        </a:p>
      </dsp:txBody>
      <dsp:txXfrm rot="-5400000">
        <a:off x="3700437" y="237277"/>
        <a:ext cx="909968" cy="1045939"/>
      </dsp:txXfrm>
    </dsp:sp>
    <dsp:sp modelId="{3B72A660-1F85-4B0F-8527-CA3C9881EB09}">
      <dsp:nvSpPr>
        <dsp:cNvPr id="0" name=""/>
        <dsp:cNvSpPr/>
      </dsp:nvSpPr>
      <dsp:spPr>
        <a:xfrm rot="5400000">
          <a:off x="4106796" y="1389024"/>
          <a:ext cx="1519524" cy="1321986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000" kern="1200" dirty="0"/>
            <a:t>Basic </a:t>
          </a:r>
          <a:r>
            <a:rPr lang="es-CO" sz="1000" kern="1200" dirty="0" err="1"/>
            <a:t>language</a:t>
          </a:r>
          <a:r>
            <a:rPr lang="es-CO" sz="1000" kern="1200" dirty="0"/>
            <a:t> </a:t>
          </a:r>
          <a:r>
            <a:rPr lang="es-CO" sz="1000" kern="1200" dirty="0" err="1"/>
            <a:t>Skills</a:t>
          </a:r>
          <a:r>
            <a:rPr lang="es-CO" sz="1000" kern="1200" dirty="0"/>
            <a:t>.</a:t>
          </a:r>
          <a:endParaRPr lang="en-GB" sz="1000" kern="1200" dirty="0"/>
        </a:p>
      </dsp:txBody>
      <dsp:txXfrm rot="-5400000">
        <a:off x="4411574" y="1527049"/>
        <a:ext cx="909968" cy="1045939"/>
      </dsp:txXfrm>
    </dsp:sp>
    <dsp:sp modelId="{CA203B92-CCCD-4DF4-A418-5D011A09DDBB}">
      <dsp:nvSpPr>
        <dsp:cNvPr id="0" name=""/>
        <dsp:cNvSpPr/>
      </dsp:nvSpPr>
      <dsp:spPr>
        <a:xfrm>
          <a:off x="2509776" y="1594160"/>
          <a:ext cx="1641086" cy="911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noProof="0" dirty="0"/>
            <a:t>Paragraphs </a:t>
          </a:r>
        </a:p>
      </dsp:txBody>
      <dsp:txXfrm>
        <a:off x="2509776" y="1594160"/>
        <a:ext cx="1641086" cy="911714"/>
      </dsp:txXfrm>
    </dsp:sp>
    <dsp:sp modelId="{D1CB75B9-31C5-44EE-AE46-3E275CAB683E}">
      <dsp:nvSpPr>
        <dsp:cNvPr id="0" name=""/>
        <dsp:cNvSpPr/>
      </dsp:nvSpPr>
      <dsp:spPr>
        <a:xfrm rot="5400000">
          <a:off x="5534541" y="1389024"/>
          <a:ext cx="1519524" cy="1321986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100" kern="1200" dirty="0" err="1"/>
            <a:t>Writing</a:t>
          </a:r>
          <a:r>
            <a:rPr lang="es-CO" sz="1100" kern="1200" dirty="0"/>
            <a:t> </a:t>
          </a:r>
          <a:r>
            <a:rPr lang="es-CO" sz="1100" kern="1200" dirty="0" err="1"/>
            <a:t>special</a:t>
          </a:r>
          <a:r>
            <a:rPr lang="es-CO" sz="1100" kern="1200" dirty="0"/>
            <a:t> </a:t>
          </a:r>
          <a:r>
            <a:rPr lang="es-CO" sz="1100" kern="1200" dirty="0" err="1"/>
            <a:t>conventions</a:t>
          </a:r>
          <a:r>
            <a:rPr lang="es-CO" sz="1100" kern="1200" dirty="0"/>
            <a:t>.</a:t>
          </a:r>
          <a:endParaRPr lang="en-GB" sz="1100" kern="1200" dirty="0"/>
        </a:p>
      </dsp:txBody>
      <dsp:txXfrm rot="-5400000">
        <a:off x="5839319" y="1527049"/>
        <a:ext cx="909968" cy="1045939"/>
      </dsp:txXfrm>
    </dsp:sp>
    <dsp:sp modelId="{50E4EEB0-25BC-490F-B423-C926BAA93BAD}">
      <dsp:nvSpPr>
        <dsp:cNvPr id="0" name=""/>
        <dsp:cNvSpPr/>
      </dsp:nvSpPr>
      <dsp:spPr>
        <a:xfrm rot="5400000">
          <a:off x="4823404" y="2678797"/>
          <a:ext cx="1519524" cy="1321986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000" kern="1200" dirty="0" err="1"/>
            <a:t>Punctuantion</a:t>
          </a:r>
          <a:endParaRPr lang="en-GB" sz="1000" kern="1200" dirty="0"/>
        </a:p>
      </dsp:txBody>
      <dsp:txXfrm rot="-5400000">
        <a:off x="5128182" y="2816822"/>
        <a:ext cx="909968" cy="1045939"/>
      </dsp:txXfrm>
    </dsp:sp>
    <dsp:sp modelId="{114B3471-3D51-4AB8-ABD7-02F2B5D3AB0A}">
      <dsp:nvSpPr>
        <dsp:cNvPr id="0" name=""/>
        <dsp:cNvSpPr/>
      </dsp:nvSpPr>
      <dsp:spPr>
        <a:xfrm>
          <a:off x="6284275" y="2883932"/>
          <a:ext cx="1695789" cy="911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B52CD8-7E12-466B-B73F-FC295DBFDBDC}">
      <dsp:nvSpPr>
        <dsp:cNvPr id="0" name=""/>
        <dsp:cNvSpPr/>
      </dsp:nvSpPr>
      <dsp:spPr>
        <a:xfrm rot="5400000">
          <a:off x="3395659" y="2678797"/>
          <a:ext cx="1519524" cy="1321986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Structure</a:t>
          </a:r>
        </a:p>
      </dsp:txBody>
      <dsp:txXfrm rot="-5400000">
        <a:off x="3700437" y="2816822"/>
        <a:ext cx="909968" cy="1045939"/>
      </dsp:txXfrm>
    </dsp:sp>
    <dsp:sp modelId="{13EE0530-825F-4C93-87FD-D14026A032BA}">
      <dsp:nvSpPr>
        <dsp:cNvPr id="0" name=""/>
        <dsp:cNvSpPr/>
      </dsp:nvSpPr>
      <dsp:spPr>
        <a:xfrm rot="5400000">
          <a:off x="2717441" y="1343324"/>
          <a:ext cx="1519524" cy="1384516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100" kern="1200" dirty="0" err="1"/>
            <a:t>Paragraphs</a:t>
          </a:r>
          <a:r>
            <a:rPr lang="es-CO" sz="1100" kern="1200" dirty="0"/>
            <a:t>.</a:t>
          </a:r>
          <a:endParaRPr lang="en-GB" sz="1100" kern="1200" dirty="0"/>
        </a:p>
      </dsp:txBody>
      <dsp:txXfrm rot="-5400000">
        <a:off x="3005447" y="1517823"/>
        <a:ext cx="943512" cy="1035518"/>
      </dsp:txXfrm>
    </dsp:sp>
    <dsp:sp modelId="{E698526A-7FA1-4DA6-8C2D-264DBD0C77F7}">
      <dsp:nvSpPr>
        <dsp:cNvPr id="0" name=""/>
        <dsp:cNvSpPr/>
      </dsp:nvSpPr>
      <dsp:spPr>
        <a:xfrm>
          <a:off x="2509776" y="4173705"/>
          <a:ext cx="1641086" cy="911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CCDBD8-1E85-4068-AE32-BDAD47B7630B}">
      <dsp:nvSpPr>
        <dsp:cNvPr id="0" name=""/>
        <dsp:cNvSpPr/>
      </dsp:nvSpPr>
      <dsp:spPr>
        <a:xfrm rot="5400000">
          <a:off x="5534541" y="3968569"/>
          <a:ext cx="1519524" cy="1321986"/>
        </a:xfrm>
        <a:prstGeom prst="hexagon">
          <a:avLst>
            <a:gd name="adj" fmla="val 25000"/>
            <a:gd name="vf" fmla="val 115470"/>
          </a:avLst>
        </a:prstGeom>
        <a:solidFill>
          <a:schemeClr val="bg1"/>
        </a:solidFill>
        <a:ln>
          <a:solidFill>
            <a:schemeClr val="bg1"/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3600" kern="1200"/>
        </a:p>
      </dsp:txBody>
      <dsp:txXfrm rot="-5400000">
        <a:off x="5839319" y="4106594"/>
        <a:ext cx="909968" cy="104593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88D4E0-6076-489E-9BE3-DD3CA6AA4C43}">
      <dsp:nvSpPr>
        <dsp:cNvPr id="0" name=""/>
        <dsp:cNvSpPr/>
      </dsp:nvSpPr>
      <dsp:spPr>
        <a:xfrm>
          <a:off x="3526383" y="1395264"/>
          <a:ext cx="1705323" cy="1705323"/>
        </a:xfrm>
        <a:prstGeom prst="gear9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100" kern="1200" dirty="0" err="1"/>
            <a:t>Level</a:t>
          </a:r>
          <a:r>
            <a:rPr lang="es-CO" sz="1100" kern="1200" dirty="0"/>
            <a:t>.</a:t>
          </a:r>
          <a:endParaRPr lang="en-GB" sz="1100" kern="1200" dirty="0"/>
        </a:p>
      </dsp:txBody>
      <dsp:txXfrm>
        <a:off x="3869229" y="1794728"/>
        <a:ext cx="1019631" cy="876571"/>
      </dsp:txXfrm>
    </dsp:sp>
    <dsp:sp modelId="{3C3E3870-7635-4204-A233-CA1BCD089F74}">
      <dsp:nvSpPr>
        <dsp:cNvPr id="0" name=""/>
        <dsp:cNvSpPr/>
      </dsp:nvSpPr>
      <dsp:spPr>
        <a:xfrm>
          <a:off x="2534194" y="992188"/>
          <a:ext cx="1240235" cy="1240235"/>
        </a:xfrm>
        <a:prstGeom prst="gear6">
          <a:avLst/>
        </a:prstGeom>
        <a:solidFill>
          <a:schemeClr val="accent1">
            <a:shade val="80000"/>
            <a:hueOff val="349151"/>
            <a:satOff val="-23781"/>
            <a:lumOff val="17588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100" kern="1200" dirty="0" err="1"/>
            <a:t>Interests</a:t>
          </a:r>
          <a:endParaRPr lang="en-GB" sz="1100" kern="1200" dirty="0"/>
        </a:p>
      </dsp:txBody>
      <dsp:txXfrm>
        <a:off x="2846427" y="1306308"/>
        <a:ext cx="615769" cy="611995"/>
      </dsp:txXfrm>
    </dsp:sp>
    <dsp:sp modelId="{09A39859-AA34-426E-8905-47DFBCB6B76F}">
      <dsp:nvSpPr>
        <dsp:cNvPr id="0" name=""/>
        <dsp:cNvSpPr/>
      </dsp:nvSpPr>
      <dsp:spPr>
        <a:xfrm rot="20700000">
          <a:off x="3228853" y="136552"/>
          <a:ext cx="1215177" cy="1215177"/>
        </a:xfrm>
        <a:prstGeom prst="gear6">
          <a:avLst/>
        </a:prstGeom>
        <a:solidFill>
          <a:schemeClr val="accent1">
            <a:shade val="80000"/>
            <a:hueOff val="698302"/>
            <a:satOff val="-47562"/>
            <a:lumOff val="35175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100" kern="1200" dirty="0" err="1"/>
            <a:t>Age</a:t>
          </a:r>
          <a:r>
            <a:rPr lang="es-CO" sz="1100" kern="1200" dirty="0"/>
            <a:t>.</a:t>
          </a:r>
          <a:endParaRPr lang="en-GB" sz="1100" kern="1200" dirty="0"/>
        </a:p>
      </dsp:txBody>
      <dsp:txXfrm rot="-20700000">
        <a:off x="3495377" y="403076"/>
        <a:ext cx="682129" cy="682129"/>
      </dsp:txXfrm>
    </dsp:sp>
    <dsp:sp modelId="{14EB8451-B97F-41A0-9B87-C2D9D8AFC350}">
      <dsp:nvSpPr>
        <dsp:cNvPr id="0" name=""/>
        <dsp:cNvSpPr/>
      </dsp:nvSpPr>
      <dsp:spPr>
        <a:xfrm>
          <a:off x="3383631" y="1144478"/>
          <a:ext cx="2182813" cy="2182813"/>
        </a:xfrm>
        <a:prstGeom prst="circularArrow">
          <a:avLst>
            <a:gd name="adj1" fmla="val 4687"/>
            <a:gd name="adj2" fmla="val 299029"/>
            <a:gd name="adj3" fmla="val 2482829"/>
            <a:gd name="adj4" fmla="val 15935055"/>
            <a:gd name="adj5" fmla="val 5469"/>
          </a:avLst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EEA80D-9FB4-4D31-A285-AC74B9DD7552}">
      <dsp:nvSpPr>
        <dsp:cNvPr id="0" name=""/>
        <dsp:cNvSpPr/>
      </dsp:nvSpPr>
      <dsp:spPr>
        <a:xfrm>
          <a:off x="2314551" y="722464"/>
          <a:ext cx="1585950" cy="1585950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shade val="90000"/>
            <a:hueOff val="349133"/>
            <a:satOff val="-23465"/>
            <a:lumOff val="1658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CB4438-9214-4FEE-A5F3-6EC230909507}">
      <dsp:nvSpPr>
        <dsp:cNvPr id="0" name=""/>
        <dsp:cNvSpPr/>
      </dsp:nvSpPr>
      <dsp:spPr>
        <a:xfrm>
          <a:off x="2947770" y="-124923"/>
          <a:ext cx="1709974" cy="1709974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shade val="90000"/>
            <a:hueOff val="698265"/>
            <a:satOff val="-46931"/>
            <a:lumOff val="3316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FF0EE9-E8FA-4FDA-9BD0-629F674112DB}">
      <dsp:nvSpPr>
        <dsp:cNvPr id="0" name=""/>
        <dsp:cNvSpPr/>
      </dsp:nvSpPr>
      <dsp:spPr>
        <a:xfrm rot="16200000">
          <a:off x="-229976" y="230784"/>
          <a:ext cx="2562225" cy="2100656"/>
        </a:xfrm>
        <a:prstGeom prst="flowChartManualOperation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1047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900" kern="1200" dirty="0" err="1"/>
            <a:t>Elementary</a:t>
          </a:r>
          <a:r>
            <a:rPr lang="es-CO" sz="1900" kern="1200" dirty="0"/>
            <a:t>.</a:t>
          </a:r>
          <a:endParaRPr lang="en-GB" sz="1900" kern="1200" dirty="0"/>
        </a:p>
        <a:p>
          <a:pPr marL="114300" lvl="1" indent="-114300" algn="ctr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500" kern="1200" dirty="0" err="1"/>
            <a:t>Study</a:t>
          </a:r>
          <a:r>
            <a:rPr lang="es-CO" sz="1500" kern="1200" dirty="0"/>
            <a:t> of </a:t>
          </a:r>
          <a:r>
            <a:rPr lang="es-CO" sz="1500" kern="1200" dirty="0" err="1"/>
            <a:t>the</a:t>
          </a:r>
          <a:r>
            <a:rPr lang="es-CO" sz="1500" kern="1200" dirty="0"/>
            <a:t> </a:t>
          </a:r>
          <a:r>
            <a:rPr lang="es-CO" sz="1500" kern="1200" dirty="0" err="1"/>
            <a:t>topic</a:t>
          </a:r>
          <a:r>
            <a:rPr lang="es-CO" sz="1500" kern="1200" dirty="0"/>
            <a:t> and </a:t>
          </a:r>
          <a:r>
            <a:rPr lang="es-CO" sz="1500" kern="1200" dirty="0" err="1"/>
            <a:t>then</a:t>
          </a:r>
          <a:r>
            <a:rPr lang="es-CO" sz="1500" kern="1200" dirty="0"/>
            <a:t> </a:t>
          </a:r>
          <a:r>
            <a:rPr lang="es-CO" sz="1500" kern="1200" dirty="0" err="1"/>
            <a:t>writing</a:t>
          </a:r>
          <a:r>
            <a:rPr lang="es-CO" sz="1500" kern="1200" dirty="0"/>
            <a:t>.</a:t>
          </a:r>
          <a:endParaRPr lang="en-GB" sz="1500" kern="1200" dirty="0"/>
        </a:p>
        <a:p>
          <a:pPr marL="114300" lvl="1" indent="-114300" algn="ctr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500" kern="1200" dirty="0"/>
            <a:t>Produce </a:t>
          </a:r>
          <a:r>
            <a:rPr lang="es-CO" sz="1500" kern="1200" dirty="0" err="1"/>
            <a:t>something</a:t>
          </a:r>
          <a:r>
            <a:rPr lang="es-CO" sz="1500" kern="1200" dirty="0"/>
            <a:t> </a:t>
          </a:r>
          <a:r>
            <a:rPr lang="es-CO" sz="1500" kern="1200" dirty="0" err="1"/>
            <a:t>alike</a:t>
          </a:r>
          <a:r>
            <a:rPr lang="es-CO" sz="1500" kern="1200" dirty="0"/>
            <a:t>.</a:t>
          </a:r>
          <a:endParaRPr lang="en-GB" sz="1500" kern="1200" dirty="0"/>
        </a:p>
      </dsp:txBody>
      <dsp:txXfrm rot="5400000">
        <a:off x="809" y="512444"/>
        <a:ext cx="2100656" cy="1537335"/>
      </dsp:txXfrm>
    </dsp:sp>
    <dsp:sp modelId="{DCB302BF-A7C4-46F9-81E0-A92FFA0DDB76}">
      <dsp:nvSpPr>
        <dsp:cNvPr id="0" name=""/>
        <dsp:cNvSpPr/>
      </dsp:nvSpPr>
      <dsp:spPr>
        <a:xfrm rot="16200000">
          <a:off x="2028230" y="230784"/>
          <a:ext cx="2562225" cy="2100656"/>
        </a:xfrm>
        <a:prstGeom prst="flowChartManualOperation">
          <a:avLst/>
        </a:prstGeom>
        <a:solidFill>
          <a:schemeClr val="accent1">
            <a:shade val="50000"/>
            <a:hueOff val="508724"/>
            <a:satOff val="-35366"/>
            <a:lumOff val="33617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1047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900" kern="1200" dirty="0" err="1"/>
            <a:t>Intermediate</a:t>
          </a:r>
          <a:r>
            <a:rPr lang="es-CO" sz="1900" kern="1200" dirty="0"/>
            <a:t>.</a:t>
          </a:r>
          <a:endParaRPr lang="en-GB" sz="1900" kern="1200" dirty="0"/>
        </a:p>
        <a:p>
          <a:pPr marL="114300" lvl="1" indent="-114300" algn="ctr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500" kern="1200" dirty="0" err="1"/>
            <a:t>Staments</a:t>
          </a:r>
          <a:r>
            <a:rPr lang="es-CO" sz="1500" kern="1200" dirty="0"/>
            <a:t> </a:t>
          </a:r>
          <a:r>
            <a:rPr lang="es-CO" sz="1500" kern="1200" dirty="0" err="1"/>
            <a:t>for</a:t>
          </a:r>
          <a:r>
            <a:rPr lang="es-CO" sz="1500" kern="1200" dirty="0"/>
            <a:t> </a:t>
          </a:r>
          <a:r>
            <a:rPr lang="es-CO" sz="1500" kern="1200" dirty="0" err="1"/>
            <a:t>writing</a:t>
          </a:r>
          <a:r>
            <a:rPr lang="es-CO" sz="1500" kern="1200" dirty="0"/>
            <a:t>.</a:t>
          </a:r>
          <a:endParaRPr lang="en-GB" sz="1500" kern="1200" dirty="0"/>
        </a:p>
        <a:p>
          <a:pPr marL="114300" lvl="1" indent="-114300" algn="ctr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500" kern="1200" dirty="0" err="1"/>
            <a:t>Opinion</a:t>
          </a:r>
          <a:r>
            <a:rPr lang="es-CO" sz="1500" kern="1200" dirty="0"/>
            <a:t> </a:t>
          </a:r>
          <a:r>
            <a:rPr lang="es-CO" sz="1500" kern="1200" dirty="0" err="1"/>
            <a:t>or</a:t>
          </a:r>
          <a:r>
            <a:rPr lang="es-CO" sz="1500" kern="1200" dirty="0"/>
            <a:t> position </a:t>
          </a:r>
          <a:r>
            <a:rPr lang="es-CO" sz="1500" kern="1200" dirty="0" err="1"/>
            <a:t>about</a:t>
          </a:r>
          <a:r>
            <a:rPr lang="es-CO" sz="1500" kern="1200" dirty="0"/>
            <a:t> a </a:t>
          </a:r>
          <a:r>
            <a:rPr lang="es-CO" sz="1500" kern="1200" dirty="0" err="1"/>
            <a:t>topic</a:t>
          </a:r>
          <a:r>
            <a:rPr lang="es-CO" sz="1500" kern="1200" dirty="0"/>
            <a:t>.</a:t>
          </a:r>
          <a:endParaRPr lang="en-GB" sz="1500" kern="1200" dirty="0"/>
        </a:p>
      </dsp:txBody>
      <dsp:txXfrm rot="5400000">
        <a:off x="2259015" y="512444"/>
        <a:ext cx="2100656" cy="1537335"/>
      </dsp:txXfrm>
    </dsp:sp>
    <dsp:sp modelId="{394C4AFB-9C2D-42E7-8CCF-D12BBA9344FC}">
      <dsp:nvSpPr>
        <dsp:cNvPr id="0" name=""/>
        <dsp:cNvSpPr/>
      </dsp:nvSpPr>
      <dsp:spPr>
        <a:xfrm rot="16200000">
          <a:off x="4286436" y="230784"/>
          <a:ext cx="2562225" cy="2100656"/>
        </a:xfrm>
        <a:prstGeom prst="flowChartManualOperation">
          <a:avLst/>
        </a:prstGeom>
        <a:solidFill>
          <a:schemeClr val="accent1">
            <a:shade val="50000"/>
            <a:hueOff val="508724"/>
            <a:satOff val="-35366"/>
            <a:lumOff val="33617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1047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900" kern="1200" dirty="0" err="1"/>
            <a:t>Advanced</a:t>
          </a:r>
          <a:r>
            <a:rPr lang="es-CO" sz="1900" kern="1200" dirty="0"/>
            <a:t>.</a:t>
          </a:r>
          <a:endParaRPr lang="en-GB" sz="1900" kern="1200" dirty="0"/>
        </a:p>
        <a:p>
          <a:pPr marL="114300" lvl="1" indent="-114300" algn="ctr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500" kern="1200" dirty="0" err="1"/>
            <a:t>Upper</a:t>
          </a:r>
          <a:r>
            <a:rPr lang="es-CO" sz="1500" kern="1200" dirty="0"/>
            <a:t> </a:t>
          </a:r>
          <a:r>
            <a:rPr lang="es-CO" sz="1500" kern="1200" dirty="0" err="1"/>
            <a:t>intermediate</a:t>
          </a:r>
          <a:r>
            <a:rPr lang="es-CO" sz="1500" kern="1200" dirty="0"/>
            <a:t>.</a:t>
          </a:r>
          <a:endParaRPr lang="en-GB" sz="1500" kern="1200" dirty="0"/>
        </a:p>
        <a:p>
          <a:pPr marL="114300" lvl="1" indent="-114300" algn="ctr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500" kern="1200" dirty="0" err="1"/>
            <a:t>Advanced</a:t>
          </a:r>
          <a:r>
            <a:rPr lang="es-CO" sz="1500" kern="1200" dirty="0"/>
            <a:t> </a:t>
          </a:r>
          <a:r>
            <a:rPr lang="es-CO" sz="1500" kern="1200" dirty="0" err="1"/>
            <a:t>level</a:t>
          </a:r>
          <a:r>
            <a:rPr lang="es-CO" sz="1500" kern="1200" dirty="0"/>
            <a:t>.</a:t>
          </a:r>
          <a:endParaRPr lang="en-GB" sz="1500" kern="1200" dirty="0"/>
        </a:p>
      </dsp:txBody>
      <dsp:txXfrm rot="5400000">
        <a:off x="4517221" y="512444"/>
        <a:ext cx="2100656" cy="15373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35938B-6434-4F71-98A1-2B3C88E10791}" type="datetimeFigureOut">
              <a:rPr lang="es-PE" smtClean="0"/>
              <a:t>28/08/2024</a:t>
            </a:fld>
            <a:endParaRPr lang="es-PE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720263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4021138" y="9720263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0258A1-F814-45EE-97D1-66AA14A6FC1B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8017213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651"/>
          </a:xfrm>
          <a:prstGeom prst="rect">
            <a:avLst/>
          </a:prstGeom>
        </p:spPr>
        <p:txBody>
          <a:bodyPr vert="horz" lIns="99039" tIns="49519" rIns="99039" bIns="49519" rtlCol="0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651"/>
          </a:xfrm>
          <a:prstGeom prst="rect">
            <a:avLst/>
          </a:prstGeom>
        </p:spPr>
        <p:txBody>
          <a:bodyPr vert="horz" lIns="99039" tIns="49519" rIns="99039" bIns="49519" rtlCol="0"/>
          <a:lstStyle>
            <a:lvl1pPr algn="r">
              <a:defRPr sz="1300"/>
            </a:lvl1pPr>
          </a:lstStyle>
          <a:p>
            <a:fld id="{311C1E05-53B7-4498-B03D-E7B04E953118}" type="datetimeFigureOut">
              <a:rPr lang="es-ES" smtClean="0"/>
              <a:pPr/>
              <a:t>28/08/2024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39" tIns="49519" rIns="99039" bIns="49519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9930" y="4860687"/>
            <a:ext cx="5679440" cy="4604861"/>
          </a:xfrm>
          <a:prstGeom prst="rect">
            <a:avLst/>
          </a:prstGeom>
        </p:spPr>
        <p:txBody>
          <a:bodyPr vert="horz" lIns="99039" tIns="49519" rIns="99039" bIns="49519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719598"/>
            <a:ext cx="3076363" cy="511651"/>
          </a:xfrm>
          <a:prstGeom prst="rect">
            <a:avLst/>
          </a:prstGeom>
        </p:spPr>
        <p:txBody>
          <a:bodyPr vert="horz" lIns="99039" tIns="49519" rIns="99039" bIns="49519" rtlCol="0" anchor="b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021294" y="9719598"/>
            <a:ext cx="3076363" cy="511651"/>
          </a:xfrm>
          <a:prstGeom prst="rect">
            <a:avLst/>
          </a:prstGeom>
        </p:spPr>
        <p:txBody>
          <a:bodyPr vert="horz" lIns="99039" tIns="49519" rIns="99039" bIns="49519" rtlCol="0" anchor="b"/>
          <a:lstStyle>
            <a:lvl1pPr algn="r">
              <a:defRPr sz="1300"/>
            </a:lvl1pPr>
          </a:lstStyle>
          <a:p>
            <a:fld id="{6744B35D-7441-48B4-8CFE-C8D3689E334E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9233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0581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2905" algn="l" defTabSz="90581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05814" algn="l" defTabSz="90581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58722" algn="l" defTabSz="90581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11629" algn="l" defTabSz="90581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64542" algn="l" defTabSz="90581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17434" algn="l" defTabSz="90581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70340" algn="l" defTabSz="90581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23254" algn="l" defTabSz="90581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A3B0EA-9D18-4E01-A965-004B5E3B46CB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929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1C8CE4-F0B0-4012-A9FD-DB75BD70B44D}" type="datetimeFigureOut">
              <a:rPr kumimoji="0" lang="es-MX" sz="1100" b="0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28/08/2024</a:t>
            </a:fld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0B7C6-24BB-4B12-BBFC-6EFC30E5B7DE}" type="slidenum">
              <a:rPr kumimoji="0" lang="es-MX" sz="1200" b="1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MX" sz="1200" b="1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56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1C8CE4-F0B0-4012-A9FD-DB75BD70B44D}" type="datetimeFigureOut">
              <a:rPr kumimoji="0" lang="es-MX" sz="1100" b="0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28/08/2024</a:t>
            </a:fld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0B7C6-24BB-4B12-BBFC-6EFC30E5B7DE}" type="slidenum">
              <a:rPr kumimoji="0" lang="es-MX" sz="1200" b="1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MX" sz="1200" b="1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165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1C8CE4-F0B0-4012-A9FD-DB75BD70B44D}" type="datetimeFigureOut">
              <a:rPr kumimoji="0" lang="es-MX" sz="1100" b="0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28/08/2024</a:t>
            </a:fld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0B7C6-24BB-4B12-BBFC-6EFC30E5B7DE}" type="slidenum">
              <a:rPr kumimoji="0" lang="es-MX" sz="1200" b="1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MX" sz="1200" b="1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364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3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1C8CE4-F0B0-4012-A9FD-DB75BD70B44D}" type="datetimeFigureOut">
              <a:rPr kumimoji="0" lang="es-MX" sz="1100" b="0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28/08/2024</a:t>
            </a:fld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0B7C6-24BB-4B12-BBFC-6EFC30E5B7DE}" type="slidenum">
              <a:rPr kumimoji="0" lang="es-MX" sz="1200" b="1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MX" sz="1200" b="1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703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4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1C8CE4-F0B0-4012-A9FD-DB75BD70B44D}" type="datetimeFigureOut">
              <a:rPr kumimoji="0" lang="es-MX" sz="1100" b="0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28/08/2024</a:t>
            </a:fld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0B7C6-24BB-4B12-BBFC-6EFC30E5B7DE}" type="slidenum">
              <a:rPr kumimoji="0" lang="es-MX" sz="1200" b="1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MX" sz="1200" b="1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697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5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1C8CE4-F0B0-4012-A9FD-DB75BD70B44D}" type="datetimeFigureOut">
              <a:rPr kumimoji="0" lang="es-MX" sz="1100" b="0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28/08/2024</a:t>
            </a:fld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0B7C6-24BB-4B12-BBFC-6EFC30E5B7DE}" type="slidenum">
              <a:rPr kumimoji="0" lang="es-MX" sz="1200" b="1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MX" sz="1200" b="1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414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6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1C8CE4-F0B0-4012-A9FD-DB75BD70B44D}" type="datetimeFigureOut">
              <a:rPr kumimoji="0" lang="es-MX" sz="1100" b="0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28/08/2024</a:t>
            </a:fld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0B7C6-24BB-4B12-BBFC-6EFC30E5B7DE}" type="slidenum">
              <a:rPr kumimoji="0" lang="es-MX" sz="1200" b="1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MX" sz="1200" b="1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59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7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1C8CE4-F0B0-4012-A9FD-DB75BD70B44D}" type="datetimeFigureOut">
              <a:rPr kumimoji="0" lang="es-MX" sz="1100" b="0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28/08/2024</a:t>
            </a:fld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0B7C6-24BB-4B12-BBFC-6EFC30E5B7DE}" type="slidenum">
              <a:rPr kumimoji="0" lang="es-MX" sz="1200" b="1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MX" sz="1200" b="1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393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8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1C8CE4-F0B0-4012-A9FD-DB75BD70B44D}" type="datetimeFigureOut">
              <a:rPr kumimoji="0" lang="es-MX" sz="1100" b="0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28/08/2024</a:t>
            </a:fld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0B7C6-24BB-4B12-BBFC-6EFC30E5B7DE}" type="slidenum">
              <a:rPr kumimoji="0" lang="es-MX" sz="1200" b="1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MX" sz="1200" b="1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901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9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1C8CE4-F0B0-4012-A9FD-DB75BD70B44D}" type="datetimeFigureOut">
              <a:rPr kumimoji="0" lang="es-MX" sz="1100" b="0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28/08/2024</a:t>
            </a:fld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0B7C6-24BB-4B12-BBFC-6EFC30E5B7DE}" type="slidenum">
              <a:rPr kumimoji="0" lang="es-MX" sz="1200" b="1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MX" sz="1200" b="1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867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0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1C8CE4-F0B0-4012-A9FD-DB75BD70B44D}" type="datetimeFigureOut">
              <a:rPr kumimoji="0" lang="es-MX" sz="1100" b="0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28/08/2024</a:t>
            </a:fld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0B7C6-24BB-4B12-BBFC-6EFC30E5B7DE}" type="slidenum">
              <a:rPr kumimoji="0" lang="es-MX" sz="1200" b="1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MX" sz="1200" b="1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7031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1C8CE4-F0B0-4012-A9FD-DB75BD70B44D}" type="datetimeFigureOut">
              <a:rPr kumimoji="0" lang="es-MX" sz="1100" b="0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28/08/2024</a:t>
            </a:fld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0B7C6-24BB-4B12-BBFC-6EFC30E5B7DE}" type="slidenum">
              <a:rPr kumimoji="0" lang="es-MX" sz="1200" b="1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MX" sz="1200" b="1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4459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1C8CE4-F0B0-4012-A9FD-DB75BD70B44D}" type="datetimeFigureOut">
              <a:rPr kumimoji="0" lang="es-MX" sz="1100" b="0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28/08/2024</a:t>
            </a:fld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0B7C6-24BB-4B12-BBFC-6EFC30E5B7DE}" type="slidenum">
              <a:rPr kumimoji="0" lang="es-MX" sz="1200" b="1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MX" sz="1200" b="1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517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3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1C8CE4-F0B0-4012-A9FD-DB75BD70B44D}" type="datetimeFigureOut">
              <a:rPr kumimoji="0" lang="es-MX" sz="1100" b="0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28/08/2024</a:t>
            </a:fld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0B7C6-24BB-4B12-BBFC-6EFC30E5B7DE}" type="slidenum">
              <a:rPr kumimoji="0" lang="es-MX" sz="1200" b="1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MX" sz="1200" b="1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8827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4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1C8CE4-F0B0-4012-A9FD-DB75BD70B44D}" type="datetimeFigureOut">
              <a:rPr kumimoji="0" lang="es-MX" sz="1100" b="0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28/08/2024</a:t>
            </a:fld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0B7C6-24BB-4B12-BBFC-6EFC30E5B7DE}" type="slidenum">
              <a:rPr kumimoji="0" lang="es-MX" sz="1200" b="1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MX" sz="1200" b="1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6358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5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1C8CE4-F0B0-4012-A9FD-DB75BD70B44D}" type="datetimeFigureOut">
              <a:rPr kumimoji="0" lang="es-MX" sz="1100" b="0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28/08/2024</a:t>
            </a:fld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0B7C6-24BB-4B12-BBFC-6EFC30E5B7DE}" type="slidenum">
              <a:rPr kumimoji="0" lang="es-MX" sz="1200" b="1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MX" sz="1200" b="1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5665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6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1C8CE4-F0B0-4012-A9FD-DB75BD70B44D}" type="datetimeFigureOut">
              <a:rPr kumimoji="0" lang="es-MX" sz="1100" b="0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28/08/2024</a:t>
            </a:fld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0B7C6-24BB-4B12-BBFC-6EFC30E5B7DE}" type="slidenum">
              <a:rPr kumimoji="0" lang="es-MX" sz="1200" b="1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MX" sz="1200" b="1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3504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7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1C8CE4-F0B0-4012-A9FD-DB75BD70B44D}" type="datetimeFigureOut">
              <a:rPr kumimoji="0" lang="es-MX" sz="1100" b="0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28/08/2024</a:t>
            </a:fld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0B7C6-24BB-4B12-BBFC-6EFC30E5B7DE}" type="slidenum">
              <a:rPr kumimoji="0" lang="es-MX" sz="1200" b="1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MX" sz="1200" b="1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2215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8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1C8CE4-F0B0-4012-A9FD-DB75BD70B44D}" type="datetimeFigureOut">
              <a:rPr kumimoji="0" lang="es-MX" sz="1100" b="0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28/08/2024</a:t>
            </a:fld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0B7C6-24BB-4B12-BBFC-6EFC30E5B7DE}" type="slidenum">
              <a:rPr kumimoji="0" lang="es-MX" sz="1200" b="1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MX" sz="1200" b="1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7324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9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1C8CE4-F0B0-4012-A9FD-DB75BD70B44D}" type="datetimeFigureOut">
              <a:rPr kumimoji="0" lang="es-MX" sz="1100" b="0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28/08/2024</a:t>
            </a:fld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0B7C6-24BB-4B12-BBFC-6EFC30E5B7DE}" type="slidenum">
              <a:rPr kumimoji="0" lang="es-MX" sz="1200" b="1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MX" sz="1200" b="1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8813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0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1C8CE4-F0B0-4012-A9FD-DB75BD70B44D}" type="datetimeFigureOut">
              <a:rPr kumimoji="0" lang="es-MX" sz="1100" b="0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28/08/2024</a:t>
            </a:fld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0B7C6-24BB-4B12-BBFC-6EFC30E5B7DE}" type="slidenum">
              <a:rPr kumimoji="0" lang="es-MX" sz="1200" b="1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MX" sz="1200" b="1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6777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1C8CE4-F0B0-4012-A9FD-DB75BD70B44D}" type="datetimeFigureOut">
              <a:rPr kumimoji="0" lang="es-MX" sz="1100" b="0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28/08/2024</a:t>
            </a:fld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0B7C6-24BB-4B12-BBFC-6EFC30E5B7DE}" type="slidenum">
              <a:rPr kumimoji="0" lang="es-MX" sz="1200" b="1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MX" sz="1200" b="1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4012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1C8CE4-F0B0-4012-A9FD-DB75BD70B44D}" type="datetimeFigureOut">
              <a:rPr kumimoji="0" lang="es-MX" sz="1100" b="0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28/08/2024</a:t>
            </a:fld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0B7C6-24BB-4B12-BBFC-6EFC30E5B7DE}" type="slidenum">
              <a:rPr kumimoji="0" lang="es-MX" sz="1200" b="1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MX" sz="1200" b="1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7332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3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1C8CE4-F0B0-4012-A9FD-DB75BD70B44D}" type="datetimeFigureOut">
              <a:rPr kumimoji="0" lang="es-MX" sz="1100" b="0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28/08/2024</a:t>
            </a:fld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0B7C6-24BB-4B12-BBFC-6EFC30E5B7DE}" type="slidenum">
              <a:rPr kumimoji="0" lang="es-MX" sz="1200" b="1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MX" sz="1200" b="1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8273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4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1C8CE4-F0B0-4012-A9FD-DB75BD70B44D}" type="datetimeFigureOut">
              <a:rPr kumimoji="0" lang="es-MX" sz="1100" b="0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28/08/2024</a:t>
            </a:fld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0B7C6-24BB-4B12-BBFC-6EFC30E5B7DE}" type="slidenum">
              <a:rPr kumimoji="0" lang="es-MX" sz="1200" b="1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MX" sz="1200" b="1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0646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5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1C8CE4-F0B0-4012-A9FD-DB75BD70B44D}" type="datetimeFigureOut">
              <a:rPr kumimoji="0" lang="es-MX" sz="1100" b="0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28/08/2024</a:t>
            </a:fld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0B7C6-24BB-4B12-BBFC-6EFC30E5B7DE}" type="slidenum">
              <a:rPr kumimoji="0" lang="es-MX" sz="1200" b="1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MX" sz="1200" b="1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214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6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1C8CE4-F0B0-4012-A9FD-DB75BD70B44D}" type="datetimeFigureOut">
              <a:rPr kumimoji="0" lang="es-MX" sz="1100" b="0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28/08/2024</a:t>
            </a:fld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0B7C6-24BB-4B12-BBFC-6EFC30E5B7DE}" type="slidenum">
              <a:rPr kumimoji="0" lang="es-MX" sz="1200" b="1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MX" sz="1200" b="1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8788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7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1C8CE4-F0B0-4012-A9FD-DB75BD70B44D}" type="datetimeFigureOut">
              <a:rPr kumimoji="0" lang="es-MX" sz="1100" b="0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28/08/2024</a:t>
            </a:fld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0B7C6-24BB-4B12-BBFC-6EFC30E5B7DE}" type="slidenum">
              <a:rPr kumimoji="0" lang="es-MX" sz="1200" b="1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MX" sz="1200" b="1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038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8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1C8CE4-F0B0-4012-A9FD-DB75BD70B44D}" type="datetimeFigureOut">
              <a:rPr kumimoji="0" lang="es-MX" sz="1100" b="0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28/08/2024</a:t>
            </a:fld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0B7C6-24BB-4B12-BBFC-6EFC30E5B7DE}" type="slidenum">
              <a:rPr kumimoji="0" lang="es-MX" sz="1200" b="1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MX" sz="1200" b="1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843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6216" y="2603500"/>
            <a:ext cx="6619244" cy="34163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B61BEF0D-F0BB-DE4B-95CE-6DB70DBA9567}" type="datetimeFigureOut">
              <a:rPr lang="en-US" smtClean="0">
                <a:solidFill>
                  <a:srgbClr val="B31166"/>
                </a:solidFill>
              </a:rPr>
              <a:pPr defTabSz="342900"/>
              <a:t>8/28/2024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D57F1E4F-1CFF-5643-939E-217C01CDF565}" type="slidenum">
              <a:rPr lang="en-US" smtClean="0">
                <a:solidFill>
                  <a:prstClr val="white"/>
                </a:solidFill>
              </a:rPr>
              <a:pPr defTabSz="34290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211184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6216" y="2603500"/>
            <a:ext cx="6619244" cy="34163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B61BEF0D-F0BB-DE4B-95CE-6DB70DBA9567}" type="datetimeFigureOut">
              <a:rPr lang="en-US" smtClean="0">
                <a:solidFill>
                  <a:srgbClr val="B31166"/>
                </a:solidFill>
              </a:rPr>
              <a:pPr defTabSz="342900"/>
              <a:t>8/28/2024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D57F1E4F-1CFF-5643-939E-217C01CDF565}" type="slidenum">
              <a:rPr lang="en-US" smtClean="0">
                <a:solidFill>
                  <a:prstClr val="white"/>
                </a:solidFill>
              </a:rPr>
              <a:pPr defTabSz="34290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59238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6216" y="2603500"/>
            <a:ext cx="6619244" cy="34163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B61BEF0D-F0BB-DE4B-95CE-6DB70DBA9567}" type="datetimeFigureOut">
              <a:rPr lang="en-US" smtClean="0">
                <a:solidFill>
                  <a:srgbClr val="B31166"/>
                </a:solidFill>
              </a:rPr>
              <a:pPr defTabSz="342900"/>
              <a:t>8/28/2024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D57F1E4F-1CFF-5643-939E-217C01CDF565}" type="slidenum">
              <a:rPr lang="en-US" smtClean="0">
                <a:solidFill>
                  <a:prstClr val="white"/>
                </a:solidFill>
              </a:rPr>
              <a:pPr defTabSz="34290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3835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3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6216" y="2603500"/>
            <a:ext cx="6619244" cy="34163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B61BEF0D-F0BB-DE4B-95CE-6DB70DBA9567}" type="datetimeFigureOut">
              <a:rPr lang="en-US" smtClean="0">
                <a:solidFill>
                  <a:srgbClr val="B31166"/>
                </a:solidFill>
              </a:rPr>
              <a:pPr defTabSz="342900"/>
              <a:t>8/28/2024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D57F1E4F-1CFF-5643-939E-217C01CDF565}" type="slidenum">
              <a:rPr lang="en-US" smtClean="0">
                <a:solidFill>
                  <a:prstClr val="white"/>
                </a:solidFill>
              </a:rPr>
              <a:pPr defTabSz="34290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82037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4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6216" y="2603500"/>
            <a:ext cx="6619244" cy="34163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B61BEF0D-F0BB-DE4B-95CE-6DB70DBA9567}" type="datetimeFigureOut">
              <a:rPr lang="en-US" smtClean="0">
                <a:solidFill>
                  <a:srgbClr val="B31166"/>
                </a:solidFill>
              </a:rPr>
              <a:pPr defTabSz="342900"/>
              <a:t>8/28/2024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D57F1E4F-1CFF-5643-939E-217C01CDF565}" type="slidenum">
              <a:rPr lang="en-US" smtClean="0">
                <a:solidFill>
                  <a:prstClr val="white"/>
                </a:solidFill>
              </a:rPr>
              <a:pPr defTabSz="34290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67611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5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6216" y="2603500"/>
            <a:ext cx="6619244" cy="34163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B61BEF0D-F0BB-DE4B-95CE-6DB70DBA9567}" type="datetimeFigureOut">
              <a:rPr lang="en-US" smtClean="0">
                <a:solidFill>
                  <a:srgbClr val="B31166"/>
                </a:solidFill>
              </a:rPr>
              <a:pPr defTabSz="342900"/>
              <a:t>8/28/2024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D57F1E4F-1CFF-5643-939E-217C01CDF565}" type="slidenum">
              <a:rPr lang="en-US" smtClean="0">
                <a:solidFill>
                  <a:prstClr val="white"/>
                </a:solidFill>
              </a:rPr>
              <a:pPr defTabSz="34290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9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4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2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3.xml"/><Relationship Id="rId9" Type="http://schemas.openxmlformats.org/officeDocument/2006/relationships/image" Target="../media/image6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 cstate="print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0" name="Group 2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1051" name="Rectangle 27"/>
            <p:cNvSpPr>
              <a:spLocks noChangeArrowheads="1"/>
            </p:cNvSpPr>
            <p:nvPr/>
          </p:nvSpPr>
          <p:spPr bwMode="auto">
            <a:xfrm>
              <a:off x="0" y="0"/>
              <a:ext cx="5760" cy="864"/>
            </a:xfrm>
            <a:prstGeom prst="rect">
              <a:avLst/>
            </a:prstGeom>
            <a:solidFill>
              <a:srgbClr val="E5E5E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s-PE" sz="4000" b="1">
                <a:solidFill>
                  <a:srgbClr val="FFFFFF"/>
                </a:solidFill>
              </a:endParaRPr>
            </a:p>
          </p:txBody>
        </p:sp>
        <p:sp>
          <p:nvSpPr>
            <p:cNvPr id="1052" name="Rectangle 28"/>
            <p:cNvSpPr>
              <a:spLocks noChangeArrowheads="1"/>
            </p:cNvSpPr>
            <p:nvPr/>
          </p:nvSpPr>
          <p:spPr bwMode="auto">
            <a:xfrm>
              <a:off x="144" y="864"/>
              <a:ext cx="336" cy="288"/>
            </a:xfrm>
            <a:prstGeom prst="rect">
              <a:avLst/>
            </a:prstGeom>
            <a:solidFill>
              <a:srgbClr val="E5E5E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s-PE" sz="4000" b="1">
                <a:solidFill>
                  <a:srgbClr val="FFFFFF"/>
                </a:solidFill>
              </a:endParaRPr>
            </a:p>
          </p:txBody>
        </p:sp>
        <p:sp>
          <p:nvSpPr>
            <p:cNvPr id="1053" name="Rectangle 29"/>
            <p:cNvSpPr>
              <a:spLocks noChangeArrowheads="1"/>
            </p:cNvSpPr>
            <p:nvPr/>
          </p:nvSpPr>
          <p:spPr bwMode="auto">
            <a:xfrm>
              <a:off x="0" y="864"/>
              <a:ext cx="144" cy="3456"/>
            </a:xfrm>
            <a:prstGeom prst="rect">
              <a:avLst/>
            </a:prstGeom>
            <a:solidFill>
              <a:srgbClr val="E5E5E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s-PE" sz="4000" b="1">
                <a:solidFill>
                  <a:srgbClr val="FFFFFF"/>
                </a:solidFill>
              </a:endParaRPr>
            </a:p>
          </p:txBody>
        </p:sp>
        <p:sp>
          <p:nvSpPr>
            <p:cNvPr id="1054" name="Oval 30"/>
            <p:cNvSpPr>
              <a:spLocks noChangeArrowheads="1"/>
            </p:cNvSpPr>
            <p:nvPr/>
          </p:nvSpPr>
          <p:spPr bwMode="auto">
            <a:xfrm>
              <a:off x="144" y="866"/>
              <a:ext cx="576" cy="5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s-PE" sz="4000" b="1">
                <a:solidFill>
                  <a:srgbClr val="FFFFFF"/>
                </a:solidFill>
              </a:endParaRPr>
            </a:p>
          </p:txBody>
        </p:sp>
        <p:sp>
          <p:nvSpPr>
            <p:cNvPr id="1055" name="Rectangle 31"/>
            <p:cNvSpPr>
              <a:spLocks noChangeArrowheads="1"/>
            </p:cNvSpPr>
            <p:nvPr/>
          </p:nvSpPr>
          <p:spPr bwMode="auto">
            <a:xfrm>
              <a:off x="432" y="868"/>
              <a:ext cx="96" cy="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s-PE" sz="4000" b="1">
                <a:solidFill>
                  <a:srgbClr val="FFFFFF"/>
                </a:solidFill>
              </a:endParaRPr>
            </a:p>
          </p:txBody>
        </p:sp>
      </p:grp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9" tIns="45277" rIns="90549" bIns="452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1" name="AutoShape 17"/>
          <p:cNvSpPr>
            <a:spLocks noGrp="1" noChangeArrowheads="1"/>
          </p:cNvSpPr>
          <p:nvPr>
            <p:ph type="title"/>
          </p:nvPr>
        </p:nvSpPr>
        <p:spPr bwMode="auto">
          <a:xfrm>
            <a:off x="1562100" y="228603"/>
            <a:ext cx="6019800" cy="841375"/>
          </a:xfrm>
          <a:prstGeom prst="roundRect">
            <a:avLst>
              <a:gd name="adj" fmla="val 16667"/>
            </a:avLst>
          </a:prstGeom>
          <a:solidFill>
            <a:srgbClr val="696AAB"/>
          </a:solidFill>
          <a:ln w="57150" algn="ctr">
            <a:solidFill>
              <a:schemeClr val="tx1"/>
            </a:solidFill>
            <a:round/>
            <a:headEnd/>
            <a:tailEnd/>
          </a:ln>
          <a:effectLst>
            <a:outerShdw dist="99190" dir="2388334" algn="ctr" rotWithShape="0">
              <a:srgbClr val="000000">
                <a:alpha val="50000"/>
              </a:srgbClr>
            </a:outerShdw>
          </a:effectLst>
        </p:spPr>
        <p:txBody>
          <a:bodyPr vert="horz" wrap="none" lIns="90549" tIns="45277" rIns="90549" bIns="4527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ctr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5pPr>
      <a:lvl6pPr marL="452905" algn="ctr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6pPr>
      <a:lvl7pPr marL="905814" algn="ctr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7pPr>
      <a:lvl8pPr marL="1358722" algn="ctr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8pPr>
      <a:lvl9pPr marL="1811629" algn="ctr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9pPr>
    </p:titleStyle>
    <p:bodyStyle>
      <a:lvl1pPr marL="339681" indent="-339681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35970" indent="-283081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32288" indent="-226452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85149" indent="-226452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38079" indent="-226452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490989" indent="-226452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43896" indent="-226452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396809" indent="-226452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49706" indent="-226452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PE"/>
      </a:defPPr>
      <a:lvl1pPr marL="0" algn="l" defTabSz="9058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2905" algn="l" defTabSz="9058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05814" algn="l" defTabSz="9058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58722" algn="l" defTabSz="9058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11629" algn="l" defTabSz="9058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64542" algn="l" defTabSz="9058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17434" algn="l" defTabSz="9058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70340" algn="l" defTabSz="9058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23254" algn="l" defTabSz="9058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 cstate="print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91" name="Group 19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28692" name="Rectangle 20"/>
            <p:cNvSpPr>
              <a:spLocks noChangeArrowheads="1"/>
            </p:cNvSpPr>
            <p:nvPr/>
          </p:nvSpPr>
          <p:spPr bwMode="auto">
            <a:xfrm>
              <a:off x="0" y="0"/>
              <a:ext cx="5760" cy="864"/>
            </a:xfrm>
            <a:prstGeom prst="rect">
              <a:avLst/>
            </a:prstGeom>
            <a:solidFill>
              <a:srgbClr val="E5E5E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s-PE" sz="4000" b="1">
                <a:solidFill>
                  <a:srgbClr val="FFFFFF"/>
                </a:solidFill>
              </a:endParaRPr>
            </a:p>
          </p:txBody>
        </p:sp>
        <p:sp>
          <p:nvSpPr>
            <p:cNvPr id="28693" name="Rectangle 21"/>
            <p:cNvSpPr>
              <a:spLocks noChangeArrowheads="1"/>
            </p:cNvSpPr>
            <p:nvPr/>
          </p:nvSpPr>
          <p:spPr bwMode="auto">
            <a:xfrm>
              <a:off x="144" y="864"/>
              <a:ext cx="336" cy="288"/>
            </a:xfrm>
            <a:prstGeom prst="rect">
              <a:avLst/>
            </a:prstGeom>
            <a:solidFill>
              <a:srgbClr val="E5E5E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s-PE" sz="4000" b="1">
                <a:solidFill>
                  <a:srgbClr val="FFFFFF"/>
                </a:solidFill>
              </a:endParaRPr>
            </a:p>
          </p:txBody>
        </p:sp>
        <p:sp>
          <p:nvSpPr>
            <p:cNvPr id="28694" name="Rectangle 22"/>
            <p:cNvSpPr>
              <a:spLocks noChangeArrowheads="1"/>
            </p:cNvSpPr>
            <p:nvPr/>
          </p:nvSpPr>
          <p:spPr bwMode="auto">
            <a:xfrm>
              <a:off x="0" y="864"/>
              <a:ext cx="144" cy="3456"/>
            </a:xfrm>
            <a:prstGeom prst="rect">
              <a:avLst/>
            </a:prstGeom>
            <a:solidFill>
              <a:srgbClr val="E5E5E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s-PE" sz="4000" b="1">
                <a:solidFill>
                  <a:srgbClr val="FFFFFF"/>
                </a:solidFill>
              </a:endParaRPr>
            </a:p>
          </p:txBody>
        </p:sp>
        <p:sp>
          <p:nvSpPr>
            <p:cNvPr id="28695" name="Oval 23"/>
            <p:cNvSpPr>
              <a:spLocks noChangeArrowheads="1"/>
            </p:cNvSpPr>
            <p:nvPr/>
          </p:nvSpPr>
          <p:spPr bwMode="auto">
            <a:xfrm>
              <a:off x="144" y="866"/>
              <a:ext cx="576" cy="5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s-PE" sz="4000" b="1">
                <a:solidFill>
                  <a:srgbClr val="FFFFFF"/>
                </a:solidFill>
              </a:endParaRPr>
            </a:p>
          </p:txBody>
        </p:sp>
        <p:sp>
          <p:nvSpPr>
            <p:cNvPr id="28696" name="Rectangle 24"/>
            <p:cNvSpPr>
              <a:spLocks noChangeArrowheads="1"/>
            </p:cNvSpPr>
            <p:nvPr/>
          </p:nvSpPr>
          <p:spPr bwMode="auto">
            <a:xfrm>
              <a:off x="432" y="868"/>
              <a:ext cx="96" cy="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s-PE" sz="4000" b="1">
                <a:solidFill>
                  <a:srgbClr val="FFFFFF"/>
                </a:solidFill>
              </a:endParaRPr>
            </a:p>
          </p:txBody>
        </p:sp>
      </p:grpSp>
      <p:sp>
        <p:nvSpPr>
          <p:cNvPr id="28674" name="AutoShape 2"/>
          <p:cNvSpPr>
            <a:spLocks noGrp="1" noChangeArrowheads="1"/>
          </p:cNvSpPr>
          <p:nvPr>
            <p:ph type="title"/>
          </p:nvPr>
        </p:nvSpPr>
        <p:spPr bwMode="auto">
          <a:xfrm>
            <a:off x="1560513" y="227013"/>
            <a:ext cx="6024562" cy="841375"/>
          </a:xfrm>
          <a:prstGeom prst="roundRect">
            <a:avLst>
              <a:gd name="adj" fmla="val 16667"/>
            </a:avLst>
          </a:prstGeom>
          <a:solidFill>
            <a:srgbClr val="696AAB"/>
          </a:solidFill>
          <a:ln w="57150" algn="ctr">
            <a:solidFill>
              <a:schemeClr val="tx1"/>
            </a:solidFill>
            <a:round/>
            <a:headEnd/>
            <a:tailEnd/>
          </a:ln>
          <a:effectLst>
            <a:outerShdw dist="99190" dir="2388334" algn="ctr" rotWithShape="0">
              <a:srgbClr val="000000">
                <a:alpha val="50000"/>
              </a:srgbClr>
            </a:outerShdw>
          </a:effectLst>
        </p:spPr>
        <p:txBody>
          <a:bodyPr vert="horz" wrap="none" lIns="90549" tIns="45277" rIns="90549" bIns="4527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8686" name="Rectangle 14"/>
          <p:cNvSpPr>
            <a:spLocks noChangeArrowheads="1"/>
          </p:cNvSpPr>
          <p:nvPr/>
        </p:nvSpPr>
        <p:spPr bwMode="auto">
          <a:xfrm>
            <a:off x="0" y="1371600"/>
            <a:ext cx="9144000" cy="1143000"/>
          </a:xfrm>
          <a:prstGeom prst="rect">
            <a:avLst/>
          </a:prstGeom>
          <a:solidFill>
            <a:srgbClr val="FCF4DF"/>
          </a:solidFill>
          <a:ln w="28575">
            <a:solidFill>
              <a:schemeClr val="tx1"/>
            </a:solidFill>
            <a:miter lim="800000"/>
            <a:headEnd/>
            <a:tailEnd/>
          </a:ln>
          <a:effectLst>
            <a:outerShdw dist="77251" dir="4832261" algn="ctr" rotWithShape="0">
              <a:schemeClr val="bg2">
                <a:alpha val="50000"/>
              </a:schemeClr>
            </a:outerShdw>
          </a:effectLst>
        </p:spPr>
        <p:txBody>
          <a:bodyPr wrap="none" lIns="90549" tIns="45277" rIns="90549" bIns="45277" anchor="b"/>
          <a:lstStyle/>
          <a:p>
            <a:pPr fontAlgn="base">
              <a:lnSpc>
                <a:spcPct val="0"/>
              </a:lnSpc>
              <a:spcBef>
                <a:spcPct val="50000"/>
              </a:spcBef>
              <a:spcAft>
                <a:spcPct val="0"/>
              </a:spcAft>
            </a:pPr>
            <a:endParaRPr lang="es-PE" sz="3200">
              <a:solidFill>
                <a:srgbClr val="000000"/>
              </a:solidFill>
              <a:latin typeface="Monotype Corsiva" pitchFamily="66" charset="0"/>
            </a:endParaRPr>
          </a:p>
        </p:txBody>
      </p:sp>
      <p:pic>
        <p:nvPicPr>
          <p:cNvPr id="28690" name="Picture 18" descr="1320h0763 notepad with pe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91" y="1435191"/>
            <a:ext cx="898525" cy="1008063"/>
          </a:xfrm>
          <a:prstGeom prst="rect">
            <a:avLst/>
          </a:prstGeom>
          <a:noFill/>
          <a:ln>
            <a:noFill/>
          </a:ln>
          <a:effectLst>
            <a:outerShdw dist="45791" dir="8778596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97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1403353"/>
            <a:ext cx="7620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9" tIns="45277" rIns="90549" bIns="452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ctr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5pPr>
      <a:lvl6pPr marL="452905" algn="ctr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6pPr>
      <a:lvl7pPr marL="905814" algn="ctr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7pPr>
      <a:lvl8pPr marL="1358722" algn="ctr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8pPr>
      <a:lvl9pPr marL="1811629" algn="ctr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9pPr>
    </p:titleStyle>
    <p:bodyStyle>
      <a:lvl1pPr marL="339681" indent="-339681" algn="l" rtl="0" fontAlgn="base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35970" indent="-283081" algn="l" rtl="0" fontAlgn="base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</a:defRPr>
      </a:lvl2pPr>
      <a:lvl3pPr marL="1132288" indent="-226452" algn="l" rtl="0" fontAlgn="base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</a:defRPr>
      </a:lvl3pPr>
      <a:lvl4pPr marL="1585149" indent="-226452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4pPr>
      <a:lvl5pPr marL="2038079" indent="-226452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5pPr>
      <a:lvl6pPr marL="2490989" indent="-226452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6pPr>
      <a:lvl7pPr marL="2943896" indent="-226452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7pPr>
      <a:lvl8pPr marL="3396809" indent="-226452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8pPr>
      <a:lvl9pPr marL="3849706" indent="-226452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9pPr>
    </p:bodyStyle>
    <p:otherStyle>
      <a:defPPr>
        <a:defRPr lang="es-PE"/>
      </a:defPPr>
      <a:lvl1pPr marL="0" algn="l" defTabSz="9058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2905" algn="l" defTabSz="9058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05814" algn="l" defTabSz="9058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58722" algn="l" defTabSz="9058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11629" algn="l" defTabSz="9058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64542" algn="l" defTabSz="9058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17434" algn="l" defTabSz="9058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70340" algn="l" defTabSz="9058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23254" algn="l" defTabSz="9058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 cstate="print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1029" name="Rectangle 27"/>
            <p:cNvSpPr>
              <a:spLocks noChangeArrowheads="1"/>
            </p:cNvSpPr>
            <p:nvPr/>
          </p:nvSpPr>
          <p:spPr bwMode="auto">
            <a:xfrm>
              <a:off x="0" y="0"/>
              <a:ext cx="5760" cy="864"/>
            </a:xfrm>
            <a:prstGeom prst="rect">
              <a:avLst/>
            </a:prstGeom>
            <a:solidFill>
              <a:srgbClr val="F2DC9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s-PE" sz="4000" b="1">
                <a:solidFill>
                  <a:srgbClr val="FFFFFF"/>
                </a:solidFill>
              </a:endParaRPr>
            </a:p>
          </p:txBody>
        </p:sp>
        <p:sp>
          <p:nvSpPr>
            <p:cNvPr id="1030" name="Rectangle 28"/>
            <p:cNvSpPr>
              <a:spLocks noChangeArrowheads="1"/>
            </p:cNvSpPr>
            <p:nvPr/>
          </p:nvSpPr>
          <p:spPr bwMode="auto">
            <a:xfrm>
              <a:off x="144" y="864"/>
              <a:ext cx="336" cy="288"/>
            </a:xfrm>
            <a:prstGeom prst="rect">
              <a:avLst/>
            </a:prstGeom>
            <a:solidFill>
              <a:srgbClr val="F2DC9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s-PE" sz="4000" b="1">
                <a:solidFill>
                  <a:srgbClr val="FFFFFF"/>
                </a:solidFill>
              </a:endParaRPr>
            </a:p>
          </p:txBody>
        </p:sp>
        <p:sp>
          <p:nvSpPr>
            <p:cNvPr id="1031" name="Rectangle 29"/>
            <p:cNvSpPr>
              <a:spLocks noChangeArrowheads="1"/>
            </p:cNvSpPr>
            <p:nvPr/>
          </p:nvSpPr>
          <p:spPr bwMode="auto">
            <a:xfrm>
              <a:off x="0" y="864"/>
              <a:ext cx="144" cy="3456"/>
            </a:xfrm>
            <a:prstGeom prst="rect">
              <a:avLst/>
            </a:prstGeom>
            <a:solidFill>
              <a:srgbClr val="F2DC9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s-PE" sz="4000" b="1">
                <a:solidFill>
                  <a:srgbClr val="FFFFFF"/>
                </a:solidFill>
              </a:endParaRPr>
            </a:p>
          </p:txBody>
        </p:sp>
        <p:sp>
          <p:nvSpPr>
            <p:cNvPr id="1032" name="Oval 30"/>
            <p:cNvSpPr>
              <a:spLocks noChangeArrowheads="1"/>
            </p:cNvSpPr>
            <p:nvPr/>
          </p:nvSpPr>
          <p:spPr bwMode="auto">
            <a:xfrm>
              <a:off x="144" y="866"/>
              <a:ext cx="576" cy="5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s-PE" sz="4000" b="1">
                <a:solidFill>
                  <a:srgbClr val="FFFFFF"/>
                </a:solidFill>
              </a:endParaRPr>
            </a:p>
          </p:txBody>
        </p:sp>
      </p:grp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AutoShape 17"/>
          <p:cNvSpPr>
            <a:spLocks noGrp="1" noChangeArrowheads="1"/>
          </p:cNvSpPr>
          <p:nvPr>
            <p:ph type="title"/>
          </p:nvPr>
        </p:nvSpPr>
        <p:spPr bwMode="auto">
          <a:xfrm>
            <a:off x="1562100" y="228600"/>
            <a:ext cx="6019800" cy="841375"/>
          </a:xfrm>
          <a:prstGeom prst="roundRect">
            <a:avLst>
              <a:gd name="adj" fmla="val 16667"/>
            </a:avLst>
          </a:prstGeom>
          <a:solidFill>
            <a:srgbClr val="EFB001"/>
          </a:solidFill>
          <a:ln w="57150" algn="ctr">
            <a:solidFill>
              <a:schemeClr val="tx1"/>
            </a:solidFill>
            <a:round/>
            <a:headEnd/>
            <a:tailEnd/>
          </a:ln>
          <a:effectLst>
            <a:outerShdw dist="99190" dir="2388334" algn="ctr" rotWithShape="0">
              <a:srgbClr val="000000">
                <a:alpha val="50000"/>
              </a:srgbClr>
            </a:outerShdw>
          </a:effec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 cstate="print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0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3080" name="Rectangle 21"/>
            <p:cNvSpPr>
              <a:spLocks noChangeArrowheads="1"/>
            </p:cNvSpPr>
            <p:nvPr/>
          </p:nvSpPr>
          <p:spPr bwMode="auto">
            <a:xfrm>
              <a:off x="0" y="0"/>
              <a:ext cx="5760" cy="864"/>
            </a:xfrm>
            <a:prstGeom prst="rect">
              <a:avLst/>
            </a:prstGeom>
            <a:solidFill>
              <a:srgbClr val="F2DC9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s-PE" sz="4000" b="1">
                <a:solidFill>
                  <a:srgbClr val="FFFFFF"/>
                </a:solidFill>
              </a:endParaRPr>
            </a:p>
          </p:txBody>
        </p:sp>
        <p:sp>
          <p:nvSpPr>
            <p:cNvPr id="3081" name="Rectangle 22"/>
            <p:cNvSpPr>
              <a:spLocks noChangeArrowheads="1"/>
            </p:cNvSpPr>
            <p:nvPr/>
          </p:nvSpPr>
          <p:spPr bwMode="auto">
            <a:xfrm>
              <a:off x="144" y="864"/>
              <a:ext cx="336" cy="288"/>
            </a:xfrm>
            <a:prstGeom prst="rect">
              <a:avLst/>
            </a:prstGeom>
            <a:solidFill>
              <a:srgbClr val="F2DC9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s-PE" sz="4000" b="1">
                <a:solidFill>
                  <a:srgbClr val="FFFFFF"/>
                </a:solidFill>
              </a:endParaRPr>
            </a:p>
          </p:txBody>
        </p:sp>
        <p:sp>
          <p:nvSpPr>
            <p:cNvPr id="3082" name="Rectangle 23"/>
            <p:cNvSpPr>
              <a:spLocks noChangeArrowheads="1"/>
            </p:cNvSpPr>
            <p:nvPr/>
          </p:nvSpPr>
          <p:spPr bwMode="auto">
            <a:xfrm>
              <a:off x="0" y="864"/>
              <a:ext cx="144" cy="3456"/>
            </a:xfrm>
            <a:prstGeom prst="rect">
              <a:avLst/>
            </a:prstGeom>
            <a:solidFill>
              <a:srgbClr val="F2DC9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s-PE" sz="4000" b="1">
                <a:solidFill>
                  <a:srgbClr val="FFFFFF"/>
                </a:solidFill>
              </a:endParaRPr>
            </a:p>
          </p:txBody>
        </p:sp>
        <p:sp>
          <p:nvSpPr>
            <p:cNvPr id="3083" name="Oval 24"/>
            <p:cNvSpPr>
              <a:spLocks noChangeArrowheads="1"/>
            </p:cNvSpPr>
            <p:nvPr/>
          </p:nvSpPr>
          <p:spPr bwMode="auto">
            <a:xfrm>
              <a:off x="144" y="866"/>
              <a:ext cx="576" cy="5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s-PE" sz="4000" b="1">
                <a:solidFill>
                  <a:srgbClr val="FFFFFF"/>
                </a:solidFill>
              </a:endParaRPr>
            </a:p>
          </p:txBody>
        </p:sp>
      </p:grpSp>
      <p:sp>
        <p:nvSpPr>
          <p:cNvPr id="3075" name="AutoShape 2"/>
          <p:cNvSpPr>
            <a:spLocks noGrp="1" noChangeArrowheads="1"/>
          </p:cNvSpPr>
          <p:nvPr>
            <p:ph type="title"/>
          </p:nvPr>
        </p:nvSpPr>
        <p:spPr bwMode="auto">
          <a:xfrm>
            <a:off x="1560513" y="227013"/>
            <a:ext cx="6024562" cy="841375"/>
          </a:xfrm>
          <a:prstGeom prst="roundRect">
            <a:avLst>
              <a:gd name="adj" fmla="val 16667"/>
            </a:avLst>
          </a:prstGeom>
          <a:solidFill>
            <a:srgbClr val="EFB001"/>
          </a:solidFill>
          <a:ln w="57150" algn="ctr">
            <a:solidFill>
              <a:schemeClr val="tx1"/>
            </a:solidFill>
            <a:round/>
            <a:headEnd/>
            <a:tailEnd/>
          </a:ln>
          <a:effectLst>
            <a:outerShdw dist="99190" dir="2388334" algn="ctr" rotWithShape="0">
              <a:srgbClr val="000000">
                <a:alpha val="50000"/>
              </a:srgbClr>
            </a:outerShdw>
          </a:effec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grpSp>
        <p:nvGrpSpPr>
          <p:cNvPr id="3076" name="Group 33"/>
          <p:cNvGrpSpPr>
            <a:grpSpLocks/>
          </p:cNvGrpSpPr>
          <p:nvPr userDrawn="1"/>
        </p:nvGrpSpPr>
        <p:grpSpPr bwMode="auto">
          <a:xfrm>
            <a:off x="0" y="1371600"/>
            <a:ext cx="9144000" cy="1143000"/>
            <a:chOff x="0" y="864"/>
            <a:chExt cx="5760" cy="720"/>
          </a:xfrm>
        </p:grpSpPr>
        <p:sp>
          <p:nvSpPr>
            <p:cNvPr id="3078" name="Rectangle 34"/>
            <p:cNvSpPr>
              <a:spLocks noChangeArrowheads="1"/>
            </p:cNvSpPr>
            <p:nvPr/>
          </p:nvSpPr>
          <p:spPr bwMode="auto">
            <a:xfrm>
              <a:off x="0" y="864"/>
              <a:ext cx="5760" cy="720"/>
            </a:xfrm>
            <a:prstGeom prst="rect">
              <a:avLst/>
            </a:prstGeom>
            <a:solidFill>
              <a:srgbClr val="FCF4D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>
              <a:outerShdw dist="77251" dir="4832261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b"/>
            <a:lstStyle/>
            <a:p>
              <a:pPr defTabSz="914400" fontAlgn="base">
                <a:lnSpc>
                  <a:spcPct val="0"/>
                </a:lnSpc>
                <a:spcBef>
                  <a:spcPct val="50000"/>
                </a:spcBef>
                <a:spcAft>
                  <a:spcPct val="0"/>
                </a:spcAft>
              </a:pPr>
              <a:endParaRPr lang="es-PE" sz="3200">
                <a:solidFill>
                  <a:srgbClr val="000000"/>
                </a:solidFill>
                <a:latin typeface="Monotype Corsiva" pitchFamily="66" charset="0"/>
              </a:endParaRPr>
            </a:p>
          </p:txBody>
        </p:sp>
        <p:pic>
          <p:nvPicPr>
            <p:cNvPr id="3079" name="Picture 35" descr="1320h0763 notepad with pen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" y="904"/>
              <a:ext cx="566" cy="635"/>
            </a:xfrm>
            <a:prstGeom prst="rect">
              <a:avLst/>
            </a:prstGeom>
            <a:noFill/>
            <a:ln>
              <a:noFill/>
            </a:ln>
            <a:effectLst>
              <a:outerShdw dist="45791" dir="8778596" algn="ctr" rotWithShape="0">
                <a:srgbClr val="80808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77" name="Rectangle 1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0" y="1447800"/>
            <a:ext cx="7620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 cstate="print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2052" name="Rectangle 16"/>
            <p:cNvSpPr>
              <a:spLocks noChangeArrowheads="1"/>
            </p:cNvSpPr>
            <p:nvPr/>
          </p:nvSpPr>
          <p:spPr bwMode="auto">
            <a:xfrm>
              <a:off x="0" y="0"/>
              <a:ext cx="5760" cy="864"/>
            </a:xfrm>
            <a:prstGeom prst="rect">
              <a:avLst/>
            </a:prstGeom>
            <a:solidFill>
              <a:srgbClr val="F2DC9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s-PE" sz="4000" b="1">
                <a:solidFill>
                  <a:srgbClr val="FFFFFF"/>
                </a:solidFill>
              </a:endParaRPr>
            </a:p>
          </p:txBody>
        </p:sp>
        <p:sp>
          <p:nvSpPr>
            <p:cNvPr id="2053" name="Rectangle 17"/>
            <p:cNvSpPr>
              <a:spLocks noChangeArrowheads="1"/>
            </p:cNvSpPr>
            <p:nvPr/>
          </p:nvSpPr>
          <p:spPr bwMode="auto">
            <a:xfrm>
              <a:off x="144" y="864"/>
              <a:ext cx="336" cy="288"/>
            </a:xfrm>
            <a:prstGeom prst="rect">
              <a:avLst/>
            </a:prstGeom>
            <a:solidFill>
              <a:srgbClr val="F2DC9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s-PE" sz="4000" b="1">
                <a:solidFill>
                  <a:srgbClr val="FFFFFF"/>
                </a:solidFill>
              </a:endParaRPr>
            </a:p>
          </p:txBody>
        </p:sp>
        <p:sp>
          <p:nvSpPr>
            <p:cNvPr id="2054" name="Rectangle 18"/>
            <p:cNvSpPr>
              <a:spLocks noChangeArrowheads="1"/>
            </p:cNvSpPr>
            <p:nvPr/>
          </p:nvSpPr>
          <p:spPr bwMode="auto">
            <a:xfrm>
              <a:off x="0" y="864"/>
              <a:ext cx="144" cy="3456"/>
            </a:xfrm>
            <a:prstGeom prst="rect">
              <a:avLst/>
            </a:prstGeom>
            <a:solidFill>
              <a:srgbClr val="F2DC9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s-PE" sz="4000" b="1">
                <a:solidFill>
                  <a:srgbClr val="FFFFFF"/>
                </a:solidFill>
              </a:endParaRPr>
            </a:p>
          </p:txBody>
        </p:sp>
        <p:sp>
          <p:nvSpPr>
            <p:cNvPr id="2055" name="Oval 19"/>
            <p:cNvSpPr>
              <a:spLocks noChangeArrowheads="1"/>
            </p:cNvSpPr>
            <p:nvPr/>
          </p:nvSpPr>
          <p:spPr bwMode="auto">
            <a:xfrm>
              <a:off x="144" y="866"/>
              <a:ext cx="576" cy="5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s-PE" sz="4000" b="1">
                <a:solidFill>
                  <a:srgbClr val="FFFFFF"/>
                </a:solidFill>
              </a:endParaRPr>
            </a:p>
          </p:txBody>
        </p:sp>
      </p:grpSp>
      <p:sp>
        <p:nvSpPr>
          <p:cNvPr id="2051" name="AutoShap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227013"/>
            <a:ext cx="4570413" cy="841375"/>
          </a:xfrm>
          <a:prstGeom prst="homePlate">
            <a:avLst>
              <a:gd name="adj" fmla="val 135802"/>
            </a:avLst>
          </a:prstGeom>
          <a:solidFill>
            <a:srgbClr val="EFB001"/>
          </a:solidFill>
          <a:ln w="57150" algn="ctr">
            <a:solidFill>
              <a:schemeClr val="tx1"/>
            </a:solidFill>
            <a:miter lim="800000"/>
            <a:headEnd/>
            <a:tailEnd/>
          </a:ln>
          <a:effectLst>
            <a:outerShdw dist="68392" dir="4091915" algn="ctr" rotWithShape="0">
              <a:schemeClr val="bg2">
                <a:alpha val="50000"/>
              </a:schemeClr>
            </a:outerShdw>
          </a:effec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1" cstate="print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1C8CE4-F0B0-4012-A9FD-DB75BD70B44D}" type="datetimeFigureOut">
              <a:rPr kumimoji="0" lang="es-MX" sz="1100" b="0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28/08/2024</a:t>
            </a:fld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100" b="0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0B7C6-24BB-4B12-BBFC-6EFC30E5B7DE}" type="slidenum">
              <a:rPr kumimoji="0" lang="es-MX" sz="1200" b="1" i="0" u="none" strike="noStrike" kern="1200" cap="none" spc="0" normalizeH="0" baseline="0" noProof="0" smtClean="0">
                <a:ln>
                  <a:noFill/>
                </a:ln>
                <a:solidFill>
                  <a:srgbClr val="9E8E5C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MX" sz="1200" b="1" i="0" u="none" strike="noStrike" kern="1200" cap="none" spc="0" normalizeH="0" baseline="0" noProof="0">
              <a:ln>
                <a:noFill/>
              </a:ln>
              <a:solidFill>
                <a:srgbClr val="9E8E5C">
                  <a:lumMod val="60000"/>
                  <a:lumOff val="40000"/>
                </a:srgbClr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7470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8" r:id="rId2"/>
    <p:sldLayoutId id="2147483780" r:id="rId3"/>
    <p:sldLayoutId id="2147483782" r:id="rId4"/>
    <p:sldLayoutId id="2147483784" r:id="rId5"/>
    <p:sldLayoutId id="2147483786" r:id="rId6"/>
    <p:sldLayoutId id="2147483788" r:id="rId7"/>
    <p:sldLayoutId id="2147483790" r:id="rId8"/>
    <p:sldLayoutId id="2147483792" r:id="rId9"/>
    <p:sldLayoutId id="2147483794" r:id="rId10"/>
    <p:sldLayoutId id="2147483796" r:id="rId11"/>
    <p:sldLayoutId id="2147483798" r:id="rId12"/>
    <p:sldLayoutId id="2147483800" r:id="rId13"/>
    <p:sldLayoutId id="2147483802" r:id="rId14"/>
    <p:sldLayoutId id="2147483804" r:id="rId15"/>
    <p:sldLayoutId id="2147483806" r:id="rId16"/>
    <p:sldLayoutId id="2147483808" r:id="rId17"/>
    <p:sldLayoutId id="2147483810" r:id="rId18"/>
    <p:sldLayoutId id="2147483812" r:id="rId19"/>
    <p:sldLayoutId id="2147483814" r:id="rId20"/>
    <p:sldLayoutId id="2147483816" r:id="rId21"/>
    <p:sldLayoutId id="2147483818" r:id="rId22"/>
    <p:sldLayoutId id="2147483820" r:id="rId23"/>
    <p:sldLayoutId id="2147483822" r:id="rId24"/>
    <p:sldLayoutId id="2147483824" r:id="rId25"/>
    <p:sldLayoutId id="2147483826" r:id="rId26"/>
    <p:sldLayoutId id="2147483828" r:id="rId27"/>
    <p:sldLayoutId id="2147483830" r:id="rId28"/>
    <p:sldLayoutId id="2147483832" r:id="rId29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 cstate="print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216" y="973668"/>
            <a:ext cx="6571060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2603500"/>
            <a:ext cx="6571060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89829" y="6391839"/>
            <a:ext cx="74294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1" i="0">
                <a:solidFill>
                  <a:schemeClr val="accent1"/>
                </a:solidFill>
              </a:defRPr>
            </a:lvl1pPr>
          </a:lstStyle>
          <a:p>
            <a:pPr defTabSz="342900"/>
            <a:fld id="{B61BEF0D-F0BB-DE4B-95CE-6DB70DBA9567}" type="datetimeFigureOut">
              <a:rPr lang="en-US" smtClean="0">
                <a:solidFill>
                  <a:srgbClr val="B31166"/>
                </a:solidFill>
              </a:rPr>
              <a:pPr defTabSz="342900"/>
              <a:t>8/28/2024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0833" y="6391839"/>
            <a:ext cx="2894846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="1" i="0">
                <a:solidFill>
                  <a:schemeClr val="accent1"/>
                </a:solidFill>
              </a:defRPr>
            </a:lvl1pPr>
          </a:lstStyle>
          <a:p>
            <a:pPr defTabSz="342900"/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4406" y="295730"/>
            <a:ext cx="62864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100" b="0" i="0">
                <a:solidFill>
                  <a:schemeClr val="bg1"/>
                </a:solidFill>
              </a:defRPr>
            </a:lvl1pPr>
          </a:lstStyle>
          <a:p>
            <a:pPr defTabSz="342900"/>
            <a:fld id="{D57F1E4F-1CFF-5643-939E-217C01CDF565}" type="slidenum">
              <a:rPr lang="en-US" smtClean="0">
                <a:solidFill>
                  <a:prstClr val="white"/>
                </a:solidFill>
              </a:rPr>
              <a:pPr defTabSz="34290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687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60" r:id="rId2"/>
    <p:sldLayoutId id="2147483862" r:id="rId3"/>
    <p:sldLayoutId id="2147483864" r:id="rId4"/>
    <p:sldLayoutId id="2147483866" r:id="rId5"/>
    <p:sldLayoutId id="2147483868" r:id="rId6"/>
  </p:sldLayoutIdLst>
  <p:txStyles>
    <p:titleStyle>
      <a:lvl1pPr algn="l" defTabSz="342900" rtl="0" eaLnBrk="1" latinLnBrk="0" hangingPunct="1">
        <a:spcBef>
          <a:spcPct val="0"/>
        </a:spcBef>
        <a:buNone/>
        <a:defRPr sz="27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0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0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0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33264" y="1671415"/>
            <a:ext cx="6571060" cy="530223"/>
          </a:xfrm>
        </p:spPr>
        <p:txBody>
          <a:bodyPr/>
          <a:lstStyle/>
          <a:p>
            <a:pPr algn="ctr"/>
            <a:r>
              <a:rPr lang="es-CO" sz="3600" dirty="0" err="1"/>
              <a:t>Why</a:t>
            </a:r>
            <a:r>
              <a:rPr lang="es-CO" sz="3600" dirty="0"/>
              <a:t> </a:t>
            </a:r>
            <a:r>
              <a:rPr lang="es-CO" sz="3600" dirty="0" err="1"/>
              <a:t>teach</a:t>
            </a:r>
            <a:r>
              <a:rPr lang="es-CO" sz="3600" dirty="0"/>
              <a:t> </a:t>
            </a:r>
            <a:r>
              <a:rPr lang="es-CO" sz="3600" dirty="0" err="1"/>
              <a:t>writing</a:t>
            </a:r>
            <a:r>
              <a:rPr lang="es-CO" sz="3600" dirty="0"/>
              <a:t>?</a:t>
            </a:r>
            <a:endParaRPr lang="en-GB" sz="36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Reinforcement: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3342069" y="3639086"/>
            <a:ext cx="2144332" cy="13136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r>
              <a:rPr lang="es-CO" sz="1350" dirty="0">
                <a:solidFill>
                  <a:prstClr val="white"/>
                </a:solidFill>
                <a:latin typeface="Century Gothic" panose="020B0502020202020204"/>
              </a:rPr>
              <a:t>Visual.</a:t>
            </a:r>
          </a:p>
          <a:p>
            <a:pPr algn="ctr" defTabSz="342900"/>
            <a:r>
              <a:rPr lang="es-CO" sz="1350" dirty="0" err="1">
                <a:solidFill>
                  <a:prstClr val="white"/>
                </a:solidFill>
                <a:latin typeface="Century Gothic" panose="020B0502020202020204"/>
              </a:rPr>
              <a:t>How</a:t>
            </a:r>
            <a:r>
              <a:rPr lang="es-CO" sz="1350" dirty="0">
                <a:solidFill>
                  <a:prstClr val="white"/>
                </a:solidFill>
                <a:latin typeface="Century Gothic" panose="020B0502020202020204"/>
              </a:rPr>
              <a:t> </a:t>
            </a:r>
            <a:r>
              <a:rPr lang="es-CO" sz="1350" dirty="0" err="1">
                <a:solidFill>
                  <a:prstClr val="white"/>
                </a:solidFill>
                <a:latin typeface="Century Gothic" panose="020B0502020202020204"/>
              </a:rPr>
              <a:t>everything</a:t>
            </a:r>
            <a:r>
              <a:rPr lang="es-CO" sz="1350" dirty="0">
                <a:solidFill>
                  <a:prstClr val="white"/>
                </a:solidFill>
                <a:latin typeface="Century Gothic" panose="020B0502020202020204"/>
              </a:rPr>
              <a:t> </a:t>
            </a:r>
            <a:r>
              <a:rPr lang="es-CO" sz="1350" dirty="0" err="1">
                <a:solidFill>
                  <a:prstClr val="white"/>
                </a:solidFill>
                <a:latin typeface="Century Gothic" panose="020B0502020202020204"/>
              </a:rPr>
              <a:t>fix</a:t>
            </a:r>
            <a:r>
              <a:rPr lang="es-CO" sz="1350" dirty="0">
                <a:solidFill>
                  <a:prstClr val="white"/>
                </a:solidFill>
                <a:latin typeface="Century Gothic" panose="020B0502020202020204"/>
              </a:rPr>
              <a:t> </a:t>
            </a:r>
            <a:r>
              <a:rPr lang="es-CO" sz="1350" dirty="0" err="1">
                <a:solidFill>
                  <a:prstClr val="white"/>
                </a:solidFill>
                <a:latin typeface="Century Gothic" panose="020B0502020202020204"/>
              </a:rPr>
              <a:t>together</a:t>
            </a:r>
            <a:r>
              <a:rPr lang="es-CO" sz="1350" dirty="0">
                <a:solidFill>
                  <a:prstClr val="white"/>
                </a:solidFill>
                <a:latin typeface="Century Gothic" panose="020B0502020202020204"/>
              </a:rPr>
              <a:t>.</a:t>
            </a:r>
            <a:endParaRPr lang="en-GB" sz="1350" dirty="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866216" y="3706701"/>
            <a:ext cx="2091207" cy="12460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r>
              <a:rPr lang="es-CO" sz="1350" dirty="0" err="1">
                <a:solidFill>
                  <a:prstClr val="white"/>
                </a:solidFill>
                <a:latin typeface="Century Gothic" panose="020B0502020202020204"/>
              </a:rPr>
              <a:t>Coherence</a:t>
            </a:r>
            <a:r>
              <a:rPr lang="es-CO" sz="1350" dirty="0">
                <a:solidFill>
                  <a:prstClr val="white"/>
                </a:solidFill>
                <a:latin typeface="Century Gothic" panose="020B0502020202020204"/>
              </a:rPr>
              <a:t>.</a:t>
            </a:r>
            <a:endParaRPr lang="en-GB" sz="1350" dirty="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963947" y="3639085"/>
            <a:ext cx="2265653" cy="131364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r>
              <a:rPr lang="es-CO" sz="1350" dirty="0" err="1">
                <a:solidFill>
                  <a:prstClr val="white"/>
                </a:solidFill>
                <a:latin typeface="Century Gothic" panose="020B0502020202020204"/>
              </a:rPr>
              <a:t>Concient</a:t>
            </a:r>
            <a:r>
              <a:rPr lang="es-CO" sz="1350" dirty="0">
                <a:solidFill>
                  <a:prstClr val="white"/>
                </a:solidFill>
                <a:latin typeface="Century Gothic" panose="020B0502020202020204"/>
              </a:rPr>
              <a:t> </a:t>
            </a:r>
            <a:r>
              <a:rPr lang="es-CO" sz="1350" dirty="0" err="1">
                <a:solidFill>
                  <a:prstClr val="white"/>
                </a:solidFill>
                <a:latin typeface="Century Gothic" panose="020B0502020202020204"/>
              </a:rPr>
              <a:t>understanding</a:t>
            </a:r>
            <a:r>
              <a:rPr lang="es-CO" sz="1350" dirty="0">
                <a:solidFill>
                  <a:prstClr val="white"/>
                </a:solidFill>
                <a:latin typeface="Century Gothic" panose="020B0502020202020204"/>
              </a:rPr>
              <a:t>.</a:t>
            </a:r>
            <a:endParaRPr lang="en-GB" sz="1350" dirty="0">
              <a:solidFill>
                <a:prstClr val="white"/>
              </a:solidFill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91980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3600" dirty="0"/>
              <a:t>Why teaching writing?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4524673"/>
              </p:ext>
            </p:extLst>
          </p:nvPr>
        </p:nvGraphicFramePr>
        <p:xfrm>
          <a:off x="1320756" y="2819534"/>
          <a:ext cx="6618685" cy="25622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598868" y="2760103"/>
            <a:ext cx="400855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 defTabSz="342900">
              <a:buFont typeface="Wingdings" panose="05000000000000000000" pitchFamily="2" charset="2"/>
              <a:buChar char="Ø"/>
            </a:pPr>
            <a:r>
              <a:rPr lang="en-GB" sz="21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</a:rPr>
              <a:t>Language development</a:t>
            </a:r>
            <a:r>
              <a:rPr lang="es-CO" sz="21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</a:rPr>
              <a:t>:</a:t>
            </a:r>
            <a:endParaRPr lang="en-GB" sz="2100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293787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sz="3600" dirty="0" err="1"/>
              <a:t>Why</a:t>
            </a:r>
            <a:r>
              <a:rPr lang="es-CO" sz="3600" dirty="0"/>
              <a:t> </a:t>
            </a:r>
            <a:r>
              <a:rPr lang="es-CO" sz="3600" dirty="0" err="1"/>
              <a:t>teach</a:t>
            </a:r>
            <a:r>
              <a:rPr lang="es-CO" sz="3600" dirty="0"/>
              <a:t> </a:t>
            </a:r>
            <a:r>
              <a:rPr lang="es-CO" sz="3600" dirty="0" err="1"/>
              <a:t>writing</a:t>
            </a:r>
            <a:r>
              <a:rPr lang="es-CO" sz="3600" dirty="0"/>
              <a:t>?</a:t>
            </a:r>
            <a:endParaRPr lang="en-GB" sz="36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O" sz="2100" dirty="0" err="1"/>
              <a:t>Learning</a:t>
            </a:r>
            <a:r>
              <a:rPr lang="es-CO" sz="2100" dirty="0"/>
              <a:t> </a:t>
            </a:r>
            <a:r>
              <a:rPr lang="es-CO" sz="2100" dirty="0" err="1"/>
              <a:t>styles</a:t>
            </a:r>
            <a:r>
              <a:rPr lang="es-CO" sz="2100" dirty="0"/>
              <a:t>.</a:t>
            </a:r>
            <a:endParaRPr lang="en-GB" sz="2100" dirty="0"/>
          </a:p>
        </p:txBody>
      </p:sp>
      <p:sp>
        <p:nvSpPr>
          <p:cNvPr id="4" name="Elipse 3"/>
          <p:cNvSpPr/>
          <p:nvPr/>
        </p:nvSpPr>
        <p:spPr>
          <a:xfrm>
            <a:off x="2509827" y="4155046"/>
            <a:ext cx="1295881" cy="121705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r>
              <a:rPr lang="es-CO" sz="1350" dirty="0" err="1">
                <a:solidFill>
                  <a:prstClr val="white"/>
                </a:solidFill>
                <a:latin typeface="Century Gothic" panose="020B0502020202020204"/>
              </a:rPr>
              <a:t>Slower</a:t>
            </a:r>
            <a:r>
              <a:rPr lang="es-CO" sz="1350" dirty="0">
                <a:solidFill>
                  <a:prstClr val="white"/>
                </a:solidFill>
                <a:latin typeface="Century Gothic" panose="020B0502020202020204"/>
              </a:rPr>
              <a:t> </a:t>
            </a:r>
            <a:r>
              <a:rPr lang="es-CO" sz="1350" dirty="0" err="1">
                <a:solidFill>
                  <a:prstClr val="white"/>
                </a:solidFill>
                <a:latin typeface="Century Gothic" panose="020B0502020202020204"/>
              </a:rPr>
              <a:t>process</a:t>
            </a:r>
            <a:endParaRPr lang="en-GB" sz="1350" dirty="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5" name="Elipse 4"/>
          <p:cNvSpPr/>
          <p:nvPr/>
        </p:nvSpPr>
        <p:spPr>
          <a:xfrm>
            <a:off x="4099146" y="2972605"/>
            <a:ext cx="1150217" cy="1130122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r>
              <a:rPr lang="es-CO" sz="1350" dirty="0" err="1">
                <a:solidFill>
                  <a:prstClr val="white"/>
                </a:solidFill>
                <a:latin typeface="Century Gothic" panose="020B0502020202020204"/>
              </a:rPr>
              <a:t>Writing</a:t>
            </a:r>
            <a:endParaRPr lang="en-GB" sz="1350" dirty="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6" name="Elipse 5"/>
          <p:cNvSpPr/>
          <p:nvPr/>
        </p:nvSpPr>
        <p:spPr>
          <a:xfrm>
            <a:off x="5496059" y="4102726"/>
            <a:ext cx="1265349" cy="121705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r>
              <a:rPr lang="es-CO" sz="1350" dirty="0" err="1">
                <a:solidFill>
                  <a:prstClr val="white"/>
                </a:solidFill>
                <a:latin typeface="Century Gothic" panose="020B0502020202020204"/>
              </a:rPr>
              <a:t>Faster</a:t>
            </a:r>
            <a:r>
              <a:rPr lang="es-CO" sz="1350" dirty="0">
                <a:solidFill>
                  <a:prstClr val="white"/>
                </a:solidFill>
                <a:latin typeface="Century Gothic" panose="020B0502020202020204"/>
              </a:rPr>
              <a:t> </a:t>
            </a:r>
            <a:r>
              <a:rPr lang="es-CO" sz="1350" dirty="0" err="1">
                <a:solidFill>
                  <a:prstClr val="white"/>
                </a:solidFill>
                <a:latin typeface="Century Gothic" panose="020B0502020202020204"/>
              </a:rPr>
              <a:t>Process</a:t>
            </a:r>
            <a:endParaRPr lang="en-GB" sz="1350" dirty="0">
              <a:solidFill>
                <a:prstClr val="white"/>
              </a:solidFill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732563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err="1"/>
              <a:t>Why</a:t>
            </a:r>
            <a:r>
              <a:rPr lang="es-CO" dirty="0"/>
              <a:t> </a:t>
            </a:r>
            <a:r>
              <a:rPr lang="es-CO" dirty="0" err="1"/>
              <a:t>teach</a:t>
            </a:r>
            <a:r>
              <a:rPr lang="es-CO" dirty="0"/>
              <a:t> </a:t>
            </a:r>
            <a:r>
              <a:rPr lang="es-CO" dirty="0" err="1"/>
              <a:t>writing</a:t>
            </a:r>
            <a:r>
              <a:rPr lang="es-CO" dirty="0"/>
              <a:t>?</a:t>
            </a:r>
            <a:endParaRPr lang="en-GB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8971811"/>
              </p:ext>
            </p:extLst>
          </p:nvPr>
        </p:nvGraphicFramePr>
        <p:xfrm>
          <a:off x="-589207" y="2117725"/>
          <a:ext cx="10489841" cy="53898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651230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err="1"/>
              <a:t>What</a:t>
            </a:r>
            <a:r>
              <a:rPr lang="es-CO" dirty="0"/>
              <a:t> </a:t>
            </a:r>
            <a:r>
              <a:rPr lang="es-CO" dirty="0" err="1"/>
              <a:t>kind</a:t>
            </a:r>
            <a:r>
              <a:rPr lang="es-CO" dirty="0"/>
              <a:t> of </a:t>
            </a:r>
            <a:r>
              <a:rPr lang="es-CO" dirty="0" err="1"/>
              <a:t>writing</a:t>
            </a:r>
            <a:r>
              <a:rPr lang="es-CO" dirty="0"/>
              <a:t> </a:t>
            </a:r>
            <a:r>
              <a:rPr lang="es-CO" dirty="0" err="1"/>
              <a:t>should</a:t>
            </a:r>
            <a:r>
              <a:rPr lang="es-CO" dirty="0"/>
              <a:t> </a:t>
            </a:r>
            <a:r>
              <a:rPr lang="es-CO" dirty="0" err="1"/>
              <a:t>students</a:t>
            </a:r>
            <a:r>
              <a:rPr lang="es-CO" dirty="0"/>
              <a:t> do?</a:t>
            </a:r>
            <a:endParaRPr lang="en-GB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3254028"/>
              </p:ext>
            </p:extLst>
          </p:nvPr>
        </p:nvGraphicFramePr>
        <p:xfrm>
          <a:off x="1960808" y="2644194"/>
          <a:ext cx="7362825" cy="31005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riángulo isósceles 4"/>
          <p:cNvSpPr/>
          <p:nvPr/>
        </p:nvSpPr>
        <p:spPr>
          <a:xfrm>
            <a:off x="695460" y="3088515"/>
            <a:ext cx="1980127" cy="164205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r>
              <a:rPr lang="es-CO" sz="1350" dirty="0" err="1">
                <a:solidFill>
                  <a:prstClr val="white"/>
                </a:solidFill>
                <a:latin typeface="Century Gothic" panose="020B0502020202020204"/>
              </a:rPr>
              <a:t>Motivate</a:t>
            </a:r>
            <a:r>
              <a:rPr lang="es-CO" sz="1350" dirty="0">
                <a:solidFill>
                  <a:prstClr val="white"/>
                </a:solidFill>
                <a:latin typeface="Century Gothic" panose="020B0502020202020204"/>
              </a:rPr>
              <a:t> </a:t>
            </a:r>
            <a:r>
              <a:rPr lang="es-CO" sz="1350" dirty="0" err="1">
                <a:solidFill>
                  <a:prstClr val="white"/>
                </a:solidFill>
                <a:latin typeface="Century Gothic" panose="020B0502020202020204"/>
              </a:rPr>
              <a:t>them</a:t>
            </a:r>
            <a:r>
              <a:rPr lang="es-CO" sz="1350" dirty="0">
                <a:solidFill>
                  <a:prstClr val="white"/>
                </a:solidFill>
                <a:latin typeface="Century Gothic" panose="020B0502020202020204"/>
              </a:rPr>
              <a:t>.</a:t>
            </a:r>
            <a:endParaRPr lang="en-GB" sz="1350" dirty="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6" name="Triángulo isósceles 5"/>
          <p:cNvSpPr/>
          <p:nvPr/>
        </p:nvSpPr>
        <p:spPr>
          <a:xfrm rot="10800000">
            <a:off x="1960808" y="3088514"/>
            <a:ext cx="1883536" cy="1642056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endParaRPr lang="en-GB" sz="1350" dirty="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216776" y="3217045"/>
            <a:ext cx="137159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/>
            <a:r>
              <a:rPr lang="es-CO" sz="1350" dirty="0" err="1">
                <a:solidFill>
                  <a:prstClr val="black"/>
                </a:solidFill>
                <a:latin typeface="Century Gothic" panose="020B0502020202020204"/>
              </a:rPr>
              <a:t>Find</a:t>
            </a:r>
            <a:r>
              <a:rPr lang="es-CO" sz="1350" dirty="0">
                <a:solidFill>
                  <a:prstClr val="black"/>
                </a:solidFill>
                <a:latin typeface="Century Gothic" panose="020B0502020202020204"/>
              </a:rPr>
              <a:t> general </a:t>
            </a:r>
            <a:r>
              <a:rPr lang="es-CO" sz="1350" dirty="0" err="1">
                <a:solidFill>
                  <a:prstClr val="black"/>
                </a:solidFill>
                <a:latin typeface="Century Gothic" panose="020B0502020202020204"/>
              </a:rPr>
              <a:t>or</a:t>
            </a:r>
            <a:r>
              <a:rPr lang="es-CO" sz="1350" dirty="0">
                <a:solidFill>
                  <a:prstClr val="black"/>
                </a:solidFill>
                <a:latin typeface="Century Gothic" panose="020B0502020202020204"/>
              </a:rPr>
              <a:t> similar </a:t>
            </a:r>
            <a:r>
              <a:rPr lang="es-CO" sz="1350" dirty="0" err="1">
                <a:solidFill>
                  <a:prstClr val="black"/>
                </a:solidFill>
                <a:latin typeface="Century Gothic" panose="020B0502020202020204"/>
              </a:rPr>
              <a:t>interests</a:t>
            </a:r>
            <a:r>
              <a:rPr lang="es-CO" sz="1350" dirty="0">
                <a:solidFill>
                  <a:prstClr val="black"/>
                </a:solidFill>
                <a:latin typeface="Century Gothic" panose="020B0502020202020204"/>
              </a:rPr>
              <a:t>.</a:t>
            </a:r>
            <a:endParaRPr lang="en-GB" sz="1350" dirty="0">
              <a:solidFill>
                <a:prstClr val="black"/>
              </a:solidFill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049086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err="1"/>
              <a:t>What</a:t>
            </a:r>
            <a:r>
              <a:rPr lang="es-CO" dirty="0"/>
              <a:t> do </a:t>
            </a:r>
            <a:r>
              <a:rPr lang="es-CO" dirty="0" err="1"/>
              <a:t>writing</a:t>
            </a:r>
            <a:r>
              <a:rPr lang="es-CO" dirty="0"/>
              <a:t> </a:t>
            </a:r>
            <a:r>
              <a:rPr lang="es-CO" dirty="0" err="1"/>
              <a:t>sequences</a:t>
            </a:r>
            <a:r>
              <a:rPr lang="es-CO" dirty="0"/>
              <a:t> look </a:t>
            </a:r>
            <a:r>
              <a:rPr lang="es-CO" dirty="0" err="1"/>
              <a:t>like</a:t>
            </a:r>
            <a:r>
              <a:rPr lang="es-CO" dirty="0"/>
              <a:t>?</a:t>
            </a:r>
            <a:br>
              <a:rPr lang="es-CO" dirty="0"/>
            </a:br>
            <a:endParaRPr lang="en-GB" dirty="0"/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990119"/>
              </p:ext>
            </p:extLst>
          </p:nvPr>
        </p:nvGraphicFramePr>
        <p:xfrm>
          <a:off x="1253142" y="2809875"/>
          <a:ext cx="6618685" cy="25622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835620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MX" sz="2000" dirty="0" err="1"/>
              <a:t>Writing</a:t>
            </a:r>
            <a:r>
              <a:rPr lang="es-MX" sz="2000" dirty="0"/>
              <a:t> </a:t>
            </a:r>
            <a:r>
              <a:rPr lang="es-MX" sz="2000" dirty="0" err="1"/>
              <a:t>or</a:t>
            </a:r>
            <a:r>
              <a:rPr lang="es-MX" sz="2000" dirty="0"/>
              <a:t> </a:t>
            </a:r>
            <a:r>
              <a:rPr lang="es-MX" sz="2000" dirty="0" err="1"/>
              <a:t>not</a:t>
            </a:r>
            <a:r>
              <a:rPr lang="es-MX" sz="2000" dirty="0"/>
              <a:t> </a:t>
            </a:r>
            <a:r>
              <a:rPr lang="es-MX" sz="2000" dirty="0" err="1"/>
              <a:t>writing</a:t>
            </a:r>
            <a:r>
              <a:rPr lang="es-MX" sz="2000" dirty="0"/>
              <a:t>.</a:t>
            </a:r>
            <a:br>
              <a:rPr lang="es-MX" sz="2000" dirty="0"/>
            </a:br>
            <a:r>
              <a:rPr lang="es-MX" sz="2000" dirty="0"/>
              <a:t>(</a:t>
            </a:r>
            <a:r>
              <a:rPr lang="es-MX" sz="2000" dirty="0" err="1"/>
              <a:t>it’s</a:t>
            </a:r>
            <a:r>
              <a:rPr lang="es-MX" sz="2000" dirty="0"/>
              <a:t> </a:t>
            </a:r>
            <a:r>
              <a:rPr lang="es-MX" sz="2000" dirty="0" err="1"/>
              <a:t>not</a:t>
            </a:r>
            <a:r>
              <a:rPr lang="es-MX" sz="2000" dirty="0"/>
              <a:t> a </a:t>
            </a:r>
            <a:r>
              <a:rPr lang="es-MX" sz="2000" dirty="0" err="1"/>
              <a:t>question</a:t>
            </a:r>
            <a:r>
              <a:rPr lang="es-MX" sz="2000" dirty="0"/>
              <a:t>)</a:t>
            </a:r>
          </a:p>
        </p:txBody>
      </p:sp>
      <p:pic>
        <p:nvPicPr>
          <p:cNvPr id="16386" name="Picture 2" descr="http://www.academia-research.com/blog/wp-content/uploads/2010/12/writing-for-the-internet-7140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7916" y="2324799"/>
            <a:ext cx="2290822" cy="21110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388" name="Picture 4" descr="http://www.mediamatters-pr.co.uk/gcm/documents/image/Writing%20for%20the%20Internet%2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060848"/>
            <a:ext cx="2088232" cy="16548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390" name="Picture 6" descr="http://4.bp.blogspot.com/-lyROTb6Xc4M/TfLtIry09lI/AAAAAAAAAYA/N-S9ZJlX6-Q/s1600/Dreysaczens_Antivi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526339"/>
            <a:ext cx="1764600" cy="13234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392" name="Picture 8" descr="http://1.bp.blogspot.com/-zVEJqTVKR1E/TaSZhZsEBFI/AAAAAAAAAkA/p0dXTRTiOrQ/s1600/blog-boar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3348" y="3571722"/>
            <a:ext cx="3384376" cy="22066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394" name="Picture 10" descr="http://www.examiner.com/images/blog/wysiwyg/image/shakespeare_cartoon_2_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081211"/>
            <a:ext cx="898000" cy="979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6145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2400" b="1" dirty="0" err="1"/>
              <a:t>Writing</a:t>
            </a:r>
            <a:r>
              <a:rPr lang="es-MX" sz="2400" b="1" dirty="0"/>
              <a:t> in </a:t>
            </a:r>
            <a:r>
              <a:rPr lang="es-MX" sz="2400" b="1" dirty="0" err="1"/>
              <a:t>the</a:t>
            </a:r>
            <a:r>
              <a:rPr lang="es-MX" sz="2400" b="1" dirty="0"/>
              <a:t> </a:t>
            </a:r>
            <a:r>
              <a:rPr lang="es-MX" sz="2400" b="1" dirty="0" err="1"/>
              <a:t>classroom</a:t>
            </a:r>
            <a:endParaRPr lang="es-MX" sz="24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331640" y="2132856"/>
            <a:ext cx="6400800" cy="3048001"/>
          </a:xfrm>
        </p:spPr>
        <p:txBody>
          <a:bodyPr/>
          <a:lstStyle/>
          <a:p>
            <a:pPr indent="0">
              <a:buNone/>
            </a:pPr>
            <a:r>
              <a:rPr lang="es-MX" dirty="0" err="1"/>
              <a:t>Needs</a:t>
            </a:r>
            <a:r>
              <a:rPr lang="es-MX" dirty="0"/>
              <a:t> </a:t>
            </a:r>
            <a:r>
              <a:rPr lang="es-MX" dirty="0" err="1"/>
              <a:t>that</a:t>
            </a:r>
            <a:r>
              <a:rPr lang="es-MX" dirty="0"/>
              <a:t> </a:t>
            </a:r>
            <a:r>
              <a:rPr lang="es-MX" dirty="0" err="1"/>
              <a:t>require</a:t>
            </a:r>
            <a:r>
              <a:rPr lang="es-MX" dirty="0"/>
              <a:t> </a:t>
            </a:r>
            <a:r>
              <a:rPr lang="es-MX" dirty="0" err="1"/>
              <a:t>to</a:t>
            </a:r>
            <a:r>
              <a:rPr lang="es-MX" dirty="0"/>
              <a:t> </a:t>
            </a:r>
            <a:r>
              <a:rPr lang="es-MX" dirty="0" err="1"/>
              <a:t>work</a:t>
            </a:r>
            <a:r>
              <a:rPr lang="es-MX" dirty="0"/>
              <a:t> </a:t>
            </a:r>
            <a:r>
              <a:rPr lang="es-MX" dirty="0" err="1"/>
              <a:t>on</a:t>
            </a:r>
            <a:r>
              <a:rPr lang="es-MX" dirty="0"/>
              <a:t> </a:t>
            </a:r>
            <a:r>
              <a:rPr lang="es-MX" dirty="0" err="1"/>
              <a:t>writing</a:t>
            </a:r>
            <a:r>
              <a:rPr lang="es-MX" dirty="0"/>
              <a:t> </a:t>
            </a:r>
            <a:r>
              <a:rPr lang="es-MX" dirty="0" err="1"/>
              <a:t>skills</a:t>
            </a:r>
            <a:r>
              <a:rPr lang="es-MX" dirty="0"/>
              <a:t>: </a:t>
            </a:r>
          </a:p>
          <a:p>
            <a:pPr indent="0">
              <a:buNone/>
            </a:pPr>
            <a:endParaRPr lang="es-MX" dirty="0"/>
          </a:p>
          <a:p>
            <a:r>
              <a:rPr lang="es-MX" dirty="0" err="1"/>
              <a:t>Academic</a:t>
            </a:r>
            <a:r>
              <a:rPr lang="es-MX" dirty="0"/>
              <a:t> </a:t>
            </a:r>
            <a:r>
              <a:rPr lang="es-MX" dirty="0" err="1"/>
              <a:t>study</a:t>
            </a:r>
            <a:endParaRPr lang="es-MX" dirty="0"/>
          </a:p>
          <a:p>
            <a:r>
              <a:rPr lang="es-MX" dirty="0" err="1"/>
              <a:t>Examination</a:t>
            </a:r>
            <a:r>
              <a:rPr lang="es-MX" dirty="0"/>
              <a:t>, </a:t>
            </a:r>
            <a:r>
              <a:rPr lang="es-MX" dirty="0" err="1"/>
              <a:t>Preparation</a:t>
            </a:r>
            <a:r>
              <a:rPr lang="es-MX" dirty="0"/>
              <a:t> and </a:t>
            </a:r>
            <a:r>
              <a:rPr lang="es-MX" dirty="0" err="1"/>
              <a:t>Bussines</a:t>
            </a:r>
            <a:r>
              <a:rPr lang="es-MX" dirty="0"/>
              <a:t> English</a:t>
            </a:r>
          </a:p>
          <a:p>
            <a:r>
              <a:rPr lang="es-MX" dirty="0" err="1"/>
              <a:t>Writing</a:t>
            </a:r>
            <a:r>
              <a:rPr lang="es-MX" dirty="0"/>
              <a:t> </a:t>
            </a:r>
            <a:r>
              <a:rPr lang="es-MX" dirty="0" err="1"/>
              <a:t>involves</a:t>
            </a:r>
            <a:r>
              <a:rPr lang="es-MX" dirty="0"/>
              <a:t> </a:t>
            </a:r>
            <a:r>
              <a:rPr lang="es-MX" dirty="0" err="1"/>
              <a:t>different</a:t>
            </a:r>
            <a:r>
              <a:rPr lang="es-MX" dirty="0"/>
              <a:t> </a:t>
            </a:r>
            <a:r>
              <a:rPr lang="es-MX" dirty="0" err="1"/>
              <a:t>kind</a:t>
            </a:r>
            <a:r>
              <a:rPr lang="es-MX" dirty="0"/>
              <a:t> of mental </a:t>
            </a:r>
            <a:r>
              <a:rPr lang="es-MX" dirty="0" err="1"/>
              <a:t>process</a:t>
            </a:r>
            <a:r>
              <a:rPr lang="es-MX" dirty="0"/>
              <a:t>.</a:t>
            </a:r>
          </a:p>
          <a:p>
            <a:endParaRPr lang="es-MX" dirty="0"/>
          </a:p>
          <a:p>
            <a:pPr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761120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03648" y="1412776"/>
            <a:ext cx="6400800" cy="685800"/>
          </a:xfrm>
        </p:spPr>
        <p:txBody>
          <a:bodyPr>
            <a:normAutofit fontScale="90000"/>
          </a:bodyPr>
          <a:lstStyle/>
          <a:p>
            <a:r>
              <a:rPr lang="en-US" b="1" i="1" dirty="0"/>
              <a:t>Teaching the skill writing</a:t>
            </a:r>
          </a:p>
        </p:txBody>
      </p:sp>
      <p:sp>
        <p:nvSpPr>
          <p:cNvPr id="4" name="3 Rectángulo redondeado"/>
          <p:cNvSpPr/>
          <p:nvPr/>
        </p:nvSpPr>
        <p:spPr>
          <a:xfrm>
            <a:off x="2771800" y="2348880"/>
            <a:ext cx="3528392" cy="86409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Set writing task</a:t>
            </a:r>
          </a:p>
        </p:txBody>
      </p:sp>
      <p:sp>
        <p:nvSpPr>
          <p:cNvPr id="6" name="2 Marcador de contenido"/>
          <p:cNvSpPr txBox="1">
            <a:spLocks/>
          </p:cNvSpPr>
          <p:nvPr/>
        </p:nvSpPr>
        <p:spPr>
          <a:xfrm>
            <a:off x="1371600" y="3302496"/>
            <a:ext cx="6400800" cy="3048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-27432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ClrTx/>
              <a:buFont typeface="Wingdings" pitchFamily="2" charset="2"/>
              <a:buChar char="v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-27432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2771800" y="3212976"/>
            <a:ext cx="3528392" cy="1152128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2771800" y="4365104"/>
            <a:ext cx="3528392" cy="576064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Collecting in</a:t>
            </a:r>
          </a:p>
        </p:txBody>
      </p:sp>
      <p:sp>
        <p:nvSpPr>
          <p:cNvPr id="9" name="8 Rectángulo redondeado"/>
          <p:cNvSpPr/>
          <p:nvPr/>
        </p:nvSpPr>
        <p:spPr>
          <a:xfrm>
            <a:off x="2771800" y="4941168"/>
            <a:ext cx="3528392" cy="57606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Mark</a:t>
            </a:r>
          </a:p>
        </p:txBody>
      </p:sp>
      <p:sp>
        <p:nvSpPr>
          <p:cNvPr id="10" name="9 Flecha abajo"/>
          <p:cNvSpPr/>
          <p:nvPr/>
        </p:nvSpPr>
        <p:spPr>
          <a:xfrm>
            <a:off x="1763688" y="2636912"/>
            <a:ext cx="504056" cy="2736304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07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err="1"/>
              <a:t>you</a:t>
            </a:r>
            <a:r>
              <a:rPr lang="es-MX" dirty="0"/>
              <a:t> can do As </a:t>
            </a:r>
            <a:r>
              <a:rPr lang="es-MX" dirty="0" err="1"/>
              <a:t>teacher</a:t>
            </a:r>
            <a:r>
              <a:rPr lang="es-MX" dirty="0"/>
              <a:t> :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403648" y="2132856"/>
            <a:ext cx="6400800" cy="3048001"/>
          </a:xfrm>
        </p:spPr>
        <p:txBody>
          <a:bodyPr>
            <a:noAutofit/>
          </a:bodyPr>
          <a:lstStyle/>
          <a:p>
            <a:r>
              <a:rPr lang="en-US" sz="1600" dirty="0"/>
              <a:t>Choose a topic</a:t>
            </a:r>
          </a:p>
          <a:p>
            <a:r>
              <a:rPr lang="en-US" sz="1600" dirty="0"/>
              <a:t>choose a genre</a:t>
            </a:r>
          </a:p>
          <a:p>
            <a:r>
              <a:rPr lang="en-US" sz="1600" dirty="0"/>
              <a:t>get ideas</a:t>
            </a:r>
          </a:p>
          <a:p>
            <a:r>
              <a:rPr lang="en-US" sz="1600" dirty="0"/>
              <a:t>discuss ideas with others to get new perspectives</a:t>
            </a:r>
          </a:p>
          <a:p>
            <a:r>
              <a:rPr lang="en-US" sz="1600" dirty="0"/>
              <a:t>find grammar and lexis suitable for the text</a:t>
            </a:r>
          </a:p>
          <a:p>
            <a:r>
              <a:rPr lang="en-US" sz="1600" dirty="0"/>
              <a:t>study sample  and model texts similar to what they want to write</a:t>
            </a:r>
          </a:p>
          <a:p>
            <a:r>
              <a:rPr lang="en-US" sz="1600" dirty="0"/>
              <a:t>co-write sections of text in groups</a:t>
            </a:r>
          </a:p>
          <a:p>
            <a:r>
              <a:rPr lang="en-US" sz="1600" dirty="0"/>
              <a:t>write a final version, find appropriate readers.</a:t>
            </a:r>
            <a:endParaRPr lang="es-MX" sz="1600" dirty="0"/>
          </a:p>
          <a:p>
            <a:endParaRPr lang="es-MX" sz="1600" dirty="0"/>
          </a:p>
        </p:txBody>
      </p:sp>
    </p:spTree>
    <p:extLst>
      <p:ext uri="{BB962C8B-B14F-4D97-AF65-F5344CB8AC3E}">
        <p14:creationId xmlns:p14="http://schemas.microsoft.com/office/powerpoint/2010/main" val="899800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err="1"/>
              <a:t>Stages</a:t>
            </a:r>
            <a:r>
              <a:rPr lang="es-MX" dirty="0"/>
              <a:t> of </a:t>
            </a:r>
            <a:r>
              <a:rPr lang="es-MX" dirty="0" err="1"/>
              <a:t>teaching</a:t>
            </a:r>
            <a:r>
              <a:rPr lang="es-MX" dirty="0"/>
              <a:t> </a:t>
            </a:r>
            <a:r>
              <a:rPr lang="es-MX" dirty="0" err="1"/>
              <a:t>writing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218395" y="2438400"/>
            <a:ext cx="2156284" cy="3048001"/>
          </a:xfrm>
        </p:spPr>
        <p:txBody>
          <a:bodyPr>
            <a:normAutofit/>
          </a:bodyPr>
          <a:lstStyle/>
          <a:p>
            <a:r>
              <a:rPr lang="es-MX" sz="2800" dirty="0" err="1"/>
              <a:t>Planing</a:t>
            </a:r>
            <a:r>
              <a:rPr lang="es-MX" sz="2800" dirty="0"/>
              <a:t>.</a:t>
            </a:r>
          </a:p>
          <a:p>
            <a:r>
              <a:rPr lang="es-MX" sz="2800" dirty="0" err="1"/>
              <a:t>Drafting</a:t>
            </a:r>
            <a:r>
              <a:rPr lang="es-MX" sz="2800" dirty="0"/>
              <a:t>.</a:t>
            </a:r>
          </a:p>
          <a:p>
            <a:r>
              <a:rPr lang="es-MX" sz="2800" dirty="0" err="1"/>
              <a:t>Revising</a:t>
            </a:r>
            <a:r>
              <a:rPr lang="es-MX" sz="2800" dirty="0"/>
              <a:t>.</a:t>
            </a:r>
          </a:p>
          <a:p>
            <a:r>
              <a:rPr lang="es-MX" sz="2800" dirty="0" err="1"/>
              <a:t>Editing</a:t>
            </a:r>
            <a:r>
              <a:rPr lang="es-MX" sz="2800" dirty="0"/>
              <a:t>.</a:t>
            </a:r>
          </a:p>
        </p:txBody>
      </p:sp>
      <p:sp>
        <p:nvSpPr>
          <p:cNvPr id="4" name="3 Abrir llave"/>
          <p:cNvSpPr/>
          <p:nvPr/>
        </p:nvSpPr>
        <p:spPr>
          <a:xfrm>
            <a:off x="3906627" y="2996952"/>
            <a:ext cx="936104" cy="2088232"/>
          </a:xfrm>
          <a:prstGeom prst="leftBrace">
            <a:avLst>
              <a:gd name="adj1" fmla="val 8333"/>
              <a:gd name="adj2" fmla="val 64596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4860032" y="2852936"/>
            <a:ext cx="2378287" cy="3048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-27432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ClrTx/>
              <a:buFont typeface="Wingdings" pitchFamily="2" charset="2"/>
              <a:buChar char="v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-27432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s-MX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Responding</a:t>
            </a:r>
            <a:endParaRPr kumimoji="0" lang="es-MX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  <a:p>
            <a:pPr marL="0" marR="0" lvl="0" indent="-27432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s-MX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Evaluating</a:t>
            </a: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.</a:t>
            </a:r>
          </a:p>
          <a:p>
            <a:pPr marL="0" marR="0" lvl="0" indent="-27432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Post-</a:t>
            </a:r>
            <a:r>
              <a:rPr kumimoji="0" lang="es-MX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writing</a:t>
            </a:r>
            <a:endParaRPr kumimoji="0" lang="es-MX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5282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403648" y="2276872"/>
            <a:ext cx="6400800" cy="3048001"/>
          </a:xfrm>
        </p:spPr>
        <p:txBody>
          <a:bodyPr numCol="2">
            <a:normAutofit/>
          </a:bodyPr>
          <a:lstStyle/>
          <a:p>
            <a:pPr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s-MX" sz="2000" b="1" dirty="0" err="1"/>
              <a:t>Writing</a:t>
            </a:r>
            <a:r>
              <a:rPr lang="es-MX" sz="2000" b="1" dirty="0"/>
              <a:t> in 1L</a:t>
            </a:r>
          </a:p>
          <a:p>
            <a:pPr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s-MX" sz="2000" dirty="0"/>
          </a:p>
          <a:p>
            <a:pPr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s-MX" sz="2000" dirty="0"/>
              <a:t>Confortable</a:t>
            </a:r>
          </a:p>
          <a:p>
            <a:pPr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s-MX" sz="2000" dirty="0"/>
              <a:t>Free.</a:t>
            </a:r>
          </a:p>
          <a:p>
            <a:pPr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s-MX" sz="2000" dirty="0" err="1"/>
              <a:t>Self-assured</a:t>
            </a:r>
            <a:r>
              <a:rPr lang="es-MX" sz="2000" dirty="0"/>
              <a:t>.</a:t>
            </a:r>
          </a:p>
          <a:p>
            <a:pPr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s-MX" sz="2000" dirty="0"/>
              <a:t>Open.</a:t>
            </a:r>
          </a:p>
          <a:p>
            <a:pPr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s-MX" sz="2000" dirty="0" err="1"/>
              <a:t>Loud</a:t>
            </a:r>
            <a:endParaRPr lang="es-MX" sz="2000" dirty="0"/>
          </a:p>
          <a:p>
            <a:pPr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s-MX" sz="2000" dirty="0" err="1"/>
              <a:t>Psotive</a:t>
            </a:r>
            <a:endParaRPr lang="es-MX" sz="2000" dirty="0"/>
          </a:p>
          <a:p>
            <a:pPr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s-MX" sz="2000" dirty="0"/>
          </a:p>
          <a:p>
            <a:pPr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s-MX" sz="2000" b="1" dirty="0" err="1"/>
              <a:t>Writing</a:t>
            </a:r>
            <a:r>
              <a:rPr lang="es-MX" sz="2000" b="1" dirty="0"/>
              <a:t> in 2L</a:t>
            </a:r>
          </a:p>
          <a:p>
            <a:pPr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s-MX" sz="2000" dirty="0"/>
          </a:p>
          <a:p>
            <a:pPr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s-MX" sz="2000" dirty="0" err="1"/>
              <a:t>I’m</a:t>
            </a:r>
            <a:r>
              <a:rPr lang="es-MX" sz="2000" dirty="0"/>
              <a:t> </a:t>
            </a:r>
            <a:r>
              <a:rPr lang="es-MX" sz="2000" dirty="0" err="1"/>
              <a:t>not</a:t>
            </a:r>
            <a:r>
              <a:rPr lang="es-MX" sz="2000" dirty="0"/>
              <a:t> </a:t>
            </a:r>
            <a:r>
              <a:rPr lang="es-MX" sz="2000" dirty="0" err="1"/>
              <a:t>the</a:t>
            </a:r>
            <a:r>
              <a:rPr lang="es-MX" sz="2000" dirty="0"/>
              <a:t> real me.</a:t>
            </a:r>
          </a:p>
          <a:p>
            <a:pPr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s-MX" sz="2000" dirty="0" err="1"/>
              <a:t>I’m</a:t>
            </a:r>
            <a:r>
              <a:rPr lang="es-MX" sz="2000" dirty="0"/>
              <a:t> </a:t>
            </a:r>
            <a:r>
              <a:rPr lang="es-MX" sz="2000" dirty="0" err="1"/>
              <a:t>choking</a:t>
            </a:r>
            <a:r>
              <a:rPr lang="es-MX" sz="2000" dirty="0"/>
              <a:t> in a </a:t>
            </a:r>
            <a:r>
              <a:rPr lang="es-MX" sz="2000" dirty="0" err="1"/>
              <a:t>word</a:t>
            </a:r>
            <a:r>
              <a:rPr lang="es-MX" sz="2000" dirty="0"/>
              <a:t> </a:t>
            </a:r>
            <a:r>
              <a:rPr lang="es-MX" sz="2000" dirty="0" err="1"/>
              <a:t>that</a:t>
            </a:r>
            <a:r>
              <a:rPr lang="es-MX" sz="2000" dirty="0"/>
              <a:t> </a:t>
            </a:r>
            <a:r>
              <a:rPr lang="es-MX" sz="2000" dirty="0" err="1"/>
              <a:t>won’t</a:t>
            </a:r>
            <a:r>
              <a:rPr lang="es-MX" sz="2000" dirty="0"/>
              <a:t> come </a:t>
            </a:r>
            <a:r>
              <a:rPr lang="es-MX" sz="2000" dirty="0" err="1"/>
              <a:t>out</a:t>
            </a:r>
            <a:r>
              <a:rPr lang="es-MX" sz="2000" dirty="0"/>
              <a:t>.</a:t>
            </a:r>
          </a:p>
          <a:p>
            <a:pPr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s-MX" sz="2000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1556048" y="4941168"/>
            <a:ext cx="6400800" cy="536105"/>
          </a:xfrm>
          <a:prstGeom prst="rect">
            <a:avLst/>
          </a:prstGeom>
        </p:spPr>
        <p:txBody>
          <a:bodyPr vert="horz" lIns="91440" tIns="45720" rIns="91440" bIns="45720" numCol="2" rtlCol="0">
            <a:normAutofit/>
          </a:bodyPr>
          <a:lstStyle>
            <a:lvl1pPr marL="0" indent="-27432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ClrTx/>
              <a:buFont typeface="Wingdings" pitchFamily="2" charset="2"/>
              <a:buChar char="v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s-MX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Institutional</a:t>
            </a:r>
            <a:r>
              <a:rPr kumimoji="0" lang="es-MX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 </a:t>
            </a:r>
            <a:r>
              <a:rPr kumimoji="0" lang="es-MX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Constraints</a:t>
            </a:r>
            <a:r>
              <a:rPr kumimoji="0" lang="es-MX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 -----</a:t>
            </a:r>
            <a:r>
              <a:rPr kumimoji="0" lang="es-MX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Form</a:t>
            </a:r>
            <a:r>
              <a:rPr kumimoji="0" lang="es-MX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 </a:t>
            </a:r>
            <a:r>
              <a:rPr kumimoji="0" lang="es-MX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committes</a:t>
            </a:r>
            <a:r>
              <a:rPr kumimoji="0" lang="es-MX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, </a:t>
            </a:r>
            <a:r>
              <a:rPr kumimoji="0" lang="es-MX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find</a:t>
            </a:r>
            <a:r>
              <a:rPr kumimoji="0" lang="es-MX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 </a:t>
            </a:r>
            <a:r>
              <a:rPr kumimoji="0" lang="es-MX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ways</a:t>
            </a:r>
            <a:r>
              <a:rPr kumimoji="0" lang="es-MX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72979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/>
              <a:t>Step</a:t>
            </a:r>
            <a:r>
              <a:rPr lang="es-MX" dirty="0"/>
              <a:t> 3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331640" y="2204864"/>
            <a:ext cx="6696744" cy="3312368"/>
          </a:xfrm>
        </p:spPr>
        <p:txBody>
          <a:bodyPr>
            <a:normAutofit fontScale="92500" lnSpcReduction="10000"/>
          </a:bodyPr>
          <a:lstStyle/>
          <a:p>
            <a:pPr indent="0" algn="ctr">
              <a:buNone/>
            </a:pPr>
            <a:r>
              <a:rPr lang="es-MX" sz="2800" dirty="0" err="1"/>
              <a:t>Is</a:t>
            </a:r>
            <a:r>
              <a:rPr lang="es-MX" sz="2800" dirty="0"/>
              <a:t> </a:t>
            </a:r>
            <a:r>
              <a:rPr lang="es-MX" sz="2800" dirty="0" err="1"/>
              <a:t>there</a:t>
            </a:r>
            <a:r>
              <a:rPr lang="es-MX" sz="2800" dirty="0"/>
              <a:t> a </a:t>
            </a:r>
            <a:r>
              <a:rPr lang="es-MX" sz="4200" dirty="0" err="1"/>
              <a:t>correct</a:t>
            </a:r>
            <a:r>
              <a:rPr lang="es-MX" sz="2800" dirty="0"/>
              <a:t> </a:t>
            </a:r>
            <a:r>
              <a:rPr lang="es-MX" sz="2800" dirty="0" err="1"/>
              <a:t>content</a:t>
            </a:r>
            <a:r>
              <a:rPr lang="es-MX" sz="2800" dirty="0"/>
              <a:t> of </a:t>
            </a:r>
            <a:r>
              <a:rPr lang="es-MX" sz="2800" dirty="0" err="1"/>
              <a:t>writing</a:t>
            </a:r>
            <a:r>
              <a:rPr lang="es-MX" sz="2800" dirty="0"/>
              <a:t> </a:t>
            </a:r>
            <a:r>
              <a:rPr lang="es-MX" sz="2800" dirty="0" err="1"/>
              <a:t>classes</a:t>
            </a:r>
            <a:r>
              <a:rPr lang="es-MX" sz="2800" dirty="0"/>
              <a:t>?</a:t>
            </a:r>
          </a:p>
          <a:p>
            <a:pPr indent="0" algn="ctr">
              <a:buNone/>
            </a:pPr>
            <a:endParaRPr lang="es-MX" dirty="0"/>
          </a:p>
          <a:p>
            <a:pPr indent="0">
              <a:buNone/>
            </a:pPr>
            <a:r>
              <a:rPr lang="es-MX" sz="2800" dirty="0"/>
              <a:t>Social </a:t>
            </a:r>
            <a:r>
              <a:rPr lang="es-MX" sz="2800" dirty="0" err="1"/>
              <a:t>issues</a:t>
            </a:r>
            <a:r>
              <a:rPr lang="es-MX" sz="2800" dirty="0"/>
              <a:t>			Personal </a:t>
            </a:r>
            <a:r>
              <a:rPr lang="es-MX" sz="2800" dirty="0" err="1"/>
              <a:t>Experiences</a:t>
            </a:r>
            <a:endParaRPr lang="es-MX" sz="2800" dirty="0"/>
          </a:p>
          <a:p>
            <a:pPr indent="0">
              <a:buNone/>
            </a:pPr>
            <a:r>
              <a:rPr lang="es-MX" sz="2800" dirty="0"/>
              <a:t>Cultural </a:t>
            </a:r>
            <a:r>
              <a:rPr lang="es-MX" sz="2800" dirty="0" err="1"/>
              <a:t>Issues</a:t>
            </a:r>
            <a:r>
              <a:rPr lang="es-MX" sz="2800" dirty="0"/>
              <a:t>		</a:t>
            </a:r>
            <a:r>
              <a:rPr lang="es-MX" sz="2800" dirty="0" err="1"/>
              <a:t>Literature</a:t>
            </a:r>
            <a:endParaRPr lang="es-MX" sz="2800" dirty="0"/>
          </a:p>
          <a:p>
            <a:pPr indent="0">
              <a:buNone/>
            </a:pPr>
            <a:r>
              <a:rPr lang="es-MX" sz="2800" dirty="0"/>
              <a:t>Etc.</a:t>
            </a:r>
          </a:p>
          <a:p>
            <a:pPr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13701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Brainstorming</a:t>
            </a:r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204864"/>
            <a:ext cx="6332552" cy="3441604"/>
          </a:xfrm>
        </p:spPr>
      </p:pic>
    </p:spTree>
    <p:extLst>
      <p:ext uri="{BB962C8B-B14F-4D97-AF65-F5344CB8AC3E}">
        <p14:creationId xmlns:p14="http://schemas.microsoft.com/office/powerpoint/2010/main" val="348536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indent="0">
              <a:buNone/>
            </a:pPr>
            <a:endParaRPr lang="es-MX" dirty="0"/>
          </a:p>
          <a:p>
            <a:pPr indent="0" algn="ctr">
              <a:buNone/>
            </a:pPr>
            <a:r>
              <a:rPr lang="es-MX" sz="3200" dirty="0" err="1"/>
              <a:t>Rhetorical</a:t>
            </a:r>
            <a:r>
              <a:rPr lang="es-MX" sz="3200" dirty="0"/>
              <a:t> </a:t>
            </a:r>
            <a:r>
              <a:rPr lang="es-MX" sz="3200" dirty="0" err="1"/>
              <a:t>Model</a:t>
            </a:r>
            <a:endParaRPr lang="es-MX" sz="3200" dirty="0"/>
          </a:p>
          <a:p>
            <a:pPr indent="0" algn="ctr">
              <a:buNone/>
            </a:pPr>
            <a:r>
              <a:rPr lang="es-MX" sz="3200" dirty="0" err="1"/>
              <a:t>Students</a:t>
            </a:r>
            <a:r>
              <a:rPr lang="es-MX" sz="3200" dirty="0"/>
              <a:t> </a:t>
            </a:r>
            <a:r>
              <a:rPr lang="es-MX" sz="3200" dirty="0" err="1"/>
              <a:t>need</a:t>
            </a:r>
            <a:r>
              <a:rPr lang="es-MX" sz="3200" dirty="0"/>
              <a:t> </a:t>
            </a:r>
            <a:r>
              <a:rPr lang="es-MX" sz="3200" dirty="0" err="1"/>
              <a:t>topics</a:t>
            </a:r>
            <a:r>
              <a:rPr lang="es-MX" sz="3200" dirty="0"/>
              <a:t> </a:t>
            </a:r>
            <a:r>
              <a:rPr lang="es-MX" sz="3200" dirty="0" err="1"/>
              <a:t>that</a:t>
            </a:r>
            <a:r>
              <a:rPr lang="es-MX" sz="3200" dirty="0"/>
              <a:t> </a:t>
            </a:r>
            <a:r>
              <a:rPr lang="es-MX" sz="3200" dirty="0" err="1"/>
              <a:t>allowed</a:t>
            </a:r>
            <a:r>
              <a:rPr lang="es-MX" sz="3200" dirty="0"/>
              <a:t> </a:t>
            </a:r>
            <a:r>
              <a:rPr lang="es-MX" sz="3200" dirty="0" err="1"/>
              <a:t>them</a:t>
            </a:r>
            <a:r>
              <a:rPr lang="es-MX" sz="3200" dirty="0"/>
              <a:t> </a:t>
            </a:r>
            <a:r>
              <a:rPr lang="es-MX" sz="3200" dirty="0" err="1"/>
              <a:t>to</a:t>
            </a:r>
            <a:r>
              <a:rPr lang="es-MX" sz="3200" dirty="0"/>
              <a:t> </a:t>
            </a:r>
            <a:r>
              <a:rPr lang="es-MX" sz="3200" dirty="0" err="1"/>
              <a:t>generate</a:t>
            </a:r>
            <a:r>
              <a:rPr lang="es-MX" sz="3200" dirty="0"/>
              <a:t> ideas, </a:t>
            </a:r>
            <a:r>
              <a:rPr lang="es-MX" sz="3200" dirty="0" err="1"/>
              <a:t>find</a:t>
            </a:r>
            <a:r>
              <a:rPr lang="es-MX" sz="3200" dirty="0"/>
              <a:t> </a:t>
            </a:r>
            <a:r>
              <a:rPr lang="es-MX" sz="3200" dirty="0" err="1"/>
              <a:t>the</a:t>
            </a:r>
            <a:r>
              <a:rPr lang="es-MX" sz="3200" dirty="0"/>
              <a:t> </a:t>
            </a:r>
            <a:r>
              <a:rPr lang="es-MX" sz="3200" dirty="0" err="1"/>
              <a:t>forms</a:t>
            </a:r>
            <a:r>
              <a:rPr lang="es-MX" sz="3200" dirty="0"/>
              <a:t> </a:t>
            </a:r>
            <a:r>
              <a:rPr lang="es-MX" sz="3200" dirty="0" err="1"/>
              <a:t>to</a:t>
            </a:r>
            <a:r>
              <a:rPr lang="es-MX" sz="3200" dirty="0"/>
              <a:t> </a:t>
            </a:r>
            <a:r>
              <a:rPr lang="es-MX" sz="3200" dirty="0" err="1"/>
              <a:t>fit</a:t>
            </a:r>
            <a:r>
              <a:rPr lang="es-MX" sz="3200" dirty="0"/>
              <a:t> ideas and invite </a:t>
            </a:r>
            <a:r>
              <a:rPr lang="es-MX" sz="3200" dirty="0" err="1"/>
              <a:t>risk</a:t>
            </a:r>
            <a:r>
              <a:rPr lang="es-MX" sz="3200" dirty="0"/>
              <a:t> </a:t>
            </a:r>
            <a:r>
              <a:rPr lang="es-MX" sz="3200" dirty="0" err="1"/>
              <a:t>taking</a:t>
            </a:r>
            <a:r>
              <a:rPr lang="es-MX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60325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MX" sz="2000" b="1" dirty="0" err="1"/>
              <a:t>Step</a:t>
            </a:r>
            <a:r>
              <a:rPr lang="es-MX" sz="2000" b="1" dirty="0"/>
              <a:t> 5. </a:t>
            </a:r>
            <a:r>
              <a:rPr lang="es-MX" sz="2000" b="1" dirty="0" err="1"/>
              <a:t>drawing</a:t>
            </a:r>
            <a:r>
              <a:rPr lang="es-MX" sz="2000" b="1" dirty="0"/>
              <a:t> up a </a:t>
            </a:r>
            <a:r>
              <a:rPr lang="es-MX" sz="2000" b="1" dirty="0" err="1"/>
              <a:t>sylabus</a:t>
            </a:r>
            <a:endParaRPr lang="es-MX" sz="20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 algn="ctr">
              <a:buNone/>
            </a:pPr>
            <a:r>
              <a:rPr lang="es-MX" dirty="0"/>
              <a:t>TYPES OF THE SYLLABUS ORGANIZATION FOR WRITING COURSES.</a:t>
            </a:r>
          </a:p>
          <a:p>
            <a:pPr indent="0">
              <a:buNone/>
            </a:pPr>
            <a:r>
              <a:rPr lang="es-MX" b="1" dirty="0"/>
              <a:t>STRUCTURAL</a:t>
            </a:r>
            <a:r>
              <a:rPr lang="es-MX" dirty="0"/>
              <a:t>.- </a:t>
            </a:r>
            <a:r>
              <a:rPr lang="es-MX" dirty="0" err="1"/>
              <a:t>Organizated</a:t>
            </a:r>
            <a:r>
              <a:rPr lang="es-MX" dirty="0"/>
              <a:t> </a:t>
            </a:r>
            <a:r>
              <a:rPr lang="es-MX" dirty="0" err="1"/>
              <a:t>around</a:t>
            </a:r>
            <a:r>
              <a:rPr lang="es-MX" dirty="0"/>
              <a:t> </a:t>
            </a:r>
            <a:r>
              <a:rPr lang="es-MX" dirty="0" err="1"/>
              <a:t>grammar</a:t>
            </a:r>
            <a:r>
              <a:rPr lang="es-MX" dirty="0"/>
              <a:t> and </a:t>
            </a:r>
            <a:r>
              <a:rPr lang="es-MX" dirty="0" err="1"/>
              <a:t>sentece</a:t>
            </a:r>
            <a:r>
              <a:rPr lang="es-MX" dirty="0"/>
              <a:t> </a:t>
            </a:r>
            <a:r>
              <a:rPr lang="es-MX" dirty="0" err="1"/>
              <a:t>patterns</a:t>
            </a:r>
            <a:r>
              <a:rPr lang="es-MX" dirty="0"/>
              <a:t>. (</a:t>
            </a:r>
            <a:r>
              <a:rPr lang="es-MX" dirty="0" err="1"/>
              <a:t>sentences</a:t>
            </a:r>
            <a:r>
              <a:rPr lang="es-MX" dirty="0"/>
              <a:t>, </a:t>
            </a:r>
            <a:r>
              <a:rPr lang="es-MX" dirty="0" err="1"/>
              <a:t>descriptions</a:t>
            </a:r>
            <a:r>
              <a:rPr lang="es-MX" dirty="0"/>
              <a:t>, </a:t>
            </a:r>
            <a:r>
              <a:rPr lang="es-MX" dirty="0" err="1"/>
              <a:t>analyses</a:t>
            </a:r>
            <a:r>
              <a:rPr lang="es-MX" dirty="0"/>
              <a:t>… </a:t>
            </a:r>
            <a:r>
              <a:rPr lang="es-MX" dirty="0" err="1"/>
              <a:t>etc</a:t>
            </a:r>
            <a:r>
              <a:rPr lang="es-MX" dirty="0"/>
              <a:t>)</a:t>
            </a:r>
          </a:p>
          <a:p>
            <a:pPr indent="0">
              <a:buNone/>
            </a:pPr>
            <a:r>
              <a:rPr lang="es-MX" b="1" dirty="0"/>
              <a:t>FUNCTIONAL</a:t>
            </a:r>
            <a:r>
              <a:rPr lang="es-MX" dirty="0"/>
              <a:t>.- </a:t>
            </a:r>
            <a:r>
              <a:rPr lang="es-MX" dirty="0" err="1"/>
              <a:t>Organizated</a:t>
            </a:r>
            <a:r>
              <a:rPr lang="es-MX" dirty="0"/>
              <a:t> </a:t>
            </a:r>
            <a:r>
              <a:rPr lang="es-MX" dirty="0" err="1"/>
              <a:t>around</a:t>
            </a:r>
            <a:r>
              <a:rPr lang="es-MX" dirty="0"/>
              <a:t> </a:t>
            </a:r>
            <a:r>
              <a:rPr lang="es-MX" dirty="0" err="1"/>
              <a:t>Rhetorical</a:t>
            </a:r>
            <a:r>
              <a:rPr lang="es-MX" dirty="0"/>
              <a:t> </a:t>
            </a:r>
            <a:r>
              <a:rPr lang="es-MX" dirty="0" err="1"/>
              <a:t>activities</a:t>
            </a:r>
            <a:r>
              <a:rPr lang="es-MX" dirty="0"/>
              <a:t>: </a:t>
            </a:r>
            <a:r>
              <a:rPr lang="es-MX" dirty="0" err="1"/>
              <a:t>describing</a:t>
            </a:r>
            <a:r>
              <a:rPr lang="es-MX" dirty="0"/>
              <a:t>, </a:t>
            </a:r>
            <a:r>
              <a:rPr lang="es-MX" dirty="0" err="1"/>
              <a:t>defining</a:t>
            </a:r>
            <a:r>
              <a:rPr lang="es-MX" dirty="0"/>
              <a:t>, </a:t>
            </a:r>
            <a:r>
              <a:rPr lang="es-MX" dirty="0" err="1"/>
              <a:t>explaining</a:t>
            </a:r>
            <a:r>
              <a:rPr lang="es-MX" dirty="0"/>
              <a:t>, </a:t>
            </a:r>
            <a:r>
              <a:rPr lang="es-MX" dirty="0" err="1"/>
              <a:t>arguing</a:t>
            </a:r>
            <a:r>
              <a:rPr lang="es-MX" dirty="0"/>
              <a:t>, </a:t>
            </a:r>
            <a:r>
              <a:rPr lang="es-MX" dirty="0" err="1"/>
              <a:t>persuading</a:t>
            </a:r>
            <a:r>
              <a:rPr lang="es-MX" dirty="0"/>
              <a:t>, </a:t>
            </a:r>
            <a:r>
              <a:rPr lang="es-MX" dirty="0" err="1"/>
              <a:t>comparing</a:t>
            </a:r>
            <a:r>
              <a:rPr lang="es-MX" dirty="0"/>
              <a:t> and </a:t>
            </a:r>
            <a:r>
              <a:rPr lang="es-MX" dirty="0" err="1"/>
              <a:t>contrasting</a:t>
            </a:r>
            <a:r>
              <a:rPr lang="es-MX" dirty="0"/>
              <a:t>, </a:t>
            </a:r>
            <a:r>
              <a:rPr lang="es-MX" dirty="0" err="1"/>
              <a:t>classifying</a:t>
            </a:r>
            <a:r>
              <a:rPr lang="es-MX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94048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371600" y="2276872"/>
            <a:ext cx="6400800" cy="3209529"/>
          </a:xfrm>
        </p:spPr>
        <p:txBody>
          <a:bodyPr>
            <a:normAutofit fontScale="92500"/>
          </a:bodyPr>
          <a:lstStyle/>
          <a:p>
            <a:pPr indent="0">
              <a:buNone/>
            </a:pPr>
            <a:r>
              <a:rPr lang="es-MX" b="1" dirty="0"/>
              <a:t>TOPICAL.- </a:t>
            </a:r>
            <a:r>
              <a:rPr lang="es-MX" dirty="0" err="1"/>
              <a:t>Organized</a:t>
            </a:r>
            <a:r>
              <a:rPr lang="es-MX" dirty="0"/>
              <a:t> </a:t>
            </a:r>
            <a:r>
              <a:rPr lang="es-MX" dirty="0" err="1"/>
              <a:t>around</a:t>
            </a:r>
            <a:r>
              <a:rPr lang="es-MX" dirty="0"/>
              <a:t> </a:t>
            </a:r>
            <a:r>
              <a:rPr lang="es-MX" dirty="0" err="1"/>
              <a:t>themes</a:t>
            </a:r>
            <a:r>
              <a:rPr lang="es-MX" dirty="0"/>
              <a:t>: </a:t>
            </a:r>
            <a:r>
              <a:rPr lang="es-MX" dirty="0" err="1"/>
              <a:t>housing</a:t>
            </a:r>
            <a:r>
              <a:rPr lang="es-MX" dirty="0"/>
              <a:t>, </a:t>
            </a:r>
            <a:r>
              <a:rPr lang="es-MX" dirty="0" err="1"/>
              <a:t>health</a:t>
            </a:r>
            <a:r>
              <a:rPr lang="es-MX" dirty="0"/>
              <a:t>, </a:t>
            </a:r>
            <a:r>
              <a:rPr lang="es-MX" dirty="0" err="1"/>
              <a:t>house</a:t>
            </a:r>
            <a:r>
              <a:rPr lang="es-MX" dirty="0"/>
              <a:t>, </a:t>
            </a:r>
            <a:r>
              <a:rPr lang="es-MX" dirty="0" err="1"/>
              <a:t>education</a:t>
            </a:r>
            <a:r>
              <a:rPr lang="es-MX" dirty="0"/>
              <a:t> </a:t>
            </a:r>
            <a:r>
              <a:rPr lang="es-MX" dirty="0" err="1"/>
              <a:t>or</a:t>
            </a:r>
            <a:r>
              <a:rPr lang="es-MX" dirty="0"/>
              <a:t> </a:t>
            </a:r>
            <a:r>
              <a:rPr lang="es-MX" dirty="0" err="1"/>
              <a:t>abstractions</a:t>
            </a:r>
            <a:r>
              <a:rPr lang="es-MX" dirty="0"/>
              <a:t> </a:t>
            </a:r>
            <a:r>
              <a:rPr lang="es-MX" dirty="0" err="1"/>
              <a:t>like</a:t>
            </a:r>
            <a:r>
              <a:rPr lang="es-MX" dirty="0"/>
              <a:t> </a:t>
            </a:r>
            <a:r>
              <a:rPr lang="es-MX" dirty="0" err="1"/>
              <a:t>succes</a:t>
            </a:r>
            <a:r>
              <a:rPr lang="es-MX" dirty="0"/>
              <a:t> </a:t>
            </a:r>
            <a:r>
              <a:rPr lang="es-MX" dirty="0" err="1"/>
              <a:t>or</a:t>
            </a:r>
            <a:r>
              <a:rPr lang="es-MX" dirty="0"/>
              <a:t> </a:t>
            </a:r>
            <a:r>
              <a:rPr lang="es-MX" dirty="0" err="1"/>
              <a:t>courage</a:t>
            </a:r>
            <a:r>
              <a:rPr lang="es-MX" dirty="0"/>
              <a:t>.</a:t>
            </a:r>
          </a:p>
          <a:p>
            <a:pPr indent="0">
              <a:buNone/>
            </a:pPr>
            <a:r>
              <a:rPr lang="es-MX" b="1" dirty="0"/>
              <a:t>SITUATIONAL.- </a:t>
            </a:r>
            <a:r>
              <a:rPr lang="es-MX" dirty="0" err="1"/>
              <a:t>Organized</a:t>
            </a:r>
            <a:r>
              <a:rPr lang="es-MX" dirty="0"/>
              <a:t> </a:t>
            </a:r>
            <a:r>
              <a:rPr lang="es-MX" dirty="0" err="1"/>
              <a:t>around</a:t>
            </a:r>
            <a:r>
              <a:rPr lang="es-MX" dirty="0"/>
              <a:t> </a:t>
            </a:r>
            <a:r>
              <a:rPr lang="es-MX" dirty="0" err="1"/>
              <a:t>situational</a:t>
            </a:r>
            <a:r>
              <a:rPr lang="es-MX" dirty="0"/>
              <a:t> </a:t>
            </a:r>
            <a:r>
              <a:rPr lang="es-MX" dirty="0" err="1"/>
              <a:t>transactions</a:t>
            </a:r>
            <a:r>
              <a:rPr lang="es-MX" dirty="0"/>
              <a:t>: </a:t>
            </a:r>
            <a:r>
              <a:rPr lang="es-MX" dirty="0" err="1"/>
              <a:t>Applying</a:t>
            </a:r>
            <a:r>
              <a:rPr lang="es-MX" dirty="0"/>
              <a:t> </a:t>
            </a:r>
            <a:r>
              <a:rPr lang="es-MX" dirty="0" err="1"/>
              <a:t>for</a:t>
            </a:r>
            <a:r>
              <a:rPr lang="es-MX" dirty="0"/>
              <a:t> a </a:t>
            </a:r>
            <a:r>
              <a:rPr lang="es-MX" dirty="0" err="1"/>
              <a:t>jobs</a:t>
            </a:r>
            <a:r>
              <a:rPr lang="es-MX" dirty="0"/>
              <a:t>, </a:t>
            </a:r>
            <a:r>
              <a:rPr lang="es-MX" dirty="0" err="1"/>
              <a:t>writing</a:t>
            </a:r>
            <a:r>
              <a:rPr lang="es-MX" dirty="0"/>
              <a:t> </a:t>
            </a:r>
            <a:r>
              <a:rPr lang="es-MX" dirty="0" err="1"/>
              <a:t>letter</a:t>
            </a:r>
            <a:r>
              <a:rPr lang="es-MX" dirty="0"/>
              <a:t> </a:t>
            </a:r>
            <a:r>
              <a:rPr lang="es-MX" dirty="0" err="1"/>
              <a:t>to</a:t>
            </a:r>
            <a:r>
              <a:rPr lang="es-MX" dirty="0"/>
              <a:t> </a:t>
            </a:r>
            <a:r>
              <a:rPr lang="es-MX" dirty="0" err="1"/>
              <a:t>the</a:t>
            </a:r>
            <a:r>
              <a:rPr lang="es-MX" dirty="0"/>
              <a:t> </a:t>
            </a:r>
            <a:r>
              <a:rPr lang="es-MX" dirty="0" err="1"/>
              <a:t>newspaper</a:t>
            </a:r>
            <a:r>
              <a:rPr lang="es-MX" dirty="0"/>
              <a:t>, </a:t>
            </a:r>
            <a:r>
              <a:rPr lang="es-MX" dirty="0" err="1"/>
              <a:t>writing</a:t>
            </a:r>
            <a:r>
              <a:rPr lang="es-MX" dirty="0"/>
              <a:t> </a:t>
            </a:r>
            <a:r>
              <a:rPr lang="es-MX" dirty="0" err="1"/>
              <a:t>bussines</a:t>
            </a:r>
            <a:r>
              <a:rPr lang="es-MX" dirty="0"/>
              <a:t> memo etc.</a:t>
            </a:r>
          </a:p>
          <a:p>
            <a:pPr indent="0">
              <a:buNone/>
            </a:pPr>
            <a:r>
              <a:rPr lang="es-MX" b="1" dirty="0"/>
              <a:t>SKILLS AND PROCESS.-  </a:t>
            </a:r>
            <a:r>
              <a:rPr lang="es-MX" dirty="0" err="1"/>
              <a:t>Organized</a:t>
            </a:r>
            <a:r>
              <a:rPr lang="es-MX" dirty="0"/>
              <a:t> </a:t>
            </a:r>
            <a:r>
              <a:rPr lang="es-MX" dirty="0" err="1"/>
              <a:t>around</a:t>
            </a:r>
            <a:r>
              <a:rPr lang="es-MX" dirty="0"/>
              <a:t> </a:t>
            </a:r>
            <a:r>
              <a:rPr lang="es-MX" dirty="0" err="1"/>
              <a:t>skills</a:t>
            </a:r>
            <a:r>
              <a:rPr lang="es-MX" dirty="0"/>
              <a:t> ad </a:t>
            </a:r>
            <a:r>
              <a:rPr lang="es-MX" dirty="0" err="1"/>
              <a:t>process</a:t>
            </a:r>
            <a:r>
              <a:rPr lang="es-MX" dirty="0"/>
              <a:t> as </a:t>
            </a:r>
            <a:r>
              <a:rPr lang="es-MX" dirty="0" err="1"/>
              <a:t>generating</a:t>
            </a:r>
            <a:r>
              <a:rPr lang="es-MX" dirty="0"/>
              <a:t> ideas, </a:t>
            </a:r>
            <a:r>
              <a:rPr lang="es-MX" dirty="0" err="1"/>
              <a:t>organizing</a:t>
            </a:r>
            <a:r>
              <a:rPr lang="es-MX" dirty="0"/>
              <a:t> ideas, </a:t>
            </a:r>
            <a:r>
              <a:rPr lang="es-MX" dirty="0" err="1"/>
              <a:t>revising</a:t>
            </a:r>
            <a:r>
              <a:rPr lang="es-MX" dirty="0"/>
              <a:t>, </a:t>
            </a:r>
            <a:r>
              <a:rPr lang="es-MX" dirty="0" err="1"/>
              <a:t>writing</a:t>
            </a:r>
            <a:r>
              <a:rPr lang="es-MX" dirty="0"/>
              <a:t> </a:t>
            </a:r>
            <a:r>
              <a:rPr lang="es-MX" dirty="0" err="1"/>
              <a:t>fluency</a:t>
            </a:r>
            <a:r>
              <a:rPr lang="es-MX" dirty="0"/>
              <a:t>, </a:t>
            </a:r>
            <a:r>
              <a:rPr lang="es-MX" dirty="0" err="1"/>
              <a:t>writing</a:t>
            </a:r>
            <a:r>
              <a:rPr lang="es-MX" dirty="0"/>
              <a:t> </a:t>
            </a:r>
            <a:r>
              <a:rPr lang="es-MX" dirty="0" err="1"/>
              <a:t>efective</a:t>
            </a:r>
            <a:r>
              <a:rPr lang="es-MX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70762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2400" dirty="0" err="1"/>
              <a:t>Step</a:t>
            </a:r>
            <a:r>
              <a:rPr lang="es-MX" sz="2400" dirty="0"/>
              <a:t> 9.- </a:t>
            </a:r>
            <a:r>
              <a:rPr lang="es-MX" sz="2400" dirty="0" err="1"/>
              <a:t>evaluating</a:t>
            </a:r>
            <a:r>
              <a:rPr lang="es-MX" sz="2400" dirty="0"/>
              <a:t> </a:t>
            </a:r>
            <a:r>
              <a:rPr lang="es-MX" sz="2400" dirty="0" err="1"/>
              <a:t>the</a:t>
            </a:r>
            <a:r>
              <a:rPr lang="es-MX" sz="2400" dirty="0"/>
              <a:t> </a:t>
            </a:r>
            <a:r>
              <a:rPr lang="es-MX" sz="2400" dirty="0" err="1"/>
              <a:t>course</a:t>
            </a:r>
            <a:endParaRPr lang="es-MX" sz="24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MX" dirty="0"/>
              <a:t>Use of </a:t>
            </a:r>
            <a:r>
              <a:rPr lang="es-MX" dirty="0" err="1"/>
              <a:t>questionenaires</a:t>
            </a:r>
            <a:r>
              <a:rPr lang="es-MX" dirty="0"/>
              <a:t>, </a:t>
            </a:r>
            <a:r>
              <a:rPr lang="es-MX" dirty="0" err="1"/>
              <a:t>reflective</a:t>
            </a:r>
            <a:r>
              <a:rPr lang="es-MX" dirty="0"/>
              <a:t> </a:t>
            </a:r>
            <a:r>
              <a:rPr lang="es-MX" dirty="0" err="1"/>
              <a:t>logs</a:t>
            </a:r>
            <a:r>
              <a:rPr lang="es-MX" dirty="0"/>
              <a:t>.</a:t>
            </a:r>
          </a:p>
          <a:p>
            <a:endParaRPr lang="es-MX" dirty="0"/>
          </a:p>
          <a:p>
            <a:r>
              <a:rPr lang="es-MX" dirty="0"/>
              <a:t>PORTFOLIOS</a:t>
            </a:r>
          </a:p>
          <a:p>
            <a:r>
              <a:rPr lang="es-MX" dirty="0" err="1"/>
              <a:t>Include</a:t>
            </a:r>
            <a:r>
              <a:rPr lang="es-MX" dirty="0"/>
              <a:t> </a:t>
            </a:r>
            <a:r>
              <a:rPr lang="es-MX" dirty="0" err="1"/>
              <a:t>some</a:t>
            </a:r>
            <a:r>
              <a:rPr lang="es-MX" dirty="0"/>
              <a:t> </a:t>
            </a:r>
            <a:r>
              <a:rPr lang="es-MX" dirty="0" err="1"/>
              <a:t>specified</a:t>
            </a:r>
            <a:r>
              <a:rPr lang="es-MX" dirty="0"/>
              <a:t> </a:t>
            </a:r>
            <a:r>
              <a:rPr lang="es-MX" dirty="0" err="1"/>
              <a:t>types</a:t>
            </a:r>
            <a:r>
              <a:rPr lang="es-MX" dirty="0"/>
              <a:t> of </a:t>
            </a:r>
            <a:r>
              <a:rPr lang="es-MX" dirty="0" err="1"/>
              <a:t>writing</a:t>
            </a:r>
            <a:r>
              <a:rPr lang="es-MX" dirty="0"/>
              <a:t>: in-</a:t>
            </a:r>
            <a:r>
              <a:rPr lang="es-MX" dirty="0" err="1"/>
              <a:t>class</a:t>
            </a:r>
            <a:r>
              <a:rPr lang="es-MX" dirty="0"/>
              <a:t> </a:t>
            </a:r>
            <a:r>
              <a:rPr lang="es-MX" dirty="0" err="1"/>
              <a:t>writing</a:t>
            </a:r>
            <a:r>
              <a:rPr lang="es-MX" dirty="0"/>
              <a:t> and </a:t>
            </a:r>
            <a:r>
              <a:rPr lang="es-MX" dirty="0" err="1"/>
              <a:t>revised</a:t>
            </a:r>
            <a:r>
              <a:rPr lang="es-MX" dirty="0"/>
              <a:t>  </a:t>
            </a:r>
            <a:r>
              <a:rPr lang="es-MX" dirty="0" err="1"/>
              <a:t>work</a:t>
            </a:r>
            <a:r>
              <a:rPr lang="es-MX" dirty="0"/>
              <a:t>.</a:t>
            </a:r>
          </a:p>
          <a:p>
            <a:r>
              <a:rPr lang="es-MX" dirty="0" err="1"/>
              <a:t>Another</a:t>
            </a:r>
            <a:r>
              <a:rPr lang="es-MX" dirty="0"/>
              <a:t> </a:t>
            </a:r>
            <a:r>
              <a:rPr lang="es-MX" dirty="0" err="1"/>
              <a:t>teacher</a:t>
            </a:r>
            <a:r>
              <a:rPr lang="es-MX" dirty="0"/>
              <a:t> </a:t>
            </a:r>
            <a:r>
              <a:rPr lang="es-MX" dirty="0" err="1"/>
              <a:t>could</a:t>
            </a:r>
            <a:r>
              <a:rPr lang="es-MX" dirty="0"/>
              <a:t> be </a:t>
            </a:r>
            <a:r>
              <a:rPr lang="es-MX" dirty="0" err="1"/>
              <a:t>the</a:t>
            </a:r>
            <a:r>
              <a:rPr lang="es-MX" dirty="0"/>
              <a:t> </a:t>
            </a:r>
            <a:r>
              <a:rPr lang="es-MX" dirty="0" err="1"/>
              <a:t>evlatuator</a:t>
            </a:r>
            <a:r>
              <a:rPr lang="es-MX" dirty="0"/>
              <a:t>, and </a:t>
            </a:r>
            <a:r>
              <a:rPr lang="es-MX" dirty="0" err="1"/>
              <a:t>the</a:t>
            </a:r>
            <a:r>
              <a:rPr lang="es-MX" dirty="0"/>
              <a:t> </a:t>
            </a:r>
            <a:r>
              <a:rPr lang="es-MX" dirty="0" err="1"/>
              <a:t>teacher</a:t>
            </a:r>
            <a:r>
              <a:rPr lang="es-MX" dirty="0"/>
              <a:t> </a:t>
            </a:r>
            <a:r>
              <a:rPr lang="es-MX" dirty="0" err="1"/>
              <a:t>becomes</a:t>
            </a:r>
            <a:r>
              <a:rPr lang="es-MX" dirty="0"/>
              <a:t> in a coach.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3944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8992524"/>
              </p:ext>
            </p:extLst>
          </p:nvPr>
        </p:nvGraphicFramePr>
        <p:xfrm>
          <a:off x="1043608" y="1340768"/>
          <a:ext cx="6768752" cy="42484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33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19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3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77661">
                <a:tc>
                  <a:txBody>
                    <a:bodyPr/>
                    <a:lstStyle/>
                    <a:p>
                      <a:pPr marL="0" indent="45720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s-MX" sz="1800" b="1" dirty="0">
                        <a:effectLst/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14654" marR="14654" marT="0" marB="0"/>
                </a:tc>
                <a:tc>
                  <a:txBody>
                    <a:bodyPr/>
                    <a:lstStyle/>
                    <a:p>
                      <a:pPr marL="0" indent="4572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1.- Introduce the topic</a:t>
                      </a:r>
                      <a:endParaRPr lang="es-MX" sz="1800" b="1" dirty="0">
                        <a:effectLst/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14654" marR="14654" marT="0" marB="0"/>
                </a:tc>
                <a:tc>
                  <a:txBody>
                    <a:bodyPr/>
                    <a:lstStyle/>
                    <a:p>
                      <a:pPr marL="0" indent="4572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Getting started, maybe by reading a text (article, letter; advert, </a:t>
                      </a:r>
                      <a:r>
                        <a:rPr lang="en-US" sz="1600" dirty="0" err="1">
                          <a:effectLst/>
                        </a:rPr>
                        <a:t>etc</a:t>
                      </a:r>
                      <a:r>
                        <a:rPr lang="en-US" sz="1600" dirty="0">
                          <a:effectLst/>
                        </a:rPr>
                        <a:t>) showing figures, discussing some key issues, etc.</a:t>
                      </a:r>
                      <a:endParaRPr lang="es-MX" sz="1800" dirty="0">
                        <a:effectLst/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14654" marR="14654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6493">
                <a:tc>
                  <a:txBody>
                    <a:bodyPr/>
                    <a:lstStyle/>
                    <a:p>
                      <a:pPr marL="0" indent="45720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s-MX" sz="1800" b="1">
                        <a:effectLst/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14654" marR="14654" marT="0" marB="0"/>
                </a:tc>
                <a:tc>
                  <a:txBody>
                    <a:bodyPr/>
                    <a:lstStyle/>
                    <a:p>
                      <a:pPr marL="0" indent="4572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2.- Introduce and </a:t>
                      </a:r>
                      <a:r>
                        <a:rPr lang="en-US" sz="1600" b="1" dirty="0" err="1">
                          <a:effectLst/>
                        </a:rPr>
                        <a:t>summarise</a:t>
                      </a:r>
                      <a:r>
                        <a:rPr lang="en-US" sz="1600" b="1" dirty="0">
                          <a:effectLst/>
                        </a:rPr>
                        <a:t> the main writing task</a:t>
                      </a:r>
                      <a:endParaRPr lang="es-MX" sz="1800" b="1" dirty="0">
                        <a:effectLst/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14654" marR="14654" marT="0" marB="0"/>
                </a:tc>
                <a:tc>
                  <a:txBody>
                    <a:bodyPr/>
                    <a:lstStyle/>
                    <a:p>
                      <a:pPr marL="0" indent="4572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Make sure you are clear on what they have to do. They need to know the genre (magazine article? letter? formal report? </a:t>
                      </a:r>
                      <a:r>
                        <a:rPr lang="en-US" sz="1600" dirty="0" err="1">
                          <a:effectLst/>
                        </a:rPr>
                        <a:t>etc</a:t>
                      </a:r>
                      <a:r>
                        <a:rPr lang="en-US" sz="1600" dirty="0">
                          <a:effectLst/>
                        </a:rPr>
                        <a:t>), who they are writing for and why. Avoid bland, 'genre-free text for no particular audience' writing tasks.</a:t>
                      </a:r>
                      <a:endParaRPr lang="es-MX" sz="1800" dirty="0">
                        <a:effectLst/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14654" marR="14654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1726">
                <a:tc>
                  <a:txBody>
                    <a:bodyPr/>
                    <a:lstStyle/>
                    <a:p>
                      <a:pPr marL="0" indent="45720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s-MX" sz="1800" b="1">
                        <a:effectLst/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14654" marR="14654" marT="0" marB="0"/>
                </a:tc>
                <a:tc>
                  <a:txBody>
                    <a:bodyPr/>
                    <a:lstStyle/>
                    <a:p>
                      <a:pPr marL="0" indent="4572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3.- Brainstorm ideas</a:t>
                      </a:r>
                      <a:endParaRPr lang="es-MX" sz="1800" b="1" dirty="0">
                        <a:effectLst/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14654" marR="14654" marT="0" marB="0"/>
                </a:tc>
                <a:tc>
                  <a:txBody>
                    <a:bodyPr/>
                    <a:lstStyle/>
                    <a:p>
                      <a:pPr marL="0" indent="4572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Whole class: use the board to collect as many ideas as possible. Small groups: speak and take notes.</a:t>
                      </a:r>
                      <a:endParaRPr lang="es-MX" sz="1800" dirty="0">
                        <a:effectLst/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14654" marR="14654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2591">
                <a:tc>
                  <a:txBody>
                    <a:bodyPr/>
                    <a:lstStyle/>
                    <a:p>
                      <a:pPr marL="0" indent="45720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s-MX" sz="1800" b="1" dirty="0">
                        <a:effectLst/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14654" marR="14654" marT="0" marB="0"/>
                </a:tc>
                <a:tc>
                  <a:txBody>
                    <a:bodyPr/>
                    <a:lstStyle/>
                    <a:p>
                      <a:pPr marL="0" indent="4572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4.- Fast-write</a:t>
                      </a:r>
                      <a:endParaRPr lang="es-MX" sz="1800" b="1" dirty="0">
                        <a:effectLst/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14654" marR="14654" marT="0" marB="0"/>
                </a:tc>
                <a:tc>
                  <a:txBody>
                    <a:bodyPr/>
                    <a:lstStyle/>
                    <a:p>
                      <a:pPr marL="0" indent="4572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 very good way to overcome 'blank page' terror and get ideas flowing is to 'fast-write' (see Section 7).</a:t>
                      </a:r>
                      <a:endParaRPr lang="es-MX" sz="1800" dirty="0">
                        <a:effectLst/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14654" marR="14654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2206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8645532"/>
              </p:ext>
            </p:extLst>
          </p:nvPr>
        </p:nvGraphicFramePr>
        <p:xfrm>
          <a:off x="1403648" y="1340768"/>
          <a:ext cx="6224736" cy="41764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61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7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115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1327">
                <a:tc>
                  <a:txBody>
                    <a:bodyPr/>
                    <a:lstStyle/>
                    <a:p>
                      <a:pPr indent="4572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dirty="0">
                          <a:effectLst/>
                        </a:rPr>
                        <a:t>5</a:t>
                      </a:r>
                      <a:endParaRPr lang="es-MX" sz="2000" dirty="0">
                        <a:effectLst/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14654" marR="14654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5.- Select and reject ideas</a:t>
                      </a:r>
                      <a:endParaRPr lang="es-MX" sz="2000" b="1" dirty="0">
                        <a:effectLst/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14654" marR="14654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What's worth leaving but?</a:t>
                      </a:r>
                      <a:endParaRPr lang="es-MX" sz="2000">
                        <a:effectLst/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14654" marR="14654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1327">
                <a:tc>
                  <a:txBody>
                    <a:bodyPr/>
                    <a:lstStyle/>
                    <a:p>
                      <a:pPr indent="4572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>
                          <a:effectLst/>
                        </a:rPr>
                        <a:t>6</a:t>
                      </a:r>
                      <a:endParaRPr lang="es-MX" sz="2000">
                        <a:effectLst/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14654" marR="14654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6.- Sort and order ideas</a:t>
                      </a:r>
                      <a:endParaRPr lang="es-MX" sz="2000" b="1" dirty="0">
                        <a:effectLst/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14654" marR="14654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Start to plan structure of text by arranging ideas.</a:t>
                      </a:r>
                      <a:endParaRPr lang="es-MX" sz="2000">
                        <a:effectLst/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14654" marR="14654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56905">
                <a:tc>
                  <a:txBody>
                    <a:bodyPr/>
                    <a:lstStyle/>
                    <a:p>
                      <a:pPr indent="4572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>
                          <a:effectLst/>
                        </a:rPr>
                        <a:t>7</a:t>
                      </a:r>
                      <a:endParaRPr lang="es-MX" sz="2000">
                        <a:effectLst/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14654" marR="14654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7.- Decide on specific requirements: style, information, layout, </a:t>
                      </a:r>
                      <a:r>
                        <a:rPr lang="en-US" sz="1800" b="1" dirty="0" err="1">
                          <a:effectLst/>
                        </a:rPr>
                        <a:t>etc</a:t>
                      </a:r>
                      <a:endParaRPr lang="es-MX" sz="2000" b="1" dirty="0">
                        <a:effectLst/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14654" marR="14654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How is the text to be laid out, paragraphed, organised? Are there any special rules (eg if it's a letter, report, etc)? Are there things that must be included or stated in a certain way?</a:t>
                      </a:r>
                      <a:endParaRPr lang="es-MX" sz="2000">
                        <a:effectLst/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14654" marR="14654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56905">
                <a:tc>
                  <a:txBody>
                    <a:bodyPr/>
                    <a:lstStyle/>
                    <a:p>
                      <a:pPr indent="4572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>
                          <a:effectLst/>
                        </a:rPr>
                        <a:t>8</a:t>
                      </a:r>
                      <a:endParaRPr lang="es-MX" sz="2000">
                        <a:effectLst/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14654" marR="14654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8.- Focus on useful models</a:t>
                      </a:r>
                      <a:endParaRPr lang="es-MX" sz="2000" b="1" dirty="0">
                        <a:effectLst/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14654" marR="14654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Help students to study sample(s) of written texts similar to the one they are writing. Focus on content, message, organization, grammar, phrases, etc.</a:t>
                      </a:r>
                      <a:endParaRPr lang="es-MX" sz="2000" dirty="0">
                        <a:effectLst/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14654" marR="14654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110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8671747"/>
              </p:ext>
            </p:extLst>
          </p:nvPr>
        </p:nvGraphicFramePr>
        <p:xfrm>
          <a:off x="1187624" y="1057370"/>
          <a:ext cx="6624736" cy="46038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34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83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629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4224">
                <a:tc>
                  <a:txBody>
                    <a:bodyPr/>
                    <a:lstStyle/>
                    <a:p>
                      <a:pPr indent="4572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</a:rPr>
                        <a:t>9</a:t>
                      </a:r>
                      <a:endParaRPr lang="es-MX" sz="1800" dirty="0">
                        <a:effectLst/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14654" marR="14654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9.- Plan the text</a:t>
                      </a:r>
                      <a:endParaRPr lang="es-MX" sz="1800" b="1" dirty="0">
                        <a:effectLst/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14654" marR="14654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Use notes, sketches or cut-up cards to start organising a possible shape for the text.</a:t>
                      </a:r>
                      <a:endParaRPr lang="es-MX" sz="1800">
                        <a:effectLst/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14654" marR="14654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5513">
                <a:tc>
                  <a:txBody>
                    <a:bodyPr/>
                    <a:lstStyle/>
                    <a:p>
                      <a:pPr indent="4572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s-MX" sz="1800" dirty="0">
                        <a:effectLst/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14654" marR="14654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10.- Get feedback</a:t>
                      </a:r>
                      <a:endParaRPr lang="es-MX" sz="1800" b="1" dirty="0">
                        <a:effectLst/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14654" marR="14654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At various points, you, other students or groups can read and make helpful comments / suggestions about a text. This help may be on the content and message, the </a:t>
                      </a:r>
                      <a:r>
                        <a:rPr lang="en-US" sz="1600" dirty="0" err="1">
                          <a:effectLst/>
                        </a:rPr>
                        <a:t>organisation</a:t>
                      </a:r>
                      <a:r>
                        <a:rPr lang="en-US" sz="1600" dirty="0">
                          <a:effectLst/>
                        </a:rPr>
                        <a:t>, the language, etc.</a:t>
                      </a:r>
                      <a:endParaRPr lang="es-MX" sz="1800" dirty="0">
                        <a:effectLst/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14654" marR="14654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0627">
                <a:tc>
                  <a:txBody>
                    <a:bodyPr/>
                    <a:lstStyle/>
                    <a:p>
                      <a:pPr indent="4572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s-MX" sz="1800" dirty="0">
                        <a:effectLst/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14654" marR="14654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11.- </a:t>
                      </a:r>
                      <a:r>
                        <a:rPr lang="en-US" sz="1600" b="1" dirty="0" err="1">
                          <a:effectLst/>
                        </a:rPr>
                        <a:t>Prepre</a:t>
                      </a:r>
                      <a:r>
                        <a:rPr lang="en-US" sz="1600" b="1" dirty="0">
                          <a:effectLst/>
                        </a:rPr>
                        <a:t> draft(s)</a:t>
                      </a:r>
                      <a:endParaRPr lang="es-MX" sz="1800" b="1" dirty="0">
                        <a:effectLst/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14654" marR="14654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Students often benefit from preparing a draft version before the final one. This gives them the chance to get reader reactions and corrections.   .</a:t>
                      </a:r>
                      <a:endParaRPr lang="es-MX" sz="1800" dirty="0">
                        <a:effectLst/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14654" marR="14654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0627">
                <a:tc>
                  <a:txBody>
                    <a:bodyPr/>
                    <a:lstStyle/>
                    <a:p>
                      <a:pPr indent="4572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s-MX" sz="1800" dirty="0">
                        <a:effectLst/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14654" marR="14654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12.-Edit</a:t>
                      </a:r>
                      <a:endParaRPr lang="es-MX" sz="1800" b="1" dirty="0">
                        <a:effectLst/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14654" marR="14654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Students carefully go through their own text, checking if it says what they want it to, if it reads clearly and smoothly, if its language is correct, eta.</a:t>
                      </a:r>
                      <a:endParaRPr lang="es-MX" sz="1800" dirty="0">
                        <a:effectLst/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14654" marR="14654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4205">
                <a:tc>
                  <a:txBody>
                    <a:bodyPr/>
                    <a:lstStyle/>
                    <a:p>
                      <a:pPr indent="4572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s-MX" sz="1800" dirty="0">
                        <a:effectLst/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14654" marR="14654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13.- Prepare final text</a:t>
                      </a:r>
                      <a:endParaRPr lang="es-MX" sz="1800" b="1" dirty="0">
                        <a:effectLst/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14654" marR="14654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Based on feedback, students write a finished text</a:t>
                      </a:r>
                      <a:endParaRPr lang="es-MX" sz="1800" dirty="0">
                        <a:effectLst/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14654" marR="14654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2138">
                <a:tc>
                  <a:txBody>
                    <a:bodyPr/>
                    <a:lstStyle/>
                    <a:p>
                      <a:pPr indent="4572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s-MX" sz="1800" dirty="0">
                        <a:effectLst/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14654" marR="14654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14.- Readers!</a:t>
                      </a:r>
                      <a:endParaRPr lang="es-MX" sz="1800" b="1" dirty="0">
                        <a:effectLst/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14654" marR="14654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Rather than simply 'mark' a text, get other students to respond to it in some^ more realistic ways.</a:t>
                      </a:r>
                      <a:endParaRPr lang="es-MX" sz="1800" dirty="0">
                        <a:effectLst/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14654" marR="14654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7564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Fast-writing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438872"/>
          </a:xfrm>
        </p:spPr>
        <p:txBody>
          <a:bodyPr>
            <a:normAutofit fontScale="47500" lnSpcReduction="20000"/>
          </a:bodyPr>
          <a:lstStyle/>
          <a:p>
            <a:pPr lvl="0"/>
            <a:r>
              <a:rPr lang="en-US" sz="3400" dirty="0"/>
              <a:t>start writing about the topic;</a:t>
            </a:r>
            <a:endParaRPr lang="es-MX" sz="3400" dirty="0"/>
          </a:p>
          <a:p>
            <a:pPr lvl="0"/>
            <a:r>
              <a:rPr lang="en-US" sz="3400" dirty="0"/>
              <a:t>not stop writing;</a:t>
            </a:r>
            <a:endParaRPr lang="es-MX" sz="3400" dirty="0"/>
          </a:p>
          <a:p>
            <a:pPr lvl="0"/>
            <a:r>
              <a:rPr lang="en-US" sz="3400" dirty="0"/>
              <a:t>not put their pen down at all;</a:t>
            </a:r>
            <a:endParaRPr lang="es-MX" sz="3400" dirty="0"/>
          </a:p>
          <a:p>
            <a:pPr lvl="0"/>
            <a:r>
              <a:rPr lang="en-US" sz="3400" dirty="0"/>
              <a:t>not worry about spelling, grammar, </a:t>
            </a:r>
            <a:r>
              <a:rPr lang="en-US" sz="3400" dirty="0" err="1"/>
              <a:t>etc</a:t>
            </a:r>
            <a:r>
              <a:rPr lang="en-US" sz="3400" dirty="0"/>
              <a:t>;</a:t>
            </a:r>
            <a:endParaRPr lang="es-MX" sz="3400" dirty="0"/>
          </a:p>
          <a:p>
            <a:pPr lvl="0"/>
            <a:r>
              <a:rPr lang="en-US" sz="3400" dirty="0"/>
              <a:t>write 'um, um, um' or 'rubbish' or something else if they can't think of what to write;</a:t>
            </a:r>
            <a:endParaRPr lang="es-MX" sz="3400" dirty="0"/>
          </a:p>
          <a:p>
            <a:pPr lvl="0"/>
            <a:r>
              <a:rPr lang="en-US" sz="3400" dirty="0"/>
              <a:t>not stop to go back and read what they have written;</a:t>
            </a:r>
            <a:endParaRPr lang="es-MX" sz="3400" dirty="0"/>
          </a:p>
          <a:p>
            <a:pPr lvl="0"/>
            <a:r>
              <a:rPr lang="en-US" sz="3400" dirty="0"/>
              <a:t>keep writing till you say 'stop' (which will be after five / eight / ten minutes or however long you think is appropriate for your group).</a:t>
            </a:r>
            <a:endParaRPr lang="es-MX" sz="3400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93681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03648" y="1412776"/>
            <a:ext cx="6400800" cy="685800"/>
          </a:xfrm>
        </p:spPr>
        <p:txBody>
          <a:bodyPr>
            <a:normAutofit fontScale="90000"/>
          </a:bodyPr>
          <a:lstStyle/>
          <a:p>
            <a:r>
              <a:rPr lang="es-MX" b="1" dirty="0" err="1"/>
              <a:t>Using</a:t>
            </a:r>
            <a:r>
              <a:rPr lang="es-MX" b="1" dirty="0"/>
              <a:t> a dialogue </a:t>
            </a:r>
            <a:r>
              <a:rPr lang="es-MX" b="1" dirty="0" err="1"/>
              <a:t>journal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indent="0" algn="ctr">
              <a:buNone/>
            </a:pPr>
            <a:r>
              <a:rPr lang="en-US" sz="2400" b="1" i="1" dirty="0"/>
              <a:t>Be creative and adapt the activity to the situation and the learner's needs.</a:t>
            </a:r>
          </a:p>
          <a:p>
            <a:pPr indent="0" algn="ctr">
              <a:buNone/>
            </a:pPr>
            <a:r>
              <a:rPr lang="en-US" b="1" dirty="0"/>
              <a:t>Keeping a dialogue journal can be a practical way to help </a:t>
            </a:r>
            <a:r>
              <a:rPr lang="en-US" dirty="0"/>
              <a:t>learners develop reading and writing fluency:</a:t>
            </a:r>
          </a:p>
          <a:p>
            <a:r>
              <a:rPr lang="en-US" dirty="0"/>
              <a:t>improve spelling and handwriting</a:t>
            </a:r>
          </a:p>
          <a:p>
            <a:r>
              <a:rPr lang="en-US" dirty="0"/>
              <a:t>understand that writing is a means of communicating, and</a:t>
            </a:r>
          </a:p>
          <a:p>
            <a:r>
              <a:rPr lang="en-US" dirty="0"/>
              <a:t>make reading and writing part of everyday life.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9664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/>
              <a:t>Steps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indent="-342900">
              <a:buFont typeface="+mj-lt"/>
              <a:buAutoNum type="arabicPeriod"/>
            </a:pPr>
            <a:r>
              <a:rPr lang="en-US" dirty="0"/>
              <a:t>Write a personal message in the journal that is designed to get a response from the learner.</a:t>
            </a:r>
          </a:p>
          <a:p>
            <a:pPr marL="68580" indent="-342900">
              <a:buFont typeface="+mj-lt"/>
              <a:buAutoNum type="arabicPeriod"/>
            </a:pPr>
            <a:endParaRPr lang="en-US" dirty="0"/>
          </a:p>
          <a:p>
            <a:pPr indent="0">
              <a:buNone/>
            </a:pPr>
            <a:r>
              <a:rPr lang="en-US" b="1" dirty="0"/>
              <a:t>Examples:</a:t>
            </a:r>
            <a:r>
              <a:rPr lang="en-US" dirty="0"/>
              <a:t> Start with a question such as</a:t>
            </a:r>
          </a:p>
          <a:p>
            <a:r>
              <a:rPr lang="en-US" dirty="0"/>
              <a:t>"Have you planted your garden? What do you usually plant?"</a:t>
            </a:r>
          </a:p>
          <a:p>
            <a:r>
              <a:rPr lang="en-US" dirty="0"/>
              <a:t>"What is the next event to celebrate? How will you celebrate it?"</a:t>
            </a:r>
          </a:p>
          <a:p>
            <a:pPr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225490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Conference writing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  <a:p>
            <a:endParaRPr lang="es-MX" dirty="0"/>
          </a:p>
          <a:p>
            <a:endParaRPr lang="es-MX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371600" y="3276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s-MX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</a:b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340892" y="2420888"/>
            <a:ext cx="651276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Conference writing is an activity where writers discuss and share their writing with an individual or group.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63"/>
          <a:stretch/>
        </p:blipFill>
        <p:spPr>
          <a:xfrm>
            <a:off x="3030488" y="3276600"/>
            <a:ext cx="2883768" cy="2139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684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2800" b="1" dirty="0" err="1"/>
              <a:t>writing</a:t>
            </a:r>
            <a:r>
              <a:rPr lang="es-MX" sz="2800" b="1" dirty="0"/>
              <a:t> </a:t>
            </a:r>
            <a:r>
              <a:rPr lang="es-MX" sz="2800" b="1" dirty="0" err="1"/>
              <a:t>fluency</a:t>
            </a:r>
            <a:r>
              <a:rPr lang="es-MX" sz="2800" b="1" dirty="0"/>
              <a:t> </a:t>
            </a:r>
            <a:r>
              <a:rPr lang="es-MX" sz="2800" b="1" dirty="0" err="1"/>
              <a:t>activity</a:t>
            </a:r>
            <a:endParaRPr lang="es-MX" sz="28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371600" y="2132856"/>
            <a:ext cx="6400800" cy="3528392"/>
          </a:xfrm>
        </p:spPr>
        <p:txBody>
          <a:bodyPr>
            <a:normAutofit fontScale="85000" lnSpcReduction="10000"/>
          </a:bodyPr>
          <a:lstStyle/>
          <a:p>
            <a:pPr indent="0" algn="ctr">
              <a:buNone/>
            </a:pPr>
            <a:r>
              <a:rPr lang="en-US" sz="2400" b="1" dirty="0"/>
              <a:t>Fluency in writing, as in reading, should be one of the aims even of beginning lessons.</a:t>
            </a:r>
          </a:p>
          <a:p>
            <a:pPr indent="0" algn="ctr">
              <a:buNone/>
            </a:pPr>
            <a:r>
              <a:rPr lang="en-US" sz="2400" dirty="0"/>
              <a:t>This writing fluency activity helps learners learn to:</a:t>
            </a:r>
          </a:p>
          <a:p>
            <a:r>
              <a:rPr lang="en-US" sz="2100" dirty="0"/>
              <a:t>transfer a flow of speech to written words on paper</a:t>
            </a:r>
          </a:p>
          <a:p>
            <a:r>
              <a:rPr lang="en-US" sz="2100" dirty="0"/>
              <a:t>visualize spoken words, phrases, and sentences as they hear them</a:t>
            </a:r>
          </a:p>
          <a:p>
            <a:r>
              <a:rPr lang="en-US" sz="2100" dirty="0"/>
              <a:t>write entire chunks of speech rather than syllable by syllable</a:t>
            </a:r>
          </a:p>
          <a:p>
            <a:r>
              <a:rPr lang="en-US" sz="2100" dirty="0"/>
              <a:t>write fluidly rather than haltingly</a:t>
            </a:r>
          </a:p>
          <a:p>
            <a:pPr marL="342900" indent="-342900"/>
            <a:endParaRPr lang="es-MX" sz="2000" b="1" dirty="0"/>
          </a:p>
        </p:txBody>
      </p:sp>
    </p:spTree>
    <p:extLst>
      <p:ext uri="{BB962C8B-B14F-4D97-AF65-F5344CB8AC3E}">
        <p14:creationId xmlns:p14="http://schemas.microsoft.com/office/powerpoint/2010/main" val="3341702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Begin working word by word. Progress as soon as possible to phrases and then to entire sentences, according to the learners' ability.</a:t>
            </a:r>
          </a:p>
          <a:p>
            <a:r>
              <a:rPr lang="en-US" dirty="0"/>
              <a:t>Encourage the learners to write the entire chunk (word, phrase, or sentence) without stopping to correct mistakes.</a:t>
            </a:r>
          </a:p>
          <a:p>
            <a:r>
              <a:rPr lang="en-US" dirty="0"/>
              <a:t>Encourage them to write quickly but legibly.</a:t>
            </a:r>
          </a:p>
          <a:p>
            <a:r>
              <a:rPr lang="en-US" dirty="0"/>
              <a:t>Work on problem words only after a sentence has been written. Do not stop during writing to sound out letters or make corrections.</a:t>
            </a:r>
          </a:p>
          <a:p>
            <a:endParaRPr lang="es-MX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1524000" y="14478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 cap="all" spc="3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1" i="0" u="none" strike="noStrike" kern="1200" cap="all" spc="30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writing fluency activity</a:t>
            </a:r>
            <a:endParaRPr kumimoji="0" lang="es-MX" sz="2800" b="0" i="0" u="none" strike="noStrike" kern="1200" cap="all" spc="3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186461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6287C-60AE-BF7F-324A-253CF5A1F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AA6DB7F-B9AE-EDAB-AB39-75D1AB4C3F7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4624"/>
            <a:ext cx="4896544" cy="672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6146776"/>
      </p:ext>
    </p:extLst>
  </p:cSld>
  <p:clrMapOvr>
    <a:masterClrMapping/>
  </p:clrMapOvr>
</p:sld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8D8DB3"/>
      </a:accent1>
      <a:accent2>
        <a:srgbClr val="B2B2B2"/>
      </a:accent2>
      <a:accent3>
        <a:srgbClr val="FFFFFF"/>
      </a:accent3>
      <a:accent4>
        <a:srgbClr val="000000"/>
      </a:accent4>
      <a:accent5>
        <a:srgbClr val="C5C5D6"/>
      </a:accent5>
      <a:accent6>
        <a:srgbClr val="A1A1A1"/>
      </a:accent6>
      <a:hlink>
        <a:srgbClr val="6F89F7"/>
      </a:hlink>
      <a:folHlink>
        <a:srgbClr val="4F56AD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000000"/>
        </a:lt2>
        <a:accent1>
          <a:srgbClr val="8D8DB3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ustom Design">
  <a:themeElements>
    <a:clrScheme name="1_Custom Design 13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8D8DB3"/>
      </a:accent1>
      <a:accent2>
        <a:srgbClr val="B2B2B2"/>
      </a:accent2>
      <a:accent3>
        <a:srgbClr val="FFFFFF"/>
      </a:accent3>
      <a:accent4>
        <a:srgbClr val="000000"/>
      </a:accent4>
      <a:accent5>
        <a:srgbClr val="C5C5D6"/>
      </a:accent5>
      <a:accent6>
        <a:srgbClr val="A1A1A1"/>
      </a:accent6>
      <a:hlink>
        <a:srgbClr val="6F89F7"/>
      </a:hlink>
      <a:folHlink>
        <a:srgbClr val="4F56AD"/>
      </a:folHlink>
    </a:clrScheme>
    <a:fontScheme name="1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3">
        <a:dk1>
          <a:srgbClr val="000000"/>
        </a:dk1>
        <a:lt1>
          <a:srgbClr val="FFFFFF"/>
        </a:lt1>
        <a:dk2>
          <a:srgbClr val="000000"/>
        </a:dk2>
        <a:lt2>
          <a:srgbClr val="000000"/>
        </a:lt2>
        <a:accent1>
          <a:srgbClr val="8D8DB3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EFB001"/>
      </a:accent1>
      <a:accent2>
        <a:srgbClr val="FF9966"/>
      </a:accent2>
      <a:accent3>
        <a:srgbClr val="FFFFFF"/>
      </a:accent3>
      <a:accent4>
        <a:srgbClr val="000000"/>
      </a:accent4>
      <a:accent5>
        <a:srgbClr val="F6D4AA"/>
      </a:accent5>
      <a:accent6>
        <a:srgbClr val="E78A5C"/>
      </a:accent6>
      <a:hlink>
        <a:srgbClr val="971328"/>
      </a:hlink>
      <a:folHlink>
        <a:srgbClr val="9966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000000"/>
        </a:lt2>
        <a:accent1>
          <a:srgbClr val="EFB001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6D4AA"/>
        </a:accent5>
        <a:accent6>
          <a:srgbClr val="E78A5C"/>
        </a:accent6>
        <a:hlink>
          <a:srgbClr val="971328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Custom Design">
  <a:themeElements>
    <a:clrScheme name="1_Custom Design 13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8D8DB3"/>
      </a:accent1>
      <a:accent2>
        <a:srgbClr val="B2B2B2"/>
      </a:accent2>
      <a:accent3>
        <a:srgbClr val="FFFFFF"/>
      </a:accent3>
      <a:accent4>
        <a:srgbClr val="000000"/>
      </a:accent4>
      <a:accent5>
        <a:srgbClr val="C5C5D6"/>
      </a:accent5>
      <a:accent6>
        <a:srgbClr val="A1A1A1"/>
      </a:accent6>
      <a:hlink>
        <a:srgbClr val="6F89F7"/>
      </a:hlink>
      <a:folHlink>
        <a:srgbClr val="4F56AD"/>
      </a:folHlink>
    </a:clrScheme>
    <a:fontScheme name="1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3">
        <a:dk1>
          <a:srgbClr val="000000"/>
        </a:dk1>
        <a:lt1>
          <a:srgbClr val="FFFFFF"/>
        </a:lt1>
        <a:dk2>
          <a:srgbClr val="000000"/>
        </a:dk2>
        <a:lt2>
          <a:srgbClr val="000000"/>
        </a:lt2>
        <a:accent1>
          <a:srgbClr val="8D8DB3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14">
        <a:dk1>
          <a:srgbClr val="000000"/>
        </a:dk1>
        <a:lt1>
          <a:srgbClr val="FFFFFF"/>
        </a:lt1>
        <a:dk2>
          <a:srgbClr val="000000"/>
        </a:dk2>
        <a:lt2>
          <a:srgbClr val="000000"/>
        </a:lt2>
        <a:accent1>
          <a:srgbClr val="EFB001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6D4AA"/>
        </a:accent5>
        <a:accent6>
          <a:srgbClr val="E78A5C"/>
        </a:accent6>
        <a:hlink>
          <a:srgbClr val="971328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Custom Design">
  <a:themeElements>
    <a:clrScheme name="Custom Design 13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8D8DB3"/>
      </a:accent1>
      <a:accent2>
        <a:srgbClr val="B2B2B2"/>
      </a:accent2>
      <a:accent3>
        <a:srgbClr val="FFFFFF"/>
      </a:accent3>
      <a:accent4>
        <a:srgbClr val="000000"/>
      </a:accent4>
      <a:accent5>
        <a:srgbClr val="C5C5D6"/>
      </a:accent5>
      <a:accent6>
        <a:srgbClr val="A1A1A1"/>
      </a:accent6>
      <a:hlink>
        <a:srgbClr val="6F89F7"/>
      </a:hlink>
      <a:folHlink>
        <a:srgbClr val="4F56AD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3">
        <a:dk1>
          <a:srgbClr val="000000"/>
        </a:dk1>
        <a:lt1>
          <a:srgbClr val="FFFFFF"/>
        </a:lt1>
        <a:dk2>
          <a:srgbClr val="000000"/>
        </a:dk2>
        <a:lt2>
          <a:srgbClr val="000000"/>
        </a:lt2>
        <a:accent1>
          <a:srgbClr val="8D8DB3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14">
        <a:dk1>
          <a:srgbClr val="000000"/>
        </a:dk1>
        <a:lt1>
          <a:srgbClr val="FFFFFF"/>
        </a:lt1>
        <a:dk2>
          <a:srgbClr val="000000"/>
        </a:dk2>
        <a:lt2>
          <a:srgbClr val="000000"/>
        </a:lt2>
        <a:accent1>
          <a:srgbClr val="EFB001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6D4AA"/>
        </a:accent5>
        <a:accent6>
          <a:srgbClr val="E78A5C"/>
        </a:accent6>
        <a:hlink>
          <a:srgbClr val="971328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Alta costura">
  <a:themeElements>
    <a:clrScheme name="Alta costura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Etiqueta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lta costura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Sala de reuniones Ion">
  <a:themeElements>
    <a:clrScheme name="Sala de reuniones 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Sala de reuniones 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la de reuniones 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8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1327</Words>
  <Application>Microsoft Office PowerPoint</Application>
  <PresentationFormat>On-screen Show (4:3)</PresentationFormat>
  <Paragraphs>173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28</vt:i4>
      </vt:variant>
    </vt:vector>
  </HeadingPairs>
  <TitlesOfParts>
    <vt:vector size="43" baseType="lpstr">
      <vt:lpstr>Arial</vt:lpstr>
      <vt:lpstr>Calibri</vt:lpstr>
      <vt:lpstr>Century Gothic</vt:lpstr>
      <vt:lpstr>Century Schoolbook</vt:lpstr>
      <vt:lpstr>Garamond</vt:lpstr>
      <vt:lpstr>Monotype Corsiva</vt:lpstr>
      <vt:lpstr>Wingdings</vt:lpstr>
      <vt:lpstr>Wingdings 3</vt:lpstr>
      <vt:lpstr>Default Design</vt:lpstr>
      <vt:lpstr>1_Custom Design</vt:lpstr>
      <vt:lpstr>1_Default Design</vt:lpstr>
      <vt:lpstr>2_Custom Design</vt:lpstr>
      <vt:lpstr>Custom Design</vt:lpstr>
      <vt:lpstr>Alta costura</vt:lpstr>
      <vt:lpstr>Sala de reuniones Ion</vt:lpstr>
      <vt:lpstr>Why teach writing?</vt:lpstr>
      <vt:lpstr>Why teaching writing?</vt:lpstr>
      <vt:lpstr>Why teach writing?</vt:lpstr>
      <vt:lpstr>Why teach writing?</vt:lpstr>
      <vt:lpstr>What kind of writing should students do?</vt:lpstr>
      <vt:lpstr>What do writing sequences look like? </vt:lpstr>
      <vt:lpstr>Writing or not writing. (it’s not a question)</vt:lpstr>
      <vt:lpstr>Writing in the classroom</vt:lpstr>
      <vt:lpstr>Teaching the skill writing</vt:lpstr>
      <vt:lpstr>you can do As teacher :</vt:lpstr>
      <vt:lpstr>Stages of teaching writing</vt:lpstr>
      <vt:lpstr>PowerPoint Presentation</vt:lpstr>
      <vt:lpstr>Step 3</vt:lpstr>
      <vt:lpstr>Brainstorming</vt:lpstr>
      <vt:lpstr>PowerPoint Presentation</vt:lpstr>
      <vt:lpstr>Step 5. drawing up a sylabus</vt:lpstr>
      <vt:lpstr>PowerPoint Presentation</vt:lpstr>
      <vt:lpstr>Step 9.- evaluating the course</vt:lpstr>
      <vt:lpstr>PowerPoint Presentation</vt:lpstr>
      <vt:lpstr>PowerPoint Presentation</vt:lpstr>
      <vt:lpstr>PowerPoint Presentation</vt:lpstr>
      <vt:lpstr>Fast-writing</vt:lpstr>
      <vt:lpstr>Using a dialogue journal</vt:lpstr>
      <vt:lpstr>Steps</vt:lpstr>
      <vt:lpstr>Conference writing</vt:lpstr>
      <vt:lpstr>writing fluency activity</vt:lpstr>
      <vt:lpstr>PowerPoint Presentation</vt:lpstr>
      <vt:lpstr>PowerPoint Presentation</vt:lpstr>
    </vt:vector>
  </TitlesOfParts>
  <Company>tolontolon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</dc:creator>
  <cp:lastModifiedBy>Zaina Alqublan</cp:lastModifiedBy>
  <cp:revision>265</cp:revision>
  <cp:lastPrinted>2015-07-18T03:12:15Z</cp:lastPrinted>
  <dcterms:created xsi:type="dcterms:W3CDTF">2010-03-03T02:40:31Z</dcterms:created>
  <dcterms:modified xsi:type="dcterms:W3CDTF">2024-08-28T08:20:07Z</dcterms:modified>
</cp:coreProperties>
</file>