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4" r:id="rId8"/>
    <p:sldId id="261" r:id="rId9"/>
    <p:sldId id="26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E36B6E"/>
    <a:srgbClr val="FFCCCC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F7A6A0-0B4D-4EF3-8D46-ED9B2CB886CA}" v="1" dt="2024-09-07T19:46:48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35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5" d="100"/>
        <a:sy n="145" d="100"/>
      </p:scale>
      <p:origin x="0" y="-30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na Alqublan" userId="5517c2b3-b4eb-4d47-81de-7c12fcdb6e62" providerId="ADAL" clId="{41F7A6A0-0B4D-4EF3-8D46-ED9B2CB886CA}"/>
    <pc:docChg chg="addSld modSld">
      <pc:chgData name="Zaina Alqublan" userId="5517c2b3-b4eb-4d47-81de-7c12fcdb6e62" providerId="ADAL" clId="{41F7A6A0-0B4D-4EF3-8D46-ED9B2CB886CA}" dt="2024-09-07T19:46:48.443" v="0"/>
      <pc:docMkLst>
        <pc:docMk/>
      </pc:docMkLst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4137496205" sldId="274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1187791918" sldId="275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1087119573" sldId="276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1468176941" sldId="277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3199497605" sldId="278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372987401" sldId="279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1054256390" sldId="280"/>
        </pc:sldMkLst>
      </pc:sldChg>
      <pc:sldChg chg="add">
        <pc:chgData name="Zaina Alqublan" userId="5517c2b3-b4eb-4d47-81de-7c12fcdb6e62" providerId="ADAL" clId="{41F7A6A0-0B4D-4EF3-8D46-ED9B2CB886CA}" dt="2024-09-07T19:46:48.443" v="0"/>
        <pc:sldMkLst>
          <pc:docMk/>
          <pc:sldMk cId="1415074759" sldId="28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04281-A1CE-4C20-8777-39BD40E0340A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0F855C9E-2BED-4B5C-A352-028F6931F6F2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Topic</a:t>
          </a:r>
        </a:p>
      </dgm:t>
    </dgm:pt>
    <dgm:pt modelId="{EBCA0B9E-8EB2-4021-A9E9-CA0DA563E4D6}" type="parTrans" cxnId="{09B888E7-40B3-4244-A3FE-BAA6872168BA}">
      <dgm:prSet/>
      <dgm:spPr/>
      <dgm:t>
        <a:bodyPr/>
        <a:lstStyle/>
        <a:p>
          <a:endParaRPr lang="en-ZA"/>
        </a:p>
      </dgm:t>
    </dgm:pt>
    <dgm:pt modelId="{F52A5065-638B-4B16-BCDA-AEDE50C7EF0A}" type="sibTrans" cxnId="{09B888E7-40B3-4244-A3FE-BAA6872168BA}">
      <dgm:prSet/>
      <dgm:spPr/>
      <dgm:t>
        <a:bodyPr/>
        <a:lstStyle/>
        <a:p>
          <a:endParaRPr lang="en-ZA"/>
        </a:p>
      </dgm:t>
    </dgm:pt>
    <dgm:pt modelId="{DA055DCC-AE11-4774-B306-9484D708CA2E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Words to use in my description</a:t>
          </a:r>
        </a:p>
      </dgm:t>
    </dgm:pt>
    <dgm:pt modelId="{DC08E070-F2CF-4D84-96F5-4ABD842BC439}" type="parTrans" cxnId="{528B7CEC-DF40-4459-9ECA-13FFC1F2F689}">
      <dgm:prSet/>
      <dgm:spPr/>
      <dgm:t>
        <a:bodyPr/>
        <a:lstStyle/>
        <a:p>
          <a:endParaRPr lang="en-ZA"/>
        </a:p>
      </dgm:t>
    </dgm:pt>
    <dgm:pt modelId="{4F2C545C-DC0C-4399-8E3B-0F9E81A84B88}" type="sibTrans" cxnId="{528B7CEC-DF40-4459-9ECA-13FFC1F2F689}">
      <dgm:prSet/>
      <dgm:spPr/>
      <dgm:t>
        <a:bodyPr/>
        <a:lstStyle/>
        <a:p>
          <a:endParaRPr lang="en-ZA"/>
        </a:p>
      </dgm:t>
    </dgm:pt>
    <dgm:pt modelId="{300EA448-E974-4E8C-8262-D8CB24F8D317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Things I could taste</a:t>
          </a:r>
        </a:p>
      </dgm:t>
    </dgm:pt>
    <dgm:pt modelId="{EC3D403E-6375-4846-8CFD-8DF6B02D3A0B}" type="parTrans" cxnId="{F21DCD54-C822-44D1-AAAB-67DCBDB3674D}">
      <dgm:prSet/>
      <dgm:spPr/>
      <dgm:t>
        <a:bodyPr/>
        <a:lstStyle/>
        <a:p>
          <a:endParaRPr lang="en-ZA"/>
        </a:p>
      </dgm:t>
    </dgm:pt>
    <dgm:pt modelId="{5F8B48B8-2C85-4D8A-98DE-FA1D89BA5398}" type="sibTrans" cxnId="{F21DCD54-C822-44D1-AAAB-67DCBDB3674D}">
      <dgm:prSet/>
      <dgm:spPr/>
      <dgm:t>
        <a:bodyPr/>
        <a:lstStyle/>
        <a:p>
          <a:endParaRPr lang="en-ZA"/>
        </a:p>
      </dgm:t>
    </dgm:pt>
    <dgm:pt modelId="{831F5D2D-45E0-4300-B7EB-5992F5A660A7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Things I could hear</a:t>
          </a:r>
        </a:p>
      </dgm:t>
    </dgm:pt>
    <dgm:pt modelId="{102D00A4-9AD7-4CE4-A62B-3B3078B02A85}" type="parTrans" cxnId="{DA055E6B-B07F-4D83-AD85-DCBEEBB35C29}">
      <dgm:prSet/>
      <dgm:spPr/>
      <dgm:t>
        <a:bodyPr/>
        <a:lstStyle/>
        <a:p>
          <a:endParaRPr lang="en-ZA"/>
        </a:p>
      </dgm:t>
    </dgm:pt>
    <dgm:pt modelId="{F37780C7-4CCA-4FFC-AA64-17E96942C7AC}" type="sibTrans" cxnId="{DA055E6B-B07F-4D83-AD85-DCBEEBB35C29}">
      <dgm:prSet/>
      <dgm:spPr/>
      <dgm:t>
        <a:bodyPr/>
        <a:lstStyle/>
        <a:p>
          <a:endParaRPr lang="en-ZA"/>
        </a:p>
      </dgm:t>
    </dgm:pt>
    <dgm:pt modelId="{0E62378F-F5E7-4CF7-8848-2AAA9BE8A9AE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Things I could see</a:t>
          </a:r>
        </a:p>
      </dgm:t>
    </dgm:pt>
    <dgm:pt modelId="{EA27D997-3AAB-4968-BF3B-2A39B1F09BFD}" type="parTrans" cxnId="{06974C11-AF73-474C-B64A-A4BD566A8724}">
      <dgm:prSet/>
      <dgm:spPr/>
      <dgm:t>
        <a:bodyPr/>
        <a:lstStyle/>
        <a:p>
          <a:endParaRPr lang="en-ZA"/>
        </a:p>
      </dgm:t>
    </dgm:pt>
    <dgm:pt modelId="{1FB2E3DA-1686-4DC3-870E-5FDFDB5BC981}" type="sibTrans" cxnId="{06974C11-AF73-474C-B64A-A4BD566A8724}">
      <dgm:prSet/>
      <dgm:spPr/>
      <dgm:t>
        <a:bodyPr/>
        <a:lstStyle/>
        <a:p>
          <a:endParaRPr lang="en-ZA"/>
        </a:p>
      </dgm:t>
    </dgm:pt>
    <dgm:pt modelId="{78E4BD38-54C8-439A-AB28-F472DCC4873B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Things I could smell</a:t>
          </a:r>
        </a:p>
      </dgm:t>
    </dgm:pt>
    <dgm:pt modelId="{588C472B-4008-4D07-8D4A-88B080620BA8}" type="parTrans" cxnId="{0138E912-2B50-4C1F-B4A9-339FB4B1CDB8}">
      <dgm:prSet/>
      <dgm:spPr/>
      <dgm:t>
        <a:bodyPr/>
        <a:lstStyle/>
        <a:p>
          <a:endParaRPr lang="en-ZA"/>
        </a:p>
      </dgm:t>
    </dgm:pt>
    <dgm:pt modelId="{69BA923E-4814-41FA-AA05-B0A144CC1175}" type="sibTrans" cxnId="{0138E912-2B50-4C1F-B4A9-339FB4B1CDB8}">
      <dgm:prSet/>
      <dgm:spPr/>
      <dgm:t>
        <a:bodyPr/>
        <a:lstStyle/>
        <a:p>
          <a:endParaRPr lang="en-ZA"/>
        </a:p>
      </dgm:t>
    </dgm:pt>
    <dgm:pt modelId="{A05012DD-04E3-4465-B380-666608D03DE9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ZA" dirty="0"/>
            <a:t>Things I could touch</a:t>
          </a:r>
        </a:p>
      </dgm:t>
    </dgm:pt>
    <dgm:pt modelId="{7A15DF8F-9834-4825-AE90-84C762DACC2A}" type="parTrans" cxnId="{47A56CD4-F6CD-4FE0-BFA4-5A886A202FBF}">
      <dgm:prSet/>
      <dgm:spPr/>
      <dgm:t>
        <a:bodyPr/>
        <a:lstStyle/>
        <a:p>
          <a:endParaRPr lang="en-ZA"/>
        </a:p>
      </dgm:t>
    </dgm:pt>
    <dgm:pt modelId="{DA96553D-CFA8-4DEC-A6C8-18C7A230183C}" type="sibTrans" cxnId="{47A56CD4-F6CD-4FE0-BFA4-5A886A202FBF}">
      <dgm:prSet/>
      <dgm:spPr/>
      <dgm:t>
        <a:bodyPr/>
        <a:lstStyle/>
        <a:p>
          <a:endParaRPr lang="en-ZA"/>
        </a:p>
      </dgm:t>
    </dgm:pt>
    <dgm:pt modelId="{8C1E0BE0-B1CC-44E2-9DBE-27BA207E552D}" type="pres">
      <dgm:prSet presAssocID="{A1504281-A1CE-4C20-8777-39BD40E0340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BAF9641C-0E73-4C48-9C91-98A635A82BA5}" type="pres">
      <dgm:prSet presAssocID="{0F855C9E-2BED-4B5C-A352-028F6931F6F2}" presName="Parent" presStyleLbl="node0" presStyleIdx="0" presStyleCnt="1">
        <dgm:presLayoutVars>
          <dgm:chMax val="6"/>
          <dgm:chPref val="6"/>
        </dgm:presLayoutVars>
      </dgm:prSet>
      <dgm:spPr/>
    </dgm:pt>
    <dgm:pt modelId="{B63855B8-A679-4773-A515-C33BF7899D4E}" type="pres">
      <dgm:prSet presAssocID="{DA055DCC-AE11-4774-B306-9484D708CA2E}" presName="Accent1" presStyleCnt="0"/>
      <dgm:spPr/>
    </dgm:pt>
    <dgm:pt modelId="{AEA8AE16-37A3-4248-89FD-147B7C29ACAF}" type="pres">
      <dgm:prSet presAssocID="{DA055DCC-AE11-4774-B306-9484D708CA2E}" presName="Accent" presStyleLbl="bgShp" presStyleIdx="0" presStyleCnt="6"/>
      <dgm:spPr/>
    </dgm:pt>
    <dgm:pt modelId="{990F7A36-C286-453E-8787-51DD95F93DB3}" type="pres">
      <dgm:prSet presAssocID="{DA055DCC-AE11-4774-B306-9484D708CA2E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FF1978F4-3AC5-4B3D-86BD-039CA8A56C98}" type="pres">
      <dgm:prSet presAssocID="{300EA448-E974-4E8C-8262-D8CB24F8D317}" presName="Accent2" presStyleCnt="0"/>
      <dgm:spPr/>
    </dgm:pt>
    <dgm:pt modelId="{06D8C299-2FE4-4C19-8375-C4B1F33F7BAC}" type="pres">
      <dgm:prSet presAssocID="{300EA448-E974-4E8C-8262-D8CB24F8D317}" presName="Accent" presStyleLbl="bgShp" presStyleIdx="1" presStyleCnt="6"/>
      <dgm:spPr/>
    </dgm:pt>
    <dgm:pt modelId="{32F96595-88BF-4F2C-83E0-44B45EF85B8E}" type="pres">
      <dgm:prSet presAssocID="{300EA448-E974-4E8C-8262-D8CB24F8D317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BE3B3FD5-6FA8-4DB1-BA64-E646DED74D82}" type="pres">
      <dgm:prSet presAssocID="{831F5D2D-45E0-4300-B7EB-5992F5A660A7}" presName="Accent3" presStyleCnt="0"/>
      <dgm:spPr/>
    </dgm:pt>
    <dgm:pt modelId="{F0709C56-E54A-48E0-9180-190524E39899}" type="pres">
      <dgm:prSet presAssocID="{831F5D2D-45E0-4300-B7EB-5992F5A660A7}" presName="Accent" presStyleLbl="bgShp" presStyleIdx="2" presStyleCnt="6"/>
      <dgm:spPr/>
    </dgm:pt>
    <dgm:pt modelId="{74DCA3F5-7F51-434E-A5F7-2AD4A09D6ECE}" type="pres">
      <dgm:prSet presAssocID="{831F5D2D-45E0-4300-B7EB-5992F5A660A7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9DBAA51F-6FE1-4BFF-88DD-FB281FF9FB52}" type="pres">
      <dgm:prSet presAssocID="{0E62378F-F5E7-4CF7-8848-2AAA9BE8A9AE}" presName="Accent4" presStyleCnt="0"/>
      <dgm:spPr/>
    </dgm:pt>
    <dgm:pt modelId="{ED6421EB-EDAB-44CE-9E8F-7D069CD5F99C}" type="pres">
      <dgm:prSet presAssocID="{0E62378F-F5E7-4CF7-8848-2AAA9BE8A9AE}" presName="Accent" presStyleLbl="bgShp" presStyleIdx="3" presStyleCnt="6"/>
      <dgm:spPr/>
    </dgm:pt>
    <dgm:pt modelId="{22E92E6E-9D04-4684-9DE2-84FBF7DF8254}" type="pres">
      <dgm:prSet presAssocID="{0E62378F-F5E7-4CF7-8848-2AAA9BE8A9AE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426F2E8-42C1-414A-A796-85293F3D3F6D}" type="pres">
      <dgm:prSet presAssocID="{78E4BD38-54C8-439A-AB28-F472DCC4873B}" presName="Accent5" presStyleCnt="0"/>
      <dgm:spPr/>
    </dgm:pt>
    <dgm:pt modelId="{65F91D8F-954E-4377-9DA6-BF8B22FFD0F5}" type="pres">
      <dgm:prSet presAssocID="{78E4BD38-54C8-439A-AB28-F472DCC4873B}" presName="Accent" presStyleLbl="bgShp" presStyleIdx="4" presStyleCnt="6"/>
      <dgm:spPr/>
    </dgm:pt>
    <dgm:pt modelId="{96E40DEC-AF9B-4097-AEC9-09ABF049475D}" type="pres">
      <dgm:prSet presAssocID="{78E4BD38-54C8-439A-AB28-F472DCC4873B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9BEAF922-484E-4814-A2CA-9CFD30585723}" type="pres">
      <dgm:prSet presAssocID="{A05012DD-04E3-4465-B380-666608D03DE9}" presName="Accent6" presStyleCnt="0"/>
      <dgm:spPr/>
    </dgm:pt>
    <dgm:pt modelId="{0F67C1C8-7DCD-46D0-9179-0B2DBBE3E217}" type="pres">
      <dgm:prSet presAssocID="{A05012DD-04E3-4465-B380-666608D03DE9}" presName="Accent" presStyleLbl="bgShp" presStyleIdx="5" presStyleCnt="6"/>
      <dgm:spPr/>
    </dgm:pt>
    <dgm:pt modelId="{E5B32BFA-71A5-4E05-99FC-BED8D5B09E73}" type="pres">
      <dgm:prSet presAssocID="{A05012DD-04E3-4465-B380-666608D03DE9}" presName="Child6" presStyleLbl="node1" presStyleIdx="5" presStyleCnt="6" custLinFactNeighborX="4130" custLinFactNeighborY="-8497">
        <dgm:presLayoutVars>
          <dgm:chMax val="0"/>
          <dgm:chPref val="0"/>
          <dgm:bulletEnabled val="1"/>
        </dgm:presLayoutVars>
      </dgm:prSet>
      <dgm:spPr/>
    </dgm:pt>
  </dgm:ptLst>
  <dgm:cxnLst>
    <dgm:cxn modelId="{6BA1B505-5230-4E3E-9E7B-FA826E89D5D2}" type="presOf" srcId="{0E62378F-F5E7-4CF7-8848-2AAA9BE8A9AE}" destId="{22E92E6E-9D04-4684-9DE2-84FBF7DF8254}" srcOrd="0" destOrd="0" presId="urn:microsoft.com/office/officeart/2011/layout/HexagonRadial"/>
    <dgm:cxn modelId="{06974C11-AF73-474C-B64A-A4BD566A8724}" srcId="{0F855C9E-2BED-4B5C-A352-028F6931F6F2}" destId="{0E62378F-F5E7-4CF7-8848-2AAA9BE8A9AE}" srcOrd="3" destOrd="0" parTransId="{EA27D997-3AAB-4968-BF3B-2A39B1F09BFD}" sibTransId="{1FB2E3DA-1686-4DC3-870E-5FDFDB5BC981}"/>
    <dgm:cxn modelId="{0138E912-2B50-4C1F-B4A9-339FB4B1CDB8}" srcId="{0F855C9E-2BED-4B5C-A352-028F6931F6F2}" destId="{78E4BD38-54C8-439A-AB28-F472DCC4873B}" srcOrd="4" destOrd="0" parTransId="{588C472B-4008-4D07-8D4A-88B080620BA8}" sibTransId="{69BA923E-4814-41FA-AA05-B0A144CC1175}"/>
    <dgm:cxn modelId="{EA5BEE5D-4460-4FC7-8CB1-86BC867412CE}" type="presOf" srcId="{0F855C9E-2BED-4B5C-A352-028F6931F6F2}" destId="{BAF9641C-0E73-4C48-9C91-98A635A82BA5}" srcOrd="0" destOrd="0" presId="urn:microsoft.com/office/officeart/2011/layout/HexagonRadial"/>
    <dgm:cxn modelId="{963D0B62-9AEA-4BAD-BAC2-5B0F79EE4EC7}" type="presOf" srcId="{78E4BD38-54C8-439A-AB28-F472DCC4873B}" destId="{96E40DEC-AF9B-4097-AEC9-09ABF049475D}" srcOrd="0" destOrd="0" presId="urn:microsoft.com/office/officeart/2011/layout/HexagonRadial"/>
    <dgm:cxn modelId="{4EF7AD69-2A24-4075-9AD0-C756D740472A}" type="presOf" srcId="{300EA448-E974-4E8C-8262-D8CB24F8D317}" destId="{32F96595-88BF-4F2C-83E0-44B45EF85B8E}" srcOrd="0" destOrd="0" presId="urn:microsoft.com/office/officeart/2011/layout/HexagonRadial"/>
    <dgm:cxn modelId="{DA055E6B-B07F-4D83-AD85-DCBEEBB35C29}" srcId="{0F855C9E-2BED-4B5C-A352-028F6931F6F2}" destId="{831F5D2D-45E0-4300-B7EB-5992F5A660A7}" srcOrd="2" destOrd="0" parTransId="{102D00A4-9AD7-4CE4-A62B-3B3078B02A85}" sibTransId="{F37780C7-4CCA-4FFC-AA64-17E96942C7AC}"/>
    <dgm:cxn modelId="{B07E8A4B-FD99-488D-A689-CAA23FBA0DB8}" type="presOf" srcId="{A1504281-A1CE-4C20-8777-39BD40E0340A}" destId="{8C1E0BE0-B1CC-44E2-9DBE-27BA207E552D}" srcOrd="0" destOrd="0" presId="urn:microsoft.com/office/officeart/2011/layout/HexagonRadial"/>
    <dgm:cxn modelId="{4C00FD73-3F3D-43E0-BDA7-5CB2C6B67BC3}" type="presOf" srcId="{831F5D2D-45E0-4300-B7EB-5992F5A660A7}" destId="{74DCA3F5-7F51-434E-A5F7-2AD4A09D6ECE}" srcOrd="0" destOrd="0" presId="urn:microsoft.com/office/officeart/2011/layout/HexagonRadial"/>
    <dgm:cxn modelId="{F21DCD54-C822-44D1-AAAB-67DCBDB3674D}" srcId="{0F855C9E-2BED-4B5C-A352-028F6931F6F2}" destId="{300EA448-E974-4E8C-8262-D8CB24F8D317}" srcOrd="1" destOrd="0" parTransId="{EC3D403E-6375-4846-8CFD-8DF6B02D3A0B}" sibTransId="{5F8B48B8-2C85-4D8A-98DE-FA1D89BA5398}"/>
    <dgm:cxn modelId="{0A625756-7E73-4D74-89BB-CF4113D34555}" type="presOf" srcId="{A05012DD-04E3-4465-B380-666608D03DE9}" destId="{E5B32BFA-71A5-4E05-99FC-BED8D5B09E73}" srcOrd="0" destOrd="0" presId="urn:microsoft.com/office/officeart/2011/layout/HexagonRadial"/>
    <dgm:cxn modelId="{47A56CD4-F6CD-4FE0-BFA4-5A886A202FBF}" srcId="{0F855C9E-2BED-4B5C-A352-028F6931F6F2}" destId="{A05012DD-04E3-4465-B380-666608D03DE9}" srcOrd="5" destOrd="0" parTransId="{7A15DF8F-9834-4825-AE90-84C762DACC2A}" sibTransId="{DA96553D-CFA8-4DEC-A6C8-18C7A230183C}"/>
    <dgm:cxn modelId="{09B888E7-40B3-4244-A3FE-BAA6872168BA}" srcId="{A1504281-A1CE-4C20-8777-39BD40E0340A}" destId="{0F855C9E-2BED-4B5C-A352-028F6931F6F2}" srcOrd="0" destOrd="0" parTransId="{EBCA0B9E-8EB2-4021-A9E9-CA0DA563E4D6}" sibTransId="{F52A5065-638B-4B16-BCDA-AEDE50C7EF0A}"/>
    <dgm:cxn modelId="{528B7CEC-DF40-4459-9ECA-13FFC1F2F689}" srcId="{0F855C9E-2BED-4B5C-A352-028F6931F6F2}" destId="{DA055DCC-AE11-4774-B306-9484D708CA2E}" srcOrd="0" destOrd="0" parTransId="{DC08E070-F2CF-4D84-96F5-4ABD842BC439}" sibTransId="{4F2C545C-DC0C-4399-8E3B-0F9E81A84B88}"/>
    <dgm:cxn modelId="{4F4A91FB-832D-4441-89D8-C1CDCEFA357F}" type="presOf" srcId="{DA055DCC-AE11-4774-B306-9484D708CA2E}" destId="{990F7A36-C286-453E-8787-51DD95F93DB3}" srcOrd="0" destOrd="0" presId="urn:microsoft.com/office/officeart/2011/layout/HexagonRadial"/>
    <dgm:cxn modelId="{0B275DDA-5929-4B89-91E2-CF7BD93B466B}" type="presParOf" srcId="{8C1E0BE0-B1CC-44E2-9DBE-27BA207E552D}" destId="{BAF9641C-0E73-4C48-9C91-98A635A82BA5}" srcOrd="0" destOrd="0" presId="urn:microsoft.com/office/officeart/2011/layout/HexagonRadial"/>
    <dgm:cxn modelId="{21C451D0-B2D6-4B96-954B-D0B6F9908E97}" type="presParOf" srcId="{8C1E0BE0-B1CC-44E2-9DBE-27BA207E552D}" destId="{B63855B8-A679-4773-A515-C33BF7899D4E}" srcOrd="1" destOrd="0" presId="urn:microsoft.com/office/officeart/2011/layout/HexagonRadial"/>
    <dgm:cxn modelId="{D571BF91-E3C3-4A25-905C-C97BCFF11615}" type="presParOf" srcId="{B63855B8-A679-4773-A515-C33BF7899D4E}" destId="{AEA8AE16-37A3-4248-89FD-147B7C29ACAF}" srcOrd="0" destOrd="0" presId="urn:microsoft.com/office/officeart/2011/layout/HexagonRadial"/>
    <dgm:cxn modelId="{165161C4-AD97-4303-AF72-6687093E1337}" type="presParOf" srcId="{8C1E0BE0-B1CC-44E2-9DBE-27BA207E552D}" destId="{990F7A36-C286-453E-8787-51DD95F93DB3}" srcOrd="2" destOrd="0" presId="urn:microsoft.com/office/officeart/2011/layout/HexagonRadial"/>
    <dgm:cxn modelId="{6CA9A981-B23C-4851-910E-5262BD62278B}" type="presParOf" srcId="{8C1E0BE0-B1CC-44E2-9DBE-27BA207E552D}" destId="{FF1978F4-3AC5-4B3D-86BD-039CA8A56C98}" srcOrd="3" destOrd="0" presId="urn:microsoft.com/office/officeart/2011/layout/HexagonRadial"/>
    <dgm:cxn modelId="{56846BA4-7B49-4021-A012-F009C5246E81}" type="presParOf" srcId="{FF1978F4-3AC5-4B3D-86BD-039CA8A56C98}" destId="{06D8C299-2FE4-4C19-8375-C4B1F33F7BAC}" srcOrd="0" destOrd="0" presId="urn:microsoft.com/office/officeart/2011/layout/HexagonRadial"/>
    <dgm:cxn modelId="{F11020AC-1831-479A-98D1-AE5BD0FAEB73}" type="presParOf" srcId="{8C1E0BE0-B1CC-44E2-9DBE-27BA207E552D}" destId="{32F96595-88BF-4F2C-83E0-44B45EF85B8E}" srcOrd="4" destOrd="0" presId="urn:microsoft.com/office/officeart/2011/layout/HexagonRadial"/>
    <dgm:cxn modelId="{4D4310F5-4A8C-48D7-99B6-CAC21E166A8B}" type="presParOf" srcId="{8C1E0BE0-B1CC-44E2-9DBE-27BA207E552D}" destId="{BE3B3FD5-6FA8-4DB1-BA64-E646DED74D82}" srcOrd="5" destOrd="0" presId="urn:microsoft.com/office/officeart/2011/layout/HexagonRadial"/>
    <dgm:cxn modelId="{BB48691A-7520-440C-9D41-87CB19ED090B}" type="presParOf" srcId="{BE3B3FD5-6FA8-4DB1-BA64-E646DED74D82}" destId="{F0709C56-E54A-48E0-9180-190524E39899}" srcOrd="0" destOrd="0" presId="urn:microsoft.com/office/officeart/2011/layout/HexagonRadial"/>
    <dgm:cxn modelId="{192F703A-6C9F-49E6-A335-5B00DB8334FE}" type="presParOf" srcId="{8C1E0BE0-B1CC-44E2-9DBE-27BA207E552D}" destId="{74DCA3F5-7F51-434E-A5F7-2AD4A09D6ECE}" srcOrd="6" destOrd="0" presId="urn:microsoft.com/office/officeart/2011/layout/HexagonRadial"/>
    <dgm:cxn modelId="{7AAC4EEC-439C-4863-BBFA-3B798D4D0FA0}" type="presParOf" srcId="{8C1E0BE0-B1CC-44E2-9DBE-27BA207E552D}" destId="{9DBAA51F-6FE1-4BFF-88DD-FB281FF9FB52}" srcOrd="7" destOrd="0" presId="urn:microsoft.com/office/officeart/2011/layout/HexagonRadial"/>
    <dgm:cxn modelId="{7138BBDD-C748-4214-829B-25F4920703B0}" type="presParOf" srcId="{9DBAA51F-6FE1-4BFF-88DD-FB281FF9FB52}" destId="{ED6421EB-EDAB-44CE-9E8F-7D069CD5F99C}" srcOrd="0" destOrd="0" presId="urn:microsoft.com/office/officeart/2011/layout/HexagonRadial"/>
    <dgm:cxn modelId="{F0B12BC9-B004-4EAF-9EB3-5ABA865EF04E}" type="presParOf" srcId="{8C1E0BE0-B1CC-44E2-9DBE-27BA207E552D}" destId="{22E92E6E-9D04-4684-9DE2-84FBF7DF8254}" srcOrd="8" destOrd="0" presId="urn:microsoft.com/office/officeart/2011/layout/HexagonRadial"/>
    <dgm:cxn modelId="{5322AC2F-FC28-4B69-A822-824CE20AB270}" type="presParOf" srcId="{8C1E0BE0-B1CC-44E2-9DBE-27BA207E552D}" destId="{2426F2E8-42C1-414A-A796-85293F3D3F6D}" srcOrd="9" destOrd="0" presId="urn:microsoft.com/office/officeart/2011/layout/HexagonRadial"/>
    <dgm:cxn modelId="{039172F8-5045-46E6-95B7-EE595D2C3052}" type="presParOf" srcId="{2426F2E8-42C1-414A-A796-85293F3D3F6D}" destId="{65F91D8F-954E-4377-9DA6-BF8B22FFD0F5}" srcOrd="0" destOrd="0" presId="urn:microsoft.com/office/officeart/2011/layout/HexagonRadial"/>
    <dgm:cxn modelId="{E28A939F-034F-4B5E-A852-FD797945B692}" type="presParOf" srcId="{8C1E0BE0-B1CC-44E2-9DBE-27BA207E552D}" destId="{96E40DEC-AF9B-4097-AEC9-09ABF049475D}" srcOrd="10" destOrd="0" presId="urn:microsoft.com/office/officeart/2011/layout/HexagonRadial"/>
    <dgm:cxn modelId="{1C61EF25-6972-4D00-A3F8-A8FF1572075B}" type="presParOf" srcId="{8C1E0BE0-B1CC-44E2-9DBE-27BA207E552D}" destId="{9BEAF922-484E-4814-A2CA-9CFD30585723}" srcOrd="11" destOrd="0" presId="urn:microsoft.com/office/officeart/2011/layout/HexagonRadial"/>
    <dgm:cxn modelId="{26214232-188B-4F74-8DA0-513A3C0CA4D0}" type="presParOf" srcId="{9BEAF922-484E-4814-A2CA-9CFD30585723}" destId="{0F67C1C8-7DCD-46D0-9179-0B2DBBE3E217}" srcOrd="0" destOrd="0" presId="urn:microsoft.com/office/officeart/2011/layout/HexagonRadial"/>
    <dgm:cxn modelId="{881A8BD8-4501-4570-A884-0FE928EE372A}" type="presParOf" srcId="{8C1E0BE0-B1CC-44E2-9DBE-27BA207E552D}" destId="{E5B32BFA-71A5-4E05-99FC-BED8D5B09E73}" srcOrd="12" destOrd="0" presId="urn:microsoft.com/office/officeart/2011/layout/HexagonRadial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9641C-0E73-4C48-9C91-98A635A82BA5}">
      <dsp:nvSpPr>
        <dsp:cNvPr id="0" name=""/>
        <dsp:cNvSpPr/>
      </dsp:nvSpPr>
      <dsp:spPr>
        <a:xfrm>
          <a:off x="3284921" y="1592716"/>
          <a:ext cx="2024411" cy="1751198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Topic</a:t>
          </a:r>
        </a:p>
      </dsp:txBody>
      <dsp:txXfrm>
        <a:off x="3620394" y="1882914"/>
        <a:ext cx="1353465" cy="1170802"/>
      </dsp:txXfrm>
    </dsp:sp>
    <dsp:sp modelId="{06D8C299-2FE4-4C19-8375-C4B1F33F7BAC}">
      <dsp:nvSpPr>
        <dsp:cNvPr id="0" name=""/>
        <dsp:cNvSpPr/>
      </dsp:nvSpPr>
      <dsp:spPr>
        <a:xfrm>
          <a:off x="4552591" y="754886"/>
          <a:ext cx="763804" cy="65811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F7A36-C286-453E-8787-51DD95F93DB3}">
      <dsp:nvSpPr>
        <dsp:cNvPr id="0" name=""/>
        <dsp:cNvSpPr/>
      </dsp:nvSpPr>
      <dsp:spPr>
        <a:xfrm>
          <a:off x="3471398" y="0"/>
          <a:ext cx="1658991" cy="1435222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Words to use in my description</a:t>
          </a:r>
        </a:p>
      </dsp:txBody>
      <dsp:txXfrm>
        <a:off x="3746328" y="237847"/>
        <a:ext cx="1109131" cy="959528"/>
      </dsp:txXfrm>
    </dsp:sp>
    <dsp:sp modelId="{F0709C56-E54A-48E0-9180-190524E39899}">
      <dsp:nvSpPr>
        <dsp:cNvPr id="0" name=""/>
        <dsp:cNvSpPr/>
      </dsp:nvSpPr>
      <dsp:spPr>
        <a:xfrm>
          <a:off x="5444011" y="1985217"/>
          <a:ext cx="763804" cy="65811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96595-88BF-4F2C-83E0-44B45EF85B8E}">
      <dsp:nvSpPr>
        <dsp:cNvPr id="0" name=""/>
        <dsp:cNvSpPr/>
      </dsp:nvSpPr>
      <dsp:spPr>
        <a:xfrm>
          <a:off x="4992886" y="882757"/>
          <a:ext cx="1658991" cy="1435222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Things I could taste</a:t>
          </a:r>
        </a:p>
      </dsp:txBody>
      <dsp:txXfrm>
        <a:off x="5267816" y="1120604"/>
        <a:ext cx="1109131" cy="959528"/>
      </dsp:txXfrm>
    </dsp:sp>
    <dsp:sp modelId="{ED6421EB-EDAB-44CE-9E8F-7D069CD5F99C}">
      <dsp:nvSpPr>
        <dsp:cNvPr id="0" name=""/>
        <dsp:cNvSpPr/>
      </dsp:nvSpPr>
      <dsp:spPr>
        <a:xfrm>
          <a:off x="4824773" y="3374031"/>
          <a:ext cx="763804" cy="65811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DCA3F5-7F51-434E-A5F7-2AD4A09D6ECE}">
      <dsp:nvSpPr>
        <dsp:cNvPr id="0" name=""/>
        <dsp:cNvSpPr/>
      </dsp:nvSpPr>
      <dsp:spPr>
        <a:xfrm>
          <a:off x="4992886" y="2618157"/>
          <a:ext cx="1658991" cy="1435222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Things I could hear</a:t>
          </a:r>
        </a:p>
      </dsp:txBody>
      <dsp:txXfrm>
        <a:off x="5267816" y="2856004"/>
        <a:ext cx="1109131" cy="959528"/>
      </dsp:txXfrm>
    </dsp:sp>
    <dsp:sp modelId="{65F91D8F-954E-4377-9DA6-BF8B22FFD0F5}">
      <dsp:nvSpPr>
        <dsp:cNvPr id="0" name=""/>
        <dsp:cNvSpPr/>
      </dsp:nvSpPr>
      <dsp:spPr>
        <a:xfrm>
          <a:off x="3288688" y="3518195"/>
          <a:ext cx="763804" cy="65811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92E6E-9D04-4684-9DE2-84FBF7DF8254}">
      <dsp:nvSpPr>
        <dsp:cNvPr id="0" name=""/>
        <dsp:cNvSpPr/>
      </dsp:nvSpPr>
      <dsp:spPr>
        <a:xfrm>
          <a:off x="3471398" y="3501902"/>
          <a:ext cx="1658991" cy="1435222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Things I could see</a:t>
          </a:r>
        </a:p>
      </dsp:txBody>
      <dsp:txXfrm>
        <a:off x="3746328" y="3739749"/>
        <a:ext cx="1109131" cy="959528"/>
      </dsp:txXfrm>
    </dsp:sp>
    <dsp:sp modelId="{0F67C1C8-7DCD-46D0-9179-0B2DBBE3E217}">
      <dsp:nvSpPr>
        <dsp:cNvPr id="0" name=""/>
        <dsp:cNvSpPr/>
      </dsp:nvSpPr>
      <dsp:spPr>
        <a:xfrm>
          <a:off x="2382670" y="2288357"/>
          <a:ext cx="763804" cy="65811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E40DEC-AF9B-4097-AEC9-09ABF049475D}">
      <dsp:nvSpPr>
        <dsp:cNvPr id="0" name=""/>
        <dsp:cNvSpPr/>
      </dsp:nvSpPr>
      <dsp:spPr>
        <a:xfrm>
          <a:off x="1942847" y="2619144"/>
          <a:ext cx="1658991" cy="1435222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Things I could smell</a:t>
          </a:r>
        </a:p>
      </dsp:txBody>
      <dsp:txXfrm>
        <a:off x="2217777" y="2856991"/>
        <a:ext cx="1109131" cy="959528"/>
      </dsp:txXfrm>
    </dsp:sp>
    <dsp:sp modelId="{E5B32BFA-71A5-4E05-99FC-BED8D5B09E73}">
      <dsp:nvSpPr>
        <dsp:cNvPr id="0" name=""/>
        <dsp:cNvSpPr/>
      </dsp:nvSpPr>
      <dsp:spPr>
        <a:xfrm>
          <a:off x="2011363" y="758832"/>
          <a:ext cx="1658991" cy="1435222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Things I could touch</a:t>
          </a:r>
        </a:p>
      </dsp:txBody>
      <dsp:txXfrm>
        <a:off x="2286293" y="996679"/>
        <a:ext cx="1109131" cy="959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7430B14-2156-417B-AD49-9B3A017395CA}" type="datetimeFigureOut">
              <a:rPr lang="es-CR"/>
              <a:pPr>
                <a:defRPr/>
              </a:pPr>
              <a:t>7/9/2024</a:t>
            </a:fld>
            <a:endParaRPr lang="es-CR"/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55D9635-28C3-475C-AF7E-8E7781593F6D}" type="slidenum">
              <a:rPr lang="es-CR"/>
              <a:pPr>
                <a:defRPr/>
              </a:pPr>
              <a:t>‹#›</a:t>
            </a:fld>
            <a:endParaRPr lang="es-CR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7782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8A7E282-FB5F-4FE3-9F79-CE571D0642AA}" type="datetimeFigureOut">
              <a:rPr lang="en-ZA" smtClean="0"/>
              <a:t>2024/09/07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E96856F7-A580-483D-BB25-A31E874C93BB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FFCCCC"/>
          </a:solidFill>
        </p:spPr>
        <p:txBody>
          <a:bodyPr>
            <a:normAutofit/>
          </a:bodyPr>
          <a:lstStyle/>
          <a:p>
            <a:pPr algn="ctr"/>
            <a:endParaRPr lang="en-ZA" dirty="0"/>
          </a:p>
          <a:p>
            <a:pPr algn="ctr"/>
            <a:r>
              <a:rPr lang="en-ZA" sz="2800" dirty="0">
                <a:latin typeface="Algerian" panose="04020705040A02060702" pitchFamily="82" charset="0"/>
              </a:rPr>
              <a:t>A Student’s Guide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ZA" sz="6000" dirty="0">
                <a:latin typeface="Algerian" panose="04020705040A02060702" pitchFamily="82" charset="0"/>
              </a:rPr>
              <a:t>Descriptive Writing</a:t>
            </a:r>
          </a:p>
        </p:txBody>
      </p:sp>
    </p:spTree>
    <p:extLst>
      <p:ext uri="{BB962C8B-B14F-4D97-AF65-F5344CB8AC3E}">
        <p14:creationId xmlns:p14="http://schemas.microsoft.com/office/powerpoint/2010/main" val="2771022200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ZA" sz="5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 Introduction</a:t>
            </a:r>
          </a:p>
        </p:txBody>
      </p:sp>
      <p:sp>
        <p:nvSpPr>
          <p:cNvPr id="5" name="Subtitle 4"/>
          <p:cNvSpPr>
            <a:spLocks noGrp="1"/>
          </p:cNvSpPr>
          <p:nvPr>
            <p:ph sz="quarter" idx="13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ZA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en-ZA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Descriptive Writing tries</a:t>
            </a:r>
          </a:p>
          <a:p>
            <a:pPr marL="0" indent="0">
              <a:buNone/>
            </a:pPr>
            <a:r>
              <a:rPr lang="en-ZA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*	 to capture the details of an object, a person, a place or an 	 experience using images of sight , sound</a:t>
            </a:r>
            <a:r>
              <a:rPr lang="en-ZA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smell, </a:t>
            </a:r>
            <a:r>
              <a:rPr lang="en-ZA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taste 	   	 and touch</a:t>
            </a:r>
          </a:p>
          <a:p>
            <a:pPr marL="173038" lvl="1" indent="0">
              <a:buNone/>
            </a:pPr>
            <a:endParaRPr lang="en-ZA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3038" lvl="1" indent="0">
              <a:buNone/>
            </a:pPr>
            <a:r>
              <a:rPr lang="en-ZA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*	to create vivid, colourful pictures by using adjectives, adverbs 	 	 and imagery such as metaphors and similes</a:t>
            </a:r>
          </a:p>
          <a:p>
            <a:pPr marL="342900" indent="-342900">
              <a:buFont typeface="Arial" charset="0"/>
              <a:buChar char="•"/>
            </a:pPr>
            <a:endParaRPr lang="en-ZA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en-ZA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*	to create a mental image using words to create 	atmosphere and mood</a:t>
            </a:r>
          </a:p>
        </p:txBody>
      </p:sp>
    </p:spTree>
    <p:extLst>
      <p:ext uri="{BB962C8B-B14F-4D97-AF65-F5344CB8AC3E}">
        <p14:creationId xmlns:p14="http://schemas.microsoft.com/office/powerpoint/2010/main" val="341070658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ZA" sz="5400" dirty="0"/>
              <a:t>Steps to follow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ZA" sz="3200" dirty="0"/>
          </a:p>
          <a:p>
            <a:pPr marL="0" indent="0">
              <a:buNone/>
            </a:pPr>
            <a:r>
              <a:rPr lang="en-ZA" sz="3200" dirty="0"/>
              <a:t>1.	Understand the subject of your  	description</a:t>
            </a:r>
          </a:p>
          <a:p>
            <a:pPr marL="0" indent="0">
              <a:buNone/>
            </a:pPr>
            <a:r>
              <a:rPr lang="en-ZA" sz="3200" dirty="0"/>
              <a:t>2.	Brainstorm</a:t>
            </a:r>
          </a:p>
          <a:p>
            <a:pPr marL="0" indent="0">
              <a:buNone/>
            </a:pPr>
            <a:r>
              <a:rPr lang="en-ZA" sz="3200" dirty="0"/>
              <a:t>3.	Write a first draft</a:t>
            </a:r>
          </a:p>
          <a:p>
            <a:pPr marL="0" indent="0">
              <a:buNone/>
            </a:pPr>
            <a:r>
              <a:rPr lang="en-ZA" sz="3200" dirty="0"/>
              <a:t>4.	Re-read</a:t>
            </a:r>
          </a:p>
          <a:p>
            <a:pPr marL="0" indent="0">
              <a:buNone/>
            </a:pPr>
            <a:r>
              <a:rPr lang="en-ZA" sz="3200" dirty="0"/>
              <a:t>5.	Proofread</a:t>
            </a:r>
          </a:p>
          <a:p>
            <a:pPr marL="0" indent="0">
              <a:buNone/>
            </a:pPr>
            <a:r>
              <a:rPr lang="en-ZA" sz="3200" dirty="0"/>
              <a:t>6.	Rewrite</a:t>
            </a:r>
          </a:p>
        </p:txBody>
      </p:sp>
    </p:spTree>
    <p:extLst>
      <p:ext uri="{BB962C8B-B14F-4D97-AF65-F5344CB8AC3E}">
        <p14:creationId xmlns:p14="http://schemas.microsoft.com/office/powerpoint/2010/main" val="286557889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Hanoi – a bustling city in Vietnam</a:t>
            </a:r>
            <a:endParaRPr lang="en-ZA" dirty="0"/>
          </a:p>
        </p:txBody>
      </p:sp>
      <p:pic>
        <p:nvPicPr>
          <p:cNvPr id="1026" name="Picture 2" descr="C:\Users\tasneem\Pictures\Saved Pictures\hanoi-bustling-streets-before-mid-autum-festival-5216be116d6d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295400"/>
            <a:ext cx="8534400" cy="5410200"/>
          </a:xfrm>
        </p:spPr>
      </p:pic>
    </p:spTree>
    <p:extLst>
      <p:ext uri="{BB962C8B-B14F-4D97-AF65-F5344CB8AC3E}">
        <p14:creationId xmlns:p14="http://schemas.microsoft.com/office/powerpoint/2010/main" val="1093864692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Understanding the subject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ZA" sz="2400" dirty="0"/>
          </a:p>
          <a:p>
            <a:pPr marL="0" indent="0">
              <a:buNone/>
            </a:pPr>
            <a:r>
              <a:rPr lang="en-ZA" sz="2400" dirty="0">
                <a:solidFill>
                  <a:schemeClr val="tx2">
                    <a:lumMod val="50000"/>
                  </a:schemeClr>
                </a:solidFill>
              </a:rPr>
              <a:t>1.    Ask yourself the following questions :</a:t>
            </a:r>
          </a:p>
          <a:p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    Are there any details that stand out ?</a:t>
            </a:r>
          </a:p>
          <a:p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    Are there any reminders of an experience you may have had, a   </a:t>
            </a:r>
          </a:p>
          <a:p>
            <a:pPr marL="0" indent="0">
              <a:buNone/>
            </a:pPr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       place you may have seen or a person you may know ?</a:t>
            </a:r>
          </a:p>
          <a:p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    What feelings and thoughts does the topic stir in you ?</a:t>
            </a:r>
          </a:p>
          <a:p>
            <a:pPr marL="0" indent="0">
              <a:buNone/>
            </a:pPr>
            <a:endParaRPr lang="en-ZA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2.     Record the sights, smells, sounds, tastes and textures of the </a:t>
            </a:r>
          </a:p>
          <a:p>
            <a:pPr marL="0" indent="0">
              <a:buNone/>
            </a:pPr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        experience, place or memory you associate with the topic.</a:t>
            </a:r>
          </a:p>
          <a:p>
            <a:pPr marL="0" indent="0">
              <a:buNone/>
            </a:pPr>
            <a:endParaRPr lang="en-Z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59857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ZA" sz="5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295400"/>
            <a:ext cx="8534400" cy="51816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en-ZA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Create a mind map, flow chart or a list</a:t>
            </a:r>
          </a:p>
          <a:p>
            <a:pPr marL="0" indent="0">
              <a:buNone/>
            </a:pPr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Use the five senses as your sub-headings</a:t>
            </a:r>
          </a:p>
          <a:p>
            <a:pPr marL="0" indent="0">
              <a:buNone/>
            </a:pPr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Write down adjectives and abstract nouns describing what you experience with each of your senses</a:t>
            </a:r>
          </a:p>
          <a:p>
            <a:pPr marL="0" indent="0">
              <a:buNone/>
            </a:pPr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Try to turn some of the words which you’ve written into figures of speech that will make the images come alive</a:t>
            </a:r>
          </a:p>
        </p:txBody>
      </p:sp>
    </p:spTree>
    <p:extLst>
      <p:ext uri="{BB962C8B-B14F-4D97-AF65-F5344CB8AC3E}">
        <p14:creationId xmlns:p14="http://schemas.microsoft.com/office/powerpoint/2010/main" val="3320551043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pPr algn="ctr"/>
            <a:r>
              <a:rPr lang="en-ZA" dirty="0">
                <a:solidFill>
                  <a:srgbClr val="FF5050"/>
                </a:solidFill>
              </a:rPr>
              <a:t>Brainstorming suggestion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55554511"/>
              </p:ext>
            </p:extLst>
          </p:nvPr>
        </p:nvGraphicFramePr>
        <p:xfrm>
          <a:off x="274638" y="1298575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785532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ZA" dirty="0">
                <a:solidFill>
                  <a:srgbClr val="E36B6E"/>
                </a:solidFill>
              </a:rPr>
              <a:t>    </a:t>
            </a:r>
            <a:r>
              <a:rPr lang="en-ZA" dirty="0"/>
              <a:t>Writing a first draft and rereading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solidFill>
            <a:srgbClr val="FFCCCC"/>
          </a:solidFill>
        </p:spPr>
        <p:txBody>
          <a:bodyPr/>
          <a:lstStyle/>
          <a:p>
            <a:endParaRPr lang="en-ZA" dirty="0"/>
          </a:p>
          <a:p>
            <a:endParaRPr lang="en-ZA" dirty="0"/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Use the sub-headings in your plan as topics for each paragraph and write a first draft</a:t>
            </a:r>
          </a:p>
          <a:p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Assume that your reader cannot see the picture – aim to create a sensory image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solidFill>
            <a:srgbClr val="FFCCCC"/>
          </a:solidFill>
        </p:spPr>
        <p:txBody>
          <a:bodyPr/>
          <a:lstStyle/>
          <a:p>
            <a:endParaRPr lang="en-ZA" dirty="0"/>
          </a:p>
          <a:p>
            <a:endParaRPr lang="en-ZA" dirty="0"/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Once you have completed writing reread your attempt.</a:t>
            </a:r>
          </a:p>
          <a:p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endParaRPr lang="en-ZA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ZA" dirty="0">
                <a:solidFill>
                  <a:schemeClr val="tx2">
                    <a:lumMod val="75000"/>
                  </a:schemeClr>
                </a:solidFill>
              </a:rPr>
              <a:t>Ask yourself – does it recreate the images I am trying to convey ?</a:t>
            </a:r>
          </a:p>
        </p:txBody>
      </p:sp>
    </p:spTree>
    <p:extLst>
      <p:ext uri="{BB962C8B-B14F-4D97-AF65-F5344CB8AC3E}">
        <p14:creationId xmlns:p14="http://schemas.microsoft.com/office/powerpoint/2010/main" val="2924186189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ZA" dirty="0">
                <a:solidFill>
                  <a:schemeClr val="tx2">
                    <a:lumMod val="50000"/>
                  </a:schemeClr>
                </a:solidFill>
              </a:rPr>
              <a:t>Proofreading and rewriting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ZA" dirty="0"/>
          </a:p>
          <a:p>
            <a:r>
              <a:rPr lang="en-ZA" dirty="0"/>
              <a:t>Polish your word choice</a:t>
            </a:r>
          </a:p>
          <a:p>
            <a:r>
              <a:rPr lang="en-ZA" dirty="0"/>
              <a:t>Remove unnecessary words, informal language and ambiguity</a:t>
            </a:r>
          </a:p>
          <a:p>
            <a:r>
              <a:rPr lang="en-ZA" dirty="0"/>
              <a:t>Restructure and reorder your sentences and paragraphs</a:t>
            </a:r>
          </a:p>
          <a:p>
            <a:r>
              <a:rPr lang="en-ZA" dirty="0"/>
              <a:t>Add more information and connect your ideas using effective linking words</a:t>
            </a:r>
          </a:p>
          <a:p>
            <a:r>
              <a:rPr lang="en-ZA" dirty="0"/>
              <a:t>Ensure you retain the same tense throughout your description</a:t>
            </a:r>
          </a:p>
          <a:p>
            <a:r>
              <a:rPr lang="en-ZA" dirty="0"/>
              <a:t>Check punctuation and spelling</a:t>
            </a:r>
          </a:p>
          <a:p>
            <a:r>
              <a:rPr lang="en-ZA" dirty="0">
                <a:solidFill>
                  <a:srgbClr val="D1282E"/>
                </a:solidFill>
              </a:rPr>
              <a:t>Proofread your writing one more time before neatly rewriting and presenting it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892675" y="1298575"/>
            <a:ext cx="4251325" cy="4937125"/>
          </a:xfrm>
        </p:spPr>
        <p:txBody>
          <a:bodyPr/>
          <a:lstStyle/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9300444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1FD7-CD93-7082-B1FB-C2CBAC2F3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1026" name="Picture 2" descr="Writing of Walmart">
            <a:extLst>
              <a:ext uri="{FF2B5EF4-FFF2-40B4-BE49-F238E27FC236}">
                <a16:creationId xmlns:a16="http://schemas.microsoft.com/office/drawing/2014/main" id="{A0D26286-DB56-7EA5-0433-B8A5E9F69B90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25692"/>
            <a:ext cx="8892480" cy="574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496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E4A7-6A56-6315-1F53-695DA677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Descriptive Paragraph</a:t>
            </a:r>
          </a:p>
        </p:txBody>
      </p:sp>
      <p:pic>
        <p:nvPicPr>
          <p:cNvPr id="8" name="Content Placeholder 7" descr="A cartoon of a child holding a basket of fruit by a river&#10;&#10;Description automatically generated">
            <a:extLst>
              <a:ext uri="{FF2B5EF4-FFF2-40B4-BE49-F238E27FC236}">
                <a16:creationId xmlns:a16="http://schemas.microsoft.com/office/drawing/2014/main" id="{53BCB5EB-0C33-E596-D138-9758498F1DE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4187" y="1600200"/>
            <a:ext cx="4873625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791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8BBB-B0D8-7FBE-EA3E-0201EC392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FD07E-4BB3-0A62-BC82-3B280DF5171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4DA30-B4D6-048A-D782-BB0139049EB0}"/>
              </a:ext>
            </a:extLst>
          </p:cNvPr>
          <p:cNvSpPr txBox="1"/>
          <p:nvPr/>
        </p:nvSpPr>
        <p:spPr>
          <a:xfrm>
            <a:off x="611560" y="2295092"/>
            <a:ext cx="6246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It's a sunny day by the river.</a:t>
            </a:r>
            <a:r>
              <a:rPr lang="en-US" sz="2400" dirty="0"/>
              <a:t> The water is flowing slowly, </a:t>
            </a:r>
            <a:r>
              <a:rPr lang="en-US" sz="2400" b="1" dirty="0"/>
              <a:t>making a soft splashing sound.</a:t>
            </a:r>
            <a:r>
              <a:rPr lang="en-US" sz="2400" dirty="0"/>
              <a:t> There are many trees, </a:t>
            </a:r>
            <a:r>
              <a:rPr lang="en-US" sz="2400" b="1" dirty="0"/>
              <a:t>which make good shade.</a:t>
            </a:r>
            <a:r>
              <a:rPr lang="en-US" sz="2400" dirty="0"/>
              <a:t> A stone bridge crosses over the river. I</a:t>
            </a:r>
            <a:r>
              <a:rPr lang="en-US" sz="2400" b="1" dirty="0"/>
              <a:t>t looks very old.</a:t>
            </a:r>
            <a:r>
              <a:rPr lang="en-US" sz="2400" dirty="0"/>
              <a:t> A girl is setting up a picnic. S</a:t>
            </a:r>
            <a:r>
              <a:rPr lang="en-US" sz="2400" b="1" dirty="0"/>
              <a:t>he is happy and smiling.</a:t>
            </a:r>
            <a:r>
              <a:rPr lang="en-US" sz="2400" dirty="0"/>
              <a:t> In the end, the riverbank is a peaceful place to enjoy a sunny day.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8711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937B-1895-7B47-9242-FF7CF6C4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ark with people and dogs&#10;&#10;Description automatically generated">
            <a:extLst>
              <a:ext uri="{FF2B5EF4-FFF2-40B4-BE49-F238E27FC236}">
                <a16:creationId xmlns:a16="http://schemas.microsoft.com/office/drawing/2014/main" id="{59B9BFA5-16CB-37AD-AFDA-AC939E85E29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7" y="1600200"/>
            <a:ext cx="4873625" cy="4873625"/>
          </a:xfrm>
        </p:spPr>
      </p:pic>
    </p:spTree>
    <p:extLst>
      <p:ext uri="{BB962C8B-B14F-4D97-AF65-F5344CB8AC3E}">
        <p14:creationId xmlns:p14="http://schemas.microsoft.com/office/powerpoint/2010/main" val="1468176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CCE5B-C9A9-3E58-B44D-EDCB6249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City Park in Autumn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46D6C-E434-F85A-341E-C1AFC1A436B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This image features a bustling city park during the fall. Children are playing with colorful leaves, and families are enjoying picnics under trees with red and orange foliage. There's also a pond with ducks in the background.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497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D22D-A8E0-B7C4-42B4-5BC4466B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beach with people and kites&#10;&#10;Description automatically generated">
            <a:extLst>
              <a:ext uri="{FF2B5EF4-FFF2-40B4-BE49-F238E27FC236}">
                <a16:creationId xmlns:a16="http://schemas.microsoft.com/office/drawing/2014/main" id="{EFA746FA-759E-DB4D-CE83-FC53912563D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6"/>
          <a:stretch/>
        </p:blipFill>
        <p:spPr>
          <a:xfrm>
            <a:off x="1754187" y="1600201"/>
            <a:ext cx="4873625" cy="4421088"/>
          </a:xfrm>
        </p:spPr>
      </p:pic>
    </p:spTree>
    <p:extLst>
      <p:ext uri="{BB962C8B-B14F-4D97-AF65-F5344CB8AC3E}">
        <p14:creationId xmlns:p14="http://schemas.microsoft.com/office/powerpoint/2010/main" val="372987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0E22-A267-AA46-A38D-75F36F0E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Beach Scene on a Sunny Day</a:t>
            </a:r>
            <a:r>
              <a:rPr lang="en-US" dirty="0"/>
              <a:t>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35954-1ED7-7513-4B96-7C5E479800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This scene captures a sunny day at the beach. Families are building sandcastles, children are flying kites, and there are colorful beach umbrellas and towels spread out. A small snack stand is visible in the distance near the ocean.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4256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8EFE-245B-7B42-1C83-71431151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ark with people and dogs&#10;&#10;Description automatically generated">
            <a:extLst>
              <a:ext uri="{FF2B5EF4-FFF2-40B4-BE49-F238E27FC236}">
                <a16:creationId xmlns:a16="http://schemas.microsoft.com/office/drawing/2014/main" id="{5BE70548-21E7-B6BE-E9A3-87FC2C9A3AD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66466"/>
            <a:ext cx="4216896" cy="4216896"/>
          </a:xfrm>
        </p:spPr>
      </p:pic>
      <p:pic>
        <p:nvPicPr>
          <p:cNvPr id="7" name="Picture 6" descr="A group of children running in a park with a kite&#10;&#10;Description automatically generated">
            <a:extLst>
              <a:ext uri="{FF2B5EF4-FFF2-40B4-BE49-F238E27FC236}">
                <a16:creationId xmlns:a16="http://schemas.microsoft.com/office/drawing/2014/main" id="{1A5A4C09-D52C-6C8D-FC26-D46D9761F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711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74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136</TotalTime>
  <Words>590</Words>
  <Application>Microsoft Office PowerPoint</Application>
  <PresentationFormat>On-screen Show (4:3)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Algerian</vt:lpstr>
      <vt:lpstr>Arial</vt:lpstr>
      <vt:lpstr>Arial Unicode MS</vt:lpstr>
      <vt:lpstr>Candara</vt:lpstr>
      <vt:lpstr>Soho</vt:lpstr>
      <vt:lpstr>Descriptive Writing</vt:lpstr>
      <vt:lpstr>An Introduction</vt:lpstr>
      <vt:lpstr>Steps to follow</vt:lpstr>
      <vt:lpstr>Hanoi – a bustling city in Vietnam</vt:lpstr>
      <vt:lpstr>Understanding the subject</vt:lpstr>
      <vt:lpstr>Brainstorming</vt:lpstr>
      <vt:lpstr>Brainstorming suggestion</vt:lpstr>
      <vt:lpstr>    Writing a first draft and rereading</vt:lpstr>
      <vt:lpstr>Proofreading and rewriting</vt:lpstr>
      <vt:lpstr>PowerPoint Presentation</vt:lpstr>
      <vt:lpstr>Descriptive Paragraph</vt:lpstr>
      <vt:lpstr>PowerPoint Presentation</vt:lpstr>
      <vt:lpstr>PowerPoint Presentation</vt:lpstr>
      <vt:lpstr>City Park in Autumn</vt:lpstr>
      <vt:lpstr>PowerPoint Presentation</vt:lpstr>
      <vt:lpstr>Beach Scene on a Sunny Day: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Writing</dc:title>
  <dc:creator>tasneem</dc:creator>
  <cp:lastModifiedBy>Zaina Alqublan</cp:lastModifiedBy>
  <cp:revision>16</cp:revision>
  <dcterms:created xsi:type="dcterms:W3CDTF">2018-01-30T16:13:41Z</dcterms:created>
  <dcterms:modified xsi:type="dcterms:W3CDTF">2024-09-07T19:46:57Z</dcterms:modified>
</cp:coreProperties>
</file>