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4"/>
  </p:sldMasterIdLst>
  <p:notesMasterIdLst>
    <p:notesMasterId r:id="rId12"/>
  </p:notesMasterIdLst>
  <p:handoutMasterIdLst>
    <p:handoutMasterId r:id="rId13"/>
  </p:handoutMasterIdLst>
  <p:sldIdLst>
    <p:sldId id="256" r:id="rId5"/>
    <p:sldId id="257" r:id="rId6"/>
    <p:sldId id="258" r:id="rId7"/>
    <p:sldId id="269" r:id="rId8"/>
    <p:sldId id="270" r:id="rId9"/>
    <p:sldId id="271" r:id="rId10"/>
    <p:sldId id="268" r:id="rId11"/>
  </p:sldIdLst>
  <p:sldSz cx="12192000" cy="6858000"/>
  <p:notesSz cx="6858000" cy="9144000"/>
  <p:defaultTextStyle>
    <a:defPPr rtl="0">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598D"/>
    <a:srgbClr val="646C92"/>
    <a:srgbClr val="5A6B76"/>
    <a:srgbClr val="5A6E6E"/>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7" autoAdjust="0"/>
    <p:restoredTop sz="95934"/>
  </p:normalViewPr>
  <p:slideViewPr>
    <p:cSldViewPr snapToGrid="0">
      <p:cViewPr varScale="1">
        <p:scale>
          <a:sx n="79" d="100"/>
          <a:sy n="79" d="100"/>
        </p:scale>
        <p:origin x="146" y="48"/>
      </p:cViewPr>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aina a" userId="9c230896cd50f294" providerId="LiveId" clId="{28B2FBE9-8774-4887-97EF-F44B741A9E0B}"/>
    <pc:docChg chg="modSld">
      <pc:chgData name="Zaina a" userId="9c230896cd50f294" providerId="LiveId" clId="{28B2FBE9-8774-4887-97EF-F44B741A9E0B}" dt="2024-10-01T07:07:58.147" v="1" actId="120"/>
      <pc:docMkLst>
        <pc:docMk/>
      </pc:docMkLst>
      <pc:sldChg chg="modSp mod">
        <pc:chgData name="Zaina a" userId="9c230896cd50f294" providerId="LiveId" clId="{28B2FBE9-8774-4887-97EF-F44B741A9E0B}" dt="2024-10-01T07:07:58.147" v="1" actId="120"/>
        <pc:sldMkLst>
          <pc:docMk/>
          <pc:sldMk cId="1639799154" sldId="258"/>
        </pc:sldMkLst>
        <pc:spChg chg="mod">
          <ac:chgData name="Zaina a" userId="9c230896cd50f294" providerId="LiveId" clId="{28B2FBE9-8774-4887-97EF-F44B741A9E0B}" dt="2024-10-01T07:07:58.147" v="1" actId="120"/>
          <ac:spMkLst>
            <pc:docMk/>
            <pc:sldMk cId="1639799154" sldId="258"/>
            <ac:spMk id="3" creationId="{95B371F2-DBA5-415A-82C8-651F587B857A}"/>
          </ac:spMkLst>
        </pc:spChg>
      </pc:sldChg>
      <pc:sldChg chg="modSp mod">
        <pc:chgData name="Zaina a" userId="9c230896cd50f294" providerId="LiveId" clId="{28B2FBE9-8774-4887-97EF-F44B741A9E0B}" dt="2024-09-25T08:08:19.265" v="0" actId="255"/>
        <pc:sldMkLst>
          <pc:docMk/>
          <pc:sldMk cId="553420143" sldId="271"/>
        </pc:sldMkLst>
        <pc:spChg chg="mod">
          <ac:chgData name="Zaina a" userId="9c230896cd50f294" providerId="LiveId" clId="{28B2FBE9-8774-4887-97EF-F44B741A9E0B}" dt="2024-09-25T08:08:19.265" v="0" actId="255"/>
          <ac:spMkLst>
            <pc:docMk/>
            <pc:sldMk cId="553420143" sldId="271"/>
            <ac:spMk id="3" creationId="{CB6735C5-5118-CAF0-646D-B0B1F2583B1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214C67D-B906-455D-BA57-3AC7BDDD5AB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0D332E0C-8512-4414-B261-B516F8BA774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275B80D-FABD-4FC7-8A89-6B424C925E22}" type="datetime1">
              <a:rPr lang="en-GB" smtClean="0"/>
              <a:t>1/10/24</a:t>
            </a:fld>
            <a:endParaRPr lang="en-GB"/>
          </a:p>
        </p:txBody>
      </p:sp>
      <p:sp>
        <p:nvSpPr>
          <p:cNvPr id="4" name="Footer Placeholder 3">
            <a:extLst>
              <a:ext uri="{FF2B5EF4-FFF2-40B4-BE49-F238E27FC236}">
                <a16:creationId xmlns:a16="http://schemas.microsoft.com/office/drawing/2014/main" id="{9286510F-EAB7-49FF-882B-FACF21CCB66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4B226CFF-3858-4E44-8689-2174855E048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F9FA676-98A1-4ED8-86AE-3FF061B14C58}" type="slidenum">
              <a:rPr lang="en-GB" smtClean="0"/>
              <a:t>‹#›</a:t>
            </a:fld>
            <a:endParaRPr lang="en-GB"/>
          </a:p>
        </p:txBody>
      </p:sp>
    </p:spTree>
    <p:extLst>
      <p:ext uri="{BB962C8B-B14F-4D97-AF65-F5344CB8AC3E}">
        <p14:creationId xmlns:p14="http://schemas.microsoft.com/office/powerpoint/2010/main" val="19438620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CCF671F2-2E7C-46ED-BAF7-C6A1BAC40ED2}" type="datetime1">
              <a:rPr lang="en-GB" noProof="0" smtClean="0"/>
              <a:t>1/10/24</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B8B270D-091D-4ED2-8C85-0898DD7D9F21}" type="slidenum">
              <a:rPr lang="en-GB" noProof="0" smtClean="0"/>
              <a:t>‹#›</a:t>
            </a:fld>
            <a:endParaRPr lang="en-GB" noProof="0"/>
          </a:p>
        </p:txBody>
      </p:sp>
    </p:spTree>
    <p:extLst>
      <p:ext uri="{BB962C8B-B14F-4D97-AF65-F5344CB8AC3E}">
        <p14:creationId xmlns:p14="http://schemas.microsoft.com/office/powerpoint/2010/main" val="225311874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5B8B270D-091D-4ED2-8C85-0898DD7D9F21}" type="slidenum">
              <a:rPr lang="en-GB" smtClean="0"/>
              <a:t>1</a:t>
            </a:fld>
            <a:endParaRPr lang="en-GB"/>
          </a:p>
        </p:txBody>
      </p:sp>
    </p:spTree>
    <p:extLst>
      <p:ext uri="{BB962C8B-B14F-4D97-AF65-F5344CB8AC3E}">
        <p14:creationId xmlns:p14="http://schemas.microsoft.com/office/powerpoint/2010/main" val="2490102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5B8B270D-091D-4ED2-8C85-0898DD7D9F21}" type="slidenum">
              <a:rPr lang="en-GB" smtClean="0"/>
              <a:t>2</a:t>
            </a:fld>
            <a:endParaRPr lang="en-GB"/>
          </a:p>
        </p:txBody>
      </p:sp>
    </p:spTree>
    <p:extLst>
      <p:ext uri="{BB962C8B-B14F-4D97-AF65-F5344CB8AC3E}">
        <p14:creationId xmlns:p14="http://schemas.microsoft.com/office/powerpoint/2010/main" val="2817275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5B8B270D-091D-4ED2-8C85-0898DD7D9F21}" type="slidenum">
              <a:rPr lang="en-GB" smtClean="0"/>
              <a:t>3</a:t>
            </a:fld>
            <a:endParaRPr lang="en-GB"/>
          </a:p>
        </p:txBody>
      </p:sp>
    </p:spTree>
    <p:extLst>
      <p:ext uri="{BB962C8B-B14F-4D97-AF65-F5344CB8AC3E}">
        <p14:creationId xmlns:p14="http://schemas.microsoft.com/office/powerpoint/2010/main" val="3889010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5B8B270D-091D-4ED2-8C85-0898DD7D9F21}" type="slidenum">
              <a:rPr lang="en-GB" smtClean="0"/>
              <a:t>7</a:t>
            </a:fld>
            <a:endParaRPr lang="en-GB"/>
          </a:p>
        </p:txBody>
      </p:sp>
    </p:spTree>
    <p:extLst>
      <p:ext uri="{BB962C8B-B14F-4D97-AF65-F5344CB8AC3E}">
        <p14:creationId xmlns:p14="http://schemas.microsoft.com/office/powerpoint/2010/main" val="4195683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984522" y="874663"/>
            <a:ext cx="4650901" cy="2334637"/>
          </a:xfrm>
        </p:spPr>
        <p:txBody>
          <a:bodyPr rtlCol="0">
            <a:normAutofit/>
          </a:bodyPr>
          <a:lstStyle>
            <a:lvl1pPr algn="ctr">
              <a:defRPr sz="4800"/>
            </a:lvl1pPr>
          </a:lstStyle>
          <a:p>
            <a:pPr rtl="0"/>
            <a:r>
              <a:rPr lang="en-US" noProof="0"/>
              <a:t>Click to edit Master title style</a:t>
            </a:r>
            <a:endParaRPr lang="en-GB" noProof="0"/>
          </a:p>
        </p:txBody>
      </p:sp>
      <p:grpSp>
        <p:nvGrpSpPr>
          <p:cNvPr id="6" name="Group 5" hidden="1">
            <a:extLst>
              <a:ext uri="{FF2B5EF4-FFF2-40B4-BE49-F238E27FC236}">
                <a16:creationId xmlns:a16="http://schemas.microsoft.com/office/drawing/2014/main" id="{F44A4473-D4D4-4E24-B542-C5D63C28DA75}"/>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6153976" y="457964"/>
            <a:ext cx="6009066" cy="5914582"/>
            <a:chOff x="6153976" y="457964"/>
            <a:chExt cx="6009066" cy="5914582"/>
          </a:xfrm>
        </p:grpSpPr>
        <p:grpSp>
          <p:nvGrpSpPr>
            <p:cNvPr id="7" name="Group 6">
              <a:extLst>
                <a:ext uri="{FF2B5EF4-FFF2-40B4-BE49-F238E27FC236}">
                  <a16:creationId xmlns:a16="http://schemas.microsoft.com/office/drawing/2014/main" id="{14CA4A32-A016-460F-8B99-22A5D265B4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012621" y="2980002"/>
              <a:ext cx="317159" cy="932400"/>
              <a:chOff x="6376988" y="280988"/>
              <a:chExt cx="633413" cy="1862138"/>
            </a:xfrm>
          </p:grpSpPr>
          <p:sp>
            <p:nvSpPr>
              <p:cNvPr id="86" name="Freeform 68">
                <a:extLst>
                  <a:ext uri="{FF2B5EF4-FFF2-40B4-BE49-F238E27FC236}">
                    <a16:creationId xmlns:a16="http://schemas.microsoft.com/office/drawing/2014/main" id="{84DB1BC2-B158-4DA5-9164-843E6B566C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87" name="Freeform 69">
                <a:extLst>
                  <a:ext uri="{FF2B5EF4-FFF2-40B4-BE49-F238E27FC236}">
                    <a16:creationId xmlns:a16="http://schemas.microsoft.com/office/drawing/2014/main" id="{751FDE2E-D749-401E-B3BA-66B2F5231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88" name="Line 70">
                <a:extLst>
                  <a:ext uri="{FF2B5EF4-FFF2-40B4-BE49-F238E27FC236}">
                    <a16:creationId xmlns:a16="http://schemas.microsoft.com/office/drawing/2014/main" id="{49546377-E2EE-4854-AA84-5575789BAF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8" name="Group 7">
              <a:extLst>
                <a:ext uri="{FF2B5EF4-FFF2-40B4-BE49-F238E27FC236}">
                  <a16:creationId xmlns:a16="http://schemas.microsoft.com/office/drawing/2014/main" id="{04FCC465-42B8-456F-951F-8C51A42F97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24466" y="457964"/>
              <a:ext cx="3838576" cy="5838297"/>
              <a:chOff x="8324466" y="457964"/>
              <a:chExt cx="3838576" cy="5838297"/>
            </a:xfrm>
          </p:grpSpPr>
          <p:sp>
            <p:nvSpPr>
              <p:cNvPr id="48" name="Oval 47">
                <a:extLst>
                  <a:ext uri="{FF2B5EF4-FFF2-40B4-BE49-F238E27FC236}">
                    <a16:creationId xmlns:a16="http://schemas.microsoft.com/office/drawing/2014/main" id="{3D7F8A9A-8A53-4FD3-855C-C49B035CE8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nvGrpSpPr>
              <p:cNvPr id="49" name="Group 48">
                <a:extLst>
                  <a:ext uri="{FF2B5EF4-FFF2-40B4-BE49-F238E27FC236}">
                    <a16:creationId xmlns:a16="http://schemas.microsoft.com/office/drawing/2014/main" id="{AC347F99-AC7C-4DB2-8AAF-9E2A7AE629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64" name="Freeform 64">
                  <a:extLst>
                    <a:ext uri="{FF2B5EF4-FFF2-40B4-BE49-F238E27FC236}">
                      <a16:creationId xmlns:a16="http://schemas.microsoft.com/office/drawing/2014/main" id="{89B06C37-E219-479D-B324-0DC7D0565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65" name="Freeform 81">
                  <a:extLst>
                    <a:ext uri="{FF2B5EF4-FFF2-40B4-BE49-F238E27FC236}">
                      <a16:creationId xmlns:a16="http://schemas.microsoft.com/office/drawing/2014/main" id="{29A1D878-CEA2-41DC-8638-A85231672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66" name="Freeform 61">
                  <a:extLst>
                    <a:ext uri="{FF2B5EF4-FFF2-40B4-BE49-F238E27FC236}">
                      <a16:creationId xmlns:a16="http://schemas.microsoft.com/office/drawing/2014/main" id="{99394209-57ED-4126-A8DC-0862D1FA1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67" name="Freeform 78">
                  <a:extLst>
                    <a:ext uri="{FF2B5EF4-FFF2-40B4-BE49-F238E27FC236}">
                      <a16:creationId xmlns:a16="http://schemas.microsoft.com/office/drawing/2014/main" id="{A48B0004-4618-4D71-88D1-A2FEE4F0A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68" name="Freeform 84">
                  <a:extLst>
                    <a:ext uri="{FF2B5EF4-FFF2-40B4-BE49-F238E27FC236}">
                      <a16:creationId xmlns:a16="http://schemas.microsoft.com/office/drawing/2014/main" id="{4D1C172B-2446-428A-A518-FE1B5FCE0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69" name="Freeform 87">
                  <a:extLst>
                    <a:ext uri="{FF2B5EF4-FFF2-40B4-BE49-F238E27FC236}">
                      <a16:creationId xmlns:a16="http://schemas.microsoft.com/office/drawing/2014/main" id="{E359C795-FCC1-401F-B0B6-F722AE632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0" name="Freeform 60">
                  <a:extLst>
                    <a:ext uri="{FF2B5EF4-FFF2-40B4-BE49-F238E27FC236}">
                      <a16:creationId xmlns:a16="http://schemas.microsoft.com/office/drawing/2014/main" id="{8260D102-71BB-497E-A5CF-743FB5987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1" name="Freeform 59">
                  <a:extLst>
                    <a:ext uri="{FF2B5EF4-FFF2-40B4-BE49-F238E27FC236}">
                      <a16:creationId xmlns:a16="http://schemas.microsoft.com/office/drawing/2014/main" id="{811E3D98-A5FB-4BDE-A07D-A03EB898C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2" name="Freeform 62">
                  <a:extLst>
                    <a:ext uri="{FF2B5EF4-FFF2-40B4-BE49-F238E27FC236}">
                      <a16:creationId xmlns:a16="http://schemas.microsoft.com/office/drawing/2014/main" id="{9E48CE7F-B4EF-4629-8706-6838C171EF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3" name="Freeform 65">
                  <a:extLst>
                    <a:ext uri="{FF2B5EF4-FFF2-40B4-BE49-F238E27FC236}">
                      <a16:creationId xmlns:a16="http://schemas.microsoft.com/office/drawing/2014/main" id="{C8EBC77A-0887-4128-A73B-2C0165C6F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4" name="Freeform 79">
                  <a:extLst>
                    <a:ext uri="{FF2B5EF4-FFF2-40B4-BE49-F238E27FC236}">
                      <a16:creationId xmlns:a16="http://schemas.microsoft.com/office/drawing/2014/main" id="{7AF3D400-AAAA-47BD-922E-AA3A2AFA3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5" name="Freeform 82">
                  <a:extLst>
                    <a:ext uri="{FF2B5EF4-FFF2-40B4-BE49-F238E27FC236}">
                      <a16:creationId xmlns:a16="http://schemas.microsoft.com/office/drawing/2014/main" id="{B0A3E6A0-609D-427D-9D34-E7CF184B45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6" name="Freeform 85">
                  <a:extLst>
                    <a:ext uri="{FF2B5EF4-FFF2-40B4-BE49-F238E27FC236}">
                      <a16:creationId xmlns:a16="http://schemas.microsoft.com/office/drawing/2014/main" id="{DDE08965-A3F4-426A-924B-102A6F6FE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7" name="Freeform 88">
                  <a:extLst>
                    <a:ext uri="{FF2B5EF4-FFF2-40B4-BE49-F238E27FC236}">
                      <a16:creationId xmlns:a16="http://schemas.microsoft.com/office/drawing/2014/main" id="{13FA8E6E-7F53-47E9-9BF8-1CD3130F4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78" name="Group 77">
                  <a:extLst>
                    <a:ext uri="{FF2B5EF4-FFF2-40B4-BE49-F238E27FC236}">
                      <a16:creationId xmlns:a16="http://schemas.microsoft.com/office/drawing/2014/main" id="{7A8A9991-EF8F-4128-9DB7-A2FA8CF2F68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79" name="Line 63">
                    <a:extLst>
                      <a:ext uri="{FF2B5EF4-FFF2-40B4-BE49-F238E27FC236}">
                        <a16:creationId xmlns:a16="http://schemas.microsoft.com/office/drawing/2014/main" id="{41E966B6-186E-4D17-B570-969B6951A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0" name="Line 66">
                    <a:extLst>
                      <a:ext uri="{FF2B5EF4-FFF2-40B4-BE49-F238E27FC236}">
                        <a16:creationId xmlns:a16="http://schemas.microsoft.com/office/drawing/2014/main" id="{918B08AD-5F3C-4FC5-8998-8524763C75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1" name="Line 67">
                    <a:extLst>
                      <a:ext uri="{FF2B5EF4-FFF2-40B4-BE49-F238E27FC236}">
                        <a16:creationId xmlns:a16="http://schemas.microsoft.com/office/drawing/2014/main" id="{EDF72260-B0A1-47A1-9459-FDF4600AC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2" name="Line 80">
                    <a:extLst>
                      <a:ext uri="{FF2B5EF4-FFF2-40B4-BE49-F238E27FC236}">
                        <a16:creationId xmlns:a16="http://schemas.microsoft.com/office/drawing/2014/main" id="{C6A7FA58-53F7-4C2F-96D5-E97BB3CC6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3" name="Line 83">
                    <a:extLst>
                      <a:ext uri="{FF2B5EF4-FFF2-40B4-BE49-F238E27FC236}">
                        <a16:creationId xmlns:a16="http://schemas.microsoft.com/office/drawing/2014/main" id="{1B986617-481E-450F-8FAD-CA3086A3E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4" name="Line 86">
                    <a:extLst>
                      <a:ext uri="{FF2B5EF4-FFF2-40B4-BE49-F238E27FC236}">
                        <a16:creationId xmlns:a16="http://schemas.microsoft.com/office/drawing/2014/main" id="{4D24CAEB-B2FE-4796-8E6E-DB5148C38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5" name="Line 89">
                    <a:extLst>
                      <a:ext uri="{FF2B5EF4-FFF2-40B4-BE49-F238E27FC236}">
                        <a16:creationId xmlns:a16="http://schemas.microsoft.com/office/drawing/2014/main" id="{3D577B03-E6D9-4FFA-A799-E504CBF8D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50" name="Group 49">
                <a:extLst>
                  <a:ext uri="{FF2B5EF4-FFF2-40B4-BE49-F238E27FC236}">
                    <a16:creationId xmlns:a16="http://schemas.microsoft.com/office/drawing/2014/main" id="{43509C13-FDEE-45B0-B954-D80D6F38F00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56" name="Group 55">
                  <a:extLst>
                    <a:ext uri="{FF2B5EF4-FFF2-40B4-BE49-F238E27FC236}">
                      <a16:creationId xmlns:a16="http://schemas.microsoft.com/office/drawing/2014/main" id="{21FF647D-8D8A-43E8-A2E2-46D1117839F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60" name="Straight Connector 59">
                    <a:extLst>
                      <a:ext uri="{FF2B5EF4-FFF2-40B4-BE49-F238E27FC236}">
                        <a16:creationId xmlns:a16="http://schemas.microsoft.com/office/drawing/2014/main" id="{87B8728B-0A45-4551-99F0-CF33B850DA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CFAA15D-9EFC-4A70-AC98-CB3EF00C3A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62" name="Rectangle 30">
                    <a:extLst>
                      <a:ext uri="{FF2B5EF4-FFF2-40B4-BE49-F238E27FC236}">
                        <a16:creationId xmlns:a16="http://schemas.microsoft.com/office/drawing/2014/main" id="{AD80CCBD-3F02-48A0-A24E-5971D22951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63" name="Rectangle 30">
                    <a:extLst>
                      <a:ext uri="{FF2B5EF4-FFF2-40B4-BE49-F238E27FC236}">
                        <a16:creationId xmlns:a16="http://schemas.microsoft.com/office/drawing/2014/main" id="{AB5B7D34-5A4E-48DE-8893-0F022E4CC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nvGrpSpPr>
                <p:cNvPr id="57" name="Group 56">
                  <a:extLst>
                    <a:ext uri="{FF2B5EF4-FFF2-40B4-BE49-F238E27FC236}">
                      <a16:creationId xmlns:a16="http://schemas.microsoft.com/office/drawing/2014/main" id="{2341ADC6-0CC2-46C0-BA6F-9D99136698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58" name="Freeform: Shape 57">
                    <a:extLst>
                      <a:ext uri="{FF2B5EF4-FFF2-40B4-BE49-F238E27FC236}">
                        <a16:creationId xmlns:a16="http://schemas.microsoft.com/office/drawing/2014/main" id="{A93316DB-546B-41BA-AD1B-94D5C46702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59" name="Freeform: Shape 58">
                    <a:extLst>
                      <a:ext uri="{FF2B5EF4-FFF2-40B4-BE49-F238E27FC236}">
                        <a16:creationId xmlns:a16="http://schemas.microsoft.com/office/drawing/2014/main" id="{35105C82-44C4-41C2-96AE-ADE6DD1D7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grpSp>
            <p:nvGrpSpPr>
              <p:cNvPr id="51" name="Group 50">
                <a:extLst>
                  <a:ext uri="{FF2B5EF4-FFF2-40B4-BE49-F238E27FC236}">
                    <a16:creationId xmlns:a16="http://schemas.microsoft.com/office/drawing/2014/main" id="{A7A634F2-054C-4614-9ECB-96BE809893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52" name="Group 51">
                  <a:extLst>
                    <a:ext uri="{FF2B5EF4-FFF2-40B4-BE49-F238E27FC236}">
                      <a16:creationId xmlns:a16="http://schemas.microsoft.com/office/drawing/2014/main" id="{1764AB7F-1912-4909-A04A-C8D125467E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54" name="Freeform 68">
                    <a:extLst>
                      <a:ext uri="{FF2B5EF4-FFF2-40B4-BE49-F238E27FC236}">
                        <a16:creationId xmlns:a16="http://schemas.microsoft.com/office/drawing/2014/main" id="{6B93639B-DE1C-4A46-A4B5-B88FD6FC2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55" name="Freeform 69">
                    <a:extLst>
                      <a:ext uri="{FF2B5EF4-FFF2-40B4-BE49-F238E27FC236}">
                        <a16:creationId xmlns:a16="http://schemas.microsoft.com/office/drawing/2014/main" id="{A6C5D17F-13E7-4861-A839-3C56ABD56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sp>
              <p:nvSpPr>
                <p:cNvPr id="53" name="Line 70">
                  <a:extLst>
                    <a:ext uri="{FF2B5EF4-FFF2-40B4-BE49-F238E27FC236}">
                      <a16:creationId xmlns:a16="http://schemas.microsoft.com/office/drawing/2014/main" id="{1C343C91-0F9E-4530-939D-2D9F15DF4A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9" name="Group 8">
              <a:extLst>
                <a:ext uri="{FF2B5EF4-FFF2-40B4-BE49-F238E27FC236}">
                  <a16:creationId xmlns:a16="http://schemas.microsoft.com/office/drawing/2014/main" id="{92109E9F-E572-4202-B7A6-630155DD5B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6153976" y="534249"/>
              <a:ext cx="3838576" cy="5838297"/>
              <a:chOff x="8324466" y="457964"/>
              <a:chExt cx="3838576" cy="5838297"/>
            </a:xfrm>
          </p:grpSpPr>
          <p:sp>
            <p:nvSpPr>
              <p:cNvPr id="10" name="Oval 9">
                <a:extLst>
                  <a:ext uri="{FF2B5EF4-FFF2-40B4-BE49-F238E27FC236}">
                    <a16:creationId xmlns:a16="http://schemas.microsoft.com/office/drawing/2014/main" id="{B4FF54B2-44F5-42F7-8353-111D80A8D2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nvGrpSpPr>
              <p:cNvPr id="11" name="Group 10">
                <a:extLst>
                  <a:ext uri="{FF2B5EF4-FFF2-40B4-BE49-F238E27FC236}">
                    <a16:creationId xmlns:a16="http://schemas.microsoft.com/office/drawing/2014/main" id="{19A2BBF4-4F54-4179-B672-AD4C8D58A3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26" name="Freeform 64">
                  <a:extLst>
                    <a:ext uri="{FF2B5EF4-FFF2-40B4-BE49-F238E27FC236}">
                      <a16:creationId xmlns:a16="http://schemas.microsoft.com/office/drawing/2014/main" id="{2F2D95CF-DAE2-4601-B9A6-233F4F2F3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7" name="Freeform 81">
                  <a:extLst>
                    <a:ext uri="{FF2B5EF4-FFF2-40B4-BE49-F238E27FC236}">
                      <a16:creationId xmlns:a16="http://schemas.microsoft.com/office/drawing/2014/main" id="{3CD52B72-C30B-4570-A8AB-78CB884F8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8" name="Freeform 61">
                  <a:extLst>
                    <a:ext uri="{FF2B5EF4-FFF2-40B4-BE49-F238E27FC236}">
                      <a16:creationId xmlns:a16="http://schemas.microsoft.com/office/drawing/2014/main" id="{696A9FBF-C89D-4CF9-A1DC-C0275A3B3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9" name="Freeform 78">
                  <a:extLst>
                    <a:ext uri="{FF2B5EF4-FFF2-40B4-BE49-F238E27FC236}">
                      <a16:creationId xmlns:a16="http://schemas.microsoft.com/office/drawing/2014/main" id="{C50B0ACE-17B4-4F11-BA43-0159796B83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0" name="Freeform 84">
                  <a:extLst>
                    <a:ext uri="{FF2B5EF4-FFF2-40B4-BE49-F238E27FC236}">
                      <a16:creationId xmlns:a16="http://schemas.microsoft.com/office/drawing/2014/main" id="{F0346B01-7019-48B2-9BE7-3E90F590F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1" name="Freeform 87">
                  <a:extLst>
                    <a:ext uri="{FF2B5EF4-FFF2-40B4-BE49-F238E27FC236}">
                      <a16:creationId xmlns:a16="http://schemas.microsoft.com/office/drawing/2014/main" id="{5C186E4B-7559-4E95-9BDD-7DA75E0873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2" name="Freeform 60">
                  <a:extLst>
                    <a:ext uri="{FF2B5EF4-FFF2-40B4-BE49-F238E27FC236}">
                      <a16:creationId xmlns:a16="http://schemas.microsoft.com/office/drawing/2014/main" id="{4FFE117A-211E-4BD5-AB76-05026DEC6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3" name="Freeform 59">
                  <a:extLst>
                    <a:ext uri="{FF2B5EF4-FFF2-40B4-BE49-F238E27FC236}">
                      <a16:creationId xmlns:a16="http://schemas.microsoft.com/office/drawing/2014/main" id="{5CC0C412-2859-4E97-924F-291318E6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4" name="Freeform 62">
                  <a:extLst>
                    <a:ext uri="{FF2B5EF4-FFF2-40B4-BE49-F238E27FC236}">
                      <a16:creationId xmlns:a16="http://schemas.microsoft.com/office/drawing/2014/main" id="{AECE441C-0FBF-4F02-9781-35F2487E3C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5" name="Freeform 65">
                  <a:extLst>
                    <a:ext uri="{FF2B5EF4-FFF2-40B4-BE49-F238E27FC236}">
                      <a16:creationId xmlns:a16="http://schemas.microsoft.com/office/drawing/2014/main" id="{951A4317-3E34-41B4-BCD9-E6E0627C18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6" name="Freeform 79">
                  <a:extLst>
                    <a:ext uri="{FF2B5EF4-FFF2-40B4-BE49-F238E27FC236}">
                      <a16:creationId xmlns:a16="http://schemas.microsoft.com/office/drawing/2014/main" id="{CE2D40E4-274B-4D43-801B-7B3BAF03E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7" name="Freeform 82">
                  <a:extLst>
                    <a:ext uri="{FF2B5EF4-FFF2-40B4-BE49-F238E27FC236}">
                      <a16:creationId xmlns:a16="http://schemas.microsoft.com/office/drawing/2014/main" id="{2D939FC8-6395-4DCB-B28C-2342BFB72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8" name="Freeform 85">
                  <a:extLst>
                    <a:ext uri="{FF2B5EF4-FFF2-40B4-BE49-F238E27FC236}">
                      <a16:creationId xmlns:a16="http://schemas.microsoft.com/office/drawing/2014/main" id="{620FEEF2-AE91-48CA-8FE7-B50F83E1C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9" name="Freeform 88">
                  <a:extLst>
                    <a:ext uri="{FF2B5EF4-FFF2-40B4-BE49-F238E27FC236}">
                      <a16:creationId xmlns:a16="http://schemas.microsoft.com/office/drawing/2014/main" id="{27050D75-D26B-4BD3-A4A5-68DF13E9C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40" name="Group 39">
                  <a:extLst>
                    <a:ext uri="{FF2B5EF4-FFF2-40B4-BE49-F238E27FC236}">
                      <a16:creationId xmlns:a16="http://schemas.microsoft.com/office/drawing/2014/main" id="{37668160-F5BE-4756-B84F-C68992BC7A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41" name="Line 63">
                    <a:extLst>
                      <a:ext uri="{FF2B5EF4-FFF2-40B4-BE49-F238E27FC236}">
                        <a16:creationId xmlns:a16="http://schemas.microsoft.com/office/drawing/2014/main" id="{E7F90261-4A5A-4C39-B4B3-FEBED04E3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2" name="Line 66">
                    <a:extLst>
                      <a:ext uri="{FF2B5EF4-FFF2-40B4-BE49-F238E27FC236}">
                        <a16:creationId xmlns:a16="http://schemas.microsoft.com/office/drawing/2014/main" id="{71681E7C-A7E8-4F01-9001-3FD1105E1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3" name="Line 67">
                    <a:extLst>
                      <a:ext uri="{FF2B5EF4-FFF2-40B4-BE49-F238E27FC236}">
                        <a16:creationId xmlns:a16="http://schemas.microsoft.com/office/drawing/2014/main" id="{901B0597-C838-4481-A49D-E8D85B631C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4" name="Line 80">
                    <a:extLst>
                      <a:ext uri="{FF2B5EF4-FFF2-40B4-BE49-F238E27FC236}">
                        <a16:creationId xmlns:a16="http://schemas.microsoft.com/office/drawing/2014/main" id="{23C2B0BF-A329-4A97-B3D5-545BC6813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5" name="Line 83">
                    <a:extLst>
                      <a:ext uri="{FF2B5EF4-FFF2-40B4-BE49-F238E27FC236}">
                        <a16:creationId xmlns:a16="http://schemas.microsoft.com/office/drawing/2014/main" id="{DBCCCA80-4FEE-4C79-8AF3-66B97054C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6" name="Line 86">
                    <a:extLst>
                      <a:ext uri="{FF2B5EF4-FFF2-40B4-BE49-F238E27FC236}">
                        <a16:creationId xmlns:a16="http://schemas.microsoft.com/office/drawing/2014/main" id="{4B9AD13F-808D-4464-989B-F40B3E77B7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7" name="Line 89">
                    <a:extLst>
                      <a:ext uri="{FF2B5EF4-FFF2-40B4-BE49-F238E27FC236}">
                        <a16:creationId xmlns:a16="http://schemas.microsoft.com/office/drawing/2014/main" id="{076473B5-E30F-4635-8789-51368A971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12" name="Group 11">
                <a:extLst>
                  <a:ext uri="{FF2B5EF4-FFF2-40B4-BE49-F238E27FC236}">
                    <a16:creationId xmlns:a16="http://schemas.microsoft.com/office/drawing/2014/main" id="{EF568995-35CF-4C80-A63C-82B47F1BA1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8" name="Group 17">
                  <a:extLst>
                    <a:ext uri="{FF2B5EF4-FFF2-40B4-BE49-F238E27FC236}">
                      <a16:creationId xmlns:a16="http://schemas.microsoft.com/office/drawing/2014/main" id="{99432608-19E2-4A3E-A68B-45C8E5DD47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22" name="Straight Connector 21">
                    <a:extLst>
                      <a:ext uri="{FF2B5EF4-FFF2-40B4-BE49-F238E27FC236}">
                        <a16:creationId xmlns:a16="http://schemas.microsoft.com/office/drawing/2014/main" id="{127A2810-84DE-450A-986B-DE8AF8AE6F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A56ED6A-BBD4-4005-A99D-65BCF8047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CFC0629C-AFCE-4D39-87D5-36EF1FE5C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5" name="Rectangle 30">
                    <a:extLst>
                      <a:ext uri="{FF2B5EF4-FFF2-40B4-BE49-F238E27FC236}">
                        <a16:creationId xmlns:a16="http://schemas.microsoft.com/office/drawing/2014/main" id="{81F3517A-93AD-4DF3-BEC7-E607A73E5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nvGrpSpPr>
                <p:cNvPr id="19" name="Group 18">
                  <a:extLst>
                    <a:ext uri="{FF2B5EF4-FFF2-40B4-BE49-F238E27FC236}">
                      <a16:creationId xmlns:a16="http://schemas.microsoft.com/office/drawing/2014/main" id="{4CBBC251-E8DD-438C-8733-7D65F461A4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6A94A4D4-EFFA-4AE2-B533-75F01F0F0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21" name="Freeform: Shape 20">
                    <a:extLst>
                      <a:ext uri="{FF2B5EF4-FFF2-40B4-BE49-F238E27FC236}">
                        <a16:creationId xmlns:a16="http://schemas.microsoft.com/office/drawing/2014/main" id="{1F4B0E1D-2F9C-444A-ADBA-BDE9F01D8D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grpSp>
            <p:nvGrpSpPr>
              <p:cNvPr id="13" name="Group 12">
                <a:extLst>
                  <a:ext uri="{FF2B5EF4-FFF2-40B4-BE49-F238E27FC236}">
                    <a16:creationId xmlns:a16="http://schemas.microsoft.com/office/drawing/2014/main" id="{5F5ACA0E-A5DF-4015-8FD4-FA7A53E9D1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4" name="Group 13">
                  <a:extLst>
                    <a:ext uri="{FF2B5EF4-FFF2-40B4-BE49-F238E27FC236}">
                      <a16:creationId xmlns:a16="http://schemas.microsoft.com/office/drawing/2014/main" id="{5A4DCFFD-FD3C-42EA-862E-5B792D9020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6" name="Freeform 68">
                    <a:extLst>
                      <a:ext uri="{FF2B5EF4-FFF2-40B4-BE49-F238E27FC236}">
                        <a16:creationId xmlns:a16="http://schemas.microsoft.com/office/drawing/2014/main" id="{0089A8F3-7530-4C17-848C-580015C3ED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 name="Freeform 69">
                    <a:extLst>
                      <a:ext uri="{FF2B5EF4-FFF2-40B4-BE49-F238E27FC236}">
                        <a16:creationId xmlns:a16="http://schemas.microsoft.com/office/drawing/2014/main" id="{61D8EA0C-1521-4C6D-8C09-DD6D8F1F2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sp>
              <p:nvSpPr>
                <p:cNvPr id="15" name="Line 70">
                  <a:extLst>
                    <a:ext uri="{FF2B5EF4-FFF2-40B4-BE49-F238E27FC236}">
                      <a16:creationId xmlns:a16="http://schemas.microsoft.com/office/drawing/2014/main" id="{517033B6-6B8A-4BD6-9A52-BF9E9EFBD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cxnSp>
        <p:nvCxnSpPr>
          <p:cNvPr id="173" name="Straight Connector 172">
            <a:extLst>
              <a:ext uri="{FF2B5EF4-FFF2-40B4-BE49-F238E27FC236}">
                <a16:creationId xmlns:a16="http://schemas.microsoft.com/office/drawing/2014/main" id="{88D7A558-4107-4032-8E5F-99B445369147}"/>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3038400"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75" name="Subtitle 2">
            <a:extLst>
              <a:ext uri="{FF2B5EF4-FFF2-40B4-BE49-F238E27FC236}">
                <a16:creationId xmlns:a16="http://schemas.microsoft.com/office/drawing/2014/main" id="{6B5BCC80-B184-4F6C-B3E3-CFC7F4C41C95}"/>
              </a:ext>
            </a:extLst>
          </p:cNvPr>
          <p:cNvSpPr>
            <a:spLocks noGrp="1"/>
          </p:cNvSpPr>
          <p:nvPr>
            <p:ph type="subTitle" idx="1" hasCustomPrompt="1"/>
          </p:nvPr>
        </p:nvSpPr>
        <p:spPr>
          <a:xfrm>
            <a:off x="990000" y="4113213"/>
            <a:ext cx="4636800" cy="1655762"/>
          </a:xfrm>
        </p:spPr>
        <p:txBody>
          <a:bodyPr rtlCol="0">
            <a:normAutofit/>
          </a:bodyPr>
          <a:lstStyle>
            <a:lvl1pPr marL="0" indent="0" algn="ctr">
              <a:buNone/>
              <a:defRPr/>
            </a:lvl1pPr>
          </a:lstStyle>
          <a:p>
            <a:pPr rtl="0"/>
            <a:r>
              <a:rPr lang="en-GB" noProof="0">
                <a:cs typeface="Calibri"/>
              </a:rPr>
              <a:t>Presenter name</a:t>
            </a:r>
            <a:endParaRPr lang="en-GB" noProof="0"/>
          </a:p>
        </p:txBody>
      </p:sp>
    </p:spTree>
    <p:extLst>
      <p:ext uri="{BB962C8B-B14F-4D97-AF65-F5344CB8AC3E}">
        <p14:creationId xmlns:p14="http://schemas.microsoft.com/office/powerpoint/2010/main" val="4229122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530307" y="536573"/>
            <a:ext cx="3856679" cy="1453003"/>
          </a:xfrm>
        </p:spPr>
        <p:txBody>
          <a:bodyPr rtlCol="0"/>
          <a:lstStyle>
            <a:lvl1pPr algn="ctr">
              <a:defRPr/>
            </a:lvl1pPr>
          </a:lstStyle>
          <a:p>
            <a:pPr rtl="0"/>
            <a:r>
              <a:rPr lang="en-US" noProof="0"/>
              <a:t>Click to edit Master title style</a:t>
            </a:r>
            <a:endParaRPr lang="en-GB" noProof="0"/>
          </a:p>
        </p:txBody>
      </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2179125"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03" name="Content Placeholder 2">
            <a:extLst>
              <a:ext uri="{FF2B5EF4-FFF2-40B4-BE49-F238E27FC236}">
                <a16:creationId xmlns:a16="http://schemas.microsoft.com/office/drawing/2014/main" id="{E4838519-F7BD-42C9-BDE6-B4D6DF7E1175}"/>
              </a:ext>
            </a:extLst>
          </p:cNvPr>
          <p:cNvSpPr>
            <a:spLocks noGrp="1"/>
          </p:cNvSpPr>
          <p:nvPr>
            <p:ph idx="13" hasCustomPrompt="1"/>
          </p:nvPr>
        </p:nvSpPr>
        <p:spPr>
          <a:xfrm>
            <a:off x="907606" y="2877018"/>
            <a:ext cx="3060000" cy="2938561"/>
          </a:xfrm>
        </p:spPr>
        <p:txBody>
          <a:bodyPr rtlCol="0">
            <a:normAutofit/>
          </a:bodyPr>
          <a:lstStyle>
            <a:lvl1pPr algn="ctr">
              <a:defRPr/>
            </a:lvl1pPr>
          </a:lstStyle>
          <a:p>
            <a:pPr marL="0" indent="0" algn="ctr" rtl="0">
              <a:buNone/>
            </a:pPr>
            <a:r>
              <a:rPr lang="en-GB" noProof="0"/>
              <a:t>Click to edit master text style</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a:xfrm>
            <a:off x="450000" y="6357168"/>
            <a:ext cx="1480400" cy="461665"/>
          </a:xfrm>
        </p:spPr>
        <p:txBody>
          <a:bodyPr rtlCol="0"/>
          <a:lstStyle>
            <a:lvl1pPr>
              <a:defRPr/>
            </a:lvl1pPr>
          </a:lstStyle>
          <a:p>
            <a:pPr rtl="0"/>
            <a:r>
              <a:rPr lang="en-GB" noProof="0"/>
              <a:t>20XX</a:t>
            </a:r>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a:xfrm>
            <a:off x="1996947" y="6357600"/>
            <a:ext cx="6683376" cy="460800"/>
          </a:xfrm>
        </p:spPr>
        <p:txBody>
          <a:bodyPr rtlCol="0"/>
          <a:lstStyle>
            <a:lvl1pPr algn="l">
              <a:defRPr/>
            </a:lvl1pPr>
          </a:lstStyle>
          <a:p>
            <a:pPr rtl="0"/>
            <a:endParaRPr lang="en-GB" noProof="0"/>
          </a:p>
        </p:txBody>
      </p:sp>
      <p:sp>
        <p:nvSpPr>
          <p:cNvPr id="9" name="Picture Placeholder 8">
            <a:extLst>
              <a:ext uri="{FF2B5EF4-FFF2-40B4-BE49-F238E27FC236}">
                <a16:creationId xmlns:a16="http://schemas.microsoft.com/office/drawing/2014/main" id="{EF1A84F6-2D30-446A-9D91-44FBCB825679}"/>
              </a:ext>
            </a:extLst>
          </p:cNvPr>
          <p:cNvSpPr>
            <a:spLocks noGrp="1"/>
          </p:cNvSpPr>
          <p:nvPr>
            <p:ph type="pic" sz="quarter" idx="14"/>
          </p:nvPr>
        </p:nvSpPr>
        <p:spPr>
          <a:xfrm>
            <a:off x="4979987" y="0"/>
            <a:ext cx="7212013" cy="6858000"/>
          </a:xfrm>
        </p:spPr>
        <p:txBody>
          <a:bodyPr rtlCol="0"/>
          <a:lstStyle/>
          <a:p>
            <a:pPr rtl="0"/>
            <a:r>
              <a:rPr lang="en-US" noProof="0"/>
              <a:t>Click icon to add picture</a:t>
            </a:r>
            <a:endParaRPr lang="en-GB" noProof="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446465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4056600" y="536573"/>
            <a:ext cx="4078800" cy="1453003"/>
          </a:xfrm>
        </p:spPr>
        <p:txBody>
          <a:bodyPr rtlCol="0"/>
          <a:lstStyle>
            <a:lvl1pPr algn="ctr">
              <a:defRPr/>
            </a:lvl1pPr>
          </a:lstStyle>
          <a:p>
            <a:pPr rtl="0"/>
            <a:r>
              <a:rPr lang="en-US" noProof="0"/>
              <a:t>Click to edit Master title style</a:t>
            </a:r>
            <a:endParaRPr lang="en-GB" noProof="0"/>
          </a:p>
        </p:txBody>
      </p:sp>
      <p:sp>
        <p:nvSpPr>
          <p:cNvPr id="95" name="Text Placeholder 94">
            <a:extLst>
              <a:ext uri="{FF2B5EF4-FFF2-40B4-BE49-F238E27FC236}">
                <a16:creationId xmlns:a16="http://schemas.microsoft.com/office/drawing/2014/main" id="{376C93AE-577A-4E39-B37B-F54DD619E8E9}"/>
              </a:ext>
            </a:extLst>
          </p:cNvPr>
          <p:cNvSpPr>
            <a:spLocks noGrp="1"/>
          </p:cNvSpPr>
          <p:nvPr>
            <p:ph type="body" sz="quarter" idx="13" hasCustomPrompt="1"/>
          </p:nvPr>
        </p:nvSpPr>
        <p:spPr>
          <a:xfrm>
            <a:off x="3686175" y="2876550"/>
            <a:ext cx="4819650" cy="2875321"/>
          </a:xfrm>
        </p:spPr>
        <p:txBody>
          <a:bodyPr rtlCol="0">
            <a:normAutofit/>
          </a:bodyPr>
          <a:lstStyle>
            <a:lvl1pPr marL="0" indent="0" algn="ctr">
              <a:buNone/>
              <a:defRPr sz="1600" baseline="0"/>
            </a:lvl1pPr>
            <a:lvl2pPr marL="360000" indent="0" algn="ctr">
              <a:buFont typeface="Arial" panose="020B0604020202020204" pitchFamily="34" charset="0"/>
              <a:buNone/>
              <a:defRPr/>
            </a:lvl2pPr>
            <a:lvl3pPr marL="720000" indent="0" algn="ctr">
              <a:buNone/>
              <a:defRPr/>
            </a:lvl3pPr>
            <a:lvl4pPr marL="1080000" indent="0" algn="ctr">
              <a:buFont typeface="Arial" panose="020B0604020202020204" pitchFamily="34" charset="0"/>
              <a:buNone/>
              <a:defRPr/>
            </a:lvl4pPr>
            <a:lvl5pPr marL="1440000" indent="0" algn="ctr">
              <a:buNone/>
              <a:defRPr/>
            </a:lvl5pPr>
          </a:lstStyle>
          <a:p>
            <a:pPr lvl="0" rtl="0"/>
            <a:r>
              <a:rPr lang="en-GB" noProof="0"/>
              <a:t>Click to add text</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rtlCol="0"/>
          <a:lstStyle>
            <a:lvl1pPr>
              <a:defRPr/>
            </a:lvl1pPr>
          </a:lstStyle>
          <a:p>
            <a:pPr rtl="0"/>
            <a:r>
              <a:rPr lang="en-GB" noProof="0"/>
              <a:t>20XX</a:t>
            </a:r>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grpSp>
        <p:nvGrpSpPr>
          <p:cNvPr id="6" name="Group 5" hidden="1">
            <a:extLst>
              <a:ext uri="{FF2B5EF4-FFF2-40B4-BE49-F238E27FC236}">
                <a16:creationId xmlns:a16="http://schemas.microsoft.com/office/drawing/2014/main" id="{4DF41F26-BFC3-471C-AEBF-8D613043F8A1}"/>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199766" y="716800"/>
            <a:ext cx="3838575" cy="5583025"/>
            <a:chOff x="199766" y="716800"/>
            <a:chExt cx="3838575" cy="5583025"/>
          </a:xfrm>
        </p:grpSpPr>
        <p:grpSp>
          <p:nvGrpSpPr>
            <p:cNvPr id="7" name="Group 6">
              <a:extLst>
                <a:ext uri="{FF2B5EF4-FFF2-40B4-BE49-F238E27FC236}">
                  <a16:creationId xmlns:a16="http://schemas.microsoft.com/office/drawing/2014/main" id="{CD3F709F-F0BC-4149-B83C-D6E0B13F9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890329" y="26237"/>
              <a:ext cx="2457450" cy="3838575"/>
              <a:chOff x="587376" y="280988"/>
              <a:chExt cx="2457450" cy="3838575"/>
            </a:xfrm>
          </p:grpSpPr>
          <p:sp>
            <p:nvSpPr>
              <p:cNvPr id="26" name="Freeform 64">
                <a:extLst>
                  <a:ext uri="{FF2B5EF4-FFF2-40B4-BE49-F238E27FC236}">
                    <a16:creationId xmlns:a16="http://schemas.microsoft.com/office/drawing/2014/main" id="{5C5EF830-776D-4D9D-B2AD-E2EF27FE2B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7" name="Freeform 81">
                <a:extLst>
                  <a:ext uri="{FF2B5EF4-FFF2-40B4-BE49-F238E27FC236}">
                    <a16:creationId xmlns:a16="http://schemas.microsoft.com/office/drawing/2014/main" id="{24555386-DD07-47B5-8731-6188F04409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8" name="Freeform 61">
                <a:extLst>
                  <a:ext uri="{FF2B5EF4-FFF2-40B4-BE49-F238E27FC236}">
                    <a16:creationId xmlns:a16="http://schemas.microsoft.com/office/drawing/2014/main" id="{98AACD5A-587D-4523-8687-E39554A9E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9" name="Freeform 78">
                <a:extLst>
                  <a:ext uri="{FF2B5EF4-FFF2-40B4-BE49-F238E27FC236}">
                    <a16:creationId xmlns:a16="http://schemas.microsoft.com/office/drawing/2014/main" id="{056E6FE3-AE0B-4665-BDC4-C43B088EA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0" name="Freeform 84">
                <a:extLst>
                  <a:ext uri="{FF2B5EF4-FFF2-40B4-BE49-F238E27FC236}">
                    <a16:creationId xmlns:a16="http://schemas.microsoft.com/office/drawing/2014/main" id="{3341E111-158B-46EB-85CF-76ACE2E63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1" name="Freeform 87">
                <a:extLst>
                  <a:ext uri="{FF2B5EF4-FFF2-40B4-BE49-F238E27FC236}">
                    <a16:creationId xmlns:a16="http://schemas.microsoft.com/office/drawing/2014/main" id="{B6BAC346-F465-42C1-B326-511CDAAF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2" name="Freeform 60">
                <a:extLst>
                  <a:ext uri="{FF2B5EF4-FFF2-40B4-BE49-F238E27FC236}">
                    <a16:creationId xmlns:a16="http://schemas.microsoft.com/office/drawing/2014/main" id="{41EFAE7C-FB00-406B-B543-258ECBA85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3" name="Freeform 59">
                <a:extLst>
                  <a:ext uri="{FF2B5EF4-FFF2-40B4-BE49-F238E27FC236}">
                    <a16:creationId xmlns:a16="http://schemas.microsoft.com/office/drawing/2014/main" id="{7B8E44F7-B4B5-407F-8CBF-2EF396585A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4" name="Freeform 62">
                <a:extLst>
                  <a:ext uri="{FF2B5EF4-FFF2-40B4-BE49-F238E27FC236}">
                    <a16:creationId xmlns:a16="http://schemas.microsoft.com/office/drawing/2014/main" id="{E5CB4BB7-46DD-4D14-AF85-0E13EFBA6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5" name="Freeform 65">
                <a:extLst>
                  <a:ext uri="{FF2B5EF4-FFF2-40B4-BE49-F238E27FC236}">
                    <a16:creationId xmlns:a16="http://schemas.microsoft.com/office/drawing/2014/main" id="{F7F8EDDC-B124-4CF0-9C0B-036D7E9203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6" name="Freeform 79">
                <a:extLst>
                  <a:ext uri="{FF2B5EF4-FFF2-40B4-BE49-F238E27FC236}">
                    <a16:creationId xmlns:a16="http://schemas.microsoft.com/office/drawing/2014/main" id="{F9979D20-23CA-44BF-94E4-277FAA877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7" name="Freeform 82">
                <a:extLst>
                  <a:ext uri="{FF2B5EF4-FFF2-40B4-BE49-F238E27FC236}">
                    <a16:creationId xmlns:a16="http://schemas.microsoft.com/office/drawing/2014/main" id="{64DA53E4-1E27-44B2-9EA5-375E3D20A7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8" name="Freeform 85">
                <a:extLst>
                  <a:ext uri="{FF2B5EF4-FFF2-40B4-BE49-F238E27FC236}">
                    <a16:creationId xmlns:a16="http://schemas.microsoft.com/office/drawing/2014/main" id="{AF41DBD5-F7CA-43C7-B477-6E93D8DC0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9" name="Freeform 88">
                <a:extLst>
                  <a:ext uri="{FF2B5EF4-FFF2-40B4-BE49-F238E27FC236}">
                    <a16:creationId xmlns:a16="http://schemas.microsoft.com/office/drawing/2014/main" id="{8DE355CC-A733-4109-AC9E-4E5E96E35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40" name="Group 39">
                <a:extLst>
                  <a:ext uri="{FF2B5EF4-FFF2-40B4-BE49-F238E27FC236}">
                    <a16:creationId xmlns:a16="http://schemas.microsoft.com/office/drawing/2014/main" id="{C60E99C1-AC1B-4267-A404-07CA28EA1A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41" name="Line 63">
                  <a:extLst>
                    <a:ext uri="{FF2B5EF4-FFF2-40B4-BE49-F238E27FC236}">
                      <a16:creationId xmlns:a16="http://schemas.microsoft.com/office/drawing/2014/main" id="{46BA754B-AF8C-4E32-B5D4-BD2CA1341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2" name="Line 66">
                  <a:extLst>
                    <a:ext uri="{FF2B5EF4-FFF2-40B4-BE49-F238E27FC236}">
                      <a16:creationId xmlns:a16="http://schemas.microsoft.com/office/drawing/2014/main" id="{AA7154F4-DAA9-42B8-9C79-E7D89EB92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3" name="Line 67">
                  <a:extLst>
                    <a:ext uri="{FF2B5EF4-FFF2-40B4-BE49-F238E27FC236}">
                      <a16:creationId xmlns:a16="http://schemas.microsoft.com/office/drawing/2014/main" id="{CFCCE002-4181-4663-B8B4-5B5CC711B8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4" name="Line 80">
                  <a:extLst>
                    <a:ext uri="{FF2B5EF4-FFF2-40B4-BE49-F238E27FC236}">
                      <a16:creationId xmlns:a16="http://schemas.microsoft.com/office/drawing/2014/main" id="{B3C1286A-A92F-45A8-A144-C4EBF3B8BC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5" name="Line 83">
                  <a:extLst>
                    <a:ext uri="{FF2B5EF4-FFF2-40B4-BE49-F238E27FC236}">
                      <a16:creationId xmlns:a16="http://schemas.microsoft.com/office/drawing/2014/main" id="{31993490-8FCD-4048-A2E8-0A217FF65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6" name="Line 86">
                  <a:extLst>
                    <a:ext uri="{FF2B5EF4-FFF2-40B4-BE49-F238E27FC236}">
                      <a16:creationId xmlns:a16="http://schemas.microsoft.com/office/drawing/2014/main" id="{33AF3440-700A-44B0-A0D1-1E6301F18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47" name="Line 89">
                  <a:extLst>
                    <a:ext uri="{FF2B5EF4-FFF2-40B4-BE49-F238E27FC236}">
                      <a16:creationId xmlns:a16="http://schemas.microsoft.com/office/drawing/2014/main" id="{F17E7CAB-5E29-47AC-91E8-B488D357F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8" name="Group 7">
              <a:extLst>
                <a:ext uri="{FF2B5EF4-FFF2-40B4-BE49-F238E27FC236}">
                  <a16:creationId xmlns:a16="http://schemas.microsoft.com/office/drawing/2014/main" id="{D713AE0B-3A03-4CCB-B15E-CAF75D85583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500000">
              <a:off x="480743" y="3311698"/>
              <a:ext cx="1785984" cy="2211229"/>
              <a:chOff x="3125006" y="3171595"/>
              <a:chExt cx="1785984" cy="2211229"/>
            </a:xfrm>
          </p:grpSpPr>
          <p:grpSp>
            <p:nvGrpSpPr>
              <p:cNvPr id="18" name="Group 17">
                <a:extLst>
                  <a:ext uri="{FF2B5EF4-FFF2-40B4-BE49-F238E27FC236}">
                    <a16:creationId xmlns:a16="http://schemas.microsoft.com/office/drawing/2014/main" id="{94CC0330-760F-4B4E-BE37-D345B5B2E8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22" name="Straight Connector 21">
                  <a:extLst>
                    <a:ext uri="{FF2B5EF4-FFF2-40B4-BE49-F238E27FC236}">
                      <a16:creationId xmlns:a16="http://schemas.microsoft.com/office/drawing/2014/main" id="{8B6C8306-3715-4107-BA99-68EB308CA1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A4B3797-F2A4-43E3-B8F8-8BC4B0FBDE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BB27766D-84D5-4D02-AE36-3149427B2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5" name="Rectangle 30">
                  <a:extLst>
                    <a:ext uri="{FF2B5EF4-FFF2-40B4-BE49-F238E27FC236}">
                      <a16:creationId xmlns:a16="http://schemas.microsoft.com/office/drawing/2014/main" id="{8F1C8A62-8495-422A-9A73-9C59C603F6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nvGrpSpPr>
              <p:cNvPr id="19" name="Group 18">
                <a:extLst>
                  <a:ext uri="{FF2B5EF4-FFF2-40B4-BE49-F238E27FC236}">
                    <a16:creationId xmlns:a16="http://schemas.microsoft.com/office/drawing/2014/main" id="{B1CEBFBC-BC6E-4C5F-BEC4-DD2079D8E2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969A298F-AA6C-4139-992B-E27C085461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21" name="Freeform: Shape 20">
                  <a:extLst>
                    <a:ext uri="{FF2B5EF4-FFF2-40B4-BE49-F238E27FC236}">
                      <a16:creationId xmlns:a16="http://schemas.microsoft.com/office/drawing/2014/main" id="{972AA363-33A2-4979-9DE5-9FA8ACADE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grpSp>
          <p:nvGrpSpPr>
            <p:cNvPr id="9" name="Group 8">
              <a:extLst>
                <a:ext uri="{FF2B5EF4-FFF2-40B4-BE49-F238E27FC236}">
                  <a16:creationId xmlns:a16="http://schemas.microsoft.com/office/drawing/2014/main" id="{A3822750-6B8C-4F83-9CAD-F924EF4937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555957" y="5230097"/>
              <a:ext cx="641183" cy="1069728"/>
              <a:chOff x="6484112" y="2967038"/>
              <a:chExt cx="641183" cy="1069728"/>
            </a:xfrm>
          </p:grpSpPr>
          <p:grpSp>
            <p:nvGrpSpPr>
              <p:cNvPr id="10" name="Group 9">
                <a:extLst>
                  <a:ext uri="{FF2B5EF4-FFF2-40B4-BE49-F238E27FC236}">
                    <a16:creationId xmlns:a16="http://schemas.microsoft.com/office/drawing/2014/main" id="{58523E1A-71CD-4B09-A4F4-07F86003B4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15" name="Freeform 68">
                  <a:extLst>
                    <a:ext uri="{FF2B5EF4-FFF2-40B4-BE49-F238E27FC236}">
                      <a16:creationId xmlns:a16="http://schemas.microsoft.com/office/drawing/2014/main" id="{169972B1-6443-4F74-80F9-BB4943CD30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6" name="Freeform 69">
                  <a:extLst>
                    <a:ext uri="{FF2B5EF4-FFF2-40B4-BE49-F238E27FC236}">
                      <a16:creationId xmlns:a16="http://schemas.microsoft.com/office/drawing/2014/main" id="{EB69F32F-40CA-458E-B833-E909ADFDD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 name="Line 70">
                  <a:extLst>
                    <a:ext uri="{FF2B5EF4-FFF2-40B4-BE49-F238E27FC236}">
                      <a16:creationId xmlns:a16="http://schemas.microsoft.com/office/drawing/2014/main" id="{5B2FEC36-803B-49C9-8313-D558457B25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11" name="Group 10">
                <a:extLst>
                  <a:ext uri="{FF2B5EF4-FFF2-40B4-BE49-F238E27FC236}">
                    <a16:creationId xmlns:a16="http://schemas.microsoft.com/office/drawing/2014/main" id="{5178F1E3-F49B-4E7A-BA5C-B2BFD9A636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12" name="Freeform 68">
                  <a:extLst>
                    <a:ext uri="{FF2B5EF4-FFF2-40B4-BE49-F238E27FC236}">
                      <a16:creationId xmlns:a16="http://schemas.microsoft.com/office/drawing/2014/main" id="{9F18055A-6D8B-4373-A010-59AE8C813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 name="Freeform 69">
                  <a:extLst>
                    <a:ext uri="{FF2B5EF4-FFF2-40B4-BE49-F238E27FC236}">
                      <a16:creationId xmlns:a16="http://schemas.microsoft.com/office/drawing/2014/main" id="{2612E838-0F14-4DE7-AD23-6A83078511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4" name="Line 70">
                  <a:extLst>
                    <a:ext uri="{FF2B5EF4-FFF2-40B4-BE49-F238E27FC236}">
                      <a16:creationId xmlns:a16="http://schemas.microsoft.com/office/drawing/2014/main" id="{AF3F8EED-B567-43E0-8B31-5A5E7AFB2D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grpSp>
        <p:nvGrpSpPr>
          <p:cNvPr id="48" name="Group 47" hidden="1">
            <a:extLst>
              <a:ext uri="{FF2B5EF4-FFF2-40B4-BE49-F238E27FC236}">
                <a16:creationId xmlns:a16="http://schemas.microsoft.com/office/drawing/2014/main" id="{952B8C31-9649-4E69-B31C-D77394EE2339}"/>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flipH="1">
            <a:off x="8153659" y="716800"/>
            <a:ext cx="3838575" cy="5583025"/>
            <a:chOff x="199766" y="716800"/>
            <a:chExt cx="3838575" cy="5583025"/>
          </a:xfrm>
        </p:grpSpPr>
        <p:grpSp>
          <p:nvGrpSpPr>
            <p:cNvPr id="49" name="Group 48">
              <a:extLst>
                <a:ext uri="{FF2B5EF4-FFF2-40B4-BE49-F238E27FC236}">
                  <a16:creationId xmlns:a16="http://schemas.microsoft.com/office/drawing/2014/main" id="{269D1249-EDCC-41AC-BA08-E670FB4E338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890329" y="26237"/>
              <a:ext cx="2457450" cy="3838575"/>
              <a:chOff x="587376" y="280988"/>
              <a:chExt cx="2457450" cy="3838575"/>
            </a:xfrm>
          </p:grpSpPr>
          <p:sp>
            <p:nvSpPr>
              <p:cNvPr id="68" name="Freeform 64">
                <a:extLst>
                  <a:ext uri="{FF2B5EF4-FFF2-40B4-BE49-F238E27FC236}">
                    <a16:creationId xmlns:a16="http://schemas.microsoft.com/office/drawing/2014/main" id="{EA5EA6EB-846A-4897-AE83-5BDD96A4F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69" name="Freeform 81">
                <a:extLst>
                  <a:ext uri="{FF2B5EF4-FFF2-40B4-BE49-F238E27FC236}">
                    <a16:creationId xmlns:a16="http://schemas.microsoft.com/office/drawing/2014/main" id="{185EF0DB-BE87-4CDD-823B-E665113797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0" name="Freeform 61">
                <a:extLst>
                  <a:ext uri="{FF2B5EF4-FFF2-40B4-BE49-F238E27FC236}">
                    <a16:creationId xmlns:a16="http://schemas.microsoft.com/office/drawing/2014/main" id="{9AC9E234-4400-46EB-92D7-9B53A68B9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1" name="Freeform 78">
                <a:extLst>
                  <a:ext uri="{FF2B5EF4-FFF2-40B4-BE49-F238E27FC236}">
                    <a16:creationId xmlns:a16="http://schemas.microsoft.com/office/drawing/2014/main" id="{A0C06F74-3085-4BB3-9758-D97415975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2" name="Freeform 84">
                <a:extLst>
                  <a:ext uri="{FF2B5EF4-FFF2-40B4-BE49-F238E27FC236}">
                    <a16:creationId xmlns:a16="http://schemas.microsoft.com/office/drawing/2014/main" id="{9EA54D9F-32B0-4B48-B93A-B5A9E3DC6B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3" name="Freeform 87">
                <a:extLst>
                  <a:ext uri="{FF2B5EF4-FFF2-40B4-BE49-F238E27FC236}">
                    <a16:creationId xmlns:a16="http://schemas.microsoft.com/office/drawing/2014/main" id="{3858A715-B583-4779-A1D2-86822F2CB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4" name="Freeform 60">
                <a:extLst>
                  <a:ext uri="{FF2B5EF4-FFF2-40B4-BE49-F238E27FC236}">
                    <a16:creationId xmlns:a16="http://schemas.microsoft.com/office/drawing/2014/main" id="{ECAE61B9-0396-4F89-85E9-EB174D639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5" name="Freeform 59">
                <a:extLst>
                  <a:ext uri="{FF2B5EF4-FFF2-40B4-BE49-F238E27FC236}">
                    <a16:creationId xmlns:a16="http://schemas.microsoft.com/office/drawing/2014/main" id="{46E4F030-726A-40ED-810F-C9F2379183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6" name="Freeform 62">
                <a:extLst>
                  <a:ext uri="{FF2B5EF4-FFF2-40B4-BE49-F238E27FC236}">
                    <a16:creationId xmlns:a16="http://schemas.microsoft.com/office/drawing/2014/main" id="{B3148C64-AE70-4F9D-B6CE-5C92B9922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7" name="Freeform 65">
                <a:extLst>
                  <a:ext uri="{FF2B5EF4-FFF2-40B4-BE49-F238E27FC236}">
                    <a16:creationId xmlns:a16="http://schemas.microsoft.com/office/drawing/2014/main" id="{78C97992-BC56-40D7-A639-3D314871C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8" name="Freeform 79">
                <a:extLst>
                  <a:ext uri="{FF2B5EF4-FFF2-40B4-BE49-F238E27FC236}">
                    <a16:creationId xmlns:a16="http://schemas.microsoft.com/office/drawing/2014/main" id="{469CAD99-0EFE-4B8E-922B-0C2BCFFD5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79" name="Freeform 82">
                <a:extLst>
                  <a:ext uri="{FF2B5EF4-FFF2-40B4-BE49-F238E27FC236}">
                    <a16:creationId xmlns:a16="http://schemas.microsoft.com/office/drawing/2014/main" id="{1D00B441-E5A3-4411-9B05-8E09BFF62D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80" name="Freeform 85">
                <a:extLst>
                  <a:ext uri="{FF2B5EF4-FFF2-40B4-BE49-F238E27FC236}">
                    <a16:creationId xmlns:a16="http://schemas.microsoft.com/office/drawing/2014/main" id="{3FFE4E0B-A703-4655-B55F-44B3A3902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81" name="Freeform 88">
                <a:extLst>
                  <a:ext uri="{FF2B5EF4-FFF2-40B4-BE49-F238E27FC236}">
                    <a16:creationId xmlns:a16="http://schemas.microsoft.com/office/drawing/2014/main" id="{F19632C2-B953-4CD1-9EAA-5C1FEA3EF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82" name="Group 81">
                <a:extLst>
                  <a:ext uri="{FF2B5EF4-FFF2-40B4-BE49-F238E27FC236}">
                    <a16:creationId xmlns:a16="http://schemas.microsoft.com/office/drawing/2014/main" id="{DBDC3951-9E4C-4062-9B43-3038D9058A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83" name="Line 63">
                  <a:extLst>
                    <a:ext uri="{FF2B5EF4-FFF2-40B4-BE49-F238E27FC236}">
                      <a16:creationId xmlns:a16="http://schemas.microsoft.com/office/drawing/2014/main" id="{2764EF0E-A104-46C9-B242-778009E49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4" name="Line 66">
                  <a:extLst>
                    <a:ext uri="{FF2B5EF4-FFF2-40B4-BE49-F238E27FC236}">
                      <a16:creationId xmlns:a16="http://schemas.microsoft.com/office/drawing/2014/main" id="{D0A8B652-41E0-456C-9C9F-1F0EC0089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5" name="Line 67">
                  <a:extLst>
                    <a:ext uri="{FF2B5EF4-FFF2-40B4-BE49-F238E27FC236}">
                      <a16:creationId xmlns:a16="http://schemas.microsoft.com/office/drawing/2014/main" id="{802E547A-C876-460C-B6A4-BCE8D39DA0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6" name="Line 80">
                  <a:extLst>
                    <a:ext uri="{FF2B5EF4-FFF2-40B4-BE49-F238E27FC236}">
                      <a16:creationId xmlns:a16="http://schemas.microsoft.com/office/drawing/2014/main" id="{00363E6C-7B8D-4E1D-A93E-E73306E13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7" name="Line 83">
                  <a:extLst>
                    <a:ext uri="{FF2B5EF4-FFF2-40B4-BE49-F238E27FC236}">
                      <a16:creationId xmlns:a16="http://schemas.microsoft.com/office/drawing/2014/main" id="{206E174F-B8D0-4FFD-A1B5-56BFC5CCE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8" name="Line 86">
                  <a:extLst>
                    <a:ext uri="{FF2B5EF4-FFF2-40B4-BE49-F238E27FC236}">
                      <a16:creationId xmlns:a16="http://schemas.microsoft.com/office/drawing/2014/main" id="{3A10191E-76B5-4841-B32D-0DF6EAB639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89" name="Line 89">
                  <a:extLst>
                    <a:ext uri="{FF2B5EF4-FFF2-40B4-BE49-F238E27FC236}">
                      <a16:creationId xmlns:a16="http://schemas.microsoft.com/office/drawing/2014/main" id="{CF67EF0B-5FE7-4D99-8B38-95B1706F07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50" name="Group 49">
              <a:extLst>
                <a:ext uri="{FF2B5EF4-FFF2-40B4-BE49-F238E27FC236}">
                  <a16:creationId xmlns:a16="http://schemas.microsoft.com/office/drawing/2014/main" id="{0B39CF0F-2997-4D96-8F17-211C97D87D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500000">
              <a:off x="480743" y="3311698"/>
              <a:ext cx="1785984" cy="2211229"/>
              <a:chOff x="3125006" y="3171595"/>
              <a:chExt cx="1785984" cy="2211229"/>
            </a:xfrm>
          </p:grpSpPr>
          <p:grpSp>
            <p:nvGrpSpPr>
              <p:cNvPr id="60" name="Group 59">
                <a:extLst>
                  <a:ext uri="{FF2B5EF4-FFF2-40B4-BE49-F238E27FC236}">
                    <a16:creationId xmlns:a16="http://schemas.microsoft.com/office/drawing/2014/main" id="{6408937D-7FFE-4D6C-AF79-1F60035CC7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64" name="Straight Connector 63">
                  <a:extLst>
                    <a:ext uri="{FF2B5EF4-FFF2-40B4-BE49-F238E27FC236}">
                      <a16:creationId xmlns:a16="http://schemas.microsoft.com/office/drawing/2014/main" id="{749AA60A-BD5D-4647-AE8A-DF411C654B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F335D2B-768D-4700-A35C-F54A7BD352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66" name="Rectangle 30">
                  <a:extLst>
                    <a:ext uri="{FF2B5EF4-FFF2-40B4-BE49-F238E27FC236}">
                      <a16:creationId xmlns:a16="http://schemas.microsoft.com/office/drawing/2014/main" id="{B6F1EDEE-EDB1-4759-9339-8F60B631A3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67" name="Rectangle 30">
                  <a:extLst>
                    <a:ext uri="{FF2B5EF4-FFF2-40B4-BE49-F238E27FC236}">
                      <a16:creationId xmlns:a16="http://schemas.microsoft.com/office/drawing/2014/main" id="{305D4D3B-BD5E-44BE-BE6A-4C9184593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nvGrpSpPr>
              <p:cNvPr id="61" name="Group 60">
                <a:extLst>
                  <a:ext uri="{FF2B5EF4-FFF2-40B4-BE49-F238E27FC236}">
                    <a16:creationId xmlns:a16="http://schemas.microsoft.com/office/drawing/2014/main" id="{30748E9E-1F8D-4FB9-89D6-F5B35B5049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62" name="Freeform: Shape 61">
                  <a:extLst>
                    <a:ext uri="{FF2B5EF4-FFF2-40B4-BE49-F238E27FC236}">
                      <a16:creationId xmlns:a16="http://schemas.microsoft.com/office/drawing/2014/main" id="{B56CFFBA-D942-451F-B4E0-133DEA264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63" name="Freeform: Shape 62">
                  <a:extLst>
                    <a:ext uri="{FF2B5EF4-FFF2-40B4-BE49-F238E27FC236}">
                      <a16:creationId xmlns:a16="http://schemas.microsoft.com/office/drawing/2014/main" id="{1B25F38B-03B2-435D-82ED-142D2AB4D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grpSp>
          <p:nvGrpSpPr>
            <p:cNvPr id="51" name="Group 50">
              <a:extLst>
                <a:ext uri="{FF2B5EF4-FFF2-40B4-BE49-F238E27FC236}">
                  <a16:creationId xmlns:a16="http://schemas.microsoft.com/office/drawing/2014/main" id="{E1A0A593-F414-4B02-A355-AC7A50A7E0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555957" y="5230097"/>
              <a:ext cx="641183" cy="1069728"/>
              <a:chOff x="6484112" y="2967038"/>
              <a:chExt cx="641183" cy="1069728"/>
            </a:xfrm>
          </p:grpSpPr>
          <p:grpSp>
            <p:nvGrpSpPr>
              <p:cNvPr id="52" name="Group 51">
                <a:extLst>
                  <a:ext uri="{FF2B5EF4-FFF2-40B4-BE49-F238E27FC236}">
                    <a16:creationId xmlns:a16="http://schemas.microsoft.com/office/drawing/2014/main" id="{1BA06E81-194E-43F2-B418-BF8101EAAE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57" name="Freeform 68">
                  <a:extLst>
                    <a:ext uri="{FF2B5EF4-FFF2-40B4-BE49-F238E27FC236}">
                      <a16:creationId xmlns:a16="http://schemas.microsoft.com/office/drawing/2014/main" id="{ABE6BF78-8FF2-4595-9072-48ACEBE20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58" name="Freeform 69">
                  <a:extLst>
                    <a:ext uri="{FF2B5EF4-FFF2-40B4-BE49-F238E27FC236}">
                      <a16:creationId xmlns:a16="http://schemas.microsoft.com/office/drawing/2014/main" id="{E182745B-1C12-49AC-97AD-501D806E9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59" name="Line 70">
                  <a:extLst>
                    <a:ext uri="{FF2B5EF4-FFF2-40B4-BE49-F238E27FC236}">
                      <a16:creationId xmlns:a16="http://schemas.microsoft.com/office/drawing/2014/main" id="{56B38515-A1C4-46D9-AEC6-E55E1CB733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53" name="Group 52">
                <a:extLst>
                  <a:ext uri="{FF2B5EF4-FFF2-40B4-BE49-F238E27FC236}">
                    <a16:creationId xmlns:a16="http://schemas.microsoft.com/office/drawing/2014/main" id="{C9A4424F-2DA0-4E5A-9291-0A5FCE5575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54" name="Freeform 68">
                  <a:extLst>
                    <a:ext uri="{FF2B5EF4-FFF2-40B4-BE49-F238E27FC236}">
                      <a16:creationId xmlns:a16="http://schemas.microsoft.com/office/drawing/2014/main" id="{8609BA22-8E70-41AA-BACA-C9F8A789B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55" name="Freeform 69">
                  <a:extLst>
                    <a:ext uri="{FF2B5EF4-FFF2-40B4-BE49-F238E27FC236}">
                      <a16:creationId xmlns:a16="http://schemas.microsoft.com/office/drawing/2014/main" id="{C2F49FC5-EFC3-4A02-9782-EC06564A9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56" name="Line 70">
                  <a:extLst>
                    <a:ext uri="{FF2B5EF4-FFF2-40B4-BE49-F238E27FC236}">
                      <a16:creationId xmlns:a16="http://schemas.microsoft.com/office/drawing/2014/main" id="{782187F0-090B-4C65-B604-5DD33B4FF2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5826000"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438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7C0FA93-7C0D-4CC0-BB42-DF569688ED82}"/>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6096000" y="0"/>
            <a:ext cx="6096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bg1">
                  <a:alpha val="20000"/>
                </a:schemeClr>
              </a:solidFill>
            </a:endParaRPr>
          </a:p>
        </p:txBody>
      </p:sp>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989400" y="563402"/>
            <a:ext cx="4075200" cy="2058573"/>
          </a:xfrm>
        </p:spPr>
        <p:txBody>
          <a:bodyPr rtlCol="0">
            <a:noAutofit/>
          </a:bodyPr>
          <a:lstStyle>
            <a:lvl1pPr algn="ctr">
              <a:defRPr sz="3200"/>
            </a:lvl1pPr>
          </a:lstStyle>
          <a:p>
            <a:pPr rtl="0"/>
            <a:r>
              <a:rPr lang="en-US" noProof="0"/>
              <a:t>Click to edit Master title style</a:t>
            </a:r>
            <a:endParaRPr lang="en-GB" noProof="0"/>
          </a:p>
        </p:txBody>
      </p:sp>
      <p:sp>
        <p:nvSpPr>
          <p:cNvPr id="20" name="Subtitle 7">
            <a:extLst>
              <a:ext uri="{FF2B5EF4-FFF2-40B4-BE49-F238E27FC236}">
                <a16:creationId xmlns:a16="http://schemas.microsoft.com/office/drawing/2014/main" id="{C2777538-58E6-494C-A27B-B70346B0F395}"/>
              </a:ext>
            </a:extLst>
          </p:cNvPr>
          <p:cNvSpPr>
            <a:spLocks noGrp="1"/>
          </p:cNvSpPr>
          <p:nvPr>
            <p:ph type="subTitle" idx="1" hasCustomPrompt="1"/>
          </p:nvPr>
        </p:nvSpPr>
        <p:spPr>
          <a:xfrm>
            <a:off x="990000" y="4248000"/>
            <a:ext cx="4075200" cy="1520975"/>
          </a:xfrm>
        </p:spPr>
        <p:txBody>
          <a:bodyPr rtlCol="0">
            <a:normAutofit/>
          </a:bodyPr>
          <a:lstStyle>
            <a:lvl1pPr marL="0" indent="0" algn="ctr">
              <a:buNone/>
              <a:defRPr/>
            </a:lvl1pPr>
          </a:lstStyle>
          <a:p>
            <a:pPr rtl="0"/>
            <a:r>
              <a:rPr lang="en-GB" noProof="0"/>
              <a:t>Subtitle</a:t>
            </a:r>
          </a:p>
        </p:txBody>
      </p:sp>
      <p:sp>
        <p:nvSpPr>
          <p:cNvPr id="24" name="Picture Placeholder 23">
            <a:extLst>
              <a:ext uri="{FF2B5EF4-FFF2-40B4-BE49-F238E27FC236}">
                <a16:creationId xmlns:a16="http://schemas.microsoft.com/office/drawing/2014/main" id="{C9D32952-2D0C-4A3E-9354-E014C717894E}"/>
              </a:ext>
            </a:extLst>
          </p:cNvPr>
          <p:cNvSpPr>
            <a:spLocks noGrp="1"/>
          </p:cNvSpPr>
          <p:nvPr>
            <p:ph type="pic" sz="quarter" idx="13"/>
          </p:nvPr>
        </p:nvSpPr>
        <p:spPr>
          <a:xfrm>
            <a:off x="6654800" y="563563"/>
            <a:ext cx="4995863" cy="2706687"/>
          </a:xfrm>
        </p:spPr>
        <p:txBody>
          <a:bodyPr rtlCol="0"/>
          <a:lstStyle/>
          <a:p>
            <a:pPr rtl="0"/>
            <a:r>
              <a:rPr lang="en-US" noProof="0"/>
              <a:t>Click icon to add picture</a:t>
            </a:r>
            <a:endParaRPr lang="en-GB" noProof="0"/>
          </a:p>
        </p:txBody>
      </p:sp>
      <p:sp>
        <p:nvSpPr>
          <p:cNvPr id="26" name="Picture Placeholder 25">
            <a:extLst>
              <a:ext uri="{FF2B5EF4-FFF2-40B4-BE49-F238E27FC236}">
                <a16:creationId xmlns:a16="http://schemas.microsoft.com/office/drawing/2014/main" id="{92FA415D-7F98-4C81-A18F-A114BF021CC5}"/>
              </a:ext>
            </a:extLst>
          </p:cNvPr>
          <p:cNvSpPr>
            <a:spLocks noGrp="1"/>
          </p:cNvSpPr>
          <p:nvPr>
            <p:ph type="pic" sz="quarter" idx="14"/>
          </p:nvPr>
        </p:nvSpPr>
        <p:spPr>
          <a:xfrm>
            <a:off x="6654800" y="3587750"/>
            <a:ext cx="4995863" cy="2698750"/>
          </a:xfrm>
        </p:spPr>
        <p:txBody>
          <a:bodyPr rtlCol="0"/>
          <a:lstStyle/>
          <a:p>
            <a:pPr rtl="0"/>
            <a:r>
              <a:rPr lang="en-US" noProof="0"/>
              <a:t>Click icon to add picture</a:t>
            </a:r>
            <a:endParaRPr lang="en-GB" noProof="0"/>
          </a:p>
        </p:txBody>
      </p:sp>
      <p:grpSp>
        <p:nvGrpSpPr>
          <p:cNvPr id="6" name="Group 5" hidden="1">
            <a:extLst>
              <a:ext uri="{FF2B5EF4-FFF2-40B4-BE49-F238E27FC236}">
                <a16:creationId xmlns:a16="http://schemas.microsoft.com/office/drawing/2014/main" id="{36D3DA45-FD99-405B-8BF9-260DD97C0D4F}"/>
              </a:ext>
              <a:ext uri="{C183D7F6-B498-43B3-948B-1728B52AA6E4}">
                <adec:decorative xmlns:adec="http://schemas.microsoft.com/office/drawing/2017/decorative" val="1"/>
              </a:ext>
            </a:extLst>
          </p:cNvPr>
          <p:cNvGrpSpPr/>
          <p:nvPr userDrawn="1">
            <p:extLst>
              <p:ext uri="{386F3935-93C4-4BCD-93E2-E3B085C9AB24}">
                <p16:designElem xmlns:p16="http://schemas.microsoft.com/office/powerpoint/2015/main" val="1"/>
              </p:ext>
            </p:extLst>
          </p:nvPr>
        </p:nvGrpSpPr>
        <p:grpSpPr>
          <a:xfrm>
            <a:off x="1919525" y="2840038"/>
            <a:ext cx="2216150" cy="1177924"/>
            <a:chOff x="4987925" y="2840038"/>
            <a:chExt cx="2216150" cy="1177924"/>
          </a:xfrm>
        </p:grpSpPr>
        <p:sp>
          <p:nvSpPr>
            <p:cNvPr id="7" name="Rectangle 6">
              <a:extLst>
                <a:ext uri="{FF2B5EF4-FFF2-40B4-BE49-F238E27FC236}">
                  <a16:creationId xmlns:a16="http://schemas.microsoft.com/office/drawing/2014/main" id="{C5C2A03C-F372-4C6D-929D-FD97AD4396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nvGrpSpPr>
            <p:cNvPr id="8" name="Group 7">
              <a:extLst>
                <a:ext uri="{FF2B5EF4-FFF2-40B4-BE49-F238E27FC236}">
                  <a16:creationId xmlns:a16="http://schemas.microsoft.com/office/drawing/2014/main" id="{E8FEDBB3-0BD6-41BC-BB57-9FEC2E96C0F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0702" y="2912637"/>
              <a:ext cx="1080000" cy="1080000"/>
              <a:chOff x="6879023" y="2912637"/>
              <a:chExt cx="1080000" cy="1080000"/>
            </a:xfrm>
          </p:grpSpPr>
          <p:grpSp>
            <p:nvGrpSpPr>
              <p:cNvPr id="9" name="Group 8">
                <a:extLst>
                  <a:ext uri="{FF2B5EF4-FFF2-40B4-BE49-F238E27FC236}">
                    <a16:creationId xmlns:a16="http://schemas.microsoft.com/office/drawing/2014/main" id="{7D12B81D-3F14-4DA1-BECA-669824832A0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60443" y="2912637"/>
                <a:ext cx="317159" cy="1080000"/>
                <a:chOff x="4799744" y="2905614"/>
                <a:chExt cx="317159" cy="1080000"/>
              </a:xfrm>
            </p:grpSpPr>
            <p:sp>
              <p:nvSpPr>
                <p:cNvPr id="14" name="Freeform 68">
                  <a:extLst>
                    <a:ext uri="{FF2B5EF4-FFF2-40B4-BE49-F238E27FC236}">
                      <a16:creationId xmlns:a16="http://schemas.microsoft.com/office/drawing/2014/main" id="{EA11E57D-88DD-4899-907A-2A5772002F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5" name="Freeform 69">
                  <a:extLst>
                    <a:ext uri="{FF2B5EF4-FFF2-40B4-BE49-F238E27FC236}">
                      <a16:creationId xmlns:a16="http://schemas.microsoft.com/office/drawing/2014/main" id="{7A5AEE18-30A4-4777-975F-02D107A171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6" name="Line 70">
                  <a:extLst>
                    <a:ext uri="{FF2B5EF4-FFF2-40B4-BE49-F238E27FC236}">
                      <a16:creationId xmlns:a16="http://schemas.microsoft.com/office/drawing/2014/main" id="{39EA21FB-AE36-478E-9770-CB842814390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10" name="Group 9">
                <a:extLst>
                  <a:ext uri="{FF2B5EF4-FFF2-40B4-BE49-F238E27FC236}">
                    <a16:creationId xmlns:a16="http://schemas.microsoft.com/office/drawing/2014/main" id="{BC45D5C4-2D3A-4F84-BED1-D9B75234B07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916369" y="2912637"/>
                <a:ext cx="317159" cy="1080000"/>
                <a:chOff x="4799744" y="2905614"/>
                <a:chExt cx="317159" cy="1080000"/>
              </a:xfrm>
            </p:grpSpPr>
            <p:sp>
              <p:nvSpPr>
                <p:cNvPr id="11" name="Freeform 68">
                  <a:extLst>
                    <a:ext uri="{FF2B5EF4-FFF2-40B4-BE49-F238E27FC236}">
                      <a16:creationId xmlns:a16="http://schemas.microsoft.com/office/drawing/2014/main" id="{259762E8-7432-4501-9FE5-92B04D37C76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2" name="Freeform 69">
                  <a:extLst>
                    <a:ext uri="{FF2B5EF4-FFF2-40B4-BE49-F238E27FC236}">
                      <a16:creationId xmlns:a16="http://schemas.microsoft.com/office/drawing/2014/main" id="{FF91FD3E-0148-4B50-8906-7D9CD382A3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 name="Line 70">
                  <a:extLst>
                    <a:ext uri="{FF2B5EF4-FFF2-40B4-BE49-F238E27FC236}">
                      <a16:creationId xmlns:a16="http://schemas.microsoft.com/office/drawing/2014/main" id="{506FA1AD-488A-4FD4-A79F-4343698EA73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spTree>
    <p:extLst>
      <p:ext uri="{BB962C8B-B14F-4D97-AF65-F5344CB8AC3E}">
        <p14:creationId xmlns:p14="http://schemas.microsoft.com/office/powerpoint/2010/main" val="1938724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2E59-6597-437B-B2F8-E2DD1F86A8F8}"/>
              </a:ext>
            </a:extLst>
          </p:cNvPr>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70E3BC1D-912E-4012-84AC-A509C9EF4F4E}"/>
              </a:ext>
            </a:extLst>
          </p:cNvPr>
          <p:cNvSpPr>
            <a:spLocks noGrp="1"/>
          </p:cNvSpPr>
          <p:nvPr>
            <p:ph idx="1"/>
          </p:nvPr>
        </p:nvSpPr>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E977110C-4AA3-4101-B3BD-140B90AF99C9}"/>
              </a:ext>
            </a:extLst>
          </p:cNvPr>
          <p:cNvSpPr>
            <a:spLocks noGrp="1"/>
          </p:cNvSpPr>
          <p:nvPr>
            <p:ph type="dt" sz="half" idx="10"/>
          </p:nvPr>
        </p:nvSpPr>
        <p:spPr/>
        <p:txBody>
          <a:bodyPr rtlCol="0"/>
          <a:lstStyle>
            <a:lvl1pPr>
              <a:defRPr/>
            </a:lvl1pPr>
          </a:lstStyle>
          <a:p>
            <a:pPr rtl="0"/>
            <a:r>
              <a:rPr lang="en-GB" noProof="0"/>
              <a:t>20XX</a:t>
            </a:r>
          </a:p>
        </p:txBody>
      </p:sp>
      <p:sp>
        <p:nvSpPr>
          <p:cNvPr id="5" name="Footer Placeholder 4">
            <a:extLst>
              <a:ext uri="{FF2B5EF4-FFF2-40B4-BE49-F238E27FC236}">
                <a16:creationId xmlns:a16="http://schemas.microsoft.com/office/drawing/2014/main" id="{4C50F189-4D8E-4DE6-8295-CF92FA8BFDEF}"/>
              </a:ext>
            </a:extLst>
          </p:cNvPr>
          <p:cNvSpPr>
            <a:spLocks noGrp="1"/>
          </p:cNvSpPr>
          <p:nvPr>
            <p:ph type="ftr" sz="quarter" idx="11"/>
          </p:nvPr>
        </p:nvSpPr>
        <p:spPr/>
        <p:txBody>
          <a:bodyPr rtlCol="0"/>
          <a:lstStyle/>
          <a:p>
            <a:pPr rtl="0"/>
            <a:endParaRPr lang="en-GB" noProof="0"/>
          </a:p>
        </p:txBody>
      </p:sp>
      <p:sp>
        <p:nvSpPr>
          <p:cNvPr id="6" name="Slide Number Placeholder 5">
            <a:extLst>
              <a:ext uri="{FF2B5EF4-FFF2-40B4-BE49-F238E27FC236}">
                <a16:creationId xmlns:a16="http://schemas.microsoft.com/office/drawing/2014/main" id="{575F33EC-1ACF-4D46-AEA5-A20802210B75}"/>
              </a:ext>
            </a:extLst>
          </p:cNvPr>
          <p:cNvSpPr>
            <a:spLocks noGrp="1"/>
          </p:cNvSpPr>
          <p:nvPr>
            <p:ph type="sldNum" sz="quarter" idx="12"/>
          </p:nvPr>
        </p:nvSpPr>
        <p:spPr/>
        <p:txBody>
          <a:bodyPr rtlCol="0"/>
          <a:lstStyle/>
          <a:p>
            <a:pPr rtl="0"/>
            <a:fld id="{FF2BD96E-3838-45D2-9031-D3AF67C920A5}" type="slidenum">
              <a:rPr lang="en-GB" noProof="0" smtClean="0"/>
              <a:t>‹#›</a:t>
            </a:fld>
            <a:endParaRPr lang="en-GB" noProof="0"/>
          </a:p>
        </p:txBody>
      </p:sp>
    </p:spTree>
    <p:extLst>
      <p:ext uri="{BB962C8B-B14F-4D97-AF65-F5344CB8AC3E}">
        <p14:creationId xmlns:p14="http://schemas.microsoft.com/office/powerpoint/2010/main" val="1372053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2E59-6597-437B-B2F8-E2DD1F86A8F8}"/>
              </a:ext>
            </a:extLst>
          </p:cNvPr>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70E3BC1D-912E-4012-84AC-A509C9EF4F4E}"/>
              </a:ext>
            </a:extLst>
          </p:cNvPr>
          <p:cNvSpPr>
            <a:spLocks noGrp="1"/>
          </p:cNvSpPr>
          <p:nvPr>
            <p:ph idx="1"/>
          </p:nvPr>
        </p:nvSpPr>
        <p:spPr>
          <a:xfrm>
            <a:off x="838200" y="1839595"/>
            <a:ext cx="10515600" cy="4154488"/>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E977110C-4AA3-4101-B3BD-140B90AF99C9}"/>
              </a:ext>
            </a:extLst>
          </p:cNvPr>
          <p:cNvSpPr>
            <a:spLocks noGrp="1"/>
          </p:cNvSpPr>
          <p:nvPr>
            <p:ph type="dt" sz="half" idx="10"/>
          </p:nvPr>
        </p:nvSpPr>
        <p:spPr/>
        <p:txBody>
          <a:bodyPr rtlCol="0"/>
          <a:lstStyle>
            <a:lvl1pPr>
              <a:defRPr/>
            </a:lvl1pPr>
          </a:lstStyle>
          <a:p>
            <a:pPr rtl="0"/>
            <a:r>
              <a:rPr lang="en-GB" noProof="0"/>
              <a:t>20XX</a:t>
            </a:r>
          </a:p>
        </p:txBody>
      </p:sp>
      <p:sp>
        <p:nvSpPr>
          <p:cNvPr id="5" name="Footer Placeholder 4">
            <a:extLst>
              <a:ext uri="{FF2B5EF4-FFF2-40B4-BE49-F238E27FC236}">
                <a16:creationId xmlns:a16="http://schemas.microsoft.com/office/drawing/2014/main" id="{4C50F189-4D8E-4DE6-8295-CF92FA8BFDEF}"/>
              </a:ext>
            </a:extLst>
          </p:cNvPr>
          <p:cNvSpPr>
            <a:spLocks noGrp="1"/>
          </p:cNvSpPr>
          <p:nvPr>
            <p:ph type="ftr" sz="quarter" idx="11"/>
          </p:nvPr>
        </p:nvSpPr>
        <p:spPr/>
        <p:txBody>
          <a:bodyPr rtlCol="0"/>
          <a:lstStyle/>
          <a:p>
            <a:pPr rtl="0"/>
            <a:endParaRPr lang="en-GB" noProof="0"/>
          </a:p>
        </p:txBody>
      </p:sp>
      <p:sp>
        <p:nvSpPr>
          <p:cNvPr id="6" name="Slide Number Placeholder 5">
            <a:extLst>
              <a:ext uri="{FF2B5EF4-FFF2-40B4-BE49-F238E27FC236}">
                <a16:creationId xmlns:a16="http://schemas.microsoft.com/office/drawing/2014/main" id="{575F33EC-1ACF-4D46-AEA5-A20802210B75}"/>
              </a:ext>
            </a:extLst>
          </p:cNvPr>
          <p:cNvSpPr>
            <a:spLocks noGrp="1"/>
          </p:cNvSpPr>
          <p:nvPr>
            <p:ph type="sldNum" sz="quarter" idx="12"/>
          </p:nvPr>
        </p:nvSpPr>
        <p:spPr/>
        <p:txBody>
          <a:bodyPr rtlCol="0"/>
          <a:lstStyle/>
          <a:p>
            <a:pPr rtl="0"/>
            <a:fld id="{FF2BD96E-3838-45D2-9031-D3AF67C920A5}" type="slidenum">
              <a:rPr lang="en-GB" noProof="0" smtClean="0"/>
              <a:t>‹#›</a:t>
            </a:fld>
            <a:endParaRPr lang="en-GB" noProof="0"/>
          </a:p>
        </p:txBody>
      </p:sp>
    </p:spTree>
    <p:extLst>
      <p:ext uri="{BB962C8B-B14F-4D97-AF65-F5344CB8AC3E}">
        <p14:creationId xmlns:p14="http://schemas.microsoft.com/office/powerpoint/2010/main" val="637256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A1826-1B3E-4E2E-8D6C-93BCEAA3D6C6}"/>
              </a:ext>
            </a:extLst>
          </p:cNvPr>
          <p:cNvSpPr>
            <a:spLocks noGrp="1"/>
          </p:cNvSpPr>
          <p:nvPr>
            <p:ph type="ctrTitle"/>
          </p:nvPr>
        </p:nvSpPr>
        <p:spPr>
          <a:xfrm>
            <a:off x="7324726" y="4217899"/>
            <a:ext cx="4079874" cy="1132373"/>
          </a:xfrm>
        </p:spPr>
        <p:txBody>
          <a:bodyPr rtlCol="0" anchor="t">
            <a:noAutofit/>
          </a:bodyPr>
          <a:lstStyle>
            <a:lvl1pPr algn="ctr">
              <a:defRPr sz="3200"/>
            </a:lvl1pPr>
          </a:lstStyle>
          <a:p>
            <a:pPr rtl="0"/>
            <a:r>
              <a:rPr lang="en-US" noProof="0"/>
              <a:t>Click to edit Master title style</a:t>
            </a:r>
            <a:endParaRPr lang="en-GB" noProof="0"/>
          </a:p>
        </p:txBody>
      </p:sp>
      <p:sp>
        <p:nvSpPr>
          <p:cNvPr id="3" name="Subtitle 2">
            <a:extLst>
              <a:ext uri="{FF2B5EF4-FFF2-40B4-BE49-F238E27FC236}">
                <a16:creationId xmlns:a16="http://schemas.microsoft.com/office/drawing/2014/main" id="{AAB5F0CE-1714-4650-9690-5676C06349A0}"/>
              </a:ext>
            </a:extLst>
          </p:cNvPr>
          <p:cNvSpPr>
            <a:spLocks noGrp="1"/>
          </p:cNvSpPr>
          <p:nvPr>
            <p:ph type="subTitle" idx="1"/>
          </p:nvPr>
        </p:nvSpPr>
        <p:spPr>
          <a:xfrm>
            <a:off x="7324726" y="1541995"/>
            <a:ext cx="4079874" cy="2457819"/>
          </a:xfrm>
        </p:spPr>
        <p:txBody>
          <a:bodyPr rtlCol="0" anchor="b">
            <a:normAutofit/>
          </a:bodyPr>
          <a:lstStyle>
            <a:lvl1pPr marL="0" indent="0" algn="ctr">
              <a:lnSpc>
                <a:spcPct val="125000"/>
              </a:lnSpc>
              <a:buNone/>
              <a:defRPr sz="3200" i="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
        <p:nvSpPr>
          <p:cNvPr id="43" name="Picture Placeholder 42">
            <a:extLst>
              <a:ext uri="{FF2B5EF4-FFF2-40B4-BE49-F238E27FC236}">
                <a16:creationId xmlns:a16="http://schemas.microsoft.com/office/drawing/2014/main" id="{E0B6C055-B48A-412B-88B0-737289AC0BDB}"/>
              </a:ext>
            </a:extLst>
          </p:cNvPr>
          <p:cNvSpPr>
            <a:spLocks noGrp="1"/>
          </p:cNvSpPr>
          <p:nvPr>
            <p:ph type="pic" sz="quarter" idx="10"/>
          </p:nvPr>
        </p:nvSpPr>
        <p:spPr>
          <a:xfrm>
            <a:off x="539750" y="536575"/>
            <a:ext cx="2366963" cy="2760663"/>
          </a:xfrm>
        </p:spPr>
        <p:txBody>
          <a:bodyPr rtlCol="0"/>
          <a:lstStyle/>
          <a:p>
            <a:pPr rtl="0"/>
            <a:r>
              <a:rPr lang="en-US" noProof="0"/>
              <a:t>Click icon to add picture</a:t>
            </a:r>
            <a:endParaRPr lang="en-GB" noProof="0"/>
          </a:p>
        </p:txBody>
      </p:sp>
      <p:sp>
        <p:nvSpPr>
          <p:cNvPr id="44" name="Picture Placeholder 42">
            <a:extLst>
              <a:ext uri="{FF2B5EF4-FFF2-40B4-BE49-F238E27FC236}">
                <a16:creationId xmlns:a16="http://schemas.microsoft.com/office/drawing/2014/main" id="{AE13F241-D0A7-491D-81D3-CB6450291490}"/>
              </a:ext>
            </a:extLst>
          </p:cNvPr>
          <p:cNvSpPr>
            <a:spLocks noGrp="1"/>
          </p:cNvSpPr>
          <p:nvPr>
            <p:ph type="pic" sz="quarter" idx="11"/>
          </p:nvPr>
        </p:nvSpPr>
        <p:spPr>
          <a:xfrm>
            <a:off x="3174887" y="543842"/>
            <a:ext cx="2366963" cy="2760663"/>
          </a:xfrm>
        </p:spPr>
        <p:txBody>
          <a:bodyPr rtlCol="0"/>
          <a:lstStyle/>
          <a:p>
            <a:pPr rtl="0"/>
            <a:r>
              <a:rPr lang="en-US" noProof="0"/>
              <a:t>Click icon to add picture</a:t>
            </a:r>
            <a:endParaRPr lang="en-GB" noProof="0"/>
          </a:p>
        </p:txBody>
      </p:sp>
      <p:sp>
        <p:nvSpPr>
          <p:cNvPr id="46" name="Picture Placeholder 42">
            <a:extLst>
              <a:ext uri="{FF2B5EF4-FFF2-40B4-BE49-F238E27FC236}">
                <a16:creationId xmlns:a16="http://schemas.microsoft.com/office/drawing/2014/main" id="{DC189B8E-5A5B-400F-8F5F-63F61759E081}"/>
              </a:ext>
            </a:extLst>
          </p:cNvPr>
          <p:cNvSpPr>
            <a:spLocks noGrp="1"/>
          </p:cNvSpPr>
          <p:nvPr>
            <p:ph type="pic" sz="quarter" idx="12"/>
          </p:nvPr>
        </p:nvSpPr>
        <p:spPr>
          <a:xfrm>
            <a:off x="539642" y="3563566"/>
            <a:ext cx="2366963" cy="2760663"/>
          </a:xfrm>
        </p:spPr>
        <p:txBody>
          <a:bodyPr rtlCol="0"/>
          <a:lstStyle/>
          <a:p>
            <a:pPr rtl="0"/>
            <a:r>
              <a:rPr lang="en-US" noProof="0"/>
              <a:t>Click icon to add picture</a:t>
            </a:r>
            <a:endParaRPr lang="en-GB" noProof="0"/>
          </a:p>
        </p:txBody>
      </p:sp>
      <p:sp>
        <p:nvSpPr>
          <p:cNvPr id="47" name="Picture Placeholder 42">
            <a:extLst>
              <a:ext uri="{FF2B5EF4-FFF2-40B4-BE49-F238E27FC236}">
                <a16:creationId xmlns:a16="http://schemas.microsoft.com/office/drawing/2014/main" id="{07055732-D9B3-42AF-9ADA-0D1F8DC2D5FB}"/>
              </a:ext>
            </a:extLst>
          </p:cNvPr>
          <p:cNvSpPr>
            <a:spLocks noGrp="1"/>
          </p:cNvSpPr>
          <p:nvPr>
            <p:ph type="pic" sz="quarter" idx="13"/>
          </p:nvPr>
        </p:nvSpPr>
        <p:spPr>
          <a:xfrm>
            <a:off x="3174779" y="3570833"/>
            <a:ext cx="2366963" cy="2760663"/>
          </a:xfrm>
        </p:spPr>
        <p:txBody>
          <a:bodyPr rtlCol="0"/>
          <a:lstStyle/>
          <a:p>
            <a:pPr rtl="0"/>
            <a:r>
              <a:rPr lang="en-US" noProof="0"/>
              <a:t>Click icon to add picture</a:t>
            </a:r>
            <a:endParaRPr lang="en-GB" noProof="0"/>
          </a:p>
        </p:txBody>
      </p:sp>
      <p:sp>
        <p:nvSpPr>
          <p:cNvPr id="28" name="Date Placeholder 47">
            <a:extLst>
              <a:ext uri="{FF2B5EF4-FFF2-40B4-BE49-F238E27FC236}">
                <a16:creationId xmlns:a16="http://schemas.microsoft.com/office/drawing/2014/main" id="{5B51C357-082C-45A5-80C8-69FD4B94D329}"/>
              </a:ext>
            </a:extLst>
          </p:cNvPr>
          <p:cNvSpPr txBox="1">
            <a:spLocks/>
          </p:cNvSpPr>
          <p:nvPr userDrawn="1"/>
        </p:nvSpPr>
        <p:spPr>
          <a:xfrm>
            <a:off x="450000" y="6357168"/>
            <a:ext cx="1760150" cy="461665"/>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000" kern="1200" cap="all" spc="2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en-GB" noProof="0"/>
              <a:t>20XX</a:t>
            </a:r>
          </a:p>
        </p:txBody>
      </p:sp>
      <p:cxnSp>
        <p:nvCxnSpPr>
          <p:cNvPr id="18" name="Straight Connector 17">
            <a:extLst>
              <a:ext uri="{FF2B5EF4-FFF2-40B4-BE49-F238E27FC236}">
                <a16:creationId xmlns:a16="http://schemas.microsoft.com/office/drawing/2014/main" id="{D7ED9792-4CB9-419E-9961-050A9E00E2FA}"/>
              </a:ext>
              <a:ext uri="{C183D7F6-B498-43B3-948B-1728B52AA6E4}">
                <adec:decorative xmlns:adec="http://schemas.microsoft.com/office/drawing/2017/decorative" val="1"/>
              </a:ext>
            </a:extLst>
          </p:cNvPr>
          <p:cNvCxnSpPr>
            <a:cxnSpLocks/>
          </p:cNvCxnSpPr>
          <p:nvPr userDrawn="1"/>
        </p:nvCxnSpPr>
        <p:spPr>
          <a:xfrm>
            <a:off x="6096000" y="540000"/>
            <a:ext cx="0" cy="5778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9" name="Group 18" hidden="1">
            <a:extLst>
              <a:ext uri="{FF2B5EF4-FFF2-40B4-BE49-F238E27FC236}">
                <a16:creationId xmlns:a16="http://schemas.microsoft.com/office/drawing/2014/main" id="{E1EC9E08-1228-4409-88CC-9D1927E83943}"/>
              </a:ext>
              <a:ext uri="{C183D7F6-B498-43B3-948B-1728B52AA6E4}">
                <adec:decorative xmlns:adec="http://schemas.microsoft.com/office/drawing/2017/decorative" val="1"/>
              </a:ext>
            </a:extLst>
          </p:cNvPr>
          <p:cNvGrpSpPr/>
          <p:nvPr userDrawn="1"/>
        </p:nvGrpSpPr>
        <p:grpSpPr>
          <a:xfrm rot="8100000" flipH="1">
            <a:off x="6674373" y="402322"/>
            <a:ext cx="641184" cy="1069728"/>
            <a:chOff x="6484111" y="2967038"/>
            <a:chExt cx="641184" cy="1069728"/>
          </a:xfrm>
        </p:grpSpPr>
        <p:grpSp>
          <p:nvGrpSpPr>
            <p:cNvPr id="20" name="Group 19">
              <a:extLst>
                <a:ext uri="{FF2B5EF4-FFF2-40B4-BE49-F238E27FC236}">
                  <a16:creationId xmlns:a16="http://schemas.microsoft.com/office/drawing/2014/main" id="{0A892AB7-AE89-4F73-AE0D-3503473E251A}"/>
                </a:ext>
              </a:extLst>
            </p:cNvPr>
            <p:cNvGrpSpPr/>
            <p:nvPr/>
          </p:nvGrpSpPr>
          <p:grpSpPr>
            <a:xfrm>
              <a:off x="6808136" y="2967038"/>
              <a:ext cx="317159" cy="932400"/>
              <a:chOff x="6808136" y="2967038"/>
              <a:chExt cx="317159" cy="932400"/>
            </a:xfrm>
          </p:grpSpPr>
          <p:sp>
            <p:nvSpPr>
              <p:cNvPr id="25" name="Freeform 68">
                <a:extLst>
                  <a:ext uri="{FF2B5EF4-FFF2-40B4-BE49-F238E27FC236}">
                    <a16:creationId xmlns:a16="http://schemas.microsoft.com/office/drawing/2014/main" id="{734AFAA3-AA68-425A-834B-00F9D3690BA0}"/>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6" name="Freeform 69">
                <a:extLst>
                  <a:ext uri="{FF2B5EF4-FFF2-40B4-BE49-F238E27FC236}">
                    <a16:creationId xmlns:a16="http://schemas.microsoft.com/office/drawing/2014/main" id="{36ED0F24-8619-4AED-A07A-D075DF2AF24B}"/>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7" name="Line 70">
                <a:extLst>
                  <a:ext uri="{FF2B5EF4-FFF2-40B4-BE49-F238E27FC236}">
                    <a16:creationId xmlns:a16="http://schemas.microsoft.com/office/drawing/2014/main" id="{21E04150-0D06-4DFB-A73B-66DED0A5CFCB}"/>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21" name="Group 20">
              <a:extLst>
                <a:ext uri="{FF2B5EF4-FFF2-40B4-BE49-F238E27FC236}">
                  <a16:creationId xmlns:a16="http://schemas.microsoft.com/office/drawing/2014/main" id="{EA3C053E-6843-4D44-A64D-A37FD38410B0}"/>
                </a:ext>
              </a:extLst>
            </p:cNvPr>
            <p:cNvGrpSpPr/>
            <p:nvPr/>
          </p:nvGrpSpPr>
          <p:grpSpPr>
            <a:xfrm rot="18900000" flipH="1">
              <a:off x="6484111" y="3104366"/>
              <a:ext cx="317159" cy="932400"/>
              <a:chOff x="6808136" y="2967038"/>
              <a:chExt cx="317159" cy="932400"/>
            </a:xfrm>
          </p:grpSpPr>
          <p:sp>
            <p:nvSpPr>
              <p:cNvPr id="22" name="Freeform 68">
                <a:extLst>
                  <a:ext uri="{FF2B5EF4-FFF2-40B4-BE49-F238E27FC236}">
                    <a16:creationId xmlns:a16="http://schemas.microsoft.com/office/drawing/2014/main" id="{A84DD506-3B91-4CE4-AE62-8E2FCA17D931}"/>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3" name="Freeform 69">
                <a:extLst>
                  <a:ext uri="{FF2B5EF4-FFF2-40B4-BE49-F238E27FC236}">
                    <a16:creationId xmlns:a16="http://schemas.microsoft.com/office/drawing/2014/main" id="{18C6659C-7CBF-419E-B2AB-53A6FBB4FFEA}"/>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4" name="Line 70">
                <a:extLst>
                  <a:ext uri="{FF2B5EF4-FFF2-40B4-BE49-F238E27FC236}">
                    <a16:creationId xmlns:a16="http://schemas.microsoft.com/office/drawing/2014/main" id="{C7B1B371-3EFF-4F0E-8B44-1A397B69DDFB}"/>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sp>
        <p:nvSpPr>
          <p:cNvPr id="29" name="Footer Placeholder 48">
            <a:extLst>
              <a:ext uri="{FF2B5EF4-FFF2-40B4-BE49-F238E27FC236}">
                <a16:creationId xmlns:a16="http://schemas.microsoft.com/office/drawing/2014/main" id="{B217CCF8-D1B0-4B96-AF9D-78BFAEE6D77D}"/>
              </a:ext>
            </a:extLst>
          </p:cNvPr>
          <p:cNvSpPr txBox="1">
            <a:spLocks/>
          </p:cNvSpPr>
          <p:nvPr userDrawn="1"/>
        </p:nvSpPr>
        <p:spPr>
          <a:xfrm>
            <a:off x="2754312" y="6357600"/>
            <a:ext cx="6683376" cy="460800"/>
          </a:xfrm>
          <a:prstGeom prst="rect">
            <a:avLst/>
          </a:prstGeom>
        </p:spPr>
        <p:txBody>
          <a:bodyPr vert="horz" lIns="91440" tIns="45720" rIns="91440" bIns="45720" rtlCol="0" anchor="ctr"/>
          <a:lstStyle>
            <a:defPPr>
              <a:defRPr lang="en-US"/>
            </a:defPPr>
            <a:lvl1pPr marL="0" algn="ctr" defTabSz="914400" rtl="0" eaLnBrk="1" latinLnBrk="0" hangingPunct="1">
              <a:defRPr sz="1000" kern="1200" cap="all" spc="3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en-GB" noProof="0"/>
              <a:t>Sample Footer Text</a:t>
            </a:r>
          </a:p>
        </p:txBody>
      </p:sp>
      <p:grpSp>
        <p:nvGrpSpPr>
          <p:cNvPr id="30" name="Group 29" hidden="1">
            <a:extLst>
              <a:ext uri="{FF2B5EF4-FFF2-40B4-BE49-F238E27FC236}">
                <a16:creationId xmlns:a16="http://schemas.microsoft.com/office/drawing/2014/main" id="{615108B9-F897-467F-809F-6A4A2AE7EA20}"/>
              </a:ext>
              <a:ext uri="{C183D7F6-B498-43B3-948B-1728B52AA6E4}">
                <adec:decorative xmlns:adec="http://schemas.microsoft.com/office/drawing/2017/decorative" val="1"/>
              </a:ext>
            </a:extLst>
          </p:cNvPr>
          <p:cNvGrpSpPr/>
          <p:nvPr userDrawn="1"/>
        </p:nvGrpSpPr>
        <p:grpSpPr>
          <a:xfrm rot="18900000" flipH="1">
            <a:off x="11020475" y="5368081"/>
            <a:ext cx="641184" cy="1069728"/>
            <a:chOff x="6484111" y="2967038"/>
            <a:chExt cx="641184" cy="1069728"/>
          </a:xfrm>
        </p:grpSpPr>
        <p:grpSp>
          <p:nvGrpSpPr>
            <p:cNvPr id="31" name="Group 30">
              <a:extLst>
                <a:ext uri="{FF2B5EF4-FFF2-40B4-BE49-F238E27FC236}">
                  <a16:creationId xmlns:a16="http://schemas.microsoft.com/office/drawing/2014/main" id="{86413051-FD79-4060-A702-60F38BF4A35C}"/>
                </a:ext>
              </a:extLst>
            </p:cNvPr>
            <p:cNvGrpSpPr/>
            <p:nvPr/>
          </p:nvGrpSpPr>
          <p:grpSpPr>
            <a:xfrm>
              <a:off x="6808136" y="2967038"/>
              <a:ext cx="317159" cy="932400"/>
              <a:chOff x="6808136" y="2967038"/>
              <a:chExt cx="317159" cy="932400"/>
            </a:xfrm>
          </p:grpSpPr>
          <p:sp>
            <p:nvSpPr>
              <p:cNvPr id="36" name="Freeform 68">
                <a:extLst>
                  <a:ext uri="{FF2B5EF4-FFF2-40B4-BE49-F238E27FC236}">
                    <a16:creationId xmlns:a16="http://schemas.microsoft.com/office/drawing/2014/main" id="{B764F2D9-1B19-42EA-9AF0-6050DDABAA0D}"/>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7" name="Freeform 69">
                <a:extLst>
                  <a:ext uri="{FF2B5EF4-FFF2-40B4-BE49-F238E27FC236}">
                    <a16:creationId xmlns:a16="http://schemas.microsoft.com/office/drawing/2014/main" id="{557F4B3F-3926-4C1D-ABBF-B23809871796}"/>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8" name="Line 70">
                <a:extLst>
                  <a:ext uri="{FF2B5EF4-FFF2-40B4-BE49-F238E27FC236}">
                    <a16:creationId xmlns:a16="http://schemas.microsoft.com/office/drawing/2014/main" id="{81E74331-4EEB-49F8-912F-1DF74636E772}"/>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32" name="Group 31">
              <a:extLst>
                <a:ext uri="{FF2B5EF4-FFF2-40B4-BE49-F238E27FC236}">
                  <a16:creationId xmlns:a16="http://schemas.microsoft.com/office/drawing/2014/main" id="{E88BEEF7-57D3-43D4-9EBA-6948ED40B433}"/>
                </a:ext>
              </a:extLst>
            </p:cNvPr>
            <p:cNvGrpSpPr/>
            <p:nvPr/>
          </p:nvGrpSpPr>
          <p:grpSpPr>
            <a:xfrm rot="18900000" flipH="1">
              <a:off x="6484111" y="3104366"/>
              <a:ext cx="317159" cy="932400"/>
              <a:chOff x="6808136" y="2967038"/>
              <a:chExt cx="317159" cy="932400"/>
            </a:xfrm>
          </p:grpSpPr>
          <p:sp>
            <p:nvSpPr>
              <p:cNvPr id="33" name="Freeform 68">
                <a:extLst>
                  <a:ext uri="{FF2B5EF4-FFF2-40B4-BE49-F238E27FC236}">
                    <a16:creationId xmlns:a16="http://schemas.microsoft.com/office/drawing/2014/main" id="{0CD7B047-B489-4D5B-9C32-1BA667136A12}"/>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4" name="Freeform 69">
                <a:extLst>
                  <a:ext uri="{FF2B5EF4-FFF2-40B4-BE49-F238E27FC236}">
                    <a16:creationId xmlns:a16="http://schemas.microsoft.com/office/drawing/2014/main" id="{2B703141-C1B3-4AFF-991F-D77B298AE8B4}"/>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5" name="Line 70">
                <a:extLst>
                  <a:ext uri="{FF2B5EF4-FFF2-40B4-BE49-F238E27FC236}">
                    <a16:creationId xmlns:a16="http://schemas.microsoft.com/office/drawing/2014/main" id="{FEEBB32D-FA5C-432C-B55F-1F74A4D13F17}"/>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sp>
        <p:nvSpPr>
          <p:cNvPr id="39" name="Slide Number Placeholder 49">
            <a:extLst>
              <a:ext uri="{FF2B5EF4-FFF2-40B4-BE49-F238E27FC236}">
                <a16:creationId xmlns:a16="http://schemas.microsoft.com/office/drawing/2014/main" id="{FAE9A1BE-DDB9-4362-A4F6-BE1A07DBF6F1}"/>
              </a:ext>
            </a:extLst>
          </p:cNvPr>
          <p:cNvSpPr txBox="1">
            <a:spLocks/>
          </p:cNvSpPr>
          <p:nvPr userDrawn="1"/>
        </p:nvSpPr>
        <p:spPr>
          <a:xfrm>
            <a:off x="9982800" y="6357600"/>
            <a:ext cx="1760150" cy="460800"/>
          </a:xfrm>
          <a:prstGeom prst="rect">
            <a:avLst/>
          </a:prstGeom>
        </p:spPr>
        <p:txBody>
          <a:bodyPr vert="horz" lIns="91440" tIns="45720" rIns="91440" bIns="45720" rtlCol="0" anchor="ctr"/>
          <a:lstStyle>
            <a:defPPr>
              <a:defRPr lang="en-US"/>
            </a:defPPr>
            <a:lvl1pPr marL="0" algn="r" defTabSz="914400" rtl="0" eaLnBrk="1" latinLnBrk="0" hangingPunct="1">
              <a:defRPr sz="1000" kern="1200" cap="all" spc="2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D39607A7-8386-47DB-8578-DDEDD194E5D4}" type="slidenum">
              <a:rPr lang="en-GB" noProof="0" smtClean="0"/>
              <a:pPr/>
              <a:t>‹#›</a:t>
            </a:fld>
            <a:endParaRPr lang="en-GB" noProof="0"/>
          </a:p>
        </p:txBody>
      </p:sp>
    </p:spTree>
    <p:extLst>
      <p:ext uri="{BB962C8B-B14F-4D97-AF65-F5344CB8AC3E}">
        <p14:creationId xmlns:p14="http://schemas.microsoft.com/office/powerpoint/2010/main" val="1283764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p:txBody>
          <a:bodyPr rtlCol="0"/>
          <a:lstStyle>
            <a:lvl1pPr algn="ctr">
              <a:defRPr/>
            </a:lvl1pPr>
          </a:lstStyle>
          <a:p>
            <a:pPr rtl="0"/>
            <a:r>
              <a:rPr lang="en-US" noProof="0"/>
              <a:t>Click to edit Master title style</a:t>
            </a:r>
            <a:endParaRPr lang="en-GB" noProof="0"/>
          </a:p>
        </p:txBody>
      </p:sp>
      <p:sp>
        <p:nvSpPr>
          <p:cNvPr id="14" name="Picture Placeholder 13">
            <a:extLst>
              <a:ext uri="{FF2B5EF4-FFF2-40B4-BE49-F238E27FC236}">
                <a16:creationId xmlns:a16="http://schemas.microsoft.com/office/drawing/2014/main" id="{BC50FC60-9736-40BD-8EF0-51BD04771675}"/>
              </a:ext>
            </a:extLst>
          </p:cNvPr>
          <p:cNvSpPr>
            <a:spLocks noGrp="1"/>
          </p:cNvSpPr>
          <p:nvPr>
            <p:ph type="pic" sz="quarter" idx="13"/>
          </p:nvPr>
        </p:nvSpPr>
        <p:spPr>
          <a:xfrm>
            <a:off x="1166813" y="2479675"/>
            <a:ext cx="1587500" cy="2330450"/>
          </a:xfrm>
        </p:spPr>
        <p:txBody>
          <a:bodyPr rtlCol="0"/>
          <a:lstStyle/>
          <a:p>
            <a:pPr rtl="0"/>
            <a:r>
              <a:rPr lang="en-US" noProof="0"/>
              <a:t>Click icon to add picture</a:t>
            </a:r>
            <a:endParaRPr lang="en-GB" noProof="0"/>
          </a:p>
        </p:txBody>
      </p:sp>
      <p:sp>
        <p:nvSpPr>
          <p:cNvPr id="15" name="Picture Placeholder 13">
            <a:extLst>
              <a:ext uri="{FF2B5EF4-FFF2-40B4-BE49-F238E27FC236}">
                <a16:creationId xmlns:a16="http://schemas.microsoft.com/office/drawing/2014/main" id="{7D564077-E600-44C8-B691-00C1C3ECC1C6}"/>
              </a:ext>
            </a:extLst>
          </p:cNvPr>
          <p:cNvSpPr>
            <a:spLocks noGrp="1"/>
          </p:cNvSpPr>
          <p:nvPr>
            <p:ph type="pic" sz="quarter" idx="14"/>
          </p:nvPr>
        </p:nvSpPr>
        <p:spPr>
          <a:xfrm>
            <a:off x="3228885" y="2479675"/>
            <a:ext cx="1587500" cy="2330450"/>
          </a:xfrm>
        </p:spPr>
        <p:txBody>
          <a:bodyPr rtlCol="0"/>
          <a:lstStyle/>
          <a:p>
            <a:pPr rtl="0"/>
            <a:r>
              <a:rPr lang="en-US" noProof="0"/>
              <a:t>Click icon to add picture</a:t>
            </a:r>
            <a:endParaRPr lang="en-GB" noProof="0"/>
          </a:p>
        </p:txBody>
      </p:sp>
      <p:sp>
        <p:nvSpPr>
          <p:cNvPr id="16" name="Picture Placeholder 13">
            <a:extLst>
              <a:ext uri="{FF2B5EF4-FFF2-40B4-BE49-F238E27FC236}">
                <a16:creationId xmlns:a16="http://schemas.microsoft.com/office/drawing/2014/main" id="{5EF6670B-24A6-4EC1-AB19-83414A6BFC81}"/>
              </a:ext>
            </a:extLst>
          </p:cNvPr>
          <p:cNvSpPr>
            <a:spLocks noGrp="1"/>
          </p:cNvSpPr>
          <p:nvPr>
            <p:ph type="pic" sz="quarter" idx="15"/>
          </p:nvPr>
        </p:nvSpPr>
        <p:spPr>
          <a:xfrm>
            <a:off x="5302249" y="2479675"/>
            <a:ext cx="1587500" cy="2330450"/>
          </a:xfrm>
        </p:spPr>
        <p:txBody>
          <a:bodyPr rtlCol="0"/>
          <a:lstStyle/>
          <a:p>
            <a:pPr rtl="0"/>
            <a:r>
              <a:rPr lang="en-US" noProof="0"/>
              <a:t>Click icon to add picture</a:t>
            </a:r>
            <a:endParaRPr lang="en-GB" noProof="0"/>
          </a:p>
        </p:txBody>
      </p:sp>
      <p:sp>
        <p:nvSpPr>
          <p:cNvPr id="17" name="Picture Placeholder 13">
            <a:extLst>
              <a:ext uri="{FF2B5EF4-FFF2-40B4-BE49-F238E27FC236}">
                <a16:creationId xmlns:a16="http://schemas.microsoft.com/office/drawing/2014/main" id="{DCE770BA-A562-4780-AEC9-94BC0C7C53FA}"/>
              </a:ext>
            </a:extLst>
          </p:cNvPr>
          <p:cNvSpPr>
            <a:spLocks noGrp="1"/>
          </p:cNvSpPr>
          <p:nvPr>
            <p:ph type="pic" sz="quarter" idx="16"/>
          </p:nvPr>
        </p:nvSpPr>
        <p:spPr>
          <a:xfrm>
            <a:off x="7364764" y="2479675"/>
            <a:ext cx="1587500" cy="2330450"/>
          </a:xfrm>
        </p:spPr>
        <p:txBody>
          <a:bodyPr rtlCol="0"/>
          <a:lstStyle/>
          <a:p>
            <a:pPr rtl="0"/>
            <a:r>
              <a:rPr lang="en-US" noProof="0"/>
              <a:t>Click icon to add picture</a:t>
            </a:r>
            <a:endParaRPr lang="en-GB" noProof="0"/>
          </a:p>
        </p:txBody>
      </p:sp>
      <p:sp>
        <p:nvSpPr>
          <p:cNvPr id="18" name="Picture Placeholder 13">
            <a:extLst>
              <a:ext uri="{FF2B5EF4-FFF2-40B4-BE49-F238E27FC236}">
                <a16:creationId xmlns:a16="http://schemas.microsoft.com/office/drawing/2014/main" id="{C627DB31-AE80-40F1-A5C7-E1FBE1521BD4}"/>
              </a:ext>
            </a:extLst>
          </p:cNvPr>
          <p:cNvSpPr>
            <a:spLocks noGrp="1"/>
          </p:cNvSpPr>
          <p:nvPr>
            <p:ph type="pic" sz="quarter" idx="17"/>
          </p:nvPr>
        </p:nvSpPr>
        <p:spPr>
          <a:xfrm>
            <a:off x="9437688" y="2479675"/>
            <a:ext cx="1587500" cy="2330450"/>
          </a:xfrm>
        </p:spPr>
        <p:txBody>
          <a:bodyPr rtlCol="0"/>
          <a:lstStyle/>
          <a:p>
            <a:pPr rtl="0"/>
            <a:r>
              <a:rPr lang="en-US" noProof="0"/>
              <a:t>Click icon to add picture</a:t>
            </a:r>
            <a:endParaRPr lang="en-GB" noProof="0"/>
          </a:p>
        </p:txBody>
      </p:sp>
      <p:cxnSp>
        <p:nvCxnSpPr>
          <p:cNvPr id="11" name="Straight Connector 10">
            <a:extLst>
              <a:ext uri="{FF2B5EF4-FFF2-40B4-BE49-F238E27FC236}">
                <a16:creationId xmlns:a16="http://schemas.microsoft.com/office/drawing/2014/main" id="{CDA79604-04BA-44C3-8188-694F8E9C2360}"/>
              </a:ext>
              <a:ext uri="{C183D7F6-B498-43B3-948B-1728B52AA6E4}">
                <adec:decorative xmlns:adec="http://schemas.microsoft.com/office/drawing/2017/decorative" val="1"/>
              </a:ext>
            </a:extLst>
          </p:cNvPr>
          <p:cNvCxnSpPr>
            <a:cxnSpLocks/>
          </p:cNvCxnSpPr>
          <p:nvPr userDrawn="1"/>
        </p:nvCxnSpPr>
        <p:spPr>
          <a:xfrm>
            <a:off x="5826000" y="1911592"/>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9" name="Text Placeholder 27">
            <a:extLst>
              <a:ext uri="{FF2B5EF4-FFF2-40B4-BE49-F238E27FC236}">
                <a16:creationId xmlns:a16="http://schemas.microsoft.com/office/drawing/2014/main" id="{325542BB-A1DE-421A-898F-007CCBCC1040}"/>
              </a:ext>
            </a:extLst>
          </p:cNvPr>
          <p:cNvSpPr>
            <a:spLocks noGrp="1"/>
          </p:cNvSpPr>
          <p:nvPr>
            <p:ph type="body" sz="quarter" idx="18"/>
          </p:nvPr>
        </p:nvSpPr>
        <p:spPr>
          <a:xfrm>
            <a:off x="1166813" y="5094555"/>
            <a:ext cx="1587499" cy="350292"/>
          </a:xfrm>
        </p:spPr>
        <p:txBody>
          <a:bodyPr rtlCol="0"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0" name="Text Placeholder 27">
            <a:extLst>
              <a:ext uri="{FF2B5EF4-FFF2-40B4-BE49-F238E27FC236}">
                <a16:creationId xmlns:a16="http://schemas.microsoft.com/office/drawing/2014/main" id="{95E87339-255E-4557-9768-A292ED25DBA8}"/>
              </a:ext>
            </a:extLst>
          </p:cNvPr>
          <p:cNvSpPr>
            <a:spLocks noGrp="1"/>
          </p:cNvSpPr>
          <p:nvPr>
            <p:ph type="body" sz="quarter" idx="19"/>
          </p:nvPr>
        </p:nvSpPr>
        <p:spPr>
          <a:xfrm>
            <a:off x="1166813" y="5371723"/>
            <a:ext cx="1587499" cy="350292"/>
          </a:xfrm>
        </p:spPr>
        <p:txBody>
          <a:bodyPr rtlCol="0">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1" name="Text Placeholder 27">
            <a:extLst>
              <a:ext uri="{FF2B5EF4-FFF2-40B4-BE49-F238E27FC236}">
                <a16:creationId xmlns:a16="http://schemas.microsoft.com/office/drawing/2014/main" id="{969EC781-370F-41FC-AD76-0728B465E512}"/>
              </a:ext>
            </a:extLst>
          </p:cNvPr>
          <p:cNvSpPr>
            <a:spLocks noGrp="1"/>
          </p:cNvSpPr>
          <p:nvPr>
            <p:ph type="body" sz="quarter" idx="20"/>
          </p:nvPr>
        </p:nvSpPr>
        <p:spPr>
          <a:xfrm>
            <a:off x="3228885" y="5094555"/>
            <a:ext cx="1587499" cy="350292"/>
          </a:xfrm>
        </p:spPr>
        <p:txBody>
          <a:bodyPr rtlCol="0"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2" name="Text Placeholder 27">
            <a:extLst>
              <a:ext uri="{FF2B5EF4-FFF2-40B4-BE49-F238E27FC236}">
                <a16:creationId xmlns:a16="http://schemas.microsoft.com/office/drawing/2014/main" id="{50C960BB-D9A3-417D-87D9-E93363FB5850}"/>
              </a:ext>
            </a:extLst>
          </p:cNvPr>
          <p:cNvSpPr>
            <a:spLocks noGrp="1"/>
          </p:cNvSpPr>
          <p:nvPr>
            <p:ph type="body" sz="quarter" idx="21"/>
          </p:nvPr>
        </p:nvSpPr>
        <p:spPr>
          <a:xfrm>
            <a:off x="3228885" y="5371723"/>
            <a:ext cx="1587499" cy="350292"/>
          </a:xfrm>
        </p:spPr>
        <p:txBody>
          <a:bodyPr rtlCol="0">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3" name="Text Placeholder 27">
            <a:extLst>
              <a:ext uri="{FF2B5EF4-FFF2-40B4-BE49-F238E27FC236}">
                <a16:creationId xmlns:a16="http://schemas.microsoft.com/office/drawing/2014/main" id="{714B566C-453D-4E47-8BE0-2EF7145AD3AF}"/>
              </a:ext>
            </a:extLst>
          </p:cNvPr>
          <p:cNvSpPr>
            <a:spLocks noGrp="1"/>
          </p:cNvSpPr>
          <p:nvPr>
            <p:ph type="body" sz="quarter" idx="22"/>
          </p:nvPr>
        </p:nvSpPr>
        <p:spPr>
          <a:xfrm>
            <a:off x="5302249" y="5094555"/>
            <a:ext cx="1587499" cy="350292"/>
          </a:xfrm>
        </p:spPr>
        <p:txBody>
          <a:bodyPr rtlCol="0"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4" name="Text Placeholder 27">
            <a:extLst>
              <a:ext uri="{FF2B5EF4-FFF2-40B4-BE49-F238E27FC236}">
                <a16:creationId xmlns:a16="http://schemas.microsoft.com/office/drawing/2014/main" id="{8C9D423F-AE1B-476A-AC7E-F34CE6ABFA31}"/>
              </a:ext>
            </a:extLst>
          </p:cNvPr>
          <p:cNvSpPr>
            <a:spLocks noGrp="1"/>
          </p:cNvSpPr>
          <p:nvPr>
            <p:ph type="body" sz="quarter" idx="23"/>
          </p:nvPr>
        </p:nvSpPr>
        <p:spPr>
          <a:xfrm>
            <a:off x="5302249" y="5371723"/>
            <a:ext cx="1587499" cy="350292"/>
          </a:xfrm>
        </p:spPr>
        <p:txBody>
          <a:bodyPr rtlCol="0">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5" name="Text Placeholder 27">
            <a:extLst>
              <a:ext uri="{FF2B5EF4-FFF2-40B4-BE49-F238E27FC236}">
                <a16:creationId xmlns:a16="http://schemas.microsoft.com/office/drawing/2014/main" id="{F25DCDC4-ECAE-47AB-8ED3-07D8D33BF181}"/>
              </a:ext>
            </a:extLst>
          </p:cNvPr>
          <p:cNvSpPr>
            <a:spLocks noGrp="1"/>
          </p:cNvSpPr>
          <p:nvPr>
            <p:ph type="body" sz="quarter" idx="24"/>
          </p:nvPr>
        </p:nvSpPr>
        <p:spPr>
          <a:xfrm>
            <a:off x="7364765" y="5094555"/>
            <a:ext cx="1587499" cy="350292"/>
          </a:xfrm>
        </p:spPr>
        <p:txBody>
          <a:bodyPr rtlCol="0"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6" name="Text Placeholder 27">
            <a:extLst>
              <a:ext uri="{FF2B5EF4-FFF2-40B4-BE49-F238E27FC236}">
                <a16:creationId xmlns:a16="http://schemas.microsoft.com/office/drawing/2014/main" id="{1A7D8398-681A-475F-9624-02EFB0099D50}"/>
              </a:ext>
            </a:extLst>
          </p:cNvPr>
          <p:cNvSpPr>
            <a:spLocks noGrp="1"/>
          </p:cNvSpPr>
          <p:nvPr>
            <p:ph type="body" sz="quarter" idx="25"/>
          </p:nvPr>
        </p:nvSpPr>
        <p:spPr>
          <a:xfrm>
            <a:off x="7364765" y="5371723"/>
            <a:ext cx="1587499" cy="350292"/>
          </a:xfrm>
        </p:spPr>
        <p:txBody>
          <a:bodyPr rtlCol="0">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7" name="Text Placeholder 27">
            <a:extLst>
              <a:ext uri="{FF2B5EF4-FFF2-40B4-BE49-F238E27FC236}">
                <a16:creationId xmlns:a16="http://schemas.microsoft.com/office/drawing/2014/main" id="{9692C358-06E1-468E-90F8-9F5F3918233E}"/>
              </a:ext>
            </a:extLst>
          </p:cNvPr>
          <p:cNvSpPr>
            <a:spLocks noGrp="1"/>
          </p:cNvSpPr>
          <p:nvPr>
            <p:ph type="body" sz="quarter" idx="26"/>
          </p:nvPr>
        </p:nvSpPr>
        <p:spPr>
          <a:xfrm>
            <a:off x="9437688" y="5094555"/>
            <a:ext cx="1587499" cy="350292"/>
          </a:xfrm>
        </p:spPr>
        <p:txBody>
          <a:bodyPr rtlCol="0"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28" name="Text Placeholder 27">
            <a:extLst>
              <a:ext uri="{FF2B5EF4-FFF2-40B4-BE49-F238E27FC236}">
                <a16:creationId xmlns:a16="http://schemas.microsoft.com/office/drawing/2014/main" id="{2167CC03-B865-47EB-83C3-CA5CDC584C0F}"/>
              </a:ext>
            </a:extLst>
          </p:cNvPr>
          <p:cNvSpPr>
            <a:spLocks noGrp="1"/>
          </p:cNvSpPr>
          <p:nvPr>
            <p:ph type="body" sz="quarter" idx="27"/>
          </p:nvPr>
        </p:nvSpPr>
        <p:spPr>
          <a:xfrm>
            <a:off x="9437688" y="5371723"/>
            <a:ext cx="1587499" cy="350292"/>
          </a:xfrm>
        </p:spPr>
        <p:txBody>
          <a:bodyPr rtlCol="0">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rtl="0"/>
            <a:r>
              <a:rPr lang="en-US" noProof="0"/>
              <a:t>Click to edit Master text styles</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rtlCol="0"/>
          <a:lstStyle>
            <a:lvl1pPr>
              <a:defRPr/>
            </a:lvl1pPr>
          </a:lstStyle>
          <a:p>
            <a:pPr rtl="0"/>
            <a:r>
              <a:rPr lang="en-GB" noProof="0"/>
              <a:t>20XX</a:t>
            </a:r>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1885303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4AEE3-6C7B-402E-B26D-1D079D78D307}"/>
              </a:ext>
            </a:extLst>
          </p:cNvPr>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B1101641-6BDA-433D-9393-1DDACE06701C}"/>
              </a:ext>
            </a:extLst>
          </p:cNvPr>
          <p:cNvSpPr>
            <a:spLocks noGrp="1"/>
          </p:cNvSpPr>
          <p:nvPr>
            <p:ph sz="half" idx="1"/>
          </p:nvPr>
        </p:nvSpPr>
        <p:spPr>
          <a:xfrm>
            <a:off x="989400" y="1685925"/>
            <a:ext cx="4928400" cy="4092575"/>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Content Placeholder 3">
            <a:extLst>
              <a:ext uri="{FF2B5EF4-FFF2-40B4-BE49-F238E27FC236}">
                <a16:creationId xmlns:a16="http://schemas.microsoft.com/office/drawing/2014/main" id="{DB8F8D2A-A489-488D-B1E1-23F36D3E95C7}"/>
              </a:ext>
            </a:extLst>
          </p:cNvPr>
          <p:cNvSpPr>
            <a:spLocks noGrp="1"/>
          </p:cNvSpPr>
          <p:nvPr>
            <p:ph sz="half" idx="2"/>
          </p:nvPr>
        </p:nvSpPr>
        <p:spPr>
          <a:xfrm>
            <a:off x="6274202" y="1685925"/>
            <a:ext cx="4928400" cy="4092575"/>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Date Placeholder 4">
            <a:extLst>
              <a:ext uri="{FF2B5EF4-FFF2-40B4-BE49-F238E27FC236}">
                <a16:creationId xmlns:a16="http://schemas.microsoft.com/office/drawing/2014/main" id="{1CA242E8-AEEF-4BBD-94E9-86F89D69522C}"/>
              </a:ext>
            </a:extLst>
          </p:cNvPr>
          <p:cNvSpPr>
            <a:spLocks noGrp="1"/>
          </p:cNvSpPr>
          <p:nvPr>
            <p:ph type="dt" sz="half" idx="10"/>
          </p:nvPr>
        </p:nvSpPr>
        <p:spPr/>
        <p:txBody>
          <a:bodyPr rtlCol="0"/>
          <a:lstStyle>
            <a:lvl1pPr>
              <a:defRPr/>
            </a:lvl1pPr>
          </a:lstStyle>
          <a:p>
            <a:pPr rtl="0"/>
            <a:r>
              <a:rPr lang="en-GB" noProof="0"/>
              <a:t>20XX</a:t>
            </a:r>
          </a:p>
        </p:txBody>
      </p:sp>
      <p:sp>
        <p:nvSpPr>
          <p:cNvPr id="6" name="Footer Placeholder 5">
            <a:extLst>
              <a:ext uri="{FF2B5EF4-FFF2-40B4-BE49-F238E27FC236}">
                <a16:creationId xmlns:a16="http://schemas.microsoft.com/office/drawing/2014/main" id="{BD58D2CA-06C9-412D-A5D6-F97DDBBB03DB}"/>
              </a:ext>
            </a:extLst>
          </p:cNvPr>
          <p:cNvSpPr>
            <a:spLocks noGrp="1"/>
          </p:cNvSpPr>
          <p:nvPr>
            <p:ph type="ftr" sz="quarter" idx="11"/>
          </p:nvPr>
        </p:nvSpPr>
        <p:spPr/>
        <p:txBody>
          <a:bodyPr rtlCol="0"/>
          <a:lstStyle/>
          <a:p>
            <a:pPr rtl="0"/>
            <a:endParaRPr lang="en-GB" noProof="0"/>
          </a:p>
        </p:txBody>
      </p:sp>
      <p:sp>
        <p:nvSpPr>
          <p:cNvPr id="7" name="Slide Number Placeholder 6">
            <a:extLst>
              <a:ext uri="{FF2B5EF4-FFF2-40B4-BE49-F238E27FC236}">
                <a16:creationId xmlns:a16="http://schemas.microsoft.com/office/drawing/2014/main" id="{021A80D9-E04B-47BF-80DA-01E68346A51C}"/>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2730545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2251-8A4B-463E-982B-C657C3810F36}"/>
              </a:ext>
            </a:extLst>
          </p:cNvPr>
          <p:cNvSpPr>
            <a:spLocks noGrp="1"/>
          </p:cNvSpPr>
          <p:nvPr>
            <p:ph type="title"/>
          </p:nvPr>
        </p:nvSpPr>
        <p:spPr>
          <a:xfrm>
            <a:off x="989400" y="395289"/>
            <a:ext cx="10213200" cy="1112836"/>
          </a:xfrm>
        </p:spPr>
        <p:txBody>
          <a:bodyPr rtlCol="0"/>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61C74D5E-AC0B-46BF-8840-61CC89C3B6BE}"/>
              </a:ext>
            </a:extLst>
          </p:cNvPr>
          <p:cNvSpPr>
            <a:spLocks noGrp="1"/>
          </p:cNvSpPr>
          <p:nvPr>
            <p:ph type="body" idx="1"/>
          </p:nvPr>
        </p:nvSpPr>
        <p:spPr>
          <a:xfrm>
            <a:off x="989399" y="1736732"/>
            <a:ext cx="4928400" cy="661912"/>
          </a:xfrm>
        </p:spPr>
        <p:txBody>
          <a:bodyPr rtlCol="0"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a:extLst>
              <a:ext uri="{FF2B5EF4-FFF2-40B4-BE49-F238E27FC236}">
                <a16:creationId xmlns:a16="http://schemas.microsoft.com/office/drawing/2014/main" id="{901A0738-7A90-4A35-AB98-9656D6187286}"/>
              </a:ext>
            </a:extLst>
          </p:cNvPr>
          <p:cNvSpPr>
            <a:spLocks noGrp="1"/>
          </p:cNvSpPr>
          <p:nvPr>
            <p:ph sz="half" idx="2"/>
          </p:nvPr>
        </p:nvSpPr>
        <p:spPr>
          <a:xfrm>
            <a:off x="989400" y="2431256"/>
            <a:ext cx="4928400" cy="3347244"/>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Text Placeholder 4">
            <a:extLst>
              <a:ext uri="{FF2B5EF4-FFF2-40B4-BE49-F238E27FC236}">
                <a16:creationId xmlns:a16="http://schemas.microsoft.com/office/drawing/2014/main" id="{5DADFE01-1BA7-4288-9355-8B2B508BE582}"/>
              </a:ext>
            </a:extLst>
          </p:cNvPr>
          <p:cNvSpPr>
            <a:spLocks noGrp="1"/>
          </p:cNvSpPr>
          <p:nvPr>
            <p:ph type="body" sz="quarter" idx="3"/>
          </p:nvPr>
        </p:nvSpPr>
        <p:spPr>
          <a:xfrm>
            <a:off x="6274200" y="1736732"/>
            <a:ext cx="4928400" cy="662400"/>
          </a:xfrm>
        </p:spPr>
        <p:txBody>
          <a:bodyPr rtlCol="0"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6" name="Content Placeholder 5">
            <a:extLst>
              <a:ext uri="{FF2B5EF4-FFF2-40B4-BE49-F238E27FC236}">
                <a16:creationId xmlns:a16="http://schemas.microsoft.com/office/drawing/2014/main" id="{F7D49F77-6C55-47AC-B1AE-5D9906DBD7F6}"/>
              </a:ext>
            </a:extLst>
          </p:cNvPr>
          <p:cNvSpPr>
            <a:spLocks noGrp="1"/>
          </p:cNvSpPr>
          <p:nvPr>
            <p:ph sz="quarter" idx="4"/>
          </p:nvPr>
        </p:nvSpPr>
        <p:spPr>
          <a:xfrm>
            <a:off x="6274200" y="2431257"/>
            <a:ext cx="4928400" cy="3347244"/>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7" name="Date Placeholder 6">
            <a:extLst>
              <a:ext uri="{FF2B5EF4-FFF2-40B4-BE49-F238E27FC236}">
                <a16:creationId xmlns:a16="http://schemas.microsoft.com/office/drawing/2014/main" id="{21D8EF53-AF86-47E8-83DC-8C419847A639}"/>
              </a:ext>
            </a:extLst>
          </p:cNvPr>
          <p:cNvSpPr>
            <a:spLocks noGrp="1"/>
          </p:cNvSpPr>
          <p:nvPr>
            <p:ph type="dt" sz="half" idx="10"/>
          </p:nvPr>
        </p:nvSpPr>
        <p:spPr/>
        <p:txBody>
          <a:bodyPr rtlCol="0"/>
          <a:lstStyle>
            <a:lvl1pPr>
              <a:defRPr/>
            </a:lvl1pPr>
          </a:lstStyle>
          <a:p>
            <a:pPr rtl="0"/>
            <a:r>
              <a:rPr lang="en-GB" noProof="0"/>
              <a:t>20XX</a:t>
            </a:r>
          </a:p>
        </p:txBody>
      </p:sp>
      <p:sp>
        <p:nvSpPr>
          <p:cNvPr id="8" name="Footer Placeholder 7">
            <a:extLst>
              <a:ext uri="{FF2B5EF4-FFF2-40B4-BE49-F238E27FC236}">
                <a16:creationId xmlns:a16="http://schemas.microsoft.com/office/drawing/2014/main" id="{5C01D653-ED9A-46D3-A97F-B5FA1DAE6CA9}"/>
              </a:ext>
            </a:extLst>
          </p:cNvPr>
          <p:cNvSpPr>
            <a:spLocks noGrp="1"/>
          </p:cNvSpPr>
          <p:nvPr>
            <p:ph type="ftr" sz="quarter" idx="11"/>
          </p:nvPr>
        </p:nvSpPr>
        <p:spPr/>
        <p:txBody>
          <a:bodyPr rtlCol="0"/>
          <a:lstStyle/>
          <a:p>
            <a:pPr rtl="0"/>
            <a:endParaRPr lang="en-GB" noProof="0"/>
          </a:p>
        </p:txBody>
      </p:sp>
      <p:sp>
        <p:nvSpPr>
          <p:cNvPr id="9" name="Slide Number Placeholder 8">
            <a:extLst>
              <a:ext uri="{FF2B5EF4-FFF2-40B4-BE49-F238E27FC236}">
                <a16:creationId xmlns:a16="http://schemas.microsoft.com/office/drawing/2014/main" id="{CC5B9B66-64EA-4022-BD96-ECF2A80CE2F0}"/>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4185498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2251-8A4B-463E-982B-C657C3810F36}"/>
              </a:ext>
            </a:extLst>
          </p:cNvPr>
          <p:cNvSpPr>
            <a:spLocks noGrp="1"/>
          </p:cNvSpPr>
          <p:nvPr>
            <p:ph type="title"/>
          </p:nvPr>
        </p:nvSpPr>
        <p:spPr>
          <a:xfrm>
            <a:off x="989400" y="395289"/>
            <a:ext cx="10213200" cy="1112836"/>
          </a:xfrm>
        </p:spPr>
        <p:txBody>
          <a:bodyPr rtlCol="0"/>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61C74D5E-AC0B-46BF-8840-61CC89C3B6BE}"/>
              </a:ext>
            </a:extLst>
          </p:cNvPr>
          <p:cNvSpPr>
            <a:spLocks noGrp="1"/>
          </p:cNvSpPr>
          <p:nvPr>
            <p:ph type="body" idx="1"/>
          </p:nvPr>
        </p:nvSpPr>
        <p:spPr>
          <a:xfrm>
            <a:off x="989399" y="1736732"/>
            <a:ext cx="2971400" cy="661912"/>
          </a:xfrm>
        </p:spPr>
        <p:txBody>
          <a:bodyPr rtlCol="0"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a:extLst>
              <a:ext uri="{FF2B5EF4-FFF2-40B4-BE49-F238E27FC236}">
                <a16:creationId xmlns:a16="http://schemas.microsoft.com/office/drawing/2014/main" id="{901A0738-7A90-4A35-AB98-9656D6187286}"/>
              </a:ext>
            </a:extLst>
          </p:cNvPr>
          <p:cNvSpPr>
            <a:spLocks noGrp="1"/>
          </p:cNvSpPr>
          <p:nvPr>
            <p:ph sz="half" idx="2"/>
          </p:nvPr>
        </p:nvSpPr>
        <p:spPr>
          <a:xfrm>
            <a:off x="989400" y="2431256"/>
            <a:ext cx="2971400" cy="3632750"/>
          </a:xfrm>
        </p:spPr>
        <p:txBody>
          <a:bodyPr rtlCol="0">
            <a:noAutofit/>
          </a:bodyPr>
          <a:lstStyle>
            <a:lvl1pPr>
              <a:defRPr sz="1600"/>
            </a:lvl1pPr>
            <a:lvl2pPr>
              <a:defRPr sz="1600"/>
            </a:lvl2pPr>
            <a:lvl3pPr>
              <a:defRPr sz="1600"/>
            </a:lvl3pPr>
            <a:lvl4pPr>
              <a:defRPr sz="1600"/>
            </a:lvl4pPr>
            <a:lvl5pPr>
              <a:defRPr sz="16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Text Placeholder 4">
            <a:extLst>
              <a:ext uri="{FF2B5EF4-FFF2-40B4-BE49-F238E27FC236}">
                <a16:creationId xmlns:a16="http://schemas.microsoft.com/office/drawing/2014/main" id="{5DADFE01-1BA7-4288-9355-8B2B508BE582}"/>
              </a:ext>
            </a:extLst>
          </p:cNvPr>
          <p:cNvSpPr>
            <a:spLocks noGrp="1"/>
          </p:cNvSpPr>
          <p:nvPr>
            <p:ph type="body" sz="quarter" idx="3"/>
          </p:nvPr>
        </p:nvSpPr>
        <p:spPr>
          <a:xfrm>
            <a:off x="4610300" y="1756025"/>
            <a:ext cx="2971400" cy="662400"/>
          </a:xfrm>
        </p:spPr>
        <p:txBody>
          <a:bodyPr rtlCol="0"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6" name="Content Placeholder 5">
            <a:extLst>
              <a:ext uri="{FF2B5EF4-FFF2-40B4-BE49-F238E27FC236}">
                <a16:creationId xmlns:a16="http://schemas.microsoft.com/office/drawing/2014/main" id="{F7D49F77-6C55-47AC-B1AE-5D9906DBD7F6}"/>
              </a:ext>
            </a:extLst>
          </p:cNvPr>
          <p:cNvSpPr>
            <a:spLocks noGrp="1"/>
          </p:cNvSpPr>
          <p:nvPr>
            <p:ph sz="quarter" idx="4"/>
          </p:nvPr>
        </p:nvSpPr>
        <p:spPr>
          <a:xfrm>
            <a:off x="4610300" y="2450550"/>
            <a:ext cx="2971400" cy="3632750"/>
          </a:xfrm>
        </p:spPr>
        <p:txBody>
          <a:bodyPr rtlCol="0">
            <a:noAutofit/>
          </a:bodyPr>
          <a:lstStyle>
            <a:lvl1pPr>
              <a:defRPr sz="1600"/>
            </a:lvl1pPr>
            <a:lvl2pPr>
              <a:defRPr sz="1600"/>
            </a:lvl2pPr>
            <a:lvl3pPr>
              <a:defRPr sz="1600"/>
            </a:lvl3pPr>
            <a:lvl4pPr>
              <a:defRPr sz="1600"/>
            </a:lvl4pPr>
            <a:lvl5pPr>
              <a:defRPr sz="16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0" name="Text Placeholder 4">
            <a:extLst>
              <a:ext uri="{FF2B5EF4-FFF2-40B4-BE49-F238E27FC236}">
                <a16:creationId xmlns:a16="http://schemas.microsoft.com/office/drawing/2014/main" id="{65563541-7DAA-4F84-BBAB-31C12F6AE981}"/>
              </a:ext>
            </a:extLst>
          </p:cNvPr>
          <p:cNvSpPr>
            <a:spLocks noGrp="1"/>
          </p:cNvSpPr>
          <p:nvPr>
            <p:ph type="body" sz="quarter" idx="13"/>
          </p:nvPr>
        </p:nvSpPr>
        <p:spPr>
          <a:xfrm>
            <a:off x="8231200" y="1756025"/>
            <a:ext cx="2971400" cy="662400"/>
          </a:xfrm>
        </p:spPr>
        <p:txBody>
          <a:bodyPr rtlCol="0"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1" name="Content Placeholder 5">
            <a:extLst>
              <a:ext uri="{FF2B5EF4-FFF2-40B4-BE49-F238E27FC236}">
                <a16:creationId xmlns:a16="http://schemas.microsoft.com/office/drawing/2014/main" id="{AE3321C3-E759-4DD7-BFA1-2E724B8DDBF0}"/>
              </a:ext>
            </a:extLst>
          </p:cNvPr>
          <p:cNvSpPr>
            <a:spLocks noGrp="1"/>
          </p:cNvSpPr>
          <p:nvPr>
            <p:ph sz="quarter" idx="14"/>
          </p:nvPr>
        </p:nvSpPr>
        <p:spPr>
          <a:xfrm>
            <a:off x="8231200" y="2450550"/>
            <a:ext cx="2971400" cy="3632750"/>
          </a:xfrm>
        </p:spPr>
        <p:txBody>
          <a:bodyPr rtlCol="0">
            <a:noAutofit/>
          </a:bodyPr>
          <a:lstStyle>
            <a:lvl1pPr>
              <a:defRPr sz="1600"/>
            </a:lvl1pPr>
            <a:lvl2pPr>
              <a:defRPr sz="1600"/>
            </a:lvl2pPr>
            <a:lvl3pPr>
              <a:defRPr sz="1600"/>
            </a:lvl3pPr>
            <a:lvl4pPr>
              <a:defRPr sz="1600"/>
            </a:lvl4pPr>
            <a:lvl5pPr>
              <a:defRPr sz="16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7" name="Date Placeholder 6">
            <a:extLst>
              <a:ext uri="{FF2B5EF4-FFF2-40B4-BE49-F238E27FC236}">
                <a16:creationId xmlns:a16="http://schemas.microsoft.com/office/drawing/2014/main" id="{21D8EF53-AF86-47E8-83DC-8C419847A639}"/>
              </a:ext>
            </a:extLst>
          </p:cNvPr>
          <p:cNvSpPr>
            <a:spLocks noGrp="1"/>
          </p:cNvSpPr>
          <p:nvPr>
            <p:ph type="dt" sz="half" idx="10"/>
          </p:nvPr>
        </p:nvSpPr>
        <p:spPr/>
        <p:txBody>
          <a:bodyPr rtlCol="0"/>
          <a:lstStyle>
            <a:lvl1pPr>
              <a:defRPr/>
            </a:lvl1pPr>
          </a:lstStyle>
          <a:p>
            <a:pPr rtl="0"/>
            <a:r>
              <a:rPr lang="en-GB" noProof="0"/>
              <a:t>20XX</a:t>
            </a:r>
          </a:p>
        </p:txBody>
      </p:sp>
      <p:sp>
        <p:nvSpPr>
          <p:cNvPr id="8" name="Footer Placeholder 7">
            <a:extLst>
              <a:ext uri="{FF2B5EF4-FFF2-40B4-BE49-F238E27FC236}">
                <a16:creationId xmlns:a16="http://schemas.microsoft.com/office/drawing/2014/main" id="{5C01D653-ED9A-46D3-A97F-B5FA1DAE6CA9}"/>
              </a:ext>
            </a:extLst>
          </p:cNvPr>
          <p:cNvSpPr>
            <a:spLocks noGrp="1"/>
          </p:cNvSpPr>
          <p:nvPr>
            <p:ph type="ftr" sz="quarter" idx="11"/>
          </p:nvPr>
        </p:nvSpPr>
        <p:spPr/>
        <p:txBody>
          <a:bodyPr rtlCol="0"/>
          <a:lstStyle/>
          <a:p>
            <a:pPr rtl="0"/>
            <a:endParaRPr lang="en-GB" noProof="0"/>
          </a:p>
        </p:txBody>
      </p:sp>
      <p:sp>
        <p:nvSpPr>
          <p:cNvPr id="9" name="Slide Number Placeholder 8">
            <a:extLst>
              <a:ext uri="{FF2B5EF4-FFF2-40B4-BE49-F238E27FC236}">
                <a16:creationId xmlns:a16="http://schemas.microsoft.com/office/drawing/2014/main" id="{CC5B9B66-64EA-4022-BD96-ECF2A80CE2F0}"/>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1936496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910FDC-FCA3-4F39-AC3F-821172639127}"/>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2937" y="0"/>
            <a:ext cx="386715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bg1">
                  <a:alpha val="20000"/>
                </a:schemeClr>
              </a:solidFill>
            </a:endParaRPr>
          </a:p>
        </p:txBody>
      </p:sp>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4318001" y="536573"/>
            <a:ext cx="7424950" cy="1453003"/>
          </a:xfrm>
        </p:spPr>
        <p:txBody>
          <a:bodyPr rtlCol="0"/>
          <a:lstStyle>
            <a:lvl1pPr algn="ctr">
              <a:defRPr/>
            </a:lvl1pPr>
          </a:lstStyle>
          <a:p>
            <a:pPr rtl="0"/>
            <a:r>
              <a:rPr lang="en-US" noProof="0"/>
              <a:t>Click to edit Master title style</a:t>
            </a:r>
            <a:endParaRPr lang="en-GB" noProof="0"/>
          </a:p>
        </p:txBody>
      </p:sp>
      <p:sp>
        <p:nvSpPr>
          <p:cNvPr id="11" name="Picture Placeholder 10">
            <a:extLst>
              <a:ext uri="{FF2B5EF4-FFF2-40B4-BE49-F238E27FC236}">
                <a16:creationId xmlns:a16="http://schemas.microsoft.com/office/drawing/2014/main" id="{6F0F278F-99B1-49C2-968B-C983DF8121A9}"/>
              </a:ext>
            </a:extLst>
          </p:cNvPr>
          <p:cNvSpPr>
            <a:spLocks noGrp="1"/>
          </p:cNvSpPr>
          <p:nvPr>
            <p:ph type="pic" sz="quarter" idx="14"/>
          </p:nvPr>
        </p:nvSpPr>
        <p:spPr>
          <a:xfrm>
            <a:off x="627063" y="536575"/>
            <a:ext cx="2616200" cy="1743075"/>
          </a:xfrm>
        </p:spPr>
        <p:txBody>
          <a:bodyPr rtlCol="0"/>
          <a:lstStyle/>
          <a:p>
            <a:pPr rtl="0"/>
            <a:r>
              <a:rPr lang="en-US" noProof="0"/>
              <a:t>Click icon to add picture</a:t>
            </a:r>
            <a:endParaRPr lang="en-GB" noProof="0"/>
          </a:p>
        </p:txBody>
      </p:sp>
      <p:sp>
        <p:nvSpPr>
          <p:cNvPr id="207" name="Picture Placeholder 10">
            <a:extLst>
              <a:ext uri="{FF2B5EF4-FFF2-40B4-BE49-F238E27FC236}">
                <a16:creationId xmlns:a16="http://schemas.microsoft.com/office/drawing/2014/main" id="{524BD50E-995A-4DB3-8E0A-E7F1FC636936}"/>
              </a:ext>
            </a:extLst>
          </p:cNvPr>
          <p:cNvSpPr>
            <a:spLocks noGrp="1"/>
          </p:cNvSpPr>
          <p:nvPr>
            <p:ph type="pic" sz="quarter" idx="15"/>
          </p:nvPr>
        </p:nvSpPr>
        <p:spPr>
          <a:xfrm>
            <a:off x="616853" y="2557090"/>
            <a:ext cx="2616200" cy="1743075"/>
          </a:xfrm>
        </p:spPr>
        <p:txBody>
          <a:bodyPr rtlCol="0"/>
          <a:lstStyle/>
          <a:p>
            <a:pPr rtl="0"/>
            <a:r>
              <a:rPr lang="en-US" noProof="0"/>
              <a:t>Click icon to add picture</a:t>
            </a:r>
            <a:endParaRPr lang="en-GB" noProof="0"/>
          </a:p>
        </p:txBody>
      </p:sp>
      <p:sp>
        <p:nvSpPr>
          <p:cNvPr id="208" name="Picture Placeholder 10">
            <a:extLst>
              <a:ext uri="{FF2B5EF4-FFF2-40B4-BE49-F238E27FC236}">
                <a16:creationId xmlns:a16="http://schemas.microsoft.com/office/drawing/2014/main" id="{ABAB6489-3F37-4A20-8777-093046E5C82D}"/>
              </a:ext>
            </a:extLst>
          </p:cNvPr>
          <p:cNvSpPr>
            <a:spLocks noGrp="1"/>
          </p:cNvSpPr>
          <p:nvPr>
            <p:ph type="pic" sz="quarter" idx="16"/>
          </p:nvPr>
        </p:nvSpPr>
        <p:spPr>
          <a:xfrm>
            <a:off x="627063" y="4576347"/>
            <a:ext cx="2616200" cy="1743075"/>
          </a:xfrm>
        </p:spPr>
        <p:txBody>
          <a:bodyPr rtlCol="0"/>
          <a:lstStyle/>
          <a:p>
            <a:pPr rtl="0"/>
            <a:r>
              <a:rPr lang="en-US" noProof="0"/>
              <a:t>Click icon to add picture</a:t>
            </a:r>
            <a:endParaRPr lang="en-GB" noProof="0"/>
          </a:p>
        </p:txBody>
      </p:sp>
      <p:sp>
        <p:nvSpPr>
          <p:cNvPr id="7" name="Text Placeholder 6">
            <a:extLst>
              <a:ext uri="{FF2B5EF4-FFF2-40B4-BE49-F238E27FC236}">
                <a16:creationId xmlns:a16="http://schemas.microsoft.com/office/drawing/2014/main" id="{92523157-52E2-4F89-B3C9-EA9FE7914BAB}"/>
              </a:ext>
            </a:extLst>
          </p:cNvPr>
          <p:cNvSpPr>
            <a:spLocks noGrp="1"/>
          </p:cNvSpPr>
          <p:nvPr>
            <p:ph type="body" sz="quarter" idx="17" hasCustomPrompt="1"/>
          </p:nvPr>
        </p:nvSpPr>
        <p:spPr>
          <a:xfrm>
            <a:off x="4864100" y="2876550"/>
            <a:ext cx="6332538" cy="3219450"/>
          </a:xfrm>
        </p:spPr>
        <p:txBody>
          <a:bodyPr rtlCol="0">
            <a:normAutofit/>
          </a:bodyPr>
          <a:lstStyle>
            <a:lvl1pPr marL="0" indent="0" algn="ctr">
              <a:buNone/>
              <a:defRPr sz="1900"/>
            </a:lvl1pPr>
            <a:lvl2pPr marL="360000" indent="0" algn="ctr">
              <a:buFont typeface="Arial" panose="020B0604020202020204" pitchFamily="34" charset="0"/>
              <a:buNone/>
              <a:defRPr/>
            </a:lvl2pPr>
            <a:lvl3pPr marL="720000" indent="0" algn="ctr">
              <a:buNone/>
              <a:defRPr/>
            </a:lvl3pPr>
            <a:lvl4pPr marL="1080000" indent="0" algn="ctr">
              <a:buFont typeface="Arial" panose="020B0604020202020204" pitchFamily="34" charset="0"/>
              <a:buNone/>
              <a:defRPr/>
            </a:lvl4pPr>
            <a:lvl5pPr marL="1440000" indent="0" algn="ctr">
              <a:buNone/>
              <a:defRPr/>
            </a:lvl5pPr>
          </a:lstStyle>
          <a:p>
            <a:pPr lvl="0" rtl="0"/>
            <a:r>
              <a:rPr lang="en-GB" noProof="0"/>
              <a:t>Click to edit text</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a:xfrm>
            <a:off x="4318000" y="6357167"/>
            <a:ext cx="1760150" cy="461665"/>
          </a:xfrm>
        </p:spPr>
        <p:txBody>
          <a:bodyPr rtlCol="0"/>
          <a:lstStyle>
            <a:lvl1pPr>
              <a:defRPr/>
            </a:lvl1pPr>
          </a:lstStyle>
          <a:p>
            <a:pPr rtl="0"/>
            <a:r>
              <a:rPr lang="en-GB" noProof="0"/>
              <a:t>20XX</a:t>
            </a:r>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a:xfrm>
            <a:off x="6356725" y="6357600"/>
            <a:ext cx="3347285" cy="460800"/>
          </a:xfrm>
        </p:spPr>
        <p:txBody>
          <a:bodyPr rtlCol="0"/>
          <a:lstStyle/>
          <a:p>
            <a:pPr rtl="0"/>
            <a:endParaRPr lang="en-GB" noProof="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7741725"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21678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7794707" y="536573"/>
            <a:ext cx="3856679" cy="1453003"/>
          </a:xfrm>
        </p:spPr>
        <p:txBody>
          <a:bodyPr rtlCol="0"/>
          <a:lstStyle>
            <a:lvl1pPr algn="ctr">
              <a:defRPr/>
            </a:lvl1pPr>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rtlCol="0"/>
          <a:lstStyle>
            <a:lvl1pPr>
              <a:defRPr/>
            </a:lvl1pPr>
          </a:lstStyle>
          <a:p>
            <a:pPr rtl="0"/>
            <a:r>
              <a:rPr lang="en-GB" noProof="0"/>
              <a:t>20XX</a:t>
            </a:r>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9443525"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2" name="Group 91" hidden="1">
            <a:extLst>
              <a:ext uri="{FF2B5EF4-FFF2-40B4-BE49-F238E27FC236}">
                <a16:creationId xmlns:a16="http://schemas.microsoft.com/office/drawing/2014/main" id="{6CA9855B-4072-4D45-821E-549FDF548137}"/>
              </a:ext>
              <a:ext uri="{C183D7F6-B498-43B3-948B-1728B52AA6E4}">
                <adec:decorative xmlns:adec="http://schemas.microsoft.com/office/drawing/2017/decorative" val="1"/>
              </a:ext>
            </a:extLst>
          </p:cNvPr>
          <p:cNvGrpSpPr>
            <a:grpSpLocks/>
          </p:cNvGrpSpPr>
          <p:nvPr userDrawn="1">
            <p:extLst>
              <p:ext uri="{386F3935-93C4-4BCD-93E2-E3B085C9AB24}">
                <p16:designElem xmlns:p16="http://schemas.microsoft.com/office/powerpoint/2015/main" val="1"/>
              </p:ext>
            </p:extLst>
          </p:nvPr>
        </p:nvGrpSpPr>
        <p:grpSpPr>
          <a:xfrm>
            <a:off x="28958" y="457964"/>
            <a:ext cx="7681842" cy="5937065"/>
            <a:chOff x="28958" y="457964"/>
            <a:chExt cx="7681842" cy="5937065"/>
          </a:xfrm>
        </p:grpSpPr>
        <p:grpSp>
          <p:nvGrpSpPr>
            <p:cNvPr id="94" name="Group 93">
              <a:extLst>
                <a:ext uri="{FF2B5EF4-FFF2-40B4-BE49-F238E27FC236}">
                  <a16:creationId xmlns:a16="http://schemas.microsoft.com/office/drawing/2014/main" id="{CD707C0C-4086-4F35-A8FC-A45D727AA61B}"/>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18900000" flipH="1">
              <a:off x="3417239" y="1865958"/>
              <a:ext cx="1270000" cy="3384002"/>
              <a:chOff x="7920038" y="61913"/>
              <a:chExt cx="1270000" cy="3384002"/>
            </a:xfrm>
          </p:grpSpPr>
          <p:sp>
            <p:nvSpPr>
              <p:cNvPr id="195" name="Freeform 76">
                <a:extLst>
                  <a:ext uri="{FF2B5EF4-FFF2-40B4-BE49-F238E27FC236}">
                    <a16:creationId xmlns:a16="http://schemas.microsoft.com/office/drawing/2014/main" id="{3D21528F-9013-4CD7-9F7C-D3F3624881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20038" y="61913"/>
                <a:ext cx="638175" cy="2843213"/>
              </a:xfrm>
              <a:custGeom>
                <a:avLst/>
                <a:gdLst>
                  <a:gd name="T0" fmla="*/ 0 w 134"/>
                  <a:gd name="T1" fmla="*/ 298 h 597"/>
                  <a:gd name="T2" fmla="*/ 134 w 134"/>
                  <a:gd name="T3" fmla="*/ 597 h 597"/>
                  <a:gd name="T4" fmla="*/ 134 w 134"/>
                  <a:gd name="T5" fmla="*/ 0 h 597"/>
                  <a:gd name="T6" fmla="*/ 0 w 134"/>
                  <a:gd name="T7" fmla="*/ 298 h 597"/>
                </a:gdLst>
                <a:ahLst/>
                <a:cxnLst>
                  <a:cxn ang="0">
                    <a:pos x="T0" y="T1"/>
                  </a:cxn>
                  <a:cxn ang="0">
                    <a:pos x="T2" y="T3"/>
                  </a:cxn>
                  <a:cxn ang="0">
                    <a:pos x="T4" y="T5"/>
                  </a:cxn>
                  <a:cxn ang="0">
                    <a:pos x="T6" y="T7"/>
                  </a:cxn>
                </a:cxnLst>
                <a:rect l="0" t="0" r="r" b="b"/>
                <a:pathLst>
                  <a:path w="134" h="597">
                    <a:moveTo>
                      <a:pt x="0" y="298"/>
                    </a:moveTo>
                    <a:cubicBezTo>
                      <a:pt x="0" y="417"/>
                      <a:pt x="52" y="523"/>
                      <a:pt x="134" y="597"/>
                    </a:cubicBezTo>
                    <a:cubicBezTo>
                      <a:pt x="134" y="0"/>
                      <a:pt x="134" y="0"/>
                      <a:pt x="134" y="0"/>
                    </a:cubicBezTo>
                    <a:cubicBezTo>
                      <a:pt x="52" y="74"/>
                      <a:pt x="0" y="180"/>
                      <a:pt x="0" y="298"/>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96" name="Freeform 77">
                <a:extLst>
                  <a:ext uri="{FF2B5EF4-FFF2-40B4-BE49-F238E27FC236}">
                    <a16:creationId xmlns:a16="http://schemas.microsoft.com/office/drawing/2014/main" id="{06A8F5A2-62EC-4CDC-945A-E6C50C86CA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58213" y="61913"/>
                <a:ext cx="631825" cy="2843213"/>
              </a:xfrm>
              <a:custGeom>
                <a:avLst/>
                <a:gdLst>
                  <a:gd name="T0" fmla="*/ 0 w 133"/>
                  <a:gd name="T1" fmla="*/ 0 h 597"/>
                  <a:gd name="T2" fmla="*/ 0 w 133"/>
                  <a:gd name="T3" fmla="*/ 597 h 597"/>
                  <a:gd name="T4" fmla="*/ 133 w 133"/>
                  <a:gd name="T5" fmla="*/ 298 h 597"/>
                  <a:gd name="T6" fmla="*/ 0 w 133"/>
                  <a:gd name="T7" fmla="*/ 0 h 597"/>
                </a:gdLst>
                <a:ahLst/>
                <a:cxnLst>
                  <a:cxn ang="0">
                    <a:pos x="T0" y="T1"/>
                  </a:cxn>
                  <a:cxn ang="0">
                    <a:pos x="T2" y="T3"/>
                  </a:cxn>
                  <a:cxn ang="0">
                    <a:pos x="T4" y="T5"/>
                  </a:cxn>
                  <a:cxn ang="0">
                    <a:pos x="T6" y="T7"/>
                  </a:cxn>
                </a:cxnLst>
                <a:rect l="0" t="0" r="r" b="b"/>
                <a:pathLst>
                  <a:path w="133" h="597">
                    <a:moveTo>
                      <a:pt x="0" y="0"/>
                    </a:moveTo>
                    <a:cubicBezTo>
                      <a:pt x="0" y="597"/>
                      <a:pt x="0" y="597"/>
                      <a:pt x="0" y="597"/>
                    </a:cubicBezTo>
                    <a:cubicBezTo>
                      <a:pt x="82" y="523"/>
                      <a:pt x="133" y="417"/>
                      <a:pt x="133" y="298"/>
                    </a:cubicBezTo>
                    <a:cubicBezTo>
                      <a:pt x="133" y="180"/>
                      <a:pt x="82" y="74"/>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197" name="Group 196">
                <a:extLst>
                  <a:ext uri="{FF2B5EF4-FFF2-40B4-BE49-F238E27FC236}">
                    <a16:creationId xmlns:a16="http://schemas.microsoft.com/office/drawing/2014/main" id="{9625C8AA-1597-4CED-8301-18D382EF0DF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7934326" y="61915"/>
                <a:ext cx="1241425" cy="3384000"/>
                <a:chOff x="7934326" y="61915"/>
                <a:chExt cx="1241425" cy="3384000"/>
              </a:xfrm>
            </p:grpSpPr>
            <p:sp>
              <p:nvSpPr>
                <p:cNvPr id="198" name="Line 90">
                  <a:extLst>
                    <a:ext uri="{FF2B5EF4-FFF2-40B4-BE49-F238E27FC236}">
                      <a16:creationId xmlns:a16="http://schemas.microsoft.com/office/drawing/2014/main" id="{5DF95B35-23E9-4724-A4F8-8ED718B5D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8558213" y="61915"/>
                  <a:ext cx="0" cy="3384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99" name="Freeform 91">
                  <a:extLst>
                    <a:ext uri="{FF2B5EF4-FFF2-40B4-BE49-F238E27FC236}">
                      <a16:creationId xmlns:a16="http://schemas.microsoft.com/office/drawing/2014/main" id="{26C6754B-5776-451D-95ED-62AA4D0BAE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1976" y="523875"/>
                  <a:ext cx="747713" cy="376238"/>
                </a:xfrm>
                <a:custGeom>
                  <a:avLst/>
                  <a:gdLst>
                    <a:gd name="T0" fmla="*/ 471 w 471"/>
                    <a:gd name="T1" fmla="*/ 0 h 237"/>
                    <a:gd name="T2" fmla="*/ 237 w 471"/>
                    <a:gd name="T3" fmla="*/ 237 h 237"/>
                    <a:gd name="T4" fmla="*/ 0 w 471"/>
                    <a:gd name="T5" fmla="*/ 0 h 237"/>
                  </a:gdLst>
                  <a:ahLst/>
                  <a:cxnLst>
                    <a:cxn ang="0">
                      <a:pos x="T0" y="T1"/>
                    </a:cxn>
                    <a:cxn ang="0">
                      <a:pos x="T2" y="T3"/>
                    </a:cxn>
                    <a:cxn ang="0">
                      <a:pos x="T4" y="T5"/>
                    </a:cxn>
                  </a:cxnLst>
                  <a:rect l="0" t="0" r="r" b="b"/>
                  <a:pathLst>
                    <a:path w="471" h="237">
                      <a:moveTo>
                        <a:pt x="471" y="0"/>
                      </a:moveTo>
                      <a:lnTo>
                        <a:pt x="237" y="237"/>
                      </a:lnTo>
                      <a:lnTo>
                        <a:pt x="0" y="0"/>
                      </a:lnTo>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200" name="Freeform 92">
                  <a:extLst>
                    <a:ext uri="{FF2B5EF4-FFF2-40B4-BE49-F238E27FC236}">
                      <a16:creationId xmlns:a16="http://schemas.microsoft.com/office/drawing/2014/main" id="{A345A289-8D6C-4886-B54C-3E0D26D176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77188" y="1028700"/>
                  <a:ext cx="1157288" cy="581025"/>
                </a:xfrm>
                <a:custGeom>
                  <a:avLst/>
                  <a:gdLst>
                    <a:gd name="T0" fmla="*/ 729 w 729"/>
                    <a:gd name="T1" fmla="*/ 0 h 366"/>
                    <a:gd name="T2" fmla="*/ 366 w 729"/>
                    <a:gd name="T3" fmla="*/ 366 h 366"/>
                    <a:gd name="T4" fmla="*/ 0 w 729"/>
                    <a:gd name="T5" fmla="*/ 0 h 366"/>
                  </a:gdLst>
                  <a:ahLst/>
                  <a:cxnLst>
                    <a:cxn ang="0">
                      <a:pos x="T0" y="T1"/>
                    </a:cxn>
                    <a:cxn ang="0">
                      <a:pos x="T2" y="T3"/>
                    </a:cxn>
                    <a:cxn ang="0">
                      <a:pos x="T4" y="T5"/>
                    </a:cxn>
                  </a:cxnLst>
                  <a:rect l="0" t="0" r="r" b="b"/>
                  <a:pathLst>
                    <a:path w="729" h="366">
                      <a:moveTo>
                        <a:pt x="729" y="0"/>
                      </a:moveTo>
                      <a:lnTo>
                        <a:pt x="366" y="366"/>
                      </a:lnTo>
                      <a:lnTo>
                        <a:pt x="0" y="0"/>
                      </a:lnTo>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201" name="Freeform 93">
                  <a:extLst>
                    <a:ext uri="{FF2B5EF4-FFF2-40B4-BE49-F238E27FC236}">
                      <a16:creationId xmlns:a16="http://schemas.microsoft.com/office/drawing/2014/main" id="{5690D981-545B-4A73-A22E-6E701024AC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34326" y="1700213"/>
                  <a:ext cx="1241425" cy="619125"/>
                </a:xfrm>
                <a:custGeom>
                  <a:avLst/>
                  <a:gdLst>
                    <a:gd name="T0" fmla="*/ 782 w 782"/>
                    <a:gd name="T1" fmla="*/ 0 h 390"/>
                    <a:gd name="T2" fmla="*/ 393 w 782"/>
                    <a:gd name="T3" fmla="*/ 390 h 390"/>
                    <a:gd name="T4" fmla="*/ 0 w 782"/>
                    <a:gd name="T5" fmla="*/ 0 h 390"/>
                  </a:gdLst>
                  <a:ahLst/>
                  <a:cxnLst>
                    <a:cxn ang="0">
                      <a:pos x="T0" y="T1"/>
                    </a:cxn>
                    <a:cxn ang="0">
                      <a:pos x="T2" y="T3"/>
                    </a:cxn>
                    <a:cxn ang="0">
                      <a:pos x="T4" y="T5"/>
                    </a:cxn>
                  </a:cxnLst>
                  <a:rect l="0" t="0" r="r" b="b"/>
                  <a:pathLst>
                    <a:path w="782" h="390">
                      <a:moveTo>
                        <a:pt x="782" y="0"/>
                      </a:moveTo>
                      <a:lnTo>
                        <a:pt x="393" y="390"/>
                      </a:lnTo>
                      <a:lnTo>
                        <a:pt x="0" y="0"/>
                      </a:lnTo>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95" name="Group 94">
              <a:extLst>
                <a:ext uri="{FF2B5EF4-FFF2-40B4-BE49-F238E27FC236}">
                  <a16:creationId xmlns:a16="http://schemas.microsoft.com/office/drawing/2014/main" id="{FCB89D53-605D-4497-A82E-C5CB7B9AB10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flipH="1">
              <a:off x="28958" y="457964"/>
              <a:ext cx="5539609" cy="5682348"/>
              <a:chOff x="6623433" y="457964"/>
              <a:chExt cx="5539609" cy="5682348"/>
            </a:xfrm>
          </p:grpSpPr>
          <p:grpSp>
            <p:nvGrpSpPr>
              <p:cNvPr id="146" name="Group 145">
                <a:extLst>
                  <a:ext uri="{FF2B5EF4-FFF2-40B4-BE49-F238E27FC236}">
                    <a16:creationId xmlns:a16="http://schemas.microsoft.com/office/drawing/2014/main" id="{4200751B-2483-40F5-8C14-EF64034D4531}"/>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173" name="Freeform 64">
                  <a:extLst>
                    <a:ext uri="{FF2B5EF4-FFF2-40B4-BE49-F238E27FC236}">
                      <a16:creationId xmlns:a16="http://schemas.microsoft.com/office/drawing/2014/main" id="{A9677C6B-C435-43E3-BF18-DC35709C97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4" name="Freeform 81">
                  <a:extLst>
                    <a:ext uri="{FF2B5EF4-FFF2-40B4-BE49-F238E27FC236}">
                      <a16:creationId xmlns:a16="http://schemas.microsoft.com/office/drawing/2014/main" id="{56E374F1-3376-4D82-B66C-A0588A30F0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5" name="Freeform 61">
                  <a:extLst>
                    <a:ext uri="{FF2B5EF4-FFF2-40B4-BE49-F238E27FC236}">
                      <a16:creationId xmlns:a16="http://schemas.microsoft.com/office/drawing/2014/main" id="{979B4E97-34CE-4034-8523-F1584A0344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6" name="Freeform 78">
                  <a:extLst>
                    <a:ext uri="{FF2B5EF4-FFF2-40B4-BE49-F238E27FC236}">
                      <a16:creationId xmlns:a16="http://schemas.microsoft.com/office/drawing/2014/main" id="{F4C4EFFF-E30B-4F0B-9ED4-FF63047DCB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7" name="Freeform 84">
                  <a:extLst>
                    <a:ext uri="{FF2B5EF4-FFF2-40B4-BE49-F238E27FC236}">
                      <a16:creationId xmlns:a16="http://schemas.microsoft.com/office/drawing/2014/main" id="{173FDB7E-F5CA-497D-95CF-7A00D6789C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8" name="Freeform 87">
                  <a:extLst>
                    <a:ext uri="{FF2B5EF4-FFF2-40B4-BE49-F238E27FC236}">
                      <a16:creationId xmlns:a16="http://schemas.microsoft.com/office/drawing/2014/main" id="{42266BB1-5605-4F64-B071-80A97BAD9C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79" name="Freeform 60">
                  <a:extLst>
                    <a:ext uri="{FF2B5EF4-FFF2-40B4-BE49-F238E27FC236}">
                      <a16:creationId xmlns:a16="http://schemas.microsoft.com/office/drawing/2014/main" id="{90D15A2A-0F2D-4AB8-8252-303BA5DB3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0" name="Freeform 59">
                  <a:extLst>
                    <a:ext uri="{FF2B5EF4-FFF2-40B4-BE49-F238E27FC236}">
                      <a16:creationId xmlns:a16="http://schemas.microsoft.com/office/drawing/2014/main" id="{E676282C-5FCF-4E29-AE15-2545F1A685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1" name="Freeform 62">
                  <a:extLst>
                    <a:ext uri="{FF2B5EF4-FFF2-40B4-BE49-F238E27FC236}">
                      <a16:creationId xmlns:a16="http://schemas.microsoft.com/office/drawing/2014/main" id="{AF7EC2A1-EAFC-4851-A4E3-47811C4456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2" name="Freeform 65">
                  <a:extLst>
                    <a:ext uri="{FF2B5EF4-FFF2-40B4-BE49-F238E27FC236}">
                      <a16:creationId xmlns:a16="http://schemas.microsoft.com/office/drawing/2014/main" id="{6F9BD94B-F299-45D3-B66E-F20FBC9246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3" name="Freeform 79">
                  <a:extLst>
                    <a:ext uri="{FF2B5EF4-FFF2-40B4-BE49-F238E27FC236}">
                      <a16:creationId xmlns:a16="http://schemas.microsoft.com/office/drawing/2014/main" id="{50E616C9-EAB1-4990-B569-17C6CB0889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4" name="Freeform 82">
                  <a:extLst>
                    <a:ext uri="{FF2B5EF4-FFF2-40B4-BE49-F238E27FC236}">
                      <a16:creationId xmlns:a16="http://schemas.microsoft.com/office/drawing/2014/main" id="{2F983FB0-2CC2-4D5F-A331-4130F138E9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5" name="Freeform 85">
                  <a:extLst>
                    <a:ext uri="{FF2B5EF4-FFF2-40B4-BE49-F238E27FC236}">
                      <a16:creationId xmlns:a16="http://schemas.microsoft.com/office/drawing/2014/main" id="{B1ABC269-0802-4C4A-9E57-6F876F122C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86" name="Freeform 88">
                  <a:extLst>
                    <a:ext uri="{FF2B5EF4-FFF2-40B4-BE49-F238E27FC236}">
                      <a16:creationId xmlns:a16="http://schemas.microsoft.com/office/drawing/2014/main" id="{233153AF-C5CF-40DD-9E5E-9B84272F4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187" name="Group 186">
                  <a:extLst>
                    <a:ext uri="{FF2B5EF4-FFF2-40B4-BE49-F238E27FC236}">
                      <a16:creationId xmlns:a16="http://schemas.microsoft.com/office/drawing/2014/main" id="{95E220B7-17F2-4748-A337-3B8D58860387}"/>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188" name="Line 63">
                    <a:extLst>
                      <a:ext uri="{FF2B5EF4-FFF2-40B4-BE49-F238E27FC236}">
                        <a16:creationId xmlns:a16="http://schemas.microsoft.com/office/drawing/2014/main" id="{63DC02CB-E162-45FD-AF68-0A1DB537F4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89" name="Line 66">
                    <a:extLst>
                      <a:ext uri="{FF2B5EF4-FFF2-40B4-BE49-F238E27FC236}">
                        <a16:creationId xmlns:a16="http://schemas.microsoft.com/office/drawing/2014/main" id="{4D9CBADA-7016-4987-B723-F7AE8E2E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90" name="Line 67">
                    <a:extLst>
                      <a:ext uri="{FF2B5EF4-FFF2-40B4-BE49-F238E27FC236}">
                        <a16:creationId xmlns:a16="http://schemas.microsoft.com/office/drawing/2014/main" id="{1DCEDCA0-F979-4B3C-A0CA-F98F2DEE89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91" name="Line 80">
                    <a:extLst>
                      <a:ext uri="{FF2B5EF4-FFF2-40B4-BE49-F238E27FC236}">
                        <a16:creationId xmlns:a16="http://schemas.microsoft.com/office/drawing/2014/main" id="{1B701ADB-B6EB-4BED-8D15-F358A67EC9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92" name="Line 83">
                    <a:extLst>
                      <a:ext uri="{FF2B5EF4-FFF2-40B4-BE49-F238E27FC236}">
                        <a16:creationId xmlns:a16="http://schemas.microsoft.com/office/drawing/2014/main" id="{239EB39D-EF7A-4284-83B8-904957045D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93" name="Line 86">
                    <a:extLst>
                      <a:ext uri="{FF2B5EF4-FFF2-40B4-BE49-F238E27FC236}">
                        <a16:creationId xmlns:a16="http://schemas.microsoft.com/office/drawing/2014/main" id="{59413AC3-6F9D-431E-8136-F15C0FCA62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94" name="Line 89">
                    <a:extLst>
                      <a:ext uri="{FF2B5EF4-FFF2-40B4-BE49-F238E27FC236}">
                        <a16:creationId xmlns:a16="http://schemas.microsoft.com/office/drawing/2014/main" id="{987DF8D6-E53D-4C41-B339-1E5094638F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147" name="Group 146">
                <a:extLst>
                  <a:ext uri="{FF2B5EF4-FFF2-40B4-BE49-F238E27FC236}">
                    <a16:creationId xmlns:a16="http://schemas.microsoft.com/office/drawing/2014/main" id="{66036562-1199-405F-B95A-C3A543B5DB4C}"/>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65" name="Group 164">
                  <a:extLst>
                    <a:ext uri="{FF2B5EF4-FFF2-40B4-BE49-F238E27FC236}">
                      <a16:creationId xmlns:a16="http://schemas.microsoft.com/office/drawing/2014/main" id="{C4C4997E-6944-4940-8B33-92DB90BCE3AD}"/>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169" name="Straight Connector 168">
                    <a:extLst>
                      <a:ext uri="{FF2B5EF4-FFF2-40B4-BE49-F238E27FC236}">
                        <a16:creationId xmlns:a16="http://schemas.microsoft.com/office/drawing/2014/main" id="{0A44DA53-5DA1-44E2-8EB4-F53CC84C9F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F072B3FF-FEA5-46BC-8627-9B46C5F396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71" name="Rectangle 30">
                    <a:extLst>
                      <a:ext uri="{FF2B5EF4-FFF2-40B4-BE49-F238E27FC236}">
                        <a16:creationId xmlns:a16="http://schemas.microsoft.com/office/drawing/2014/main" id="{FB18587D-1BDA-4D28-9B48-3C37C764B6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72" name="Rectangle 30">
                    <a:extLst>
                      <a:ext uri="{FF2B5EF4-FFF2-40B4-BE49-F238E27FC236}">
                        <a16:creationId xmlns:a16="http://schemas.microsoft.com/office/drawing/2014/main" id="{8CFE033B-F34F-4836-B6F3-93E6C7D9C5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nvGrpSpPr>
                <p:cNvPr id="166" name="Group 165">
                  <a:extLst>
                    <a:ext uri="{FF2B5EF4-FFF2-40B4-BE49-F238E27FC236}">
                      <a16:creationId xmlns:a16="http://schemas.microsoft.com/office/drawing/2014/main" id="{07F79761-CFAA-4330-8067-31EC1DC3E16B}"/>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167" name="Freeform: Shape 166">
                    <a:extLst>
                      <a:ext uri="{FF2B5EF4-FFF2-40B4-BE49-F238E27FC236}">
                        <a16:creationId xmlns:a16="http://schemas.microsoft.com/office/drawing/2014/main" id="{8A0BC496-427B-4836-B989-97B0673D8F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168" name="Freeform: Shape 167">
                    <a:extLst>
                      <a:ext uri="{FF2B5EF4-FFF2-40B4-BE49-F238E27FC236}">
                        <a16:creationId xmlns:a16="http://schemas.microsoft.com/office/drawing/2014/main" id="{A0D554E1-33ED-415C-BF15-FC38D2E33C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grpSp>
            <p:nvGrpSpPr>
              <p:cNvPr id="148" name="Group 147">
                <a:extLst>
                  <a:ext uri="{FF2B5EF4-FFF2-40B4-BE49-F238E27FC236}">
                    <a16:creationId xmlns:a16="http://schemas.microsoft.com/office/drawing/2014/main" id="{D1F1EE7D-C5FF-46EA-AB9C-94E1F2D9B730}"/>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61" name="Group 160">
                  <a:extLst>
                    <a:ext uri="{FF2B5EF4-FFF2-40B4-BE49-F238E27FC236}">
                      <a16:creationId xmlns:a16="http://schemas.microsoft.com/office/drawing/2014/main" id="{2AC2FE37-AED7-4C81-A52E-FD105C1BDA8D}"/>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63" name="Freeform 68">
                    <a:extLst>
                      <a:ext uri="{FF2B5EF4-FFF2-40B4-BE49-F238E27FC236}">
                        <a16:creationId xmlns:a16="http://schemas.microsoft.com/office/drawing/2014/main" id="{AB34FC05-3259-4BE2-8DA9-91435FAFCE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64" name="Freeform 69">
                    <a:extLst>
                      <a:ext uri="{FF2B5EF4-FFF2-40B4-BE49-F238E27FC236}">
                        <a16:creationId xmlns:a16="http://schemas.microsoft.com/office/drawing/2014/main" id="{AC11598E-3FD2-47F3-8E57-D5D6130DBC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sp>
              <p:nvSpPr>
                <p:cNvPr id="162" name="Line 70">
                  <a:extLst>
                    <a:ext uri="{FF2B5EF4-FFF2-40B4-BE49-F238E27FC236}">
                      <a16:creationId xmlns:a16="http://schemas.microsoft.com/office/drawing/2014/main" id="{37D098FA-73CF-44E6-B612-7DE664E5DE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149" name="Group 148">
                <a:extLst>
                  <a:ext uri="{FF2B5EF4-FFF2-40B4-BE49-F238E27FC236}">
                    <a16:creationId xmlns:a16="http://schemas.microsoft.com/office/drawing/2014/main" id="{66672930-1A30-4508-A9D2-FA4271C6B1E1}"/>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11158635" y="5515533"/>
                <a:ext cx="317159" cy="932400"/>
                <a:chOff x="6376988" y="280988"/>
                <a:chExt cx="633413" cy="1862138"/>
              </a:xfrm>
            </p:grpSpPr>
            <p:sp>
              <p:nvSpPr>
                <p:cNvPr id="158" name="Freeform 68">
                  <a:extLst>
                    <a:ext uri="{FF2B5EF4-FFF2-40B4-BE49-F238E27FC236}">
                      <a16:creationId xmlns:a16="http://schemas.microsoft.com/office/drawing/2014/main" id="{174F3D5B-9943-4A8B-8699-ABB2B7991B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59" name="Freeform 69">
                  <a:extLst>
                    <a:ext uri="{FF2B5EF4-FFF2-40B4-BE49-F238E27FC236}">
                      <a16:creationId xmlns:a16="http://schemas.microsoft.com/office/drawing/2014/main" id="{6834DCA2-951C-4A9B-8490-5C7BD0FFBB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60" name="Line 70">
                  <a:extLst>
                    <a:ext uri="{FF2B5EF4-FFF2-40B4-BE49-F238E27FC236}">
                      <a16:creationId xmlns:a16="http://schemas.microsoft.com/office/drawing/2014/main" id="{316B6CF4-BCF3-4765-B744-A1EB5A76D3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150" name="Group 149">
                <a:extLst>
                  <a:ext uri="{FF2B5EF4-FFF2-40B4-BE49-F238E27FC236}">
                    <a16:creationId xmlns:a16="http://schemas.microsoft.com/office/drawing/2014/main" id="{BAD99054-FC47-4391-9369-B309A0AA2582}"/>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7251633" y="4274501"/>
                <a:ext cx="903599" cy="2160000"/>
                <a:chOff x="9057947" y="3423463"/>
                <a:chExt cx="903599" cy="2160000"/>
              </a:xfrm>
            </p:grpSpPr>
            <p:grpSp>
              <p:nvGrpSpPr>
                <p:cNvPr id="151" name="Group 150">
                  <a:extLst>
                    <a:ext uri="{FF2B5EF4-FFF2-40B4-BE49-F238E27FC236}">
                      <a16:creationId xmlns:a16="http://schemas.microsoft.com/office/drawing/2014/main" id="{1A1CDB94-FE6F-4AAC-94D9-DDCEC703B126}"/>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156" name="Freeform: Shape 155">
                    <a:extLst>
                      <a:ext uri="{FF2B5EF4-FFF2-40B4-BE49-F238E27FC236}">
                        <a16:creationId xmlns:a16="http://schemas.microsoft.com/office/drawing/2014/main" id="{99B22DCB-54E6-4769-9DD7-3736B4041B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157" name="Freeform: Shape 156">
                    <a:extLst>
                      <a:ext uri="{FF2B5EF4-FFF2-40B4-BE49-F238E27FC236}">
                        <a16:creationId xmlns:a16="http://schemas.microsoft.com/office/drawing/2014/main" id="{67DA3C33-5733-4571-AD7C-F9D7447D18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nvGrpSpPr>
                <p:cNvPr id="152" name="Group 151">
                  <a:extLst>
                    <a:ext uri="{FF2B5EF4-FFF2-40B4-BE49-F238E27FC236}">
                      <a16:creationId xmlns:a16="http://schemas.microsoft.com/office/drawing/2014/main" id="{DEACDE3F-3571-479B-8545-A0EB157DFB7D}"/>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153" name="Straight Connector 152">
                    <a:extLst>
                      <a:ext uri="{FF2B5EF4-FFF2-40B4-BE49-F238E27FC236}">
                        <a16:creationId xmlns:a16="http://schemas.microsoft.com/office/drawing/2014/main" id="{0EBC688C-242B-4AF8-9A28-74C5D3A7DD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54" name="Rectangle 5">
                    <a:extLst>
                      <a:ext uri="{FF2B5EF4-FFF2-40B4-BE49-F238E27FC236}">
                        <a16:creationId xmlns:a16="http://schemas.microsoft.com/office/drawing/2014/main" id="{C4C8C45C-CEB8-4DEA-A7C9-8028747D4C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55" name="Rectangle 5">
                    <a:extLst>
                      <a:ext uri="{FF2B5EF4-FFF2-40B4-BE49-F238E27FC236}">
                        <a16:creationId xmlns:a16="http://schemas.microsoft.com/office/drawing/2014/main" id="{7FC624AF-D992-41C1-A403-A0A4731BE0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grpSp>
        <p:grpSp>
          <p:nvGrpSpPr>
            <p:cNvPr id="96" name="Group 95">
              <a:extLst>
                <a:ext uri="{FF2B5EF4-FFF2-40B4-BE49-F238E27FC236}">
                  <a16:creationId xmlns:a16="http://schemas.microsoft.com/office/drawing/2014/main" id="{F63171A4-E846-4A64-8292-3ED3583B6DE9}"/>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10800000" flipH="1">
              <a:off x="2171191" y="712681"/>
              <a:ext cx="5539609" cy="5682348"/>
              <a:chOff x="6623433" y="457964"/>
              <a:chExt cx="5539609" cy="5682348"/>
            </a:xfrm>
          </p:grpSpPr>
          <p:grpSp>
            <p:nvGrpSpPr>
              <p:cNvPr id="97" name="Group 96">
                <a:extLst>
                  <a:ext uri="{FF2B5EF4-FFF2-40B4-BE49-F238E27FC236}">
                    <a16:creationId xmlns:a16="http://schemas.microsoft.com/office/drawing/2014/main" id="{E59C66F3-BAB8-46AB-849B-0BC14A74B8AB}"/>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124" name="Freeform 64">
                  <a:extLst>
                    <a:ext uri="{FF2B5EF4-FFF2-40B4-BE49-F238E27FC236}">
                      <a16:creationId xmlns:a16="http://schemas.microsoft.com/office/drawing/2014/main" id="{68CD087B-52FF-4F11-A251-6F6A6B9093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25" name="Freeform 81">
                  <a:extLst>
                    <a:ext uri="{FF2B5EF4-FFF2-40B4-BE49-F238E27FC236}">
                      <a16:creationId xmlns:a16="http://schemas.microsoft.com/office/drawing/2014/main" id="{7FD7CD23-A1FC-41E8-A563-0B0A87A8FC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26" name="Freeform 61">
                  <a:extLst>
                    <a:ext uri="{FF2B5EF4-FFF2-40B4-BE49-F238E27FC236}">
                      <a16:creationId xmlns:a16="http://schemas.microsoft.com/office/drawing/2014/main" id="{A3A34481-695D-470B-9A01-A047EAA615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27" name="Freeform 78">
                  <a:extLst>
                    <a:ext uri="{FF2B5EF4-FFF2-40B4-BE49-F238E27FC236}">
                      <a16:creationId xmlns:a16="http://schemas.microsoft.com/office/drawing/2014/main" id="{5B26EEFA-6CAA-4BF6-B4BD-7C083D59B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28" name="Freeform 84">
                  <a:extLst>
                    <a:ext uri="{FF2B5EF4-FFF2-40B4-BE49-F238E27FC236}">
                      <a16:creationId xmlns:a16="http://schemas.microsoft.com/office/drawing/2014/main" id="{61976329-310A-4F70-B22C-F032D4BF7E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29" name="Freeform 87">
                  <a:extLst>
                    <a:ext uri="{FF2B5EF4-FFF2-40B4-BE49-F238E27FC236}">
                      <a16:creationId xmlns:a16="http://schemas.microsoft.com/office/drawing/2014/main" id="{0A0DA1ED-70C5-4D8F-B61F-F6E9E07D59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0" name="Freeform 60">
                  <a:extLst>
                    <a:ext uri="{FF2B5EF4-FFF2-40B4-BE49-F238E27FC236}">
                      <a16:creationId xmlns:a16="http://schemas.microsoft.com/office/drawing/2014/main" id="{EDF58541-8ECC-487F-96C7-3267D0F9C8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1" name="Freeform 59">
                  <a:extLst>
                    <a:ext uri="{FF2B5EF4-FFF2-40B4-BE49-F238E27FC236}">
                      <a16:creationId xmlns:a16="http://schemas.microsoft.com/office/drawing/2014/main" id="{D1DAAA62-5552-4436-97D9-353F629E8A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2" name="Freeform 62">
                  <a:extLst>
                    <a:ext uri="{FF2B5EF4-FFF2-40B4-BE49-F238E27FC236}">
                      <a16:creationId xmlns:a16="http://schemas.microsoft.com/office/drawing/2014/main" id="{EBA1BB6B-72EF-4525-89A1-FC5BE70D71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3" name="Freeform 65">
                  <a:extLst>
                    <a:ext uri="{FF2B5EF4-FFF2-40B4-BE49-F238E27FC236}">
                      <a16:creationId xmlns:a16="http://schemas.microsoft.com/office/drawing/2014/main" id="{D3BD4012-93F7-424A-9146-8E7E831D9E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4" name="Freeform 79">
                  <a:extLst>
                    <a:ext uri="{FF2B5EF4-FFF2-40B4-BE49-F238E27FC236}">
                      <a16:creationId xmlns:a16="http://schemas.microsoft.com/office/drawing/2014/main" id="{A2E36983-6A8E-4C78-AA27-363C0D676C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5" name="Freeform 82">
                  <a:extLst>
                    <a:ext uri="{FF2B5EF4-FFF2-40B4-BE49-F238E27FC236}">
                      <a16:creationId xmlns:a16="http://schemas.microsoft.com/office/drawing/2014/main" id="{AB2380FC-F201-44F0-A531-1402201E4E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6" name="Freeform 85">
                  <a:extLst>
                    <a:ext uri="{FF2B5EF4-FFF2-40B4-BE49-F238E27FC236}">
                      <a16:creationId xmlns:a16="http://schemas.microsoft.com/office/drawing/2014/main" id="{737C3A27-BD47-4E93-A1E3-33B902DD06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37" name="Freeform 88">
                  <a:extLst>
                    <a:ext uri="{FF2B5EF4-FFF2-40B4-BE49-F238E27FC236}">
                      <a16:creationId xmlns:a16="http://schemas.microsoft.com/office/drawing/2014/main" id="{C257BCC6-B88D-4C3B-BEFD-25D320F39C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nvGrpSpPr>
                <p:cNvPr id="138" name="Group 137">
                  <a:extLst>
                    <a:ext uri="{FF2B5EF4-FFF2-40B4-BE49-F238E27FC236}">
                      <a16:creationId xmlns:a16="http://schemas.microsoft.com/office/drawing/2014/main" id="{0519964D-597A-4E0C-B66C-89D30B8582BC}"/>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139" name="Line 63">
                    <a:extLst>
                      <a:ext uri="{FF2B5EF4-FFF2-40B4-BE49-F238E27FC236}">
                        <a16:creationId xmlns:a16="http://schemas.microsoft.com/office/drawing/2014/main" id="{A31BADE6-3732-4787-8841-96E8F05C0A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40" name="Line 66">
                    <a:extLst>
                      <a:ext uri="{FF2B5EF4-FFF2-40B4-BE49-F238E27FC236}">
                        <a16:creationId xmlns:a16="http://schemas.microsoft.com/office/drawing/2014/main" id="{447ED593-61E3-4BD7-8984-7FE5621549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41" name="Line 67">
                    <a:extLst>
                      <a:ext uri="{FF2B5EF4-FFF2-40B4-BE49-F238E27FC236}">
                        <a16:creationId xmlns:a16="http://schemas.microsoft.com/office/drawing/2014/main" id="{6AD98272-0FC0-49AC-9877-8D2BAA5148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42" name="Line 80">
                    <a:extLst>
                      <a:ext uri="{FF2B5EF4-FFF2-40B4-BE49-F238E27FC236}">
                        <a16:creationId xmlns:a16="http://schemas.microsoft.com/office/drawing/2014/main" id="{D54770D9-48C7-4C76-9F40-65C9B9C05C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43" name="Line 83">
                    <a:extLst>
                      <a:ext uri="{FF2B5EF4-FFF2-40B4-BE49-F238E27FC236}">
                        <a16:creationId xmlns:a16="http://schemas.microsoft.com/office/drawing/2014/main" id="{4B9C1A3A-3DED-4CC1-820C-16B358DF9E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44" name="Line 86">
                    <a:extLst>
                      <a:ext uri="{FF2B5EF4-FFF2-40B4-BE49-F238E27FC236}">
                        <a16:creationId xmlns:a16="http://schemas.microsoft.com/office/drawing/2014/main" id="{2404A56E-8A81-48CB-9AC4-2CB6EA55DD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sp>
                <p:nvSpPr>
                  <p:cNvPr id="145" name="Line 89">
                    <a:extLst>
                      <a:ext uri="{FF2B5EF4-FFF2-40B4-BE49-F238E27FC236}">
                        <a16:creationId xmlns:a16="http://schemas.microsoft.com/office/drawing/2014/main" id="{6D6A743B-85A5-41A8-9664-D654620D25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grpSp>
            <p:nvGrpSpPr>
              <p:cNvPr id="98" name="Group 97">
                <a:extLst>
                  <a:ext uri="{FF2B5EF4-FFF2-40B4-BE49-F238E27FC236}">
                    <a16:creationId xmlns:a16="http://schemas.microsoft.com/office/drawing/2014/main" id="{23DAD9FD-AF99-4D89-9BC8-E6739BD17ACA}"/>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16" name="Group 115">
                  <a:extLst>
                    <a:ext uri="{FF2B5EF4-FFF2-40B4-BE49-F238E27FC236}">
                      <a16:creationId xmlns:a16="http://schemas.microsoft.com/office/drawing/2014/main" id="{D7170781-0173-4FAB-8358-42C469FC51A3}"/>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120" name="Straight Connector 119">
                    <a:extLst>
                      <a:ext uri="{FF2B5EF4-FFF2-40B4-BE49-F238E27FC236}">
                        <a16:creationId xmlns:a16="http://schemas.microsoft.com/office/drawing/2014/main" id="{03C55E22-B879-4AE0-BC46-BA8A4E950C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AA07E073-1978-4DCC-9E5C-FF89EF524B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22" name="Rectangle 30">
                    <a:extLst>
                      <a:ext uri="{FF2B5EF4-FFF2-40B4-BE49-F238E27FC236}">
                        <a16:creationId xmlns:a16="http://schemas.microsoft.com/office/drawing/2014/main" id="{5691F80E-D2E0-4E78-AA76-8D827AE410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23" name="Rectangle 30">
                    <a:extLst>
                      <a:ext uri="{FF2B5EF4-FFF2-40B4-BE49-F238E27FC236}">
                        <a16:creationId xmlns:a16="http://schemas.microsoft.com/office/drawing/2014/main" id="{E34C55D1-5C55-44D3-9C26-E1951DA393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nvGrpSpPr>
                <p:cNvPr id="117" name="Group 116">
                  <a:extLst>
                    <a:ext uri="{FF2B5EF4-FFF2-40B4-BE49-F238E27FC236}">
                      <a16:creationId xmlns:a16="http://schemas.microsoft.com/office/drawing/2014/main" id="{4C9CB0E6-07EF-4140-926D-D380C1A88EB0}"/>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118" name="Freeform: Shape 117">
                    <a:extLst>
                      <a:ext uri="{FF2B5EF4-FFF2-40B4-BE49-F238E27FC236}">
                        <a16:creationId xmlns:a16="http://schemas.microsoft.com/office/drawing/2014/main" id="{263BBD78-504D-435B-8933-2C460DC38E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119" name="Freeform: Shape 118">
                    <a:extLst>
                      <a:ext uri="{FF2B5EF4-FFF2-40B4-BE49-F238E27FC236}">
                        <a16:creationId xmlns:a16="http://schemas.microsoft.com/office/drawing/2014/main" id="{1AD78D29-1FCF-4E88-A958-924F701D5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grpSp>
            <p:nvGrpSpPr>
              <p:cNvPr id="99" name="Group 98">
                <a:extLst>
                  <a:ext uri="{FF2B5EF4-FFF2-40B4-BE49-F238E27FC236}">
                    <a16:creationId xmlns:a16="http://schemas.microsoft.com/office/drawing/2014/main" id="{EA551A3F-69EF-45CC-87F7-867808A3FAD2}"/>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12" name="Group 111">
                  <a:extLst>
                    <a:ext uri="{FF2B5EF4-FFF2-40B4-BE49-F238E27FC236}">
                      <a16:creationId xmlns:a16="http://schemas.microsoft.com/office/drawing/2014/main" id="{12724B09-E74E-49FA-BB5D-583BB89B798C}"/>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14" name="Freeform 68">
                    <a:extLst>
                      <a:ext uri="{FF2B5EF4-FFF2-40B4-BE49-F238E27FC236}">
                        <a16:creationId xmlns:a16="http://schemas.microsoft.com/office/drawing/2014/main" id="{DA2788BF-64AD-4328-8CB9-8C2C98CF54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15" name="Freeform 69">
                    <a:extLst>
                      <a:ext uri="{FF2B5EF4-FFF2-40B4-BE49-F238E27FC236}">
                        <a16:creationId xmlns:a16="http://schemas.microsoft.com/office/drawing/2014/main" id="{D9591CB5-16C9-44FC-B125-529D33F91B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grpSp>
            <p:sp>
              <p:nvSpPr>
                <p:cNvPr id="113" name="Line 70">
                  <a:extLst>
                    <a:ext uri="{FF2B5EF4-FFF2-40B4-BE49-F238E27FC236}">
                      <a16:creationId xmlns:a16="http://schemas.microsoft.com/office/drawing/2014/main" id="{4F82A945-38F0-45AF-A28A-C6A0E6A2E7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100" name="Group 99">
                <a:extLst>
                  <a:ext uri="{FF2B5EF4-FFF2-40B4-BE49-F238E27FC236}">
                    <a16:creationId xmlns:a16="http://schemas.microsoft.com/office/drawing/2014/main" id="{80FA6744-F48F-4652-86E5-BA3ABEF32274}"/>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11158635" y="5515533"/>
                <a:ext cx="317159" cy="932400"/>
                <a:chOff x="6376988" y="280988"/>
                <a:chExt cx="633413" cy="1862138"/>
              </a:xfrm>
            </p:grpSpPr>
            <p:sp>
              <p:nvSpPr>
                <p:cNvPr id="109" name="Freeform 68">
                  <a:extLst>
                    <a:ext uri="{FF2B5EF4-FFF2-40B4-BE49-F238E27FC236}">
                      <a16:creationId xmlns:a16="http://schemas.microsoft.com/office/drawing/2014/main" id="{FAC3DEAD-5797-4CA1-A8F2-3F487AAC6B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10" name="Freeform 69">
                  <a:extLst>
                    <a:ext uri="{FF2B5EF4-FFF2-40B4-BE49-F238E27FC236}">
                      <a16:creationId xmlns:a16="http://schemas.microsoft.com/office/drawing/2014/main" id="{F9AF9D64-C9FB-4D32-993D-3423A2E55E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111" name="Line 70">
                  <a:extLst>
                    <a:ext uri="{FF2B5EF4-FFF2-40B4-BE49-F238E27FC236}">
                      <a16:creationId xmlns:a16="http://schemas.microsoft.com/office/drawing/2014/main" id="{9097AC72-422F-4CE0-A772-A63E2294AC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101" name="Group 100">
                <a:extLst>
                  <a:ext uri="{FF2B5EF4-FFF2-40B4-BE49-F238E27FC236}">
                    <a16:creationId xmlns:a16="http://schemas.microsoft.com/office/drawing/2014/main" id="{1A6B3F4D-48A0-4FC2-8720-2606D6AA04C0}"/>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7251633" y="4274501"/>
                <a:ext cx="903599" cy="2160000"/>
                <a:chOff x="9057947" y="3423463"/>
                <a:chExt cx="903599" cy="2160000"/>
              </a:xfrm>
            </p:grpSpPr>
            <p:grpSp>
              <p:nvGrpSpPr>
                <p:cNvPr id="102" name="Group 101">
                  <a:extLst>
                    <a:ext uri="{FF2B5EF4-FFF2-40B4-BE49-F238E27FC236}">
                      <a16:creationId xmlns:a16="http://schemas.microsoft.com/office/drawing/2014/main" id="{67E4FA26-563D-4D19-BAEB-A370818E51A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107" name="Freeform: Shape 106">
                    <a:extLst>
                      <a:ext uri="{FF2B5EF4-FFF2-40B4-BE49-F238E27FC236}">
                        <a16:creationId xmlns:a16="http://schemas.microsoft.com/office/drawing/2014/main" id="{03B51AAC-6B1D-43D1-8885-402653BA90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sp>
                <p:nvSpPr>
                  <p:cNvPr id="108" name="Freeform: Shape 107">
                    <a:extLst>
                      <a:ext uri="{FF2B5EF4-FFF2-40B4-BE49-F238E27FC236}">
                        <a16:creationId xmlns:a16="http://schemas.microsoft.com/office/drawing/2014/main" id="{CF4180FB-7FBD-421F-A284-4C2CC61B38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solidFill>
                        <a:schemeClr val="tx1"/>
                      </a:solidFill>
                    </a:endParaRPr>
                  </a:p>
                </p:txBody>
              </p:sp>
            </p:grpSp>
            <p:grpSp>
              <p:nvGrpSpPr>
                <p:cNvPr id="103" name="Group 102">
                  <a:extLst>
                    <a:ext uri="{FF2B5EF4-FFF2-40B4-BE49-F238E27FC236}">
                      <a16:creationId xmlns:a16="http://schemas.microsoft.com/office/drawing/2014/main" id="{28E615C5-6A2E-4BF3-A3A8-9061C5B1B84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104" name="Straight Connector 103">
                    <a:extLst>
                      <a:ext uri="{FF2B5EF4-FFF2-40B4-BE49-F238E27FC236}">
                        <a16:creationId xmlns:a16="http://schemas.microsoft.com/office/drawing/2014/main" id="{B15A4CEB-6B8D-48C3-8484-3EC282A34A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05" name="Rectangle 5">
                    <a:extLst>
                      <a:ext uri="{FF2B5EF4-FFF2-40B4-BE49-F238E27FC236}">
                        <a16:creationId xmlns:a16="http://schemas.microsoft.com/office/drawing/2014/main" id="{38F7FD7D-E582-4214-B1B3-D289130553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06" name="Rectangle 5">
                    <a:extLst>
                      <a:ext uri="{FF2B5EF4-FFF2-40B4-BE49-F238E27FC236}">
                        <a16:creationId xmlns:a16="http://schemas.microsoft.com/office/drawing/2014/main" id="{B74D1DAC-C0D4-447E-8665-EAFF34F4E3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grpSp>
          </p:grpSp>
        </p:grpSp>
      </p:grpSp>
      <p:sp>
        <p:nvSpPr>
          <p:cNvPr id="7" name="Text Placeholder 6">
            <a:extLst>
              <a:ext uri="{FF2B5EF4-FFF2-40B4-BE49-F238E27FC236}">
                <a16:creationId xmlns:a16="http://schemas.microsoft.com/office/drawing/2014/main" id="{9CF2D931-86F8-40B1-B2C0-BE477572ECCA}"/>
              </a:ext>
            </a:extLst>
          </p:cNvPr>
          <p:cNvSpPr>
            <a:spLocks noGrp="1"/>
          </p:cNvSpPr>
          <p:nvPr>
            <p:ph type="body" sz="quarter" idx="14"/>
          </p:nvPr>
        </p:nvSpPr>
        <p:spPr>
          <a:xfrm>
            <a:off x="8181686" y="2876550"/>
            <a:ext cx="3059113" cy="2983947"/>
          </a:xfrm>
        </p:spPr>
        <p:txBody>
          <a:bodyPr rtlCol="0"/>
          <a:lstStyle>
            <a:lvl1pPr marL="0" indent="0" algn="ctr">
              <a:buNone/>
              <a:defRPr/>
            </a:lvl1pPr>
            <a:lvl2pPr marL="360000" indent="0">
              <a:buFont typeface="Arial" panose="020B0604020202020204" pitchFamily="34" charset="0"/>
              <a:buNone/>
              <a:defRPr/>
            </a:lvl2pPr>
            <a:lvl3pPr marL="720000" indent="0">
              <a:buNone/>
              <a:defRPr/>
            </a:lvl3pPr>
            <a:lvl4pPr marL="1080000" indent="0">
              <a:buFont typeface="Arial" panose="020B0604020202020204" pitchFamily="34" charset="0"/>
              <a:buNone/>
              <a:defRPr/>
            </a:lvl4pPr>
            <a:lvl5pPr marL="1440000" indent="0">
              <a:buNone/>
              <a:defRPr/>
            </a:lvl5pPr>
          </a:lstStyle>
          <a:p>
            <a:pPr lvl="0" rtl="0"/>
            <a:r>
              <a:rPr lang="en-US" noProof="0"/>
              <a:t>Click to edit Master text styles</a:t>
            </a:r>
          </a:p>
        </p:txBody>
      </p:sp>
    </p:spTree>
    <p:extLst>
      <p:ext uri="{BB962C8B-B14F-4D97-AF65-F5344CB8AC3E}">
        <p14:creationId xmlns:p14="http://schemas.microsoft.com/office/powerpoint/2010/main" val="1868871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DDA7E-8449-42D1-93BD-4E96C1BFC18D}"/>
              </a:ext>
            </a:extLst>
          </p:cNvPr>
          <p:cNvSpPr>
            <a:spLocks noGrp="1"/>
          </p:cNvSpPr>
          <p:nvPr>
            <p:ph type="title"/>
          </p:nvPr>
        </p:nvSpPr>
        <p:spPr>
          <a:xfrm>
            <a:off x="989400" y="395289"/>
            <a:ext cx="10213200" cy="1112836"/>
          </a:xfrm>
          <a:prstGeom prst="rect">
            <a:avLst/>
          </a:prstGeom>
        </p:spPr>
        <p:txBody>
          <a:bodyPr vert="horz" lIns="91440" tIns="45720" rIns="91440" bIns="45720" rtlCol="0" anchor="b" anchorCtr="0">
            <a:normAutofit/>
          </a:body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1172EB64-DBC0-4012-830E-9166670D17C5}"/>
              </a:ext>
            </a:extLst>
          </p:cNvPr>
          <p:cNvSpPr>
            <a:spLocks noGrp="1"/>
          </p:cNvSpPr>
          <p:nvPr>
            <p:ph type="body" idx="1"/>
          </p:nvPr>
        </p:nvSpPr>
        <p:spPr>
          <a:xfrm>
            <a:off x="989400" y="1685925"/>
            <a:ext cx="10213200" cy="4040191"/>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2749A3E9-8704-4E26-A519-8215B3E943F5}"/>
              </a:ext>
            </a:extLst>
          </p:cNvPr>
          <p:cNvSpPr>
            <a:spLocks noGrp="1"/>
          </p:cNvSpPr>
          <p:nvPr>
            <p:ph type="dt" sz="half" idx="2"/>
          </p:nvPr>
        </p:nvSpPr>
        <p:spPr>
          <a:xfrm>
            <a:off x="450000" y="6357168"/>
            <a:ext cx="1760150" cy="461665"/>
          </a:xfrm>
          <a:prstGeom prst="rect">
            <a:avLst/>
          </a:prstGeom>
        </p:spPr>
        <p:txBody>
          <a:bodyPr vert="horz" lIns="91440" tIns="45720" rIns="91440" bIns="45720" rtlCol="0" anchor="ctr">
            <a:normAutofit/>
          </a:bodyPr>
          <a:lstStyle>
            <a:lvl1pPr algn="l">
              <a:defRPr sz="1000" cap="all" spc="200" baseline="0">
                <a:solidFill>
                  <a:schemeClr val="tx1">
                    <a:alpha val="60000"/>
                  </a:schemeClr>
                </a:solidFill>
                <a:latin typeface="+mj-lt"/>
              </a:defRPr>
            </a:lvl1pPr>
          </a:lstStyle>
          <a:p>
            <a:pPr rtl="0"/>
            <a:r>
              <a:rPr lang="en-GB" noProof="0"/>
              <a:t>20XX</a:t>
            </a:r>
          </a:p>
        </p:txBody>
      </p:sp>
      <p:sp>
        <p:nvSpPr>
          <p:cNvPr id="5" name="Footer Placeholder 4">
            <a:extLst>
              <a:ext uri="{FF2B5EF4-FFF2-40B4-BE49-F238E27FC236}">
                <a16:creationId xmlns:a16="http://schemas.microsoft.com/office/drawing/2014/main" id="{C8590E32-87A0-44C2-A299-D45FAB146E08}"/>
              </a:ext>
            </a:extLst>
          </p:cNvPr>
          <p:cNvSpPr>
            <a:spLocks noGrp="1"/>
          </p:cNvSpPr>
          <p:nvPr>
            <p:ph type="ftr" sz="quarter" idx="3"/>
          </p:nvPr>
        </p:nvSpPr>
        <p:spPr>
          <a:xfrm>
            <a:off x="2754312" y="6357600"/>
            <a:ext cx="6683376" cy="460800"/>
          </a:xfrm>
          <a:prstGeom prst="rect">
            <a:avLst/>
          </a:prstGeom>
        </p:spPr>
        <p:txBody>
          <a:bodyPr vert="horz" lIns="91440" tIns="45720" rIns="91440" bIns="45720" rtlCol="0" anchor="ctr"/>
          <a:lstStyle>
            <a:lvl1pPr algn="ctr">
              <a:defRPr sz="1000" cap="all" spc="300" baseline="0">
                <a:solidFill>
                  <a:schemeClr val="tx1">
                    <a:alpha val="60000"/>
                  </a:schemeClr>
                </a:solidFill>
                <a:latin typeface="+mj-lt"/>
              </a:defRPr>
            </a:lvl1pPr>
          </a:lstStyle>
          <a:p>
            <a:pPr rtl="0"/>
            <a:endParaRPr lang="en-GB" noProof="0"/>
          </a:p>
        </p:txBody>
      </p:sp>
      <p:sp>
        <p:nvSpPr>
          <p:cNvPr id="6" name="Slide Number Placeholder 5">
            <a:extLst>
              <a:ext uri="{FF2B5EF4-FFF2-40B4-BE49-F238E27FC236}">
                <a16:creationId xmlns:a16="http://schemas.microsoft.com/office/drawing/2014/main" id="{BE1C1A41-01A7-44E2-965B-ACFD4F2806FC}"/>
              </a:ext>
            </a:extLst>
          </p:cNvPr>
          <p:cNvSpPr>
            <a:spLocks noGrp="1"/>
          </p:cNvSpPr>
          <p:nvPr>
            <p:ph type="sldNum" sz="quarter" idx="4"/>
          </p:nvPr>
        </p:nvSpPr>
        <p:spPr>
          <a:xfrm>
            <a:off x="9982800" y="6357600"/>
            <a:ext cx="1760150" cy="460800"/>
          </a:xfrm>
          <a:prstGeom prst="rect">
            <a:avLst/>
          </a:prstGeom>
        </p:spPr>
        <p:txBody>
          <a:bodyPr vert="horz" lIns="91440" tIns="45720" rIns="91440" bIns="45720" rtlCol="0" anchor="ctr"/>
          <a:lstStyle>
            <a:lvl1pPr algn="r">
              <a:defRPr sz="1000" cap="all" spc="200" baseline="0">
                <a:solidFill>
                  <a:schemeClr val="tx1">
                    <a:alpha val="60000"/>
                  </a:schemeClr>
                </a:solidFill>
                <a:latin typeface="+mj-lt"/>
              </a:defRPr>
            </a:lvl1pPr>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3911974659"/>
      </p:ext>
    </p:extLst>
  </p:cSld>
  <p:clrMap bg1="lt1" tx1="dk1" bg2="lt2" tx2="dk2" accent1="accent1" accent2="accent2" accent3="accent3" accent4="accent4" accent5="accent5" accent6="accent6" hlink="hlink" folHlink="folHlink"/>
  <p:sldLayoutIdLst>
    <p:sldLayoutId id="2147483672" r:id="rId1"/>
    <p:sldLayoutId id="2147483675" r:id="rId2"/>
    <p:sldLayoutId id="2147483673" r:id="rId3"/>
    <p:sldLayoutId id="2147483678" r:id="rId4"/>
    <p:sldLayoutId id="2147483660" r:id="rId5"/>
    <p:sldLayoutId id="2147483680" r:id="rId6"/>
    <p:sldLayoutId id="2147483679" r:id="rId7"/>
    <p:sldLayoutId id="2147483677" r:id="rId8"/>
    <p:sldLayoutId id="2147483662" r:id="rId9"/>
    <p:sldLayoutId id="2147483663" r:id="rId10"/>
    <p:sldLayoutId id="2147483671" r:id="rId11"/>
    <p:sldLayoutId id="2147483676" r:id="rId12"/>
    <p:sldLayoutId id="2147483674" r:id="rId13"/>
  </p:sldLayoutIdLst>
  <p:txStyles>
    <p:title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p:titleStyle>
    <p:bodyStyle>
      <a:lvl1pPr marL="360000" indent="-360000" algn="l" defTabSz="914400" rtl="0" eaLnBrk="1" latinLnBrk="0" hangingPunct="1">
        <a:lnSpc>
          <a:spcPct val="150000"/>
        </a:lnSpc>
        <a:spcBef>
          <a:spcPts val="10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1pPr>
      <a:lvl2pPr marL="360000" indent="0" algn="l" defTabSz="914400" rtl="0" eaLnBrk="1" latinLnBrk="0" hangingPunct="1">
        <a:lnSpc>
          <a:spcPct val="150000"/>
        </a:lnSpc>
        <a:spcBef>
          <a:spcPts val="500"/>
        </a:spcBef>
        <a:buFontTx/>
        <a:buNone/>
        <a:defRPr sz="2000" b="0" i="1" kern="1200" spc="50" baseline="0">
          <a:solidFill>
            <a:schemeClr val="tx1">
              <a:alpha val="60000"/>
            </a:schemeClr>
          </a:solidFill>
          <a:latin typeface="+mn-lt"/>
          <a:ea typeface="+mn-ea"/>
          <a:cs typeface="+mn-cs"/>
        </a:defRPr>
      </a:lvl2pPr>
      <a:lvl3pPr marL="108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3pPr>
      <a:lvl4pPr marL="1080000" indent="0" algn="l" defTabSz="914400" rtl="0" eaLnBrk="1" latinLnBrk="0" hangingPunct="1">
        <a:lnSpc>
          <a:spcPct val="150000"/>
        </a:lnSpc>
        <a:spcBef>
          <a:spcPts val="500"/>
        </a:spcBef>
        <a:buClr>
          <a:schemeClr val="accent3"/>
        </a:buClr>
        <a:buFontTx/>
        <a:buNone/>
        <a:defRPr sz="2000" b="0" i="1" kern="1200" spc="50" baseline="0">
          <a:solidFill>
            <a:schemeClr val="tx1">
              <a:alpha val="60000"/>
            </a:schemeClr>
          </a:solidFill>
          <a:latin typeface="+mn-lt"/>
          <a:ea typeface="+mn-ea"/>
          <a:cs typeface="+mn-cs"/>
        </a:defRPr>
      </a:lvl4pPr>
      <a:lvl5pPr marL="180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37">
          <p15:clr>
            <a:srgbClr val="F26B43"/>
          </p15:clr>
        </p15:guide>
        <p15:guide id="3" pos="680">
          <p15:clr>
            <a:srgbClr val="F26B43"/>
          </p15:clr>
        </p15:guide>
        <p15:guide id="4" pos="7000">
          <p15:clr>
            <a:srgbClr val="F26B43"/>
          </p15:clr>
        </p15:guide>
        <p15:guide id="5" orient="horz" pos="679">
          <p15:clr>
            <a:srgbClr val="F26B43"/>
          </p15:clr>
        </p15:guide>
        <p15:guide id="6" orient="horz" pos="3640">
          <p15:clr>
            <a:srgbClr val="F26B43"/>
          </p15:clr>
        </p15:guide>
        <p15:guide id="7" pos="6644">
          <p15:clr>
            <a:srgbClr val="F26B43"/>
          </p15:clr>
        </p15:guide>
        <p15:guide id="8" pos="6289">
          <p15:clr>
            <a:srgbClr val="F26B43"/>
          </p15:clr>
        </p15:guide>
        <p15:guide id="9" pos="5945">
          <p15:clr>
            <a:srgbClr val="F26B43"/>
          </p15:clr>
        </p15:guide>
        <p15:guide id="10" pos="1391">
          <p15:clr>
            <a:srgbClr val="F26B43"/>
          </p15:clr>
        </p15:guide>
        <p15:guide id="11" pos="1032">
          <p15:clr>
            <a:srgbClr val="F26B43"/>
          </p15:clr>
        </p15:guide>
        <p15:guide id="12" pos="1732">
          <p15:clr>
            <a:srgbClr val="F26B43"/>
          </p15:clr>
        </p15:guide>
        <p15:guide id="13" pos="2084">
          <p15:clr>
            <a:srgbClr val="F26B43"/>
          </p15:clr>
        </p15:guide>
        <p15:guide id="14" pos="5596">
          <p15:clr>
            <a:srgbClr val="F26B43"/>
          </p15:clr>
        </p15:guide>
        <p15:guide id="15" pos="2436">
          <p15:clr>
            <a:srgbClr val="F26B43"/>
          </p15:clr>
        </p15:guide>
        <p15:guide id="16" pos="5244">
          <p15:clr>
            <a:srgbClr val="F26B43"/>
          </p15:clr>
        </p15:guide>
        <p15:guide id="17" pos="2792">
          <p15:clr>
            <a:srgbClr val="F26B43"/>
          </p15:clr>
        </p15:guide>
        <p15:guide id="18" pos="4892">
          <p15:clr>
            <a:srgbClr val="F26B43"/>
          </p15:clr>
        </p15:guide>
        <p15:guide id="19" pos="4543">
          <p15:clr>
            <a:srgbClr val="F26B43"/>
          </p15:clr>
        </p15:guide>
        <p15:guide id="20" pos="3488">
          <p15:clr>
            <a:srgbClr val="F26B43"/>
          </p15:clr>
        </p15:guide>
        <p15:guide id="21" pos="4192">
          <p15:clr>
            <a:srgbClr val="F26B43"/>
          </p15:clr>
        </p15:guide>
        <p15:guide id="23" pos="340">
          <p15:clr>
            <a:srgbClr val="A4A3A4"/>
          </p15:clr>
        </p15:guide>
        <p15:guide id="24" pos="7340">
          <p15:clr>
            <a:srgbClr val="A4A3A4"/>
          </p15:clr>
        </p15:guide>
        <p15:guide id="25" orient="horz" pos="1062">
          <p15:clr>
            <a:srgbClr val="5ACBF0"/>
          </p15:clr>
        </p15:guide>
        <p15:guide id="26" orient="horz" pos="3982">
          <p15:clr>
            <a:srgbClr val="A4A3A4"/>
          </p15:clr>
        </p15:guide>
        <p15:guide id="27" orient="horz" pos="338">
          <p15:clr>
            <a:srgbClr val="A4A3A4"/>
          </p15:clr>
        </p15:guide>
        <p15:guide id="28" orient="horz" pos="950">
          <p15:clr>
            <a:srgbClr val="5ACBF0"/>
          </p15:clr>
        </p15:guide>
        <p15:guide id="29" orient="horz" pos="249">
          <p15:clr>
            <a:srgbClr val="5ACBF0"/>
          </p15:clr>
        </p15:guide>
        <p15:guide id="30" orient="horz" pos="2160" userDrawn="1">
          <p15:clr>
            <a:srgbClr val="A4A3A4"/>
          </p15:clr>
        </p15:guide>
        <p15:guide id="31" pos="3840" userDrawn="1">
          <p15:clr>
            <a:srgbClr val="A4A3A4"/>
          </p15:clr>
        </p15:guide>
        <p15:guide id="32" pos="240" userDrawn="1">
          <p15:clr>
            <a:srgbClr val="547EBF"/>
          </p15:clr>
        </p15:guide>
        <p15:guide id="33" orient="horz" pos="240" userDrawn="1">
          <p15:clr>
            <a:srgbClr val="547EBF"/>
          </p15:clr>
        </p15:guide>
        <p15:guide id="34" pos="7440" userDrawn="1">
          <p15:clr>
            <a:srgbClr val="547EBF"/>
          </p15:clr>
        </p15:guide>
        <p15:guide id="35" orient="horz" pos="4080" userDrawn="1">
          <p15:clr>
            <a:srgbClr val="547EBF"/>
          </p15:clr>
        </p15:guide>
        <p15:guide id="36" pos="3960" userDrawn="1">
          <p15:clr>
            <a:srgbClr val="547EBF"/>
          </p15:clr>
        </p15:guide>
        <p15:guide id="37" pos="3720" userDrawn="1">
          <p15:clr>
            <a:srgbClr val="547EBF"/>
          </p15:clr>
        </p15:guide>
        <p15:guide id="38" pos="2112" userDrawn="1">
          <p15:clr>
            <a:srgbClr val="547EBF"/>
          </p15:clr>
        </p15:guide>
        <p15:guide id="39" pos="1848" userDrawn="1">
          <p15:clr>
            <a:srgbClr val="547EBF"/>
          </p15:clr>
        </p15:guide>
        <p15:guide id="40" pos="5568" userDrawn="1">
          <p15:clr>
            <a:srgbClr val="547EBF"/>
          </p15:clr>
        </p15:guide>
        <p15:guide id="41" pos="5832" userDrawn="1">
          <p15:clr>
            <a:srgbClr val="547EBF"/>
          </p15:clr>
        </p15:guide>
        <p15:guide id="42" pos="4968" userDrawn="1">
          <p15:clr>
            <a:srgbClr val="9FCC3B"/>
          </p15:clr>
        </p15:guide>
        <p15:guide id="43" pos="5208" userDrawn="1">
          <p15:clr>
            <a:srgbClr val="9FCC3B"/>
          </p15:clr>
        </p15:guide>
        <p15:guide id="44" pos="2712" userDrawn="1">
          <p15:clr>
            <a:srgbClr val="9FCC3B"/>
          </p15:clr>
        </p15:guide>
        <p15:guide id="45" pos="2472"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p:txBody>
          <a:bodyPr rtlCol="0">
            <a:normAutofit/>
          </a:bodyPr>
          <a:lstStyle/>
          <a:p>
            <a:pPr rtl="0"/>
            <a:r>
              <a:rPr lang="en-GB" dirty="0"/>
              <a:t>Recap</a:t>
            </a:r>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p:txBody>
          <a:bodyPr rtlCol="0">
            <a:normAutofit/>
          </a:bodyPr>
          <a:lstStyle/>
          <a:p>
            <a:pPr rtl="0"/>
            <a:r>
              <a:rPr lang="en-GB">
                <a:cs typeface="Calibri"/>
              </a:rPr>
              <a:t>Presenter name</a:t>
            </a:r>
            <a:endParaRPr lang="en-GB"/>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530307" y="536573"/>
            <a:ext cx="3856679" cy="1453003"/>
          </a:xfrm>
        </p:spPr>
        <p:txBody>
          <a:bodyPr wrap="square" rtlCol="0" anchor="b">
            <a:normAutofit/>
          </a:bodyPr>
          <a:lstStyle/>
          <a:p>
            <a:pPr rtl="0"/>
            <a:r>
              <a:rPr lang="en-GB"/>
              <a:t>Agenda</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3"/>
          </p:nvPr>
        </p:nvSpPr>
        <p:spPr>
          <a:xfrm>
            <a:off x="907606" y="2877018"/>
            <a:ext cx="3060000" cy="2938561"/>
          </a:xfrm>
        </p:spPr>
        <p:txBody>
          <a:bodyPr rtlCol="0">
            <a:normAutofit/>
          </a:bodyPr>
          <a:lstStyle/>
          <a:p>
            <a:pPr rtl="0"/>
            <a:r>
              <a:rPr lang="en-GB" dirty="0"/>
              <a:t>Recap for the test </a:t>
            </a:r>
          </a:p>
          <a:p>
            <a:pPr rtl="0"/>
            <a:r>
              <a:rPr lang="en-GB" dirty="0"/>
              <a:t>Intro</a:t>
            </a:r>
          </a:p>
          <a:p>
            <a:pPr rtl="0"/>
            <a:r>
              <a:rPr lang="en-GB" dirty="0"/>
              <a:t>Conclusion</a:t>
            </a:r>
          </a:p>
          <a:p>
            <a:pPr rtl="0"/>
            <a:r>
              <a:rPr lang="en-GB" dirty="0"/>
              <a:t>Connectors</a:t>
            </a:r>
          </a:p>
          <a:p>
            <a:pPr rtl="0"/>
            <a:endParaRPr lang="en-GB" dirty="0"/>
          </a:p>
        </p:txBody>
      </p:sp>
      <p:sp>
        <p:nvSpPr>
          <p:cNvPr id="22" name="Date Placeholder 3">
            <a:extLst>
              <a:ext uri="{FF2B5EF4-FFF2-40B4-BE49-F238E27FC236}">
                <a16:creationId xmlns:a16="http://schemas.microsoft.com/office/drawing/2014/main" id="{4580A8E0-7E68-4241-BB9B-E1FC9341E9CD}"/>
              </a:ext>
            </a:extLst>
          </p:cNvPr>
          <p:cNvSpPr>
            <a:spLocks noGrp="1"/>
          </p:cNvSpPr>
          <p:nvPr>
            <p:ph type="dt" sz="half" idx="10"/>
          </p:nvPr>
        </p:nvSpPr>
        <p:spPr>
          <a:xfrm>
            <a:off x="450000" y="6357168"/>
            <a:ext cx="1480400" cy="461665"/>
          </a:xfrm>
        </p:spPr>
        <p:txBody>
          <a:bodyPr rtlCol="0">
            <a:normAutofit/>
          </a:bodyPr>
          <a:lstStyle/>
          <a:p>
            <a:pPr rtl="0"/>
            <a:r>
              <a:rPr lang="en-GB"/>
              <a:t>20XX</a:t>
            </a:r>
          </a:p>
        </p:txBody>
      </p:sp>
      <p:sp>
        <p:nvSpPr>
          <p:cNvPr id="23" name="Footer Placeholder 4">
            <a:extLst>
              <a:ext uri="{FF2B5EF4-FFF2-40B4-BE49-F238E27FC236}">
                <a16:creationId xmlns:a16="http://schemas.microsoft.com/office/drawing/2014/main" id="{255CA119-3AE4-4D6A-AB16-C0625CAA473C}"/>
              </a:ext>
            </a:extLst>
          </p:cNvPr>
          <p:cNvSpPr>
            <a:spLocks noGrp="1"/>
          </p:cNvSpPr>
          <p:nvPr>
            <p:ph type="ftr" sz="quarter" idx="11"/>
          </p:nvPr>
        </p:nvSpPr>
        <p:spPr>
          <a:xfrm>
            <a:off x="1996947" y="6357600"/>
            <a:ext cx="6683376" cy="460800"/>
          </a:xfrm>
        </p:spPr>
        <p:txBody>
          <a:bodyPr rtlCol="0">
            <a:normAutofit/>
          </a:bodyPr>
          <a:lstStyle/>
          <a:p>
            <a:pPr rtl="0"/>
            <a:r>
              <a:rPr lang="en-GB"/>
              <a:t>Sample Footer Text</a:t>
            </a:r>
          </a:p>
        </p:txBody>
      </p:sp>
      <p:pic>
        <p:nvPicPr>
          <p:cNvPr id="10" name="Picture Placeholder 9" descr="A picture containing outdoor, train, bridge, traveling">
            <a:extLst>
              <a:ext uri="{FF2B5EF4-FFF2-40B4-BE49-F238E27FC236}">
                <a16:creationId xmlns:a16="http://schemas.microsoft.com/office/drawing/2014/main" id="{BE113317-F75C-4F41-AA60-AB7B65AD93D7}"/>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4979987" y="0"/>
            <a:ext cx="7212013" cy="6858000"/>
          </a:xfrm>
        </p:spPr>
      </p:pic>
      <p:sp>
        <p:nvSpPr>
          <p:cNvPr id="24" name="Slide Number Placeholder 5">
            <a:extLst>
              <a:ext uri="{FF2B5EF4-FFF2-40B4-BE49-F238E27FC236}">
                <a16:creationId xmlns:a16="http://schemas.microsoft.com/office/drawing/2014/main" id="{09567CC5-9835-41E1-8AE6-6875430887AD}"/>
              </a:ext>
            </a:extLst>
          </p:cNvPr>
          <p:cNvSpPr>
            <a:spLocks noGrp="1"/>
          </p:cNvSpPr>
          <p:nvPr>
            <p:ph type="sldNum" sz="quarter" idx="12"/>
          </p:nvPr>
        </p:nvSpPr>
        <p:spPr>
          <a:xfrm>
            <a:off x="9982800" y="6357600"/>
            <a:ext cx="1760150" cy="460800"/>
          </a:xfrm>
        </p:spPr>
        <p:txBody>
          <a:bodyPr rtlCol="0">
            <a:normAutofit/>
          </a:bodyPr>
          <a:lstStyle/>
          <a:p>
            <a:pPr rtl="0"/>
            <a:fld id="{D39607A7-8386-47DB-8578-DDEDD194E5D4}" type="slidenum">
              <a:rPr lang="en-GB" smtClean="0"/>
              <a:pPr/>
              <a:t>2</a:t>
            </a:fld>
            <a:endParaRPr lang="en-GB"/>
          </a:p>
        </p:txBody>
      </p:sp>
    </p:spTree>
    <p:extLst>
      <p:ext uri="{BB962C8B-B14F-4D97-AF65-F5344CB8AC3E}">
        <p14:creationId xmlns:p14="http://schemas.microsoft.com/office/powerpoint/2010/main" val="13256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4056600" y="536573"/>
            <a:ext cx="4078800" cy="1453003"/>
          </a:xfrm>
        </p:spPr>
        <p:txBody>
          <a:bodyPr wrap="square" rtlCol="0" anchor="b">
            <a:normAutofit/>
          </a:bodyPr>
          <a:lstStyle/>
          <a:p>
            <a:pPr rtl="0"/>
            <a:endParaRPr lang="en-GB" dirty="0"/>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sz="quarter" idx="13"/>
          </p:nvPr>
        </p:nvSpPr>
        <p:spPr>
          <a:xfrm>
            <a:off x="450000" y="2152952"/>
            <a:ext cx="11190457" cy="3598919"/>
          </a:xfrm>
        </p:spPr>
        <p:txBody>
          <a:bodyPr rtlCol="0">
            <a:noAutofit/>
          </a:bodyPr>
          <a:lstStyle/>
          <a:p>
            <a:pPr algn="l" rtl="0"/>
            <a:r>
              <a:rPr lang="en-US" sz="1600" dirty="0">
                <a:latin typeface="Times New Roman" panose="02020603050405020304" pitchFamily="18" charset="0"/>
                <a:cs typeface="Times New Roman" panose="02020603050405020304" pitchFamily="18" charset="0"/>
              </a:rPr>
              <a:t> There are three reasons why Canada is one of the best countries in the world. First, Canada has an excellent health care system. All Canadians have access to medical services at a reasonable price. Second, Canada has a high standard of education. Students are taught by well-trained teachers and are encouraged to continue studying at university. Finally, Canada's cities are clean and efficiently managed. Canadian cities have many parks and lots of space for people to live. </a:t>
            </a:r>
            <a:r>
              <a:rPr lang="en-US" sz="1600" b="1" dirty="0">
                <a:latin typeface="Times New Roman" panose="02020603050405020304" pitchFamily="18" charset="0"/>
                <a:cs typeface="Times New Roman" panose="02020603050405020304" pitchFamily="18" charset="0"/>
              </a:rPr>
              <a:t>As a result, Canada is a desirable place to live</a:t>
            </a:r>
            <a:r>
              <a:rPr lang="en-US" sz="1600" dirty="0">
                <a:latin typeface="Times New Roman" panose="02020603050405020304" pitchFamily="18" charset="0"/>
                <a:cs typeface="Times New Roman" panose="02020603050405020304" pitchFamily="18" charset="0"/>
              </a:rPr>
              <a:t>. </a:t>
            </a:r>
            <a:endParaRPr lang="en-GB" dirty="0"/>
          </a:p>
        </p:txBody>
      </p:sp>
      <p:sp>
        <p:nvSpPr>
          <p:cNvPr id="102" name="Date Placeholder 47">
            <a:extLst>
              <a:ext uri="{FF2B5EF4-FFF2-40B4-BE49-F238E27FC236}">
                <a16:creationId xmlns:a16="http://schemas.microsoft.com/office/drawing/2014/main" id="{F956151C-A474-42C6-9D67-B6779EF6B765}"/>
              </a:ext>
            </a:extLst>
          </p:cNvPr>
          <p:cNvSpPr>
            <a:spLocks noGrp="1"/>
          </p:cNvSpPr>
          <p:nvPr>
            <p:ph type="dt" sz="half" idx="10"/>
          </p:nvPr>
        </p:nvSpPr>
        <p:spPr>
          <a:xfrm>
            <a:off x="450000" y="6357168"/>
            <a:ext cx="1760150" cy="461665"/>
          </a:xfrm>
        </p:spPr>
        <p:txBody>
          <a:bodyPr rtlCol="0"/>
          <a:lstStyle/>
          <a:p>
            <a:pPr rtl="0"/>
            <a:r>
              <a:rPr lang="en-GB"/>
              <a:t>20XX</a:t>
            </a:r>
          </a:p>
        </p:txBody>
      </p:sp>
      <p:sp>
        <p:nvSpPr>
          <p:cNvPr id="103" name="Footer Placeholder 48">
            <a:extLst>
              <a:ext uri="{FF2B5EF4-FFF2-40B4-BE49-F238E27FC236}">
                <a16:creationId xmlns:a16="http://schemas.microsoft.com/office/drawing/2014/main" id="{EE131F31-1D34-4CC9-8C56-BACFA6C86A48}"/>
              </a:ext>
            </a:extLst>
          </p:cNvPr>
          <p:cNvSpPr>
            <a:spLocks noGrp="1"/>
          </p:cNvSpPr>
          <p:nvPr>
            <p:ph type="ftr" sz="quarter" idx="11"/>
          </p:nvPr>
        </p:nvSpPr>
        <p:spPr>
          <a:xfrm>
            <a:off x="2754312" y="6357600"/>
            <a:ext cx="6683376" cy="460800"/>
          </a:xfrm>
        </p:spPr>
        <p:txBody>
          <a:bodyPr rtlCol="0"/>
          <a:lstStyle/>
          <a:p>
            <a:pPr rtl="0"/>
            <a:r>
              <a:rPr lang="en-GB"/>
              <a:t>Sample Footer Text</a:t>
            </a:r>
          </a:p>
        </p:txBody>
      </p:sp>
      <p:sp>
        <p:nvSpPr>
          <p:cNvPr id="104" name="Slide Number Placeholder 49">
            <a:extLst>
              <a:ext uri="{FF2B5EF4-FFF2-40B4-BE49-F238E27FC236}">
                <a16:creationId xmlns:a16="http://schemas.microsoft.com/office/drawing/2014/main" id="{BC4462F5-98AF-457A-94DC-C44EA835679D}"/>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a:t>3</a:t>
            </a:fld>
            <a:endParaRPr lang="en-GB"/>
          </a:p>
        </p:txBody>
      </p:sp>
    </p:spTree>
    <p:extLst>
      <p:ext uri="{BB962C8B-B14F-4D97-AF65-F5344CB8AC3E}">
        <p14:creationId xmlns:p14="http://schemas.microsoft.com/office/powerpoint/2010/main" val="1639799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31B93-2820-F519-4291-3D51613D50A7}"/>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E99AF2F3-EED5-2C24-DC38-F53A3FA83C26}"/>
              </a:ext>
            </a:extLst>
          </p:cNvPr>
          <p:cNvSpPr>
            <a:spLocks noGrp="1"/>
          </p:cNvSpPr>
          <p:nvPr>
            <p:ph type="body" sz="quarter" idx="13"/>
          </p:nvPr>
        </p:nvSpPr>
        <p:spPr/>
        <p:txBody>
          <a:bodyPr/>
          <a:lstStyle/>
          <a:p>
            <a:endParaRPr lang="en-GB"/>
          </a:p>
        </p:txBody>
      </p:sp>
      <p:pic>
        <p:nvPicPr>
          <p:cNvPr id="4" name="Content Placeholder 4">
            <a:extLst>
              <a:ext uri="{FF2B5EF4-FFF2-40B4-BE49-F238E27FC236}">
                <a16:creationId xmlns:a16="http://schemas.microsoft.com/office/drawing/2014/main" id="{90015B55-73B2-0B16-58EA-FB61BC8C6184}"/>
              </a:ext>
            </a:extLst>
          </p:cNvPr>
          <p:cNvPicPr>
            <a:picLocks noChangeAspect="1"/>
          </p:cNvPicPr>
          <p:nvPr/>
        </p:nvPicPr>
        <p:blipFill>
          <a:blip r:embed="rId2"/>
          <a:stretch>
            <a:fillRect/>
          </a:stretch>
        </p:blipFill>
        <p:spPr>
          <a:xfrm>
            <a:off x="2444431" y="1586249"/>
            <a:ext cx="6521785" cy="3168352"/>
          </a:xfrm>
          <a:prstGeom prst="rect">
            <a:avLst/>
          </a:prstGeom>
        </p:spPr>
      </p:pic>
    </p:spTree>
    <p:extLst>
      <p:ext uri="{BB962C8B-B14F-4D97-AF65-F5344CB8AC3E}">
        <p14:creationId xmlns:p14="http://schemas.microsoft.com/office/powerpoint/2010/main" val="1669841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68872-6A05-993D-263E-DB6086F032C6}"/>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BE4EB77A-68A8-1355-19EB-4B0C26D7F0BC}"/>
              </a:ext>
            </a:extLst>
          </p:cNvPr>
          <p:cNvSpPr>
            <a:spLocks noGrp="1"/>
          </p:cNvSpPr>
          <p:nvPr>
            <p:ph type="body" sz="quarter" idx="13"/>
          </p:nvPr>
        </p:nvSpPr>
        <p:spPr/>
        <p:txBody>
          <a:bodyPr/>
          <a:lstStyle/>
          <a:p>
            <a:endParaRPr lang="en-GB" dirty="0"/>
          </a:p>
        </p:txBody>
      </p:sp>
      <p:pic>
        <p:nvPicPr>
          <p:cNvPr id="1026" name="Picture 2" descr="connectors in english">
            <a:extLst>
              <a:ext uri="{FF2B5EF4-FFF2-40B4-BE49-F238E27FC236}">
                <a16:creationId xmlns:a16="http://schemas.microsoft.com/office/drawing/2014/main" id="{CF501BBB-8709-6337-6420-C4681E7907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7475" y="1138238"/>
            <a:ext cx="6877050" cy="4581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203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D7A41-A48E-80B3-19B2-1258024FFB9C}"/>
              </a:ext>
            </a:extLst>
          </p:cNvPr>
          <p:cNvSpPr>
            <a:spLocks noGrp="1"/>
          </p:cNvSpPr>
          <p:nvPr>
            <p:ph type="title"/>
          </p:nvPr>
        </p:nvSpPr>
        <p:spPr>
          <a:xfrm>
            <a:off x="4056600" y="536573"/>
            <a:ext cx="4078800" cy="193979"/>
          </a:xfrm>
        </p:spPr>
        <p:txBody>
          <a:bodyPr>
            <a:normAutofit fontScale="90000"/>
          </a:bodyPr>
          <a:lstStyle/>
          <a:p>
            <a:endParaRPr lang="en-GB" dirty="0"/>
          </a:p>
        </p:txBody>
      </p:sp>
      <p:sp>
        <p:nvSpPr>
          <p:cNvPr id="3" name="Text Placeholder 2">
            <a:extLst>
              <a:ext uri="{FF2B5EF4-FFF2-40B4-BE49-F238E27FC236}">
                <a16:creationId xmlns:a16="http://schemas.microsoft.com/office/drawing/2014/main" id="{CB6735C5-5118-CAF0-646D-B0B1F2583B1C}"/>
              </a:ext>
            </a:extLst>
          </p:cNvPr>
          <p:cNvSpPr>
            <a:spLocks noGrp="1"/>
          </p:cNvSpPr>
          <p:nvPr>
            <p:ph type="body" sz="quarter" idx="13"/>
          </p:nvPr>
        </p:nvSpPr>
        <p:spPr>
          <a:xfrm>
            <a:off x="691848" y="1359506"/>
            <a:ext cx="10397066" cy="4392366"/>
          </a:xfrm>
        </p:spPr>
        <p:txBody>
          <a:bodyPr>
            <a:noAutofit/>
          </a:bodyPr>
          <a:lstStyle/>
          <a:p>
            <a:pPr algn="l"/>
            <a:r>
              <a:rPr lang="en-GB" sz="1800" dirty="0"/>
              <a:t>Use the proper connector for the following sentences:</a:t>
            </a:r>
          </a:p>
          <a:p>
            <a:pPr algn="l"/>
            <a:r>
              <a:rPr lang="en-GB" sz="1800" dirty="0"/>
              <a:t>……….. using English language is fundamental at teaching for</a:t>
            </a:r>
          </a:p>
          <a:p>
            <a:pPr algn="l"/>
            <a:r>
              <a:rPr lang="en-GB" sz="1800" dirty="0"/>
              <a:t>different reasons. ………… it is a universal language that is spoken</a:t>
            </a:r>
          </a:p>
          <a:p>
            <a:pPr algn="l"/>
            <a:r>
              <a:rPr lang="en-GB" sz="1800" dirty="0"/>
              <a:t>by third of the population of the world. ………… it is the language</a:t>
            </a:r>
          </a:p>
          <a:p>
            <a:pPr algn="l"/>
            <a:r>
              <a:rPr lang="en-GB" sz="1800" dirty="0"/>
              <a:t>of technology and science…………….lots of foreign universities</a:t>
            </a:r>
          </a:p>
          <a:p>
            <a:pPr algn="l"/>
            <a:r>
              <a:rPr lang="en-GB" sz="1800" dirty="0"/>
              <a:t>teach diverse courses in English.</a:t>
            </a:r>
          </a:p>
          <a:p>
            <a:pPr algn="l"/>
            <a:r>
              <a:rPr lang="en-GB" sz="1800" dirty="0"/>
              <a:t>……………….. English should be given more attention by</a:t>
            </a:r>
          </a:p>
          <a:p>
            <a:pPr algn="l"/>
            <a:r>
              <a:rPr lang="en-GB" sz="1800" dirty="0"/>
              <a:t>scholars as well as learners. ………..its significance is shown in</a:t>
            </a:r>
          </a:p>
          <a:p>
            <a:pPr algn="l"/>
            <a:r>
              <a:rPr lang="en-GB" sz="1800" dirty="0"/>
              <a:t>different aspects of our life. I,………….. that English is not less</a:t>
            </a:r>
          </a:p>
          <a:p>
            <a:pPr algn="l"/>
            <a:r>
              <a:rPr lang="en-GB" sz="1800" dirty="0"/>
              <a:t>than any other foreign language for all the considerations listed</a:t>
            </a:r>
          </a:p>
          <a:p>
            <a:pPr algn="l"/>
            <a:r>
              <a:rPr lang="en-GB" sz="1800" dirty="0"/>
              <a:t>above.</a:t>
            </a:r>
          </a:p>
        </p:txBody>
      </p:sp>
    </p:spTree>
    <p:extLst>
      <p:ext uri="{BB962C8B-B14F-4D97-AF65-F5344CB8AC3E}">
        <p14:creationId xmlns:p14="http://schemas.microsoft.com/office/powerpoint/2010/main" val="553420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AE308-3076-43DB-B834-DA0B0AE19AF9}"/>
              </a:ext>
            </a:extLst>
          </p:cNvPr>
          <p:cNvSpPr>
            <a:spLocks noGrp="1"/>
          </p:cNvSpPr>
          <p:nvPr>
            <p:ph type="title"/>
          </p:nvPr>
        </p:nvSpPr>
        <p:spPr>
          <a:xfrm>
            <a:off x="7794707" y="536573"/>
            <a:ext cx="3856679" cy="1453003"/>
          </a:xfrm>
        </p:spPr>
        <p:txBody>
          <a:bodyPr wrap="square" rtlCol="0" anchor="b">
            <a:normAutofit/>
          </a:bodyPr>
          <a:lstStyle/>
          <a:p>
            <a:pPr rtl="0"/>
            <a:r>
              <a:rPr lang="en-GB"/>
              <a:t>Thank you</a:t>
            </a:r>
          </a:p>
        </p:txBody>
      </p:sp>
      <p:sp>
        <p:nvSpPr>
          <p:cNvPr id="124" name="Date Placeholder 47">
            <a:extLst>
              <a:ext uri="{FF2B5EF4-FFF2-40B4-BE49-F238E27FC236}">
                <a16:creationId xmlns:a16="http://schemas.microsoft.com/office/drawing/2014/main" id="{95576E3A-3789-4FEF-96AE-C43B93B7AE6F}"/>
              </a:ext>
            </a:extLst>
          </p:cNvPr>
          <p:cNvSpPr>
            <a:spLocks noGrp="1"/>
          </p:cNvSpPr>
          <p:nvPr>
            <p:ph type="dt" sz="half" idx="10"/>
          </p:nvPr>
        </p:nvSpPr>
        <p:spPr>
          <a:xfrm>
            <a:off x="450000" y="6357168"/>
            <a:ext cx="1760150" cy="461665"/>
          </a:xfrm>
        </p:spPr>
        <p:txBody>
          <a:bodyPr rtlCol="0"/>
          <a:lstStyle/>
          <a:p>
            <a:pPr rtl="0"/>
            <a:r>
              <a:rPr lang="en-GB"/>
              <a:t>20XX</a:t>
            </a:r>
          </a:p>
        </p:txBody>
      </p:sp>
      <p:sp>
        <p:nvSpPr>
          <p:cNvPr id="125" name="Footer Placeholder 48">
            <a:extLst>
              <a:ext uri="{FF2B5EF4-FFF2-40B4-BE49-F238E27FC236}">
                <a16:creationId xmlns:a16="http://schemas.microsoft.com/office/drawing/2014/main" id="{A59037B4-369C-4D32-9743-29072587DE0B}"/>
              </a:ext>
            </a:extLst>
          </p:cNvPr>
          <p:cNvSpPr>
            <a:spLocks noGrp="1"/>
          </p:cNvSpPr>
          <p:nvPr>
            <p:ph type="ftr" sz="quarter" idx="11"/>
          </p:nvPr>
        </p:nvSpPr>
        <p:spPr>
          <a:xfrm>
            <a:off x="2754312" y="6357600"/>
            <a:ext cx="6683376" cy="460800"/>
          </a:xfrm>
        </p:spPr>
        <p:txBody>
          <a:bodyPr rtlCol="0"/>
          <a:lstStyle/>
          <a:p>
            <a:pPr rtl="0"/>
            <a:r>
              <a:rPr lang="en-GB"/>
              <a:t>Sample Footer Text</a:t>
            </a:r>
          </a:p>
        </p:txBody>
      </p:sp>
      <p:sp>
        <p:nvSpPr>
          <p:cNvPr id="126" name="Slide Number Placeholder 49">
            <a:extLst>
              <a:ext uri="{FF2B5EF4-FFF2-40B4-BE49-F238E27FC236}">
                <a16:creationId xmlns:a16="http://schemas.microsoft.com/office/drawing/2014/main" id="{64086F3C-129F-4A29-A09C-7700661E06BF}"/>
              </a:ext>
            </a:extLst>
          </p:cNvPr>
          <p:cNvSpPr>
            <a:spLocks noGrp="1"/>
          </p:cNvSpPr>
          <p:nvPr>
            <p:ph type="sldNum" sz="quarter" idx="12"/>
          </p:nvPr>
        </p:nvSpPr>
        <p:spPr>
          <a:xfrm>
            <a:off x="9982800" y="6357600"/>
            <a:ext cx="1760150" cy="460800"/>
          </a:xfrm>
        </p:spPr>
        <p:txBody>
          <a:bodyPr rtlCol="0"/>
          <a:lstStyle/>
          <a:p>
            <a:pPr rtl="0"/>
            <a:fld id="{D39607A7-8386-47DB-8578-DDEDD194E5D4}" type="slidenum">
              <a:rPr lang="en-GB" smtClean="0"/>
              <a:pPr rtl="0"/>
              <a:t>7</a:t>
            </a:fld>
            <a:endParaRPr lang="en-GB"/>
          </a:p>
        </p:txBody>
      </p:sp>
      <p:sp>
        <p:nvSpPr>
          <p:cNvPr id="3" name="Content Placeholder 2">
            <a:extLst>
              <a:ext uri="{FF2B5EF4-FFF2-40B4-BE49-F238E27FC236}">
                <a16:creationId xmlns:a16="http://schemas.microsoft.com/office/drawing/2014/main" id="{BABC2CE0-8806-4B2A-A10A-32984D317434}"/>
              </a:ext>
            </a:extLst>
          </p:cNvPr>
          <p:cNvSpPr>
            <a:spLocks noGrp="1"/>
          </p:cNvSpPr>
          <p:nvPr>
            <p:ph type="body" sz="quarter" idx="14"/>
          </p:nvPr>
        </p:nvSpPr>
        <p:spPr>
          <a:xfrm>
            <a:off x="8181686" y="2876550"/>
            <a:ext cx="3059113" cy="2983947"/>
          </a:xfrm>
        </p:spPr>
        <p:txBody>
          <a:bodyPr rtlCol="0">
            <a:normAutofit/>
          </a:bodyPr>
          <a:lstStyle/>
          <a:p>
            <a:pPr rtl="0"/>
            <a:endParaRPr lang="en-GB" dirty="0"/>
          </a:p>
        </p:txBody>
      </p:sp>
    </p:spTree>
    <p:extLst>
      <p:ext uri="{BB962C8B-B14F-4D97-AF65-F5344CB8AC3E}">
        <p14:creationId xmlns:p14="http://schemas.microsoft.com/office/powerpoint/2010/main" val="3103683689"/>
      </p:ext>
    </p:extLst>
  </p:cSld>
  <p:clrMapOvr>
    <a:masterClrMapping/>
  </p:clrMapOvr>
</p:sld>
</file>

<file path=ppt/theme/theme1.xml><?xml version="1.0" encoding="utf-8"?>
<a:theme xmlns:a="http://schemas.openxmlformats.org/drawingml/2006/main" name="FrostyVTI">
  <a:themeElements>
    <a:clrScheme name="Frosty">
      <a:dk1>
        <a:sysClr val="windowText" lastClr="000000"/>
      </a:dk1>
      <a:lt1>
        <a:sysClr val="window" lastClr="FFFFFF"/>
      </a:lt1>
      <a:dk2>
        <a:srgbClr val="0B2827"/>
      </a:dk2>
      <a:lt2>
        <a:srgbClr val="DAE3E3"/>
      </a:lt2>
      <a:accent1>
        <a:srgbClr val="767E37"/>
      </a:accent1>
      <a:accent2>
        <a:srgbClr val="B495C2"/>
      </a:accent2>
      <a:accent3>
        <a:srgbClr val="8FA3A3"/>
      </a:accent3>
      <a:accent4>
        <a:srgbClr val="CE7F01"/>
      </a:accent4>
      <a:accent5>
        <a:srgbClr val="D15A29"/>
      </a:accent5>
      <a:accent6>
        <a:srgbClr val="B88470"/>
      </a:accent6>
      <a:hlink>
        <a:srgbClr val="B57001"/>
      </a:hlink>
      <a:folHlink>
        <a:srgbClr val="996209"/>
      </a:folHlink>
    </a:clrScheme>
    <a:fontScheme name="Frosted Leaf">
      <a:majorFont>
        <a:latin typeface="Goudy Old Style"/>
        <a:ea typeface=""/>
        <a:cs typeface=""/>
      </a:majorFont>
      <a:minorFont>
        <a:latin typeface="Avenir Next LT Pr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2848878_TF11158769_Win32" id="{F3F8FE87-2361-4B19-BDA6-013BEA194ACE}" vid="{B1F7F5A5-1557-4D8C-AB94-3B1042AF8D9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309999-888E-44BA-A188-888AF21B1F1C}">
  <ds:schemaRefs>
    <ds:schemaRef ds:uri="http://schemas.microsoft.com/sharepoint/v3/contenttype/forms"/>
  </ds:schemaRefs>
</ds:datastoreItem>
</file>

<file path=customXml/itemProps2.xml><?xml version="1.0" encoding="utf-8"?>
<ds:datastoreItem xmlns:ds="http://schemas.openxmlformats.org/officeDocument/2006/customXml" ds:itemID="{61CF82A0-F4E3-45B7-AF6D-1D89198889C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2579673F-CE33-48F3-A011-3563BBD946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{4D7DD726-E137-4272-8912-2108AE391E2C}tf11158769_win32</Template>
  <TotalTime>0</TotalTime>
  <Words>236</Words>
  <Application>Microsoft Office PowerPoint</Application>
  <PresentationFormat>Widescreen</PresentationFormat>
  <Paragraphs>33</Paragraphs>
  <Slides>7</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Avenir Next LT Pro</vt:lpstr>
      <vt:lpstr>Calibri</vt:lpstr>
      <vt:lpstr>Goudy Old Style</vt:lpstr>
      <vt:lpstr>Times New Roman</vt:lpstr>
      <vt:lpstr>Wingdings</vt:lpstr>
      <vt:lpstr>FrostyVTI</vt:lpstr>
      <vt:lpstr>Recap</vt:lpstr>
      <vt:lpstr>Agenda</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Zaina a</dc:creator>
  <cp:lastModifiedBy>Zaina a</cp:lastModifiedBy>
  <cp:revision>1</cp:revision>
  <dcterms:created xsi:type="dcterms:W3CDTF">2024-09-25T07:46:41Z</dcterms:created>
  <dcterms:modified xsi:type="dcterms:W3CDTF">2024-10-01T07:08:07Z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