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54779-E10D-4598-BBB5-47241755D3E4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8749A-CC5E-45FF-8A9C-5A94D8F07F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0B75D-B9C7-454B-B5A7-CF862EB1E3EF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1DE8E-6A3D-466D-BA8D-190556A7CE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C23A6-2752-4CBA-ABB3-A7FF66360B39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B7874-808E-4753-9464-51677C7426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83769-DAB4-4DB1-86A0-F5E3B98563C5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67A02-7FE9-4484-8676-87E74C9139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56484-EC75-40E7-A175-41A51B211D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D90B5-1290-46CA-8854-2042E1236DCE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C60C9-9604-4A48-B36F-517769E98F7C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A0BCD-2F05-4778-843B-8840F73110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F7204-857C-45C0-8D78-BF46BD717442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7FECF-A59F-42EA-8112-7B3CA33895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86162-6015-468D-A1FA-4DA93F829BA5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44B65-26C2-45AA-B195-82E525631C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ECFD6-402A-4ABA-AC45-946906C6AB49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E32C2-467F-4173-A36C-0DA274B725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C324E-4FF2-466C-AEAF-A7CDA3708FF1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97A00-92A6-4FD5-8F89-29D729A124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27954-E8A3-49AB-83F1-6B2CD00C57EF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B187A-2469-4592-A237-441BEC8A51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657AD03-F405-4C75-905E-CAC3A909F11E}" type="datetimeFigureOut">
              <a:rPr lang="en-US"/>
              <a:pPr>
                <a:defRPr/>
              </a:pPr>
              <a:t>12/7/2017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C247D4EB-6492-4869-B74E-C20E2ED228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76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sz="5400" smtClean="0"/>
              <a:t>Writing Descriptive Essays</a:t>
            </a:r>
            <a:endParaRPr sz="5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endParaRPr lang="en-US" sz="4000" smtClean="0"/>
          </a:p>
          <a:p>
            <a:pPr marL="0" indent="0" algn="ctr">
              <a:buFont typeface="Wingdings 2" pitchFamily="18" charset="2"/>
              <a:buNone/>
            </a:pPr>
            <a:r>
              <a:rPr lang="en-US" sz="4000" smtClean="0"/>
              <a:t>A descriptive essay is simply an essay that </a:t>
            </a:r>
            <a:r>
              <a:rPr lang="en-US" sz="4000" b="1" u="sng" smtClean="0"/>
              <a:t>describes</a:t>
            </a:r>
            <a:r>
              <a:rPr lang="en-US" sz="4000" smtClean="0"/>
              <a:t> something or someone by appealing to the reader’s senses: sight, sound, touch, smell, and taste.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sz="5400" smtClean="0"/>
              <a:t>What, exactly, is a Descriptive Essay?</a:t>
            </a:r>
            <a:endParaRPr sz="5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mtClean="0"/>
              <a:t>1.  </a:t>
            </a:r>
            <a:r>
              <a:rPr lang="en-US" b="1" smtClean="0"/>
              <a:t>Select a subject</a:t>
            </a:r>
            <a:r>
              <a:rPr lang="en-US" smtClean="0"/>
              <a:t> -  Observation is the key to writing a good description. For example, if you are writing about a place, go there and take notes on the sights, sounds, and smells. A descriptive essay paints a picture for the reader, using descriptive devices and the senses. </a:t>
            </a:r>
            <a:endParaRPr lang="en-US" b="1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Steps to writing an effective Descriptive Essay: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477000"/>
          </a:xfrm>
        </p:spPr>
        <p:txBody>
          <a:bodyPr>
            <a:normAutofit/>
          </a:bodyPr>
          <a:lstStyle/>
          <a:p>
            <a:pPr marL="514350" indent="-514350" algn="ctr" fontAlgn="auto">
              <a:spcAft>
                <a:spcPts val="0"/>
              </a:spcAft>
              <a:buFont typeface="Wingdings 2"/>
              <a:buAutoNum type="arabicPeriod" startAt="2"/>
              <a:defRPr/>
            </a:pPr>
            <a:r>
              <a:rPr lang="en-US" b="1" dirty="0" smtClean="0"/>
              <a:t>Create a thesis statement</a:t>
            </a:r>
            <a:r>
              <a:rPr lang="en-US" dirty="0" smtClean="0"/>
              <a:t> – A thesis statement is simply a sentence that tells the reader what you are going to be talking about throughout the entire essay</a:t>
            </a:r>
          </a:p>
          <a:p>
            <a:pPr marL="274320" indent="-274320" algn="ctr" fontAlgn="auto">
              <a:spcAft>
                <a:spcPts val="0"/>
              </a:spcAft>
              <a:buFont typeface="Arial" charset="0"/>
              <a:buChar char="•"/>
              <a:defRPr/>
            </a:pPr>
            <a:endParaRPr lang="en-US" dirty="0" smtClean="0"/>
          </a:p>
          <a:p>
            <a:pPr marL="274320" indent="-274320" algn="ctr" fontAlgn="auto">
              <a:spcAft>
                <a:spcPts val="0"/>
              </a:spcAft>
              <a:buFont typeface="Arial" charset="0"/>
              <a:buChar char="•"/>
              <a:defRPr/>
            </a:pPr>
            <a:endParaRPr lang="en-US" dirty="0" smtClean="0"/>
          </a:p>
          <a:p>
            <a:pPr marL="274320" indent="-274320" algn="ctr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smtClean="0"/>
              <a:t>You’re thesis statement should </a:t>
            </a:r>
            <a:r>
              <a:rPr lang="en-US" b="1" u="sng" dirty="0" smtClean="0"/>
              <a:t>never</a:t>
            </a:r>
            <a:r>
              <a:rPr lang="en-US" dirty="0" smtClean="0"/>
              <a:t> begin with phrases like, “I am going to be talking about. . .”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77000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smtClean="0"/>
              <a:t>Since this is a descriptive essay, create a thesis that informs the reader of who or what you will be describing.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Ex: “My bedroom is an ocean sanctuary”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Ex: “My family vacation to Disney World was a magical week of fun, laughter, and sun-filled happiness.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77000"/>
          </a:xfrm>
        </p:spPr>
        <p:txBody>
          <a:bodyPr>
            <a:normAutofit/>
          </a:bodyPr>
          <a:lstStyle/>
          <a:p>
            <a:pPr marL="514350" indent="-514350" algn="ctr" fontAlgn="auto">
              <a:spcAft>
                <a:spcPts val="0"/>
              </a:spcAft>
              <a:buFont typeface="Wingdings 2"/>
              <a:buAutoNum type="arabicPeriod" startAt="3"/>
              <a:defRPr/>
            </a:pPr>
            <a:r>
              <a:rPr lang="en-US" b="1" dirty="0" smtClean="0"/>
              <a:t>Select dominant details</a:t>
            </a:r>
            <a:endParaRPr lang="en-US" dirty="0"/>
          </a:p>
          <a:p>
            <a:pPr marL="274320" indent="-274320" algn="ctr" fontAlgn="auto">
              <a:spcAft>
                <a:spcPts val="0"/>
              </a:spcAft>
              <a:buFontTx/>
              <a:buChar char="-"/>
              <a:defRPr/>
            </a:pPr>
            <a:r>
              <a:rPr lang="en-US" dirty="0" smtClean="0"/>
              <a:t>Make sure you are only writing about things that specifically support your thesis.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For example, if your thesis statement is talking about your sun-filled trip to the beach, don’t bore the reader with meaningless details about your swimsuit. . . You should be describing the beach itself, and perhaps some of the events that took place there (e.g. building a sandcastle, boogie-boarding, parasailing, etc.)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400800"/>
          </a:xfrm>
        </p:spPr>
        <p:txBody>
          <a:bodyPr>
            <a:normAutofit/>
          </a:bodyPr>
          <a:lstStyle/>
          <a:p>
            <a:pPr marL="514350" indent="-514350" algn="ctr" fontAlgn="auto">
              <a:spcAft>
                <a:spcPts val="0"/>
              </a:spcAft>
              <a:buFont typeface="Wingdings 2"/>
              <a:buAutoNum type="arabicPeriod" startAt="4"/>
              <a:defRPr/>
            </a:pPr>
            <a:r>
              <a:rPr lang="en-US" b="1" dirty="0" smtClean="0"/>
              <a:t>Use descriptive words</a:t>
            </a:r>
            <a:r>
              <a:rPr lang="en-US" dirty="0" smtClean="0"/>
              <a:t> – do not use vague words or generalities (such as </a:t>
            </a:r>
            <a:r>
              <a:rPr lang="en-US" b="1" u="sng" dirty="0" smtClean="0"/>
              <a:t>good</a:t>
            </a:r>
            <a:r>
              <a:rPr lang="en-US" dirty="0" smtClean="0"/>
              <a:t>, </a:t>
            </a:r>
            <a:r>
              <a:rPr lang="en-US" b="1" u="sng" dirty="0" smtClean="0"/>
              <a:t>nice</a:t>
            </a:r>
            <a:r>
              <a:rPr lang="en-US" dirty="0" smtClean="0"/>
              <a:t>, </a:t>
            </a:r>
            <a:r>
              <a:rPr lang="en-US" b="1" u="sng" dirty="0" smtClean="0"/>
              <a:t>bad</a:t>
            </a:r>
            <a:r>
              <a:rPr lang="en-US" dirty="0" smtClean="0"/>
              <a:t>, or even </a:t>
            </a:r>
            <a:r>
              <a:rPr lang="en-US" b="1" u="sng" dirty="0" smtClean="0"/>
              <a:t>beautiful</a:t>
            </a:r>
            <a:r>
              <a:rPr lang="en-US" dirty="0" smtClean="0"/>
              <a:t>).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274320" indent="-274320" algn="ctr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smtClean="0"/>
              <a:t>Think about it. . . Which sounds better?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“I ate a good dinner.”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Or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“I devoured a steaming hot, cheese-filled pepperoni pizza for dinner.”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See the difference?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77000"/>
          </a:xfrm>
        </p:spPr>
        <p:txBody>
          <a:bodyPr>
            <a:normAutofit/>
          </a:bodyPr>
          <a:lstStyle/>
          <a:p>
            <a:pPr marL="514350" indent="-514350" algn="ctr" fontAlgn="auto">
              <a:spcAft>
                <a:spcPts val="0"/>
              </a:spcAft>
              <a:buFont typeface="Wingdings 2"/>
              <a:buAutoNum type="arabicPeriod" startAt="5"/>
              <a:defRPr/>
            </a:pPr>
            <a:r>
              <a:rPr lang="en-US" b="1" dirty="0" smtClean="0"/>
              <a:t>Provide sensory detail</a:t>
            </a:r>
            <a:endParaRPr lang="en-US" dirty="0"/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274320" indent="-274320" algn="ctr" fontAlgn="auto">
              <a:spcAft>
                <a:spcPts val="0"/>
              </a:spcAft>
              <a:buFontTx/>
              <a:buChar char="-"/>
              <a:defRPr/>
            </a:pPr>
            <a:r>
              <a:rPr lang="en-US" dirty="0" smtClean="0"/>
              <a:t>Smells that are in the air (the aroma of freshly brewed coffee)</a:t>
            </a:r>
          </a:p>
          <a:p>
            <a:pPr marL="274320" indent="-274320" algn="ctr" fontAlgn="auto">
              <a:spcAft>
                <a:spcPts val="0"/>
              </a:spcAft>
              <a:buFontTx/>
              <a:buChar char="-"/>
              <a:defRPr/>
            </a:pPr>
            <a:r>
              <a:rPr lang="en-US" dirty="0" smtClean="0"/>
              <a:t>Sounds (traffic, honking horns, waves crashing)</a:t>
            </a:r>
          </a:p>
          <a:p>
            <a:pPr marL="274320" indent="-274320" algn="ctr" fontAlgn="auto">
              <a:spcAft>
                <a:spcPts val="0"/>
              </a:spcAft>
              <a:buFontTx/>
              <a:buChar char="-"/>
              <a:defRPr/>
            </a:pPr>
            <a:r>
              <a:rPr lang="en-US" dirty="0" smtClean="0"/>
              <a:t>Sights (“</a:t>
            </a:r>
            <a:r>
              <a:rPr lang="en-US" dirty="0"/>
              <a:t>The sun scattered </a:t>
            </a:r>
            <a:r>
              <a:rPr lang="en-US" b="1" u="sng" dirty="0"/>
              <a:t>tiny</a:t>
            </a:r>
            <a:r>
              <a:rPr lang="en-US" dirty="0"/>
              <a:t> diamonds across </a:t>
            </a:r>
            <a:r>
              <a:rPr lang="en-US" b="1" u="sng" dirty="0"/>
              <a:t>dew-covered</a:t>
            </a:r>
            <a:r>
              <a:rPr lang="en-US" dirty="0"/>
              <a:t> grass as it peeked out from beyond the horizon</a:t>
            </a:r>
            <a:r>
              <a:rPr lang="en-US" dirty="0" smtClean="0"/>
              <a:t>.”)</a:t>
            </a:r>
          </a:p>
          <a:p>
            <a:pPr marL="274320" indent="-274320" algn="ctr" fontAlgn="auto">
              <a:spcAft>
                <a:spcPts val="0"/>
              </a:spcAft>
              <a:buFontTx/>
              <a:buChar char="-"/>
              <a:defRPr/>
            </a:pPr>
            <a:r>
              <a:rPr lang="en-US" dirty="0" smtClean="0"/>
              <a:t>Touch (“</a:t>
            </a:r>
            <a:r>
              <a:rPr lang="en-US" dirty="0"/>
              <a:t>The texture of the adobe hut’s walls resembled coarse sandpaper</a:t>
            </a:r>
            <a:r>
              <a:rPr lang="en-US" dirty="0" smtClean="0"/>
              <a:t>.”)</a:t>
            </a:r>
            <a:endParaRPr lang="en-US" dirty="0"/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- Taste</a:t>
            </a:r>
            <a:r>
              <a:rPr lang="en-US" dirty="0"/>
              <a:t>: sweet, sour, salty, bitter, tart (“Giant goose bumps formed on my tongue when I accidently bit into a sliver of lemon.”)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4008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mtClean="0"/>
              <a:t>6. </a:t>
            </a:r>
            <a:r>
              <a:rPr lang="en-US" b="1" smtClean="0"/>
              <a:t>Draw a logical conclusion</a:t>
            </a:r>
            <a:r>
              <a:rPr lang="en-US" smtClean="0"/>
              <a:t> - The conclusion may also use descriptive words; however, make certain the conclusion is logical and relevant.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mtClean="0"/>
              <a:t>On a blank sheet of paper, look at the following images.</a:t>
            </a:r>
          </a:p>
          <a:p>
            <a:pPr algn="ctr">
              <a:buFont typeface="Wingdings 2" pitchFamily="18" charset="2"/>
              <a:buNone/>
            </a:pPr>
            <a:endParaRPr lang="en-US" smtClean="0"/>
          </a:p>
          <a:p>
            <a:pPr algn="ctr">
              <a:buFont typeface="Wingdings 2" pitchFamily="18" charset="2"/>
              <a:buNone/>
            </a:pPr>
            <a:r>
              <a:rPr lang="en-US" smtClean="0"/>
              <a:t>Write down things you might hear, see, taste, smell, or feel/touch if you were “in” these pictures</a:t>
            </a:r>
          </a:p>
          <a:p>
            <a:pPr algn="ctr">
              <a:buFont typeface="Wingdings 2" pitchFamily="18" charset="2"/>
              <a:buNone/>
            </a:pPr>
            <a:endParaRPr lang="en-US" smtClean="0"/>
          </a:p>
          <a:p>
            <a:pPr algn="ctr">
              <a:buFont typeface="Wingdings 2" pitchFamily="18" charset="2"/>
              <a:buNone/>
            </a:pPr>
            <a:r>
              <a:rPr lang="en-US" smtClean="0"/>
              <a:t>After you have compiled a brief list of sensory details, write a descriptive sentence about each picture.</a:t>
            </a:r>
          </a:p>
          <a:p>
            <a:pPr algn="ctr"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Now let’s practice!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Content Placeholder 5" descr="Autum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143000"/>
            <a:ext cx="7848600" cy="525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Content Placeholder 3" descr="Far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457200"/>
            <a:ext cx="8077200" cy="6172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Content Placeholder 3" descr="Parad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8200" y="609600"/>
            <a:ext cx="74676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Content Placeholder 3" descr="Horse in Sn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09800" y="762000"/>
            <a:ext cx="44196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541</TotalTime>
  <Words>523</Words>
  <Application>Microsoft Office PowerPoint</Application>
  <PresentationFormat>عرض على الشاشة (3:4)‏</PresentationFormat>
  <Paragraphs>45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Paper</vt:lpstr>
      <vt:lpstr>Writing Descriptive Essays</vt:lpstr>
      <vt:lpstr>What, exactly, is a Descriptive Essay?</vt:lpstr>
      <vt:lpstr>Steps to writing an effective Descriptive Essay: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Now let’s practice!</vt:lpstr>
      <vt:lpstr>الشريحة 11</vt:lpstr>
      <vt:lpstr>الشريحة 12</vt:lpstr>
      <vt:lpstr>الشريحة 13</vt:lpstr>
      <vt:lpstr>الشريحة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Descriptive Essays</dc:title>
  <dc:creator>Andrew</dc:creator>
  <cp:lastModifiedBy>ENTER</cp:lastModifiedBy>
  <cp:revision>15</cp:revision>
  <dcterms:created xsi:type="dcterms:W3CDTF">2013-02-05T01:58:18Z</dcterms:created>
  <dcterms:modified xsi:type="dcterms:W3CDTF">2017-12-07T09:16:31Z</dcterms:modified>
</cp:coreProperties>
</file>