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4"/>
  </p:notesMasterIdLst>
  <p:handoutMasterIdLst>
    <p:handoutMasterId r:id="rId15"/>
  </p:handoutMasterIdLst>
  <p:sldIdLst>
    <p:sldId id="350" r:id="rId5"/>
    <p:sldId id="352" r:id="rId6"/>
    <p:sldId id="361" r:id="rId7"/>
    <p:sldId id="365" r:id="rId8"/>
    <p:sldId id="367" r:id="rId9"/>
    <p:sldId id="366" r:id="rId10"/>
    <p:sldId id="368" r:id="rId11"/>
    <p:sldId id="334" r:id="rId12"/>
    <p:sldId id="343" r:id="rId1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7" autoAdjust="0"/>
    <p:restoredTop sz="95226" autoAdjust="0"/>
  </p:normalViewPr>
  <p:slideViewPr>
    <p:cSldViewPr snapToGrid="0">
      <p:cViewPr>
        <p:scale>
          <a:sx n="56" d="100"/>
          <a:sy n="56" d="100"/>
        </p:scale>
        <p:origin x="1025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E6D13E5-4CEC-3A4A-8E5D-AFCEE7512E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A15AE-E040-4F31-96C6-FD066D034FFB}" type="datetime1">
              <a:rPr lang="en-GB" smtClean="0"/>
              <a:pPr/>
              <a:t>22/4/25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9C7E07-3C67-C64C-8DA0-0404F6303970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58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9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52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89C7E07-3C67-C64C-8DA0-0404F630397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89C7E07-3C67-C64C-8DA0-0404F630397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/>
          <a:p>
            <a:pPr rtl="0"/>
            <a:fld id="{C02CDA83-4160-4EEB-AD7D-1C57C21837F3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94200668-9301-4F8B-89F3-A4E2AEA80049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029ECAD1-3047-43DC-81B7-231597E81F19}" type="datetime3">
              <a:rPr lang="en-GB" noProof="0" smtClean="0">
                <a:latin typeface="+mn-lt"/>
              </a:rPr>
              <a:t>22 April, 2025</a:t>
            </a:fld>
            <a:endParaRPr lang="en-GB" noProof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 rtlCol="0"/>
          <a:lstStyle/>
          <a:p>
            <a:pPr rtl="0"/>
            <a:r>
              <a:rPr lang="en-US" noProof="0"/>
              <a:t>Click icon to add table</a:t>
            </a:r>
            <a:endParaRPr lang="en-GB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1E6A16EE-7FBD-4E62-A186-69A1E1C8758D}" type="datetime3">
              <a:rPr lang="en-GB" noProof="0" smtClean="0">
                <a:latin typeface="+mn-lt"/>
              </a:rPr>
              <a:t>22 April, 2025</a:t>
            </a:fld>
            <a:endParaRPr lang="en-GB" noProof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rtlCol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20000" b="1" noProof="0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 rtlCol="0"/>
          <a:lstStyle/>
          <a:p>
            <a:pPr rtl="0"/>
            <a:fld id="{D21FA074-9295-430E-9633-F682F8C96958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 rtlCol="0"/>
          <a:lstStyle/>
          <a:p>
            <a:pPr rtl="0"/>
            <a:fld id="{D33AD83D-9671-4762-AF03-9C719A9CD695}" type="datetime3">
              <a:rPr lang="en-GB" noProof="0" smtClean="0">
                <a:latin typeface="+mn-lt"/>
              </a:rPr>
              <a:t>22 April, 2025</a:t>
            </a:fld>
            <a:endParaRPr lang="en-GB" noProof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F88F5F63-8808-4375-85CE-D0FAFA3BBE65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6D17C7AE-DC41-4D6E-8CE7-A0296D62536F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fld id="{0971D3F5-C297-4F98-9679-48877DEF0EC7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r>
              <a:rPr lang="en-GB" noProof="0" dirty="0"/>
              <a:t>Annual Review</a:t>
            </a:r>
            <a:endParaRPr lang="en-GB" b="0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 rtlCol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8AC5E797-DDC7-4716-ABC9-2C172A510C23}" type="datetime3">
              <a:rPr lang="en-GB" noProof="0" smtClean="0">
                <a:latin typeface="+mn-lt"/>
              </a:rPr>
              <a:t>22 April, 2025</a:t>
            </a:fld>
            <a:endParaRPr lang="en-GB" noProof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pPr/>
              <a:t>‹#›</a:t>
            </a:fld>
            <a:endParaRPr lang="en-GB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</p:spPr>
        <p:txBody>
          <a:bodyPr rtlCol="0"/>
          <a:lstStyle/>
          <a:p>
            <a:pPr rtl="0"/>
            <a:r>
              <a:rPr lang="en-GB" dirty="0"/>
              <a:t>Study Smart: Digital Tools to Boost Your Learning </a:t>
            </a:r>
            <a:r>
              <a:rPr lang="en-GB" dirty="0" err="1"/>
              <a:t>Effeciency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rtlCol="0"/>
          <a:lstStyle/>
          <a:p>
            <a:pPr rtl="0"/>
            <a:r>
              <a:rPr lang="en-GB" dirty="0">
                <a:latin typeface="+mj-lt"/>
              </a:rPr>
              <a:t>10 am</a:t>
            </a:r>
            <a:r>
              <a:rPr lang="en-GB" dirty="0"/>
              <a:t> </a:t>
            </a:r>
          </a:p>
          <a:p>
            <a:pPr rtl="0"/>
            <a:r>
              <a:rPr lang="en-GB" dirty="0"/>
              <a:t>Hall 204</a:t>
            </a:r>
          </a:p>
          <a:p>
            <a:pPr rtl="0"/>
            <a:r>
              <a:rPr lang="en-GB" dirty="0"/>
              <a:t>23 April </a:t>
            </a:r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4756-A790-C845-A85F-35391529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 rtlCol="0"/>
          <a:lstStyle/>
          <a:p>
            <a:pPr rtl="0"/>
            <a:r>
              <a:rPr lang="en-GB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C6698-132B-1143-A2A9-00A97D95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rtlCol="0"/>
          <a:lstStyle/>
          <a:p>
            <a:pPr rtl="0"/>
            <a:r>
              <a:rPr lang="en-GB" dirty="0"/>
              <a:t>01. Workshop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A5D8C-0134-F046-A548-3465F8177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rtlCol="0"/>
          <a:lstStyle/>
          <a:p>
            <a:pPr rtl="0"/>
            <a:r>
              <a:rPr lang="en-GB" dirty="0"/>
              <a:t>Discover top apps for reading, note-taking, and time management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15C52-08ED-464E-B7E8-24892D9C13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rtlCol="0"/>
          <a:lstStyle/>
          <a:p>
            <a:pPr rtl="0"/>
            <a:r>
              <a:rPr lang="en-GB" dirty="0"/>
              <a:t>02. Why Go Digital?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9C7D4-91CF-6443-91D5-65DC860B40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rtlCol="0"/>
          <a:lstStyle/>
          <a:p>
            <a:pPr rtl="0"/>
            <a:r>
              <a:rPr lang="en-GB" dirty="0"/>
              <a:t>Syncs across devices—study anywhere</a:t>
            </a:r>
          </a:p>
          <a:p>
            <a:pPr rtl="0"/>
            <a:r>
              <a:rPr lang="en-GB" dirty="0"/>
              <a:t>Enhances focus and organisation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2B0C1D-C221-7C47-B7D6-77E7BDB417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rtlCol="0"/>
          <a:lstStyle/>
          <a:p>
            <a:pPr rtl="0"/>
            <a:r>
              <a:rPr lang="en-GB" dirty="0"/>
              <a:t>03. Essential Categories of Tools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1C152D-1AA6-9242-B5C9-B06EEE4F96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rtlCol="0"/>
          <a:lstStyle/>
          <a:p>
            <a:pPr rtl="0"/>
            <a:r>
              <a:rPr lang="en-GB" dirty="0"/>
              <a:t>Note-Taking &amp; Organisation -Collaboration Tools -Time Management &amp; Focus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BD3932-D1D0-1045-BD96-8B26F11B85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rtlCol="0"/>
          <a:lstStyle/>
          <a:p>
            <a:pPr rtl="0"/>
            <a:r>
              <a:rPr lang="en-GB" dirty="0"/>
              <a:t>04. Cautions &amp; Best Practices and Interactive Segment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FB4732-AB07-C54D-AF44-F8ADB6D2B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15086E-2AC3-4F4D-8F85-104CFA64FE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rtlCol="0"/>
          <a:lstStyle/>
          <a:p>
            <a:pPr rtl="0"/>
            <a:r>
              <a:rPr lang="en-GB" dirty="0"/>
              <a:t>05. Final Thoughts and Q &amp; 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247A08-A350-EF44-9F10-FC72B54666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rtlCol="0"/>
          <a:lstStyle/>
          <a:p>
            <a:pPr rtl="0"/>
            <a:r>
              <a:rPr lang="en-GB"/>
              <a:t>Lorem ipsum dolor sit amet, consectetuer adipiscing elit, sed diam nonummy nibh.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29469AE-B59A-AA41-9085-106D011808F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71550" y="6332220"/>
            <a:ext cx="523240" cy="247651"/>
          </a:xfrm>
        </p:spPr>
        <p:txBody>
          <a:bodyPr rtlCol="0"/>
          <a:lstStyle/>
          <a:p>
            <a:pPr rtl="0"/>
            <a:fld id="{294A09A9-5501-47C1-A89A-A340965A2BE2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0BAE34D-BF83-084B-A10C-EB85694B9AC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494790" y="6332220"/>
            <a:ext cx="1497330" cy="247651"/>
          </a:xfrm>
        </p:spPr>
        <p:txBody>
          <a:bodyPr rtlCol="0"/>
          <a:lstStyle/>
          <a:p>
            <a:pPr rtl="0"/>
            <a:r>
              <a:rPr lang="en-GB"/>
              <a:t>Annual Review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2D9626DF-C81E-004B-9A70-7EF103792475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2992120" y="6332220"/>
            <a:ext cx="1313180" cy="247651"/>
          </a:xfrm>
        </p:spPr>
        <p:txBody>
          <a:bodyPr rtlCol="0"/>
          <a:lstStyle/>
          <a:p>
            <a:pPr rtl="0"/>
            <a:fld id="{42324F96-667B-47DB-96A2-18E9D99D7C82}" type="datetime3">
              <a:rPr lang="en-GB" smtClean="0"/>
              <a:t>22 April, 2025</a:t>
            </a:fld>
            <a:endParaRPr lang="en-GB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2BC3BEC6-0E08-A71C-C61E-C602CB40D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Note-Taking &amp; Organisation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Time Management &amp; Focus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Warm 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pPr rtl="0"/>
            <a:r>
              <a:rPr lang="en-GB" dirty="0"/>
              <a:t>Have you ever looked back at your day and wondered… </a:t>
            </a:r>
            <a:r>
              <a:rPr lang="en-GB" i="1" dirty="0"/>
              <a:t>where did all the time go?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rtlCol="0"/>
          <a:lstStyle/>
          <a:p>
            <a:pPr rtl="0"/>
            <a:fld id="{294A09A9-5501-47C1-A89A-A340965A2BE2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 rtlCol="0"/>
          <a:lstStyle/>
          <a:p>
            <a:pPr rtl="0"/>
            <a:r>
              <a:rPr lang="en-GB"/>
              <a:t>Annual Review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 rtlCol="0"/>
          <a:lstStyle/>
          <a:p>
            <a:pPr rtl="0"/>
            <a:fld id="{7E95D1A8-F167-412C-8772-4FDCBEEA9C1E}" type="datetime3">
              <a:rPr lang="en-GB" smtClean="0"/>
              <a:t>22 April, 2025</a:t>
            </a:fld>
            <a:endParaRPr lang="en-GB"/>
          </a:p>
        </p:txBody>
      </p:sp>
      <p:pic>
        <p:nvPicPr>
          <p:cNvPr id="53" name="Picture Placeholder 52" descr="Hanging Lightbulbs">
            <a:extLst>
              <a:ext uri="{FF2B5EF4-FFF2-40B4-BE49-F238E27FC236}">
                <a16:creationId xmlns:a16="http://schemas.microsoft.com/office/drawing/2014/main" id="{CAC9EF15-08A3-406D-9236-76A5454D5F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paring Time-Tracking Apps: Timing vs. RescueTime">
            <a:extLst>
              <a:ext uri="{FF2B5EF4-FFF2-40B4-BE49-F238E27FC236}">
                <a16:creationId xmlns:a16="http://schemas.microsoft.com/office/drawing/2014/main" id="{A1D0D97E-4B01-771A-6615-A32C48E97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798320"/>
            <a:ext cx="5783929" cy="3094402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77FD27-F379-D0BC-CC07-0AD01055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 anchor="b">
            <a:normAutofit/>
          </a:bodyPr>
          <a:lstStyle/>
          <a:p>
            <a:r>
              <a:rPr lang="en-GB" sz="2400" dirty="0"/>
              <a:t>Time Management &amp; Focus</a:t>
            </a:r>
          </a:p>
        </p:txBody>
      </p:sp>
      <p:sp>
        <p:nvSpPr>
          <p:cNvPr id="2055" name="Text Placeholder 3">
            <a:extLst>
              <a:ext uri="{FF2B5EF4-FFF2-40B4-BE49-F238E27FC236}">
                <a16:creationId xmlns:a16="http://schemas.microsoft.com/office/drawing/2014/main" id="{594A72CE-4825-4B4D-41B5-2CC2DC3D37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/>
          <a:lstStyle/>
          <a:p>
            <a:r>
              <a:rPr lang="en-GB" sz="1600" dirty="0"/>
              <a:t>This is where time rescue tools come in.</a:t>
            </a:r>
            <a:br>
              <a:rPr lang="en-GB" sz="1600" dirty="0"/>
            </a:br>
            <a:r>
              <a:rPr lang="en-GB" sz="1600" dirty="0"/>
              <a:t>Tools like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highlight>
                  <a:srgbClr val="FFFF00"/>
                </a:highlight>
              </a:rPr>
              <a:t>RescueTime</a:t>
            </a:r>
            <a:r>
              <a:rPr lang="en-GB" sz="1600" b="1" dirty="0">
                <a:highlight>
                  <a:srgbClr val="FFFF00"/>
                </a:highlight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highlight>
                  <a:srgbClr val="FFFF00"/>
                </a:highlight>
              </a:rPr>
              <a:t>Toggl,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>
                <a:highlight>
                  <a:srgbClr val="FFFF00"/>
                </a:highlight>
              </a:rPr>
              <a:t>Clockify</a:t>
            </a:r>
            <a:r>
              <a:rPr lang="en-GB" sz="1600" b="1" dirty="0">
                <a:highlight>
                  <a:srgbClr val="FFFF00"/>
                </a:highlight>
              </a:rPr>
              <a:t> </a:t>
            </a:r>
          </a:p>
          <a:p>
            <a:r>
              <a:rPr lang="en-GB" sz="1600" dirty="0"/>
              <a:t>quietly track your digital habits and help you </a:t>
            </a:r>
            <a:r>
              <a:rPr lang="en-GB" sz="1600" i="1" dirty="0"/>
              <a:t>see</a:t>
            </a:r>
            <a:r>
              <a:rPr lang="en-GB" sz="1600" dirty="0"/>
              <a:t> your time.</a:t>
            </a:r>
            <a:br>
              <a:rPr lang="en-GB" sz="1600" dirty="0"/>
            </a:br>
            <a:r>
              <a:rPr lang="en-GB" sz="1600" dirty="0"/>
              <a:t>They give you weekly reports, show which apps you spend most time on, and help you set boundaries.</a:t>
            </a:r>
            <a:endParaRPr lang="en-US" dirty="0"/>
          </a:p>
        </p:txBody>
      </p:sp>
      <p:sp>
        <p:nvSpPr>
          <p:cNvPr id="2057" name="Date Placeholder 4">
            <a:extLst>
              <a:ext uri="{FF2B5EF4-FFF2-40B4-BE49-F238E27FC236}">
                <a16:creationId xmlns:a16="http://schemas.microsoft.com/office/drawing/2014/main" id="{0F66C8CF-B262-BB35-6031-DBDB2B7C2FC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94200668-9301-4F8B-89F3-A4E2AEA80049}" type="datetime3">
              <a:rPr lang="en-GB" noProof="0" smtClean="0">
                <a:latin typeface="+mn-lt"/>
              </a:rPr>
              <a:pPr rtl="0">
                <a:spcAft>
                  <a:spcPts val="600"/>
                </a:spcAft>
              </a:pPr>
              <a:t>22 April, 2025</a:t>
            </a:fld>
            <a:endParaRPr lang="en-GB" noProof="0">
              <a:latin typeface="+mn-lt"/>
            </a:endParaRPr>
          </a:p>
        </p:txBody>
      </p:sp>
      <p:sp>
        <p:nvSpPr>
          <p:cNvPr id="2059" name="Footer Placeholder 5">
            <a:extLst>
              <a:ext uri="{FF2B5EF4-FFF2-40B4-BE49-F238E27FC236}">
                <a16:creationId xmlns:a16="http://schemas.microsoft.com/office/drawing/2014/main" id="{B60F21FB-282C-435B-8837-52D1A776509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2061" name="Slide Number Placeholder 6">
            <a:extLst>
              <a:ext uri="{FF2B5EF4-FFF2-40B4-BE49-F238E27FC236}">
                <a16:creationId xmlns:a16="http://schemas.microsoft.com/office/drawing/2014/main" id="{2DAB2278-CEBF-8843-425E-DF7B4C5E1DC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en-GB" noProof="0" smtClean="0"/>
              <a:pPr rtl="0">
                <a:spcAft>
                  <a:spcPts val="600"/>
                </a:spcAft>
              </a:pPr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2505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F4E4ED-A79C-CF5A-2621-93C060B61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Focus &amp; Distraction Management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EA071-BB33-D083-18FF-6F986E1AB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Ever opened YouTube for a ‘5-minute break’ and lost an hour? </a:t>
            </a:r>
          </a:p>
          <a:p>
            <a:r>
              <a:rPr lang="en-GB" dirty="0"/>
              <a:t>This tool creates digital boundaries so you can study without distraction.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B1F40-0EDC-5B28-9259-A28C82ED8F8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rtl="0"/>
            <a:fld id="{94200668-9301-4F8B-89F3-A4E2AEA80049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0D16C-CA0B-BA8F-1A27-394CF00037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rtl="0"/>
            <a:r>
              <a:rPr lang="en-GB" noProof="0"/>
              <a:t>Annual Review</a:t>
            </a:r>
            <a:endParaRPr lang="en-GB" b="0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4B33E-5B2D-F857-3AF3-A28DE38D9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pPr rtl="0"/>
              <a:t>5</a:t>
            </a:fld>
            <a:endParaRPr lang="en-GB" noProof="0" dirty="0"/>
          </a:p>
        </p:txBody>
      </p:sp>
      <p:pic>
        <p:nvPicPr>
          <p:cNvPr id="3074" name="Picture 2" descr="Apps We Love: Forest – The Sweet Setup">
            <a:extLst>
              <a:ext uri="{FF2B5EF4-FFF2-40B4-BE49-F238E27FC236}">
                <a16:creationId xmlns:a16="http://schemas.microsoft.com/office/drawing/2014/main" id="{114FF5E2-CEB0-C013-38A1-F385493AEA0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3" r="1467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5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4815E6-EFF6-1C1B-84ED-9E0FFE76A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B691F-E99B-4A91-EF3D-367BB43B3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3689574"/>
          </a:xfrm>
        </p:spPr>
        <p:txBody>
          <a:bodyPr/>
          <a:lstStyle/>
          <a:p>
            <a:r>
              <a:rPr lang="en-GB" dirty="0"/>
              <a:t>Ever found yourself watching a lecture or revising a PowerPoint and thinking, </a:t>
            </a:r>
            <a:r>
              <a:rPr lang="en-GB" i="1" dirty="0"/>
              <a:t>I wish I could just write directly on this!</a:t>
            </a:r>
          </a:p>
          <a:p>
            <a:endParaRPr lang="en-GB" i="1" dirty="0"/>
          </a:p>
          <a:p>
            <a:pPr>
              <a:buNone/>
            </a:pPr>
            <a:r>
              <a:rPr lang="en-GB" b="1" dirty="0" err="1"/>
              <a:t>GoodNotes</a:t>
            </a:r>
            <a:r>
              <a:rPr lang="en-GB" b="1" dirty="0"/>
              <a:t> (iPad only)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🍎 </a:t>
            </a:r>
            <a:r>
              <a:rPr lang="en-GB" i="1" dirty="0"/>
              <a:t>What it does</a:t>
            </a:r>
            <a:r>
              <a:rPr lang="en-GB" dirty="0"/>
              <a:t>: Import slides as PDFs and handwrite your notes over them.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✍️ Feels like writing on paper, but fully digital.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📌 </a:t>
            </a:r>
            <a:r>
              <a:rPr lang="en-GB" i="1" dirty="0"/>
              <a:t>Best for</a:t>
            </a:r>
            <a:r>
              <a:rPr lang="en-GB" dirty="0"/>
              <a:t>: Visual learners and those using Apple Pencil for active revision.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73C069-0A6D-C87F-88A1-F6E3AA8945A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rtl="0"/>
            <a:fld id="{94200668-9301-4F8B-89F3-A4E2AEA80049}" type="datetime3">
              <a:rPr lang="en-GB" noProof="0" smtClean="0">
                <a:latin typeface="+mn-lt"/>
              </a:rPr>
              <a:t>22 April, 2025</a:t>
            </a:fld>
            <a:endParaRPr lang="en-GB" noProof="0" dirty="0"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3422A-A2AD-2E81-1383-DC14B7D994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rtl="0"/>
            <a:r>
              <a:rPr lang="en-GB" noProof="0"/>
              <a:t>Annual Review</a:t>
            </a:r>
            <a:endParaRPr lang="en-GB" b="0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02416-18BE-BDE0-0A1F-FCDA6E2550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pPr rtl="0"/>
              <a:t>6</a:t>
            </a:fld>
            <a:endParaRPr lang="en-GB" noProof="0" dirty="0"/>
          </a:p>
        </p:txBody>
      </p:sp>
      <p:pic>
        <p:nvPicPr>
          <p:cNvPr id="4098" name="Picture 2" descr="GoodNotes: A Good Notetaking app for iOS - ChurchMag">
            <a:extLst>
              <a:ext uri="{FF2B5EF4-FFF2-40B4-BE49-F238E27FC236}">
                <a16:creationId xmlns:a16="http://schemas.microsoft.com/office/drawing/2014/main" id="{57FEB453-5527-9800-C4A8-8FED7C37A4E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7" r="2681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66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A1958C-E1A6-EB30-B2B5-560110454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 anchor="b">
            <a:normAutofit/>
          </a:bodyPr>
          <a:lstStyle/>
          <a:p>
            <a:r>
              <a:rPr lang="en-GB" sz="2100"/>
              <a:t>The Dump Technique – Study with a Brain Spill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B72367-14A0-068B-14CE-DDB4E0E28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72C09-3216-2233-0F8F-EEA092E7A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100"/>
              <a:t>Ever feel like your brain is overloaded with too much reading or lecture info?</a:t>
            </a:r>
          </a:p>
          <a:p>
            <a:pPr>
              <a:lnSpc>
                <a:spcPct val="90000"/>
              </a:lnSpc>
              <a:buNone/>
            </a:pPr>
            <a:r>
              <a:rPr lang="en-GB" sz="1100" b="1"/>
              <a:t>🛠 Suggested Tools to Use: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100"/>
              <a:t>🧠 </a:t>
            </a:r>
            <a:r>
              <a:rPr lang="en-GB" sz="1100" b="1" err="1"/>
              <a:t>XMind</a:t>
            </a:r>
            <a:r>
              <a:rPr lang="en-GB" sz="1100"/>
              <a:t> – For creating post-dump mind maps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100"/>
              <a:t>📓 </a:t>
            </a:r>
            <a:r>
              <a:rPr lang="en-GB" sz="1100" b="1"/>
              <a:t>Notion or OneNote</a:t>
            </a:r>
            <a:r>
              <a:rPr lang="en-GB" sz="1100"/>
              <a:t> – For structuring dumped content into outlines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100"/>
              <a:t>🧾 </a:t>
            </a:r>
            <a:r>
              <a:rPr lang="en-GB" sz="1100" b="1"/>
              <a:t>Tana / </a:t>
            </a:r>
            <a:r>
              <a:rPr lang="en-GB" sz="1100" b="1" err="1"/>
              <a:t>Logseq</a:t>
            </a:r>
            <a:r>
              <a:rPr lang="en-GB" sz="1100" b="1"/>
              <a:t> / Obsidian</a:t>
            </a:r>
            <a:r>
              <a:rPr lang="en-GB" sz="1100"/>
              <a:t> – For advanced thinkers who want to link ideas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100"/>
              <a:t>✍️ </a:t>
            </a:r>
            <a:r>
              <a:rPr lang="en-GB" sz="1100" b="1"/>
              <a:t>Pen &amp; tablet (with </a:t>
            </a:r>
            <a:r>
              <a:rPr lang="en-GB" sz="1100" b="1" err="1"/>
              <a:t>GoodNotes</a:t>
            </a:r>
            <a:r>
              <a:rPr lang="en-GB" sz="1100" b="1"/>
              <a:t>)</a:t>
            </a:r>
            <a:r>
              <a:rPr lang="en-GB" sz="1100"/>
              <a:t> – Brain dump by hand for a visual learner</a:t>
            </a:r>
          </a:p>
          <a:p>
            <a:pPr>
              <a:lnSpc>
                <a:spcPct val="90000"/>
              </a:lnSpc>
            </a:pPr>
            <a:endParaRPr lang="en-GB" sz="1100"/>
          </a:p>
        </p:txBody>
      </p:sp>
      <p:pic>
        <p:nvPicPr>
          <p:cNvPr id="9" name="Picture Placeholder 8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E046377C-1817-A163-AEFF-0C1FE91574E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64676" y="1430751"/>
            <a:ext cx="6028058" cy="3966632"/>
          </a:xfr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54299-673F-0248-C4E0-4460D044E1D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 anchor="t">
            <a:normAutofit/>
          </a:bodyPr>
          <a:lstStyle/>
          <a:p>
            <a:pPr rtl="0">
              <a:spcAft>
                <a:spcPts val="600"/>
              </a:spcAft>
            </a:pPr>
            <a:fld id="{94200668-9301-4F8B-89F3-A4E2AEA80049}" type="datetime3">
              <a:rPr lang="en-GB" noProof="0" smtClean="0"/>
              <a:pPr rtl="0">
                <a:spcAft>
                  <a:spcPts val="600"/>
                </a:spcAft>
              </a:pPr>
              <a:t>22 April, 2025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1DA87-49EA-8D5A-F7F9-775D574497C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 anchor="t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 noProof="0"/>
              <a:t>Annual Review</a:t>
            </a:r>
            <a:endParaRPr lang="en-GB" b="0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7C091-B1A4-849A-C4D3-8EDA8AE177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en-GB" noProof="0" smtClean="0"/>
              <a:pPr rtl="0">
                <a:spcAft>
                  <a:spcPts val="600"/>
                </a:spcAft>
              </a:pPr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2945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Seedling Black and white close up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</p:spPr>
        <p:txBody>
          <a:bodyPr rtlCol="0"/>
          <a:lstStyle/>
          <a:p>
            <a:pPr rtl="0"/>
            <a:r>
              <a:rPr lang="en-GB" dirty="0"/>
              <a:t>Final Thoughts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Thank you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F0F25866-5DB1-334A-8037-692579FBDE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GB" dirty="0"/>
              <a:t>Best of luck in your exams. Any questions?</a:t>
            </a:r>
          </a:p>
          <a:p>
            <a:pPr rtl="0"/>
            <a:endParaRPr lang="en-GB" dirty="0"/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pPr rtl="0"/>
            <a:r>
              <a:rPr lang="en-GB" dirty="0"/>
              <a:t>Contact info:</a:t>
            </a:r>
          </a:p>
          <a:p>
            <a:pPr rtl="0"/>
            <a:r>
              <a:rPr lang="en-GB" dirty="0"/>
              <a:t>zalqublan@su.edu.sa</a:t>
            </a:r>
          </a:p>
        </p:txBody>
      </p:sp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9129431_TF78853419_Win32.potx" id="{4B078287-5F8B-4412-8B56-22BABE512007}" vid="{40D3F4AB-D386-4158-AD50-2BEE84BA2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4F21D10-BD83-491A-AAA6-945C2DB1E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{7CD4CF80-FC49-452A-A0B4-B20E0A90436D}tf78853419_win32</Template>
  <TotalTime>0</TotalTime>
  <Words>413</Words>
  <Application>Microsoft Office PowerPoint</Application>
  <PresentationFormat>Widescreen</PresentationFormat>
  <Paragraphs>69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Franklin Gothic Book</vt:lpstr>
      <vt:lpstr>Franklin Gothic Demi</vt:lpstr>
      <vt:lpstr>Wingdings</vt:lpstr>
      <vt:lpstr>Theme1</vt:lpstr>
      <vt:lpstr>Study Smart: Digital Tools to Boost Your Learning Effeciency</vt:lpstr>
      <vt:lpstr>Agenda</vt:lpstr>
      <vt:lpstr>Warm up</vt:lpstr>
      <vt:lpstr>Time Management &amp; Focus</vt:lpstr>
      <vt:lpstr>Focus &amp; Distraction Management</vt:lpstr>
      <vt:lpstr>PowerPoint Presentation</vt:lpstr>
      <vt:lpstr>The Dump Technique – Study with a Brain Spill</vt:lpstr>
      <vt:lpstr>Final Thoughts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Zaina a</dc:creator>
  <cp:lastModifiedBy>Zaina a</cp:lastModifiedBy>
  <cp:revision>1</cp:revision>
  <dcterms:created xsi:type="dcterms:W3CDTF">2025-04-22T08:59:47Z</dcterms:created>
  <dcterms:modified xsi:type="dcterms:W3CDTF">2025-04-22T09:30:35Z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