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9144000" cy="6858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276600" y="2349500"/>
            <a:ext cx="4401820" cy="3091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44930" y="1422240"/>
            <a:ext cx="1342058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0"/>
              </a:lnSpc>
              <a:spcBef>
                <a:spcPts val="209"/>
              </a:spcBef>
            </a:pPr>
            <a:r>
              <a:rPr sz="4000" b="1" spc="-9" dirty="0" smtClean="0">
                <a:latin typeface="Arial"/>
                <a:cs typeface="Arial"/>
              </a:rPr>
              <a:t>H</a:t>
            </a:r>
            <a:r>
              <a:rPr sz="4000" b="1" spc="0" dirty="0" smtClean="0">
                <a:latin typeface="Arial"/>
                <a:cs typeface="Arial"/>
              </a:rPr>
              <a:t>OW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26182" y="1422240"/>
            <a:ext cx="807045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0"/>
              </a:lnSpc>
              <a:spcBef>
                <a:spcPts val="209"/>
              </a:spcBef>
            </a:pPr>
            <a:r>
              <a:rPr sz="4000" b="1" spc="0" dirty="0" smtClean="0">
                <a:latin typeface="Arial"/>
                <a:cs typeface="Arial"/>
              </a:rPr>
              <a:t>TO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72002" y="1422240"/>
            <a:ext cx="1736340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0"/>
              </a:lnSpc>
              <a:spcBef>
                <a:spcPts val="209"/>
              </a:spcBef>
            </a:pPr>
            <a:r>
              <a:rPr sz="4000" b="1" spc="0" dirty="0" smtClean="0">
                <a:latin typeface="Arial"/>
                <a:cs typeface="Arial"/>
              </a:rPr>
              <a:t>W</a:t>
            </a:r>
            <a:r>
              <a:rPr sz="4000" b="1" spc="-9" dirty="0" smtClean="0">
                <a:latin typeface="Arial"/>
                <a:cs typeface="Arial"/>
              </a:rPr>
              <a:t>R</a:t>
            </a:r>
            <a:r>
              <a:rPr sz="4000" b="1" spc="9" dirty="0" smtClean="0">
                <a:latin typeface="Arial"/>
                <a:cs typeface="Arial"/>
              </a:rPr>
              <a:t>I</a:t>
            </a:r>
            <a:r>
              <a:rPr sz="4000" b="1" spc="-9" dirty="0" smtClean="0">
                <a:latin typeface="Arial"/>
                <a:cs typeface="Arial"/>
              </a:rPr>
              <a:t>T</a:t>
            </a:r>
            <a:r>
              <a:rPr sz="4000" b="1" spc="0" dirty="0" smtClean="0">
                <a:latin typeface="Arial"/>
                <a:cs typeface="Arial"/>
              </a:rPr>
              <a:t>E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48478" y="1422240"/>
            <a:ext cx="834221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0"/>
              </a:lnSpc>
              <a:spcBef>
                <a:spcPts val="209"/>
              </a:spcBef>
            </a:pPr>
            <a:r>
              <a:rPr sz="4000" b="1" spc="-9" dirty="0" smtClean="0">
                <a:latin typeface="Arial"/>
                <a:cs typeface="Arial"/>
              </a:rPr>
              <a:t>A</a:t>
            </a:r>
            <a:r>
              <a:rPr sz="4000" b="1" spc="0" dirty="0" smtClean="0">
                <a:latin typeface="Arial"/>
                <a:cs typeface="Arial"/>
              </a:rPr>
              <a:t>N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22238" y="1422240"/>
            <a:ext cx="1821176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0"/>
              </a:lnSpc>
              <a:spcBef>
                <a:spcPts val="209"/>
              </a:spcBef>
            </a:pPr>
            <a:r>
              <a:rPr sz="4000" b="1" spc="-9" dirty="0" smtClean="0">
                <a:latin typeface="Arial"/>
                <a:cs typeface="Arial"/>
              </a:rPr>
              <a:t>E</a:t>
            </a:r>
            <a:r>
              <a:rPr sz="4000" b="1" spc="4" dirty="0" smtClean="0">
                <a:latin typeface="Arial"/>
                <a:cs typeface="Arial"/>
              </a:rPr>
              <a:t>S</a:t>
            </a:r>
            <a:r>
              <a:rPr sz="4000" b="1" spc="-9" dirty="0" smtClean="0">
                <a:latin typeface="Arial"/>
                <a:cs typeface="Arial"/>
              </a:rPr>
              <a:t>SA</a:t>
            </a:r>
            <a:r>
              <a:rPr sz="4000" b="1" spc="0" dirty="0" smtClean="0">
                <a:latin typeface="Arial"/>
                <a:cs typeface="Arial"/>
              </a:rPr>
              <a:t>Y</a:t>
            </a:r>
            <a:endParaRPr sz="4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809740" y="6165024"/>
            <a:ext cx="1692686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484120" y="4005579"/>
            <a:ext cx="4762500" cy="1790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01320" y="543702"/>
            <a:ext cx="375606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1.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7814" y="543702"/>
            <a:ext cx="261239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P</a:t>
            </a:r>
            <a:r>
              <a:rPr sz="2800" spc="-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an</a:t>
            </a:r>
            <a:r>
              <a:rPr sz="2800" spc="9" dirty="0" smtClean="0">
                <a:latin typeface="Arial"/>
                <a:cs typeface="Arial"/>
              </a:rPr>
              <a:t> y</a:t>
            </a:r>
            <a:r>
              <a:rPr sz="2800" spc="0" dirty="0" smtClean="0">
                <a:latin typeface="Arial"/>
                <a:cs typeface="Arial"/>
              </a:rPr>
              <a:t>our e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say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6619" y="1028842"/>
            <a:ext cx="7029593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pend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5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or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10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9" dirty="0" smtClean="0">
                <a:latin typeface="Arial"/>
                <a:cs typeface="Arial"/>
              </a:rPr>
              <a:t>m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nu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es p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ann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ng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your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es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ay.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6619" y="1513982"/>
            <a:ext cx="6970563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S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uden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s </a:t>
            </a:r>
            <a:r>
              <a:rPr sz="2800" spc="14" dirty="0" smtClean="0">
                <a:latin typeface="Arial"/>
                <a:cs typeface="Arial"/>
              </a:rPr>
              <a:t>u</a:t>
            </a:r>
            <a:r>
              <a:rPr sz="2800" spc="0" dirty="0" smtClean="0">
                <a:latin typeface="Arial"/>
                <a:cs typeface="Arial"/>
              </a:rPr>
              <a:t>sua</a:t>
            </a:r>
            <a:r>
              <a:rPr sz="2800" spc="-4" dirty="0" smtClean="0">
                <a:latin typeface="Arial"/>
                <a:cs typeface="Arial"/>
              </a:rPr>
              <a:t>l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y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nk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hat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 </a:t>
            </a:r>
            <a:r>
              <a:rPr sz="2800" spc="-4" dirty="0" smtClean="0">
                <a:latin typeface="Arial"/>
                <a:cs typeface="Arial"/>
              </a:rPr>
              <a:t>w</a:t>
            </a:r>
            <a:r>
              <a:rPr sz="2800" spc="0" dirty="0" smtClean="0">
                <a:latin typeface="Arial"/>
                <a:cs typeface="Arial"/>
              </a:rPr>
              <a:t>as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f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619" y="1997852"/>
            <a:ext cx="6813858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-4" dirty="0" smtClean="0">
                <a:latin typeface="Arial"/>
                <a:cs typeface="Arial"/>
              </a:rPr>
              <a:t>im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bu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,</a:t>
            </a:r>
            <a:r>
              <a:rPr sz="2800" spc="9" dirty="0" smtClean="0">
                <a:latin typeface="Arial"/>
                <a:cs typeface="Arial"/>
              </a:rPr>
              <a:t> y</a:t>
            </a:r>
            <a:r>
              <a:rPr sz="2800" spc="0" dirty="0" smtClean="0">
                <a:latin typeface="Arial"/>
                <a:cs typeface="Arial"/>
              </a:rPr>
              <a:t>ou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9" dirty="0" smtClean="0">
                <a:latin typeface="Arial"/>
                <a:cs typeface="Arial"/>
              </a:rPr>
              <a:t>w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-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l ha</a:t>
            </a:r>
            <a:r>
              <a:rPr sz="2800" spc="9" dirty="0" smtClean="0">
                <a:latin typeface="Arial"/>
                <a:cs typeface="Arial"/>
              </a:rPr>
              <a:t>v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be</a:t>
            </a:r>
            <a:r>
              <a:rPr sz="2800" spc="4" dirty="0" smtClean="0">
                <a:latin typeface="Arial"/>
                <a:cs typeface="Arial"/>
              </a:rPr>
              <a:t>tt</a:t>
            </a:r>
            <a:r>
              <a:rPr sz="2800" spc="0" dirty="0" smtClean="0">
                <a:latin typeface="Arial"/>
                <a:cs typeface="Arial"/>
              </a:rPr>
              <a:t>er 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-4" dirty="0" smtClean="0">
                <a:latin typeface="Arial"/>
                <a:cs typeface="Arial"/>
              </a:rPr>
              <a:t>u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f</a:t>
            </a:r>
            <a:r>
              <a:rPr sz="2800" spc="9" dirty="0" smtClean="0">
                <a:latin typeface="Arial"/>
                <a:cs typeface="Arial"/>
              </a:rPr>
              <a:t> y</a:t>
            </a:r>
            <a:r>
              <a:rPr sz="2800" spc="0" dirty="0" smtClean="0">
                <a:latin typeface="Arial"/>
                <a:cs typeface="Arial"/>
              </a:rPr>
              <a:t>ou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6619" y="2482992"/>
            <a:ext cx="6552847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k</a:t>
            </a:r>
            <a:r>
              <a:rPr sz="2800" spc="14" dirty="0" smtClean="0">
                <a:latin typeface="Arial"/>
                <a:cs typeface="Arial"/>
              </a:rPr>
              <a:t>n</a:t>
            </a:r>
            <a:r>
              <a:rPr sz="2800" spc="-4" dirty="0" smtClean="0">
                <a:latin typeface="Arial"/>
                <a:cs typeface="Arial"/>
              </a:rPr>
              <a:t>ow</a:t>
            </a:r>
            <a:r>
              <a:rPr sz="2800" spc="0" dirty="0" smtClean="0">
                <a:latin typeface="Arial"/>
                <a:cs typeface="Arial"/>
              </a:rPr>
              <a:t>,</a:t>
            </a:r>
            <a:r>
              <a:rPr sz="2800" spc="9" dirty="0" smtClean="0">
                <a:latin typeface="Arial"/>
                <a:cs typeface="Arial"/>
              </a:rPr>
              <a:t> i</a:t>
            </a:r>
            <a:r>
              <a:rPr sz="2800" spc="0" dirty="0" smtClean="0">
                <a:latin typeface="Arial"/>
                <a:cs typeface="Arial"/>
              </a:rPr>
              <a:t>n ad</a:t>
            </a:r>
            <a:r>
              <a:rPr sz="2800" spc="9" dirty="0" smtClean="0">
                <a:latin typeface="Arial"/>
                <a:cs typeface="Arial"/>
              </a:rPr>
              <a:t>v</a:t>
            </a:r>
            <a:r>
              <a:rPr sz="2800" spc="0" dirty="0" smtClean="0">
                <a:latin typeface="Arial"/>
                <a:cs typeface="Arial"/>
              </a:rPr>
              <a:t>ance,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w</a:t>
            </a:r>
            <a:r>
              <a:rPr sz="2800" spc="0" dirty="0" smtClean="0">
                <a:latin typeface="Arial"/>
                <a:cs typeface="Arial"/>
              </a:rPr>
              <a:t>hat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you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w</a:t>
            </a:r>
            <a:r>
              <a:rPr sz="2800" spc="0" dirty="0" smtClean="0">
                <a:latin typeface="Arial"/>
                <a:cs typeface="Arial"/>
              </a:rPr>
              <a:t>ant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9" dirty="0" smtClean="0">
                <a:latin typeface="Arial"/>
                <a:cs typeface="Arial"/>
              </a:rPr>
              <a:t>w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96619" y="2968132"/>
            <a:ext cx="1069026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abou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41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771140" y="1132839"/>
            <a:ext cx="85090" cy="69850"/>
          </a:xfrm>
          <a:custGeom>
            <a:avLst/>
            <a:gdLst/>
            <a:ahLst/>
            <a:cxnLst/>
            <a:rect l="l" t="t" r="r" b="b"/>
            <a:pathLst>
              <a:path w="85090" h="69850">
                <a:moveTo>
                  <a:pt x="0" y="62230"/>
                </a:moveTo>
                <a:lnTo>
                  <a:pt x="85090" y="69850"/>
                </a:lnTo>
                <a:lnTo>
                  <a:pt x="57150" y="0"/>
                </a:lnTo>
                <a:lnTo>
                  <a:pt x="0" y="622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825750" y="902970"/>
            <a:ext cx="666750" cy="274319"/>
          </a:xfrm>
          <a:custGeom>
            <a:avLst/>
            <a:gdLst/>
            <a:ahLst/>
            <a:cxnLst/>
            <a:rect l="l" t="t" r="r" b="b"/>
            <a:pathLst>
              <a:path w="666750" h="274319">
                <a:moveTo>
                  <a:pt x="666750" y="8889"/>
                </a:moveTo>
                <a:lnTo>
                  <a:pt x="662939" y="0"/>
                </a:lnTo>
                <a:lnTo>
                  <a:pt x="0" y="265429"/>
                </a:lnTo>
                <a:lnTo>
                  <a:pt x="3810" y="274319"/>
                </a:lnTo>
                <a:lnTo>
                  <a:pt x="666750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560570" y="1137920"/>
            <a:ext cx="82550" cy="73659"/>
          </a:xfrm>
          <a:custGeom>
            <a:avLst/>
            <a:gdLst/>
            <a:ahLst/>
            <a:cxnLst/>
            <a:rect l="l" t="t" r="r" b="b"/>
            <a:pathLst>
              <a:path w="82550" h="73659">
                <a:moveTo>
                  <a:pt x="82550" y="57150"/>
                </a:moveTo>
                <a:lnTo>
                  <a:pt x="20319" y="0"/>
                </a:lnTo>
                <a:lnTo>
                  <a:pt x="0" y="73659"/>
                </a:lnTo>
                <a:lnTo>
                  <a:pt x="825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633470" y="902970"/>
            <a:ext cx="952500" cy="280669"/>
          </a:xfrm>
          <a:custGeom>
            <a:avLst/>
            <a:gdLst/>
            <a:ahLst/>
            <a:cxnLst/>
            <a:rect l="l" t="t" r="r" b="b"/>
            <a:pathLst>
              <a:path w="952500" h="280669">
                <a:moveTo>
                  <a:pt x="3809" y="0"/>
                </a:moveTo>
                <a:lnTo>
                  <a:pt x="0" y="10159"/>
                </a:lnTo>
                <a:lnTo>
                  <a:pt x="949959" y="280669"/>
                </a:lnTo>
                <a:lnTo>
                  <a:pt x="952500" y="271779"/>
                </a:lnTo>
                <a:lnTo>
                  <a:pt x="38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339340" y="2997200"/>
            <a:ext cx="2880360" cy="1512570"/>
          </a:xfrm>
          <a:custGeom>
            <a:avLst/>
            <a:gdLst/>
            <a:ahLst/>
            <a:cxnLst/>
            <a:rect l="l" t="t" r="r" b="b"/>
            <a:pathLst>
              <a:path w="2880360" h="1512570">
                <a:moveTo>
                  <a:pt x="1440180" y="1512570"/>
                </a:moveTo>
                <a:lnTo>
                  <a:pt x="1558247" y="1510068"/>
                </a:lnTo>
                <a:lnTo>
                  <a:pt x="1673694" y="1502693"/>
                </a:lnTo>
                <a:lnTo>
                  <a:pt x="1786151" y="1490637"/>
                </a:lnTo>
                <a:lnTo>
                  <a:pt x="1895246" y="1474094"/>
                </a:lnTo>
                <a:lnTo>
                  <a:pt x="2000607" y="1453257"/>
                </a:lnTo>
                <a:lnTo>
                  <a:pt x="2101862" y="1428319"/>
                </a:lnTo>
                <a:lnTo>
                  <a:pt x="2198641" y="1399474"/>
                </a:lnTo>
                <a:lnTo>
                  <a:pt x="2290572" y="1366916"/>
                </a:lnTo>
                <a:lnTo>
                  <a:pt x="2377282" y="1330837"/>
                </a:lnTo>
                <a:lnTo>
                  <a:pt x="2458402" y="1291431"/>
                </a:lnTo>
                <a:lnTo>
                  <a:pt x="2533559" y="1248891"/>
                </a:lnTo>
                <a:lnTo>
                  <a:pt x="2602382" y="1203411"/>
                </a:lnTo>
                <a:lnTo>
                  <a:pt x="2664499" y="1155184"/>
                </a:lnTo>
                <a:lnTo>
                  <a:pt x="2719539" y="1104403"/>
                </a:lnTo>
                <a:lnTo>
                  <a:pt x="2767131" y="1051262"/>
                </a:lnTo>
                <a:lnTo>
                  <a:pt x="2806903" y="995954"/>
                </a:lnTo>
                <a:lnTo>
                  <a:pt x="2838483" y="938672"/>
                </a:lnTo>
                <a:lnTo>
                  <a:pt x="2861500" y="879610"/>
                </a:lnTo>
                <a:lnTo>
                  <a:pt x="2875583" y="818962"/>
                </a:lnTo>
                <a:lnTo>
                  <a:pt x="2880360" y="756919"/>
                </a:lnTo>
                <a:lnTo>
                  <a:pt x="2875583" y="694868"/>
                </a:lnTo>
                <a:lnTo>
                  <a:pt x="2861500" y="634193"/>
                </a:lnTo>
                <a:lnTo>
                  <a:pt x="2838483" y="575090"/>
                </a:lnTo>
                <a:lnTo>
                  <a:pt x="2806903" y="517753"/>
                </a:lnTo>
                <a:lnTo>
                  <a:pt x="2767131" y="462379"/>
                </a:lnTo>
                <a:lnTo>
                  <a:pt x="2719539" y="409162"/>
                </a:lnTo>
                <a:lnTo>
                  <a:pt x="2664499" y="358297"/>
                </a:lnTo>
                <a:lnTo>
                  <a:pt x="2602382" y="309981"/>
                </a:lnTo>
                <a:lnTo>
                  <a:pt x="2533559" y="264408"/>
                </a:lnTo>
                <a:lnTo>
                  <a:pt x="2458402" y="221773"/>
                </a:lnTo>
                <a:lnTo>
                  <a:pt x="2377282" y="182272"/>
                </a:lnTo>
                <a:lnTo>
                  <a:pt x="2290572" y="146100"/>
                </a:lnTo>
                <a:lnTo>
                  <a:pt x="2198641" y="113453"/>
                </a:lnTo>
                <a:lnTo>
                  <a:pt x="2101862" y="84524"/>
                </a:lnTo>
                <a:lnTo>
                  <a:pt x="2000607" y="59511"/>
                </a:lnTo>
                <a:lnTo>
                  <a:pt x="1895246" y="38607"/>
                </a:lnTo>
                <a:lnTo>
                  <a:pt x="1786151" y="22009"/>
                </a:lnTo>
                <a:lnTo>
                  <a:pt x="1673694" y="9912"/>
                </a:lnTo>
                <a:lnTo>
                  <a:pt x="1558247" y="2510"/>
                </a:lnTo>
                <a:lnTo>
                  <a:pt x="1440180" y="0"/>
                </a:lnTo>
                <a:lnTo>
                  <a:pt x="1322112" y="2510"/>
                </a:lnTo>
                <a:lnTo>
                  <a:pt x="1206665" y="9912"/>
                </a:lnTo>
                <a:lnTo>
                  <a:pt x="1094208" y="22009"/>
                </a:lnTo>
                <a:lnTo>
                  <a:pt x="985113" y="38608"/>
                </a:lnTo>
                <a:lnTo>
                  <a:pt x="879752" y="59511"/>
                </a:lnTo>
                <a:lnTo>
                  <a:pt x="778497" y="84524"/>
                </a:lnTo>
                <a:lnTo>
                  <a:pt x="681718" y="113453"/>
                </a:lnTo>
                <a:lnTo>
                  <a:pt x="589788" y="146100"/>
                </a:lnTo>
                <a:lnTo>
                  <a:pt x="503077" y="182272"/>
                </a:lnTo>
                <a:lnTo>
                  <a:pt x="421957" y="221773"/>
                </a:lnTo>
                <a:lnTo>
                  <a:pt x="346800" y="264408"/>
                </a:lnTo>
                <a:lnTo>
                  <a:pt x="277977" y="309981"/>
                </a:lnTo>
                <a:lnTo>
                  <a:pt x="215860" y="358297"/>
                </a:lnTo>
                <a:lnTo>
                  <a:pt x="160820" y="409162"/>
                </a:lnTo>
                <a:lnTo>
                  <a:pt x="113228" y="462379"/>
                </a:lnTo>
                <a:lnTo>
                  <a:pt x="73456" y="517753"/>
                </a:lnTo>
                <a:lnTo>
                  <a:pt x="41876" y="575090"/>
                </a:lnTo>
                <a:lnTo>
                  <a:pt x="18859" y="634193"/>
                </a:lnTo>
                <a:lnTo>
                  <a:pt x="4776" y="694868"/>
                </a:lnTo>
                <a:lnTo>
                  <a:pt x="0" y="756919"/>
                </a:lnTo>
                <a:lnTo>
                  <a:pt x="4776" y="818962"/>
                </a:lnTo>
                <a:lnTo>
                  <a:pt x="18859" y="879610"/>
                </a:lnTo>
                <a:lnTo>
                  <a:pt x="41876" y="938672"/>
                </a:lnTo>
                <a:lnTo>
                  <a:pt x="73456" y="995954"/>
                </a:lnTo>
                <a:lnTo>
                  <a:pt x="113228" y="1051262"/>
                </a:lnTo>
                <a:lnTo>
                  <a:pt x="160820" y="1104403"/>
                </a:lnTo>
                <a:lnTo>
                  <a:pt x="215860" y="1155184"/>
                </a:lnTo>
                <a:lnTo>
                  <a:pt x="277977" y="1203411"/>
                </a:lnTo>
                <a:lnTo>
                  <a:pt x="346800" y="1248891"/>
                </a:lnTo>
                <a:lnTo>
                  <a:pt x="421957" y="1291431"/>
                </a:lnTo>
                <a:lnTo>
                  <a:pt x="503077" y="1330837"/>
                </a:lnTo>
                <a:lnTo>
                  <a:pt x="589788" y="1366916"/>
                </a:lnTo>
                <a:lnTo>
                  <a:pt x="681718" y="1399474"/>
                </a:lnTo>
                <a:lnTo>
                  <a:pt x="778497" y="1428319"/>
                </a:lnTo>
                <a:lnTo>
                  <a:pt x="879752" y="1453257"/>
                </a:lnTo>
                <a:lnTo>
                  <a:pt x="985113" y="1474094"/>
                </a:lnTo>
                <a:lnTo>
                  <a:pt x="1094208" y="1490637"/>
                </a:lnTo>
                <a:lnTo>
                  <a:pt x="1206665" y="1502693"/>
                </a:lnTo>
                <a:lnTo>
                  <a:pt x="1322112" y="1510068"/>
                </a:lnTo>
                <a:lnTo>
                  <a:pt x="1440180" y="15125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339340" y="2997200"/>
            <a:ext cx="2880360" cy="1512570"/>
          </a:xfrm>
          <a:custGeom>
            <a:avLst/>
            <a:gdLst/>
            <a:ahLst/>
            <a:cxnLst/>
            <a:rect l="l" t="t" r="r" b="b"/>
            <a:pathLst>
              <a:path w="2880360" h="1512570">
                <a:moveTo>
                  <a:pt x="1440180" y="1512570"/>
                </a:moveTo>
                <a:lnTo>
                  <a:pt x="1322112" y="1510068"/>
                </a:lnTo>
                <a:lnTo>
                  <a:pt x="1206665" y="1502693"/>
                </a:lnTo>
                <a:lnTo>
                  <a:pt x="1094208" y="1490637"/>
                </a:lnTo>
                <a:lnTo>
                  <a:pt x="985113" y="1474094"/>
                </a:lnTo>
                <a:lnTo>
                  <a:pt x="879752" y="1453257"/>
                </a:lnTo>
                <a:lnTo>
                  <a:pt x="778497" y="1428319"/>
                </a:lnTo>
                <a:lnTo>
                  <a:pt x="681718" y="1399474"/>
                </a:lnTo>
                <a:lnTo>
                  <a:pt x="589788" y="1366916"/>
                </a:lnTo>
                <a:lnTo>
                  <a:pt x="503077" y="1330837"/>
                </a:lnTo>
                <a:lnTo>
                  <a:pt x="421957" y="1291431"/>
                </a:lnTo>
                <a:lnTo>
                  <a:pt x="346800" y="1248891"/>
                </a:lnTo>
                <a:lnTo>
                  <a:pt x="277977" y="1203411"/>
                </a:lnTo>
                <a:lnTo>
                  <a:pt x="215860" y="1155184"/>
                </a:lnTo>
                <a:lnTo>
                  <a:pt x="160820" y="1104403"/>
                </a:lnTo>
                <a:lnTo>
                  <a:pt x="113228" y="1051262"/>
                </a:lnTo>
                <a:lnTo>
                  <a:pt x="73456" y="995954"/>
                </a:lnTo>
                <a:lnTo>
                  <a:pt x="41876" y="938672"/>
                </a:lnTo>
                <a:lnTo>
                  <a:pt x="18859" y="879610"/>
                </a:lnTo>
                <a:lnTo>
                  <a:pt x="4776" y="818962"/>
                </a:lnTo>
                <a:lnTo>
                  <a:pt x="0" y="756919"/>
                </a:lnTo>
                <a:lnTo>
                  <a:pt x="4776" y="694868"/>
                </a:lnTo>
                <a:lnTo>
                  <a:pt x="18859" y="634193"/>
                </a:lnTo>
                <a:lnTo>
                  <a:pt x="41876" y="575090"/>
                </a:lnTo>
                <a:lnTo>
                  <a:pt x="73456" y="517753"/>
                </a:lnTo>
                <a:lnTo>
                  <a:pt x="113228" y="462379"/>
                </a:lnTo>
                <a:lnTo>
                  <a:pt x="160820" y="409162"/>
                </a:lnTo>
                <a:lnTo>
                  <a:pt x="215860" y="358297"/>
                </a:lnTo>
                <a:lnTo>
                  <a:pt x="277977" y="309981"/>
                </a:lnTo>
                <a:lnTo>
                  <a:pt x="346800" y="264408"/>
                </a:lnTo>
                <a:lnTo>
                  <a:pt x="421957" y="221773"/>
                </a:lnTo>
                <a:lnTo>
                  <a:pt x="503077" y="182272"/>
                </a:lnTo>
                <a:lnTo>
                  <a:pt x="589788" y="146100"/>
                </a:lnTo>
                <a:lnTo>
                  <a:pt x="681718" y="113453"/>
                </a:lnTo>
                <a:lnTo>
                  <a:pt x="778497" y="84524"/>
                </a:lnTo>
                <a:lnTo>
                  <a:pt x="879752" y="59511"/>
                </a:lnTo>
                <a:lnTo>
                  <a:pt x="985113" y="38608"/>
                </a:lnTo>
                <a:lnTo>
                  <a:pt x="1094208" y="22009"/>
                </a:lnTo>
                <a:lnTo>
                  <a:pt x="1206665" y="9912"/>
                </a:lnTo>
                <a:lnTo>
                  <a:pt x="1322112" y="2510"/>
                </a:lnTo>
                <a:lnTo>
                  <a:pt x="1440180" y="0"/>
                </a:lnTo>
                <a:lnTo>
                  <a:pt x="1558247" y="2510"/>
                </a:lnTo>
                <a:lnTo>
                  <a:pt x="1673694" y="9912"/>
                </a:lnTo>
                <a:lnTo>
                  <a:pt x="1786151" y="22009"/>
                </a:lnTo>
                <a:lnTo>
                  <a:pt x="1895246" y="38607"/>
                </a:lnTo>
                <a:lnTo>
                  <a:pt x="2000607" y="59511"/>
                </a:lnTo>
                <a:lnTo>
                  <a:pt x="2101862" y="84524"/>
                </a:lnTo>
                <a:lnTo>
                  <a:pt x="2198641" y="113453"/>
                </a:lnTo>
                <a:lnTo>
                  <a:pt x="2290572" y="146100"/>
                </a:lnTo>
                <a:lnTo>
                  <a:pt x="2377282" y="182272"/>
                </a:lnTo>
                <a:lnTo>
                  <a:pt x="2458402" y="221773"/>
                </a:lnTo>
                <a:lnTo>
                  <a:pt x="2533559" y="264408"/>
                </a:lnTo>
                <a:lnTo>
                  <a:pt x="2602382" y="309981"/>
                </a:lnTo>
                <a:lnTo>
                  <a:pt x="2664499" y="358297"/>
                </a:lnTo>
                <a:lnTo>
                  <a:pt x="2719539" y="409162"/>
                </a:lnTo>
                <a:lnTo>
                  <a:pt x="2767131" y="462379"/>
                </a:lnTo>
                <a:lnTo>
                  <a:pt x="2806903" y="517753"/>
                </a:lnTo>
                <a:lnTo>
                  <a:pt x="2838483" y="575090"/>
                </a:lnTo>
                <a:lnTo>
                  <a:pt x="2861500" y="634193"/>
                </a:lnTo>
                <a:lnTo>
                  <a:pt x="2875583" y="694868"/>
                </a:lnTo>
                <a:lnTo>
                  <a:pt x="2880360" y="756919"/>
                </a:lnTo>
                <a:lnTo>
                  <a:pt x="2875583" y="818962"/>
                </a:lnTo>
                <a:lnTo>
                  <a:pt x="2861500" y="879610"/>
                </a:lnTo>
                <a:lnTo>
                  <a:pt x="2838483" y="938672"/>
                </a:lnTo>
                <a:lnTo>
                  <a:pt x="2806903" y="995954"/>
                </a:lnTo>
                <a:lnTo>
                  <a:pt x="2767131" y="1051262"/>
                </a:lnTo>
                <a:lnTo>
                  <a:pt x="2719539" y="1104403"/>
                </a:lnTo>
                <a:lnTo>
                  <a:pt x="2664499" y="1155184"/>
                </a:lnTo>
                <a:lnTo>
                  <a:pt x="2602382" y="1203411"/>
                </a:lnTo>
                <a:lnTo>
                  <a:pt x="2533559" y="1248891"/>
                </a:lnTo>
                <a:lnTo>
                  <a:pt x="2458402" y="1291431"/>
                </a:lnTo>
                <a:lnTo>
                  <a:pt x="2377282" y="1330837"/>
                </a:lnTo>
                <a:lnTo>
                  <a:pt x="2290572" y="1366916"/>
                </a:lnTo>
                <a:lnTo>
                  <a:pt x="2198641" y="1399474"/>
                </a:lnTo>
                <a:lnTo>
                  <a:pt x="2101862" y="1428319"/>
                </a:lnTo>
                <a:lnTo>
                  <a:pt x="2000607" y="1453257"/>
                </a:lnTo>
                <a:lnTo>
                  <a:pt x="1895246" y="1474094"/>
                </a:lnTo>
                <a:lnTo>
                  <a:pt x="1786151" y="1490637"/>
                </a:lnTo>
                <a:lnTo>
                  <a:pt x="1673694" y="1502693"/>
                </a:lnTo>
                <a:lnTo>
                  <a:pt x="1558247" y="1510068"/>
                </a:lnTo>
                <a:lnTo>
                  <a:pt x="1440180" y="151257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939790" y="3284220"/>
            <a:ext cx="2952750" cy="935989"/>
          </a:xfrm>
          <a:custGeom>
            <a:avLst/>
            <a:gdLst/>
            <a:ahLst/>
            <a:cxnLst/>
            <a:rect l="l" t="t" r="r" b="b"/>
            <a:pathLst>
              <a:path w="2952750" h="935989">
                <a:moveTo>
                  <a:pt x="1477010" y="935989"/>
                </a:moveTo>
                <a:lnTo>
                  <a:pt x="1598085" y="934438"/>
                </a:lnTo>
                <a:lnTo>
                  <a:pt x="1716458" y="929864"/>
                </a:lnTo>
                <a:lnTo>
                  <a:pt x="1831748" y="922389"/>
                </a:lnTo>
                <a:lnTo>
                  <a:pt x="1943577" y="912134"/>
                </a:lnTo>
                <a:lnTo>
                  <a:pt x="2051565" y="899219"/>
                </a:lnTo>
                <a:lnTo>
                  <a:pt x="2155334" y="883766"/>
                </a:lnTo>
                <a:lnTo>
                  <a:pt x="2254504" y="865895"/>
                </a:lnTo>
                <a:lnTo>
                  <a:pt x="2348697" y="845728"/>
                </a:lnTo>
                <a:lnTo>
                  <a:pt x="2437532" y="823385"/>
                </a:lnTo>
                <a:lnTo>
                  <a:pt x="2520632" y="798988"/>
                </a:lnTo>
                <a:lnTo>
                  <a:pt x="2597617" y="772657"/>
                </a:lnTo>
                <a:lnTo>
                  <a:pt x="2668107" y="744514"/>
                </a:lnTo>
                <a:lnTo>
                  <a:pt x="2731724" y="714679"/>
                </a:lnTo>
                <a:lnTo>
                  <a:pt x="2788089" y="683273"/>
                </a:lnTo>
                <a:lnTo>
                  <a:pt x="2836822" y="650418"/>
                </a:lnTo>
                <a:lnTo>
                  <a:pt x="2877545" y="616234"/>
                </a:lnTo>
                <a:lnTo>
                  <a:pt x="2909878" y="580842"/>
                </a:lnTo>
                <a:lnTo>
                  <a:pt x="2933443" y="544363"/>
                </a:lnTo>
                <a:lnTo>
                  <a:pt x="2947860" y="506919"/>
                </a:lnTo>
                <a:lnTo>
                  <a:pt x="2952750" y="468629"/>
                </a:lnTo>
                <a:lnTo>
                  <a:pt x="2947860" y="430159"/>
                </a:lnTo>
                <a:lnTo>
                  <a:pt x="2933443" y="392551"/>
                </a:lnTo>
                <a:lnTo>
                  <a:pt x="2909878" y="355927"/>
                </a:lnTo>
                <a:lnTo>
                  <a:pt x="2877545" y="320405"/>
                </a:lnTo>
                <a:lnTo>
                  <a:pt x="2836822" y="286107"/>
                </a:lnTo>
                <a:lnTo>
                  <a:pt x="2788089" y="253151"/>
                </a:lnTo>
                <a:lnTo>
                  <a:pt x="2731724" y="221659"/>
                </a:lnTo>
                <a:lnTo>
                  <a:pt x="2668107" y="191749"/>
                </a:lnTo>
                <a:lnTo>
                  <a:pt x="2597617" y="163543"/>
                </a:lnTo>
                <a:lnTo>
                  <a:pt x="2520632" y="137160"/>
                </a:lnTo>
                <a:lnTo>
                  <a:pt x="2437532" y="112719"/>
                </a:lnTo>
                <a:lnTo>
                  <a:pt x="2348697" y="90342"/>
                </a:lnTo>
                <a:lnTo>
                  <a:pt x="2254504" y="70148"/>
                </a:lnTo>
                <a:lnTo>
                  <a:pt x="2155334" y="52257"/>
                </a:lnTo>
                <a:lnTo>
                  <a:pt x="2051565" y="36790"/>
                </a:lnTo>
                <a:lnTo>
                  <a:pt x="1943577" y="23865"/>
                </a:lnTo>
                <a:lnTo>
                  <a:pt x="1831748" y="13604"/>
                </a:lnTo>
                <a:lnTo>
                  <a:pt x="1716458" y="6126"/>
                </a:lnTo>
                <a:lnTo>
                  <a:pt x="1598085" y="1551"/>
                </a:lnTo>
                <a:lnTo>
                  <a:pt x="1477010" y="0"/>
                </a:lnTo>
                <a:lnTo>
                  <a:pt x="1355925" y="1551"/>
                </a:lnTo>
                <a:lnTo>
                  <a:pt x="1237526" y="6126"/>
                </a:lnTo>
                <a:lnTo>
                  <a:pt x="1122194" y="13604"/>
                </a:lnTo>
                <a:lnTo>
                  <a:pt x="1010310" y="23865"/>
                </a:lnTo>
                <a:lnTo>
                  <a:pt x="902255" y="36790"/>
                </a:lnTo>
                <a:lnTo>
                  <a:pt x="798410" y="52257"/>
                </a:lnTo>
                <a:lnTo>
                  <a:pt x="699157" y="70148"/>
                </a:lnTo>
                <a:lnTo>
                  <a:pt x="604875" y="90342"/>
                </a:lnTo>
                <a:lnTo>
                  <a:pt x="515947" y="112719"/>
                </a:lnTo>
                <a:lnTo>
                  <a:pt x="432752" y="137160"/>
                </a:lnTo>
                <a:lnTo>
                  <a:pt x="355673" y="163543"/>
                </a:lnTo>
                <a:lnTo>
                  <a:pt x="285089" y="191749"/>
                </a:lnTo>
                <a:lnTo>
                  <a:pt x="221383" y="221659"/>
                </a:lnTo>
                <a:lnTo>
                  <a:pt x="164934" y="253151"/>
                </a:lnTo>
                <a:lnTo>
                  <a:pt x="116125" y="286107"/>
                </a:lnTo>
                <a:lnTo>
                  <a:pt x="75336" y="320405"/>
                </a:lnTo>
                <a:lnTo>
                  <a:pt x="42948" y="355927"/>
                </a:lnTo>
                <a:lnTo>
                  <a:pt x="19342" y="392551"/>
                </a:lnTo>
                <a:lnTo>
                  <a:pt x="4899" y="430159"/>
                </a:lnTo>
                <a:lnTo>
                  <a:pt x="0" y="468629"/>
                </a:lnTo>
                <a:lnTo>
                  <a:pt x="4899" y="506919"/>
                </a:lnTo>
                <a:lnTo>
                  <a:pt x="19342" y="544363"/>
                </a:lnTo>
                <a:lnTo>
                  <a:pt x="42948" y="580842"/>
                </a:lnTo>
                <a:lnTo>
                  <a:pt x="75336" y="616234"/>
                </a:lnTo>
                <a:lnTo>
                  <a:pt x="116125" y="650418"/>
                </a:lnTo>
                <a:lnTo>
                  <a:pt x="164934" y="683273"/>
                </a:lnTo>
                <a:lnTo>
                  <a:pt x="221383" y="714679"/>
                </a:lnTo>
                <a:lnTo>
                  <a:pt x="285089" y="744514"/>
                </a:lnTo>
                <a:lnTo>
                  <a:pt x="355673" y="772657"/>
                </a:lnTo>
                <a:lnTo>
                  <a:pt x="432752" y="798988"/>
                </a:lnTo>
                <a:lnTo>
                  <a:pt x="515947" y="823385"/>
                </a:lnTo>
                <a:lnTo>
                  <a:pt x="604875" y="845728"/>
                </a:lnTo>
                <a:lnTo>
                  <a:pt x="699157" y="865895"/>
                </a:lnTo>
                <a:lnTo>
                  <a:pt x="798410" y="883766"/>
                </a:lnTo>
                <a:lnTo>
                  <a:pt x="902255" y="899219"/>
                </a:lnTo>
                <a:lnTo>
                  <a:pt x="1010310" y="912134"/>
                </a:lnTo>
                <a:lnTo>
                  <a:pt x="1122194" y="922389"/>
                </a:lnTo>
                <a:lnTo>
                  <a:pt x="1237526" y="929864"/>
                </a:lnTo>
                <a:lnTo>
                  <a:pt x="1355925" y="934438"/>
                </a:lnTo>
                <a:lnTo>
                  <a:pt x="1477010" y="935989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939790" y="3284220"/>
            <a:ext cx="2952750" cy="935989"/>
          </a:xfrm>
          <a:custGeom>
            <a:avLst/>
            <a:gdLst/>
            <a:ahLst/>
            <a:cxnLst/>
            <a:rect l="l" t="t" r="r" b="b"/>
            <a:pathLst>
              <a:path w="2952750" h="935989">
                <a:moveTo>
                  <a:pt x="1477010" y="935989"/>
                </a:moveTo>
                <a:lnTo>
                  <a:pt x="1355925" y="934438"/>
                </a:lnTo>
                <a:lnTo>
                  <a:pt x="1237526" y="929864"/>
                </a:lnTo>
                <a:lnTo>
                  <a:pt x="1122194" y="922389"/>
                </a:lnTo>
                <a:lnTo>
                  <a:pt x="1010310" y="912134"/>
                </a:lnTo>
                <a:lnTo>
                  <a:pt x="902255" y="899219"/>
                </a:lnTo>
                <a:lnTo>
                  <a:pt x="798410" y="883766"/>
                </a:lnTo>
                <a:lnTo>
                  <a:pt x="699157" y="865895"/>
                </a:lnTo>
                <a:lnTo>
                  <a:pt x="604875" y="845728"/>
                </a:lnTo>
                <a:lnTo>
                  <a:pt x="515947" y="823385"/>
                </a:lnTo>
                <a:lnTo>
                  <a:pt x="432752" y="798988"/>
                </a:lnTo>
                <a:lnTo>
                  <a:pt x="355673" y="772657"/>
                </a:lnTo>
                <a:lnTo>
                  <a:pt x="285089" y="744514"/>
                </a:lnTo>
                <a:lnTo>
                  <a:pt x="221383" y="714679"/>
                </a:lnTo>
                <a:lnTo>
                  <a:pt x="164934" y="683273"/>
                </a:lnTo>
                <a:lnTo>
                  <a:pt x="116125" y="650418"/>
                </a:lnTo>
                <a:lnTo>
                  <a:pt x="75336" y="616234"/>
                </a:lnTo>
                <a:lnTo>
                  <a:pt x="42948" y="580842"/>
                </a:lnTo>
                <a:lnTo>
                  <a:pt x="19342" y="544363"/>
                </a:lnTo>
                <a:lnTo>
                  <a:pt x="4899" y="506919"/>
                </a:lnTo>
                <a:lnTo>
                  <a:pt x="0" y="468629"/>
                </a:lnTo>
                <a:lnTo>
                  <a:pt x="4899" y="430159"/>
                </a:lnTo>
                <a:lnTo>
                  <a:pt x="19342" y="392551"/>
                </a:lnTo>
                <a:lnTo>
                  <a:pt x="42948" y="355927"/>
                </a:lnTo>
                <a:lnTo>
                  <a:pt x="75336" y="320405"/>
                </a:lnTo>
                <a:lnTo>
                  <a:pt x="116125" y="286107"/>
                </a:lnTo>
                <a:lnTo>
                  <a:pt x="164934" y="253151"/>
                </a:lnTo>
                <a:lnTo>
                  <a:pt x="221383" y="221659"/>
                </a:lnTo>
                <a:lnTo>
                  <a:pt x="285089" y="191749"/>
                </a:lnTo>
                <a:lnTo>
                  <a:pt x="355673" y="163543"/>
                </a:lnTo>
                <a:lnTo>
                  <a:pt x="432752" y="137160"/>
                </a:lnTo>
                <a:lnTo>
                  <a:pt x="515947" y="112719"/>
                </a:lnTo>
                <a:lnTo>
                  <a:pt x="604875" y="90342"/>
                </a:lnTo>
                <a:lnTo>
                  <a:pt x="699157" y="70148"/>
                </a:lnTo>
                <a:lnTo>
                  <a:pt x="798410" y="52257"/>
                </a:lnTo>
                <a:lnTo>
                  <a:pt x="902255" y="36790"/>
                </a:lnTo>
                <a:lnTo>
                  <a:pt x="1010310" y="23865"/>
                </a:lnTo>
                <a:lnTo>
                  <a:pt x="1122194" y="13604"/>
                </a:lnTo>
                <a:lnTo>
                  <a:pt x="1237526" y="6126"/>
                </a:lnTo>
                <a:lnTo>
                  <a:pt x="1355925" y="1551"/>
                </a:lnTo>
                <a:lnTo>
                  <a:pt x="1477010" y="0"/>
                </a:lnTo>
                <a:lnTo>
                  <a:pt x="1598085" y="1551"/>
                </a:lnTo>
                <a:lnTo>
                  <a:pt x="1716458" y="6126"/>
                </a:lnTo>
                <a:lnTo>
                  <a:pt x="1831748" y="13604"/>
                </a:lnTo>
                <a:lnTo>
                  <a:pt x="1943577" y="23865"/>
                </a:lnTo>
                <a:lnTo>
                  <a:pt x="2051565" y="36790"/>
                </a:lnTo>
                <a:lnTo>
                  <a:pt x="2155334" y="52257"/>
                </a:lnTo>
                <a:lnTo>
                  <a:pt x="2254504" y="70148"/>
                </a:lnTo>
                <a:lnTo>
                  <a:pt x="2348697" y="90342"/>
                </a:lnTo>
                <a:lnTo>
                  <a:pt x="2437532" y="112719"/>
                </a:lnTo>
                <a:lnTo>
                  <a:pt x="2520632" y="137160"/>
                </a:lnTo>
                <a:lnTo>
                  <a:pt x="2597617" y="163543"/>
                </a:lnTo>
                <a:lnTo>
                  <a:pt x="2668107" y="191749"/>
                </a:lnTo>
                <a:lnTo>
                  <a:pt x="2731724" y="221659"/>
                </a:lnTo>
                <a:lnTo>
                  <a:pt x="2788089" y="253151"/>
                </a:lnTo>
                <a:lnTo>
                  <a:pt x="2836822" y="286107"/>
                </a:lnTo>
                <a:lnTo>
                  <a:pt x="2877545" y="320405"/>
                </a:lnTo>
                <a:lnTo>
                  <a:pt x="2909878" y="355927"/>
                </a:lnTo>
                <a:lnTo>
                  <a:pt x="2933443" y="392551"/>
                </a:lnTo>
                <a:lnTo>
                  <a:pt x="2947860" y="430159"/>
                </a:lnTo>
                <a:lnTo>
                  <a:pt x="2952750" y="468629"/>
                </a:lnTo>
                <a:lnTo>
                  <a:pt x="2947860" y="506919"/>
                </a:lnTo>
                <a:lnTo>
                  <a:pt x="2933443" y="544363"/>
                </a:lnTo>
                <a:lnTo>
                  <a:pt x="2909878" y="580842"/>
                </a:lnTo>
                <a:lnTo>
                  <a:pt x="2877545" y="616234"/>
                </a:lnTo>
                <a:lnTo>
                  <a:pt x="2836822" y="650418"/>
                </a:lnTo>
                <a:lnTo>
                  <a:pt x="2788089" y="683273"/>
                </a:lnTo>
                <a:lnTo>
                  <a:pt x="2731724" y="714679"/>
                </a:lnTo>
                <a:lnTo>
                  <a:pt x="2668107" y="744514"/>
                </a:lnTo>
                <a:lnTo>
                  <a:pt x="2597617" y="772657"/>
                </a:lnTo>
                <a:lnTo>
                  <a:pt x="2520632" y="798988"/>
                </a:lnTo>
                <a:lnTo>
                  <a:pt x="2437532" y="823385"/>
                </a:lnTo>
                <a:lnTo>
                  <a:pt x="2348697" y="845728"/>
                </a:lnTo>
                <a:lnTo>
                  <a:pt x="2254504" y="865895"/>
                </a:lnTo>
                <a:lnTo>
                  <a:pt x="2155334" y="883766"/>
                </a:lnTo>
                <a:lnTo>
                  <a:pt x="2051565" y="899219"/>
                </a:lnTo>
                <a:lnTo>
                  <a:pt x="1943577" y="912134"/>
                </a:lnTo>
                <a:lnTo>
                  <a:pt x="1831748" y="922389"/>
                </a:lnTo>
                <a:lnTo>
                  <a:pt x="1716458" y="929864"/>
                </a:lnTo>
                <a:lnTo>
                  <a:pt x="1598085" y="934438"/>
                </a:lnTo>
                <a:lnTo>
                  <a:pt x="1477010" y="935989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859020" y="4724400"/>
            <a:ext cx="1656079" cy="1080770"/>
          </a:xfrm>
          <a:custGeom>
            <a:avLst/>
            <a:gdLst/>
            <a:ahLst/>
            <a:cxnLst/>
            <a:rect l="l" t="t" r="r" b="b"/>
            <a:pathLst>
              <a:path w="1656079" h="1080770">
                <a:moveTo>
                  <a:pt x="828039" y="1080770"/>
                </a:moveTo>
                <a:lnTo>
                  <a:pt x="895936" y="1078974"/>
                </a:lnTo>
                <a:lnTo>
                  <a:pt x="962324" y="1073679"/>
                </a:lnTo>
                <a:lnTo>
                  <a:pt x="1026990" y="1065026"/>
                </a:lnTo>
                <a:lnTo>
                  <a:pt x="1089720" y="1053155"/>
                </a:lnTo>
                <a:lnTo>
                  <a:pt x="1150302" y="1038205"/>
                </a:lnTo>
                <a:lnTo>
                  <a:pt x="1208521" y="1020316"/>
                </a:lnTo>
                <a:lnTo>
                  <a:pt x="1264165" y="999629"/>
                </a:lnTo>
                <a:lnTo>
                  <a:pt x="1317020" y="976284"/>
                </a:lnTo>
                <a:lnTo>
                  <a:pt x="1366873" y="950420"/>
                </a:lnTo>
                <a:lnTo>
                  <a:pt x="1413509" y="922178"/>
                </a:lnTo>
                <a:lnTo>
                  <a:pt x="1456717" y="891698"/>
                </a:lnTo>
                <a:lnTo>
                  <a:pt x="1496283" y="859119"/>
                </a:lnTo>
                <a:lnTo>
                  <a:pt x="1531993" y="824582"/>
                </a:lnTo>
                <a:lnTo>
                  <a:pt x="1563634" y="788226"/>
                </a:lnTo>
                <a:lnTo>
                  <a:pt x="1590992" y="750192"/>
                </a:lnTo>
                <a:lnTo>
                  <a:pt x="1613855" y="710620"/>
                </a:lnTo>
                <a:lnTo>
                  <a:pt x="1632008" y="669650"/>
                </a:lnTo>
                <a:lnTo>
                  <a:pt x="1645239" y="627421"/>
                </a:lnTo>
                <a:lnTo>
                  <a:pt x="1653334" y="584075"/>
                </a:lnTo>
                <a:lnTo>
                  <a:pt x="1656079" y="539750"/>
                </a:lnTo>
                <a:lnTo>
                  <a:pt x="1653334" y="495434"/>
                </a:lnTo>
                <a:lnTo>
                  <a:pt x="1645239" y="452113"/>
                </a:lnTo>
                <a:lnTo>
                  <a:pt x="1632008" y="409926"/>
                </a:lnTo>
                <a:lnTo>
                  <a:pt x="1613855" y="369011"/>
                </a:lnTo>
                <a:lnTo>
                  <a:pt x="1590992" y="329505"/>
                </a:lnTo>
                <a:lnTo>
                  <a:pt x="1563634" y="291547"/>
                </a:lnTo>
                <a:lnTo>
                  <a:pt x="1531993" y="255275"/>
                </a:lnTo>
                <a:lnTo>
                  <a:pt x="1496283" y="220827"/>
                </a:lnTo>
                <a:lnTo>
                  <a:pt x="1456717" y="188341"/>
                </a:lnTo>
                <a:lnTo>
                  <a:pt x="1413509" y="157956"/>
                </a:lnTo>
                <a:lnTo>
                  <a:pt x="1366873" y="129809"/>
                </a:lnTo>
                <a:lnTo>
                  <a:pt x="1317020" y="104038"/>
                </a:lnTo>
                <a:lnTo>
                  <a:pt x="1264165" y="80782"/>
                </a:lnTo>
                <a:lnTo>
                  <a:pt x="1208521" y="60178"/>
                </a:lnTo>
                <a:lnTo>
                  <a:pt x="1150302" y="42366"/>
                </a:lnTo>
                <a:lnTo>
                  <a:pt x="1089720" y="27482"/>
                </a:lnTo>
                <a:lnTo>
                  <a:pt x="1026990" y="15666"/>
                </a:lnTo>
                <a:lnTo>
                  <a:pt x="962324" y="7054"/>
                </a:lnTo>
                <a:lnTo>
                  <a:pt x="895936" y="1786"/>
                </a:lnTo>
                <a:lnTo>
                  <a:pt x="828039" y="0"/>
                </a:lnTo>
                <a:lnTo>
                  <a:pt x="760143" y="1786"/>
                </a:lnTo>
                <a:lnTo>
                  <a:pt x="693755" y="7054"/>
                </a:lnTo>
                <a:lnTo>
                  <a:pt x="629089" y="15666"/>
                </a:lnTo>
                <a:lnTo>
                  <a:pt x="566359" y="27482"/>
                </a:lnTo>
                <a:lnTo>
                  <a:pt x="505777" y="42366"/>
                </a:lnTo>
                <a:lnTo>
                  <a:pt x="447558" y="60178"/>
                </a:lnTo>
                <a:lnTo>
                  <a:pt x="391914" y="80782"/>
                </a:lnTo>
                <a:lnTo>
                  <a:pt x="339059" y="104038"/>
                </a:lnTo>
                <a:lnTo>
                  <a:pt x="289206" y="129809"/>
                </a:lnTo>
                <a:lnTo>
                  <a:pt x="242569" y="157956"/>
                </a:lnTo>
                <a:lnTo>
                  <a:pt x="199362" y="188341"/>
                </a:lnTo>
                <a:lnTo>
                  <a:pt x="159796" y="220827"/>
                </a:lnTo>
                <a:lnTo>
                  <a:pt x="124086" y="255275"/>
                </a:lnTo>
                <a:lnTo>
                  <a:pt x="92445" y="291547"/>
                </a:lnTo>
                <a:lnTo>
                  <a:pt x="65087" y="329505"/>
                </a:lnTo>
                <a:lnTo>
                  <a:pt x="42224" y="369011"/>
                </a:lnTo>
                <a:lnTo>
                  <a:pt x="24071" y="409926"/>
                </a:lnTo>
                <a:lnTo>
                  <a:pt x="10840" y="452113"/>
                </a:lnTo>
                <a:lnTo>
                  <a:pt x="2745" y="495434"/>
                </a:lnTo>
                <a:lnTo>
                  <a:pt x="0" y="539750"/>
                </a:lnTo>
                <a:lnTo>
                  <a:pt x="2745" y="584075"/>
                </a:lnTo>
                <a:lnTo>
                  <a:pt x="10840" y="627421"/>
                </a:lnTo>
                <a:lnTo>
                  <a:pt x="24071" y="669650"/>
                </a:lnTo>
                <a:lnTo>
                  <a:pt x="42224" y="710620"/>
                </a:lnTo>
                <a:lnTo>
                  <a:pt x="65087" y="750192"/>
                </a:lnTo>
                <a:lnTo>
                  <a:pt x="92445" y="788226"/>
                </a:lnTo>
                <a:lnTo>
                  <a:pt x="124086" y="824582"/>
                </a:lnTo>
                <a:lnTo>
                  <a:pt x="159796" y="859119"/>
                </a:lnTo>
                <a:lnTo>
                  <a:pt x="199362" y="891698"/>
                </a:lnTo>
                <a:lnTo>
                  <a:pt x="242569" y="922178"/>
                </a:lnTo>
                <a:lnTo>
                  <a:pt x="289206" y="950420"/>
                </a:lnTo>
                <a:lnTo>
                  <a:pt x="339059" y="976284"/>
                </a:lnTo>
                <a:lnTo>
                  <a:pt x="391914" y="999629"/>
                </a:lnTo>
                <a:lnTo>
                  <a:pt x="447558" y="1020316"/>
                </a:lnTo>
                <a:lnTo>
                  <a:pt x="505777" y="1038205"/>
                </a:lnTo>
                <a:lnTo>
                  <a:pt x="566359" y="1053155"/>
                </a:lnTo>
                <a:lnTo>
                  <a:pt x="629089" y="1065026"/>
                </a:lnTo>
                <a:lnTo>
                  <a:pt x="693755" y="1073679"/>
                </a:lnTo>
                <a:lnTo>
                  <a:pt x="760143" y="1078974"/>
                </a:lnTo>
                <a:lnTo>
                  <a:pt x="828039" y="10807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859020" y="4724400"/>
            <a:ext cx="1656079" cy="1080770"/>
          </a:xfrm>
          <a:custGeom>
            <a:avLst/>
            <a:gdLst/>
            <a:ahLst/>
            <a:cxnLst/>
            <a:rect l="l" t="t" r="r" b="b"/>
            <a:pathLst>
              <a:path w="1656079" h="1080770">
                <a:moveTo>
                  <a:pt x="828039" y="1080770"/>
                </a:moveTo>
                <a:lnTo>
                  <a:pt x="760143" y="1078974"/>
                </a:lnTo>
                <a:lnTo>
                  <a:pt x="693755" y="1073679"/>
                </a:lnTo>
                <a:lnTo>
                  <a:pt x="629089" y="1065026"/>
                </a:lnTo>
                <a:lnTo>
                  <a:pt x="566359" y="1053155"/>
                </a:lnTo>
                <a:lnTo>
                  <a:pt x="505777" y="1038205"/>
                </a:lnTo>
                <a:lnTo>
                  <a:pt x="447558" y="1020316"/>
                </a:lnTo>
                <a:lnTo>
                  <a:pt x="391914" y="999629"/>
                </a:lnTo>
                <a:lnTo>
                  <a:pt x="339059" y="976284"/>
                </a:lnTo>
                <a:lnTo>
                  <a:pt x="289206" y="950420"/>
                </a:lnTo>
                <a:lnTo>
                  <a:pt x="242569" y="922178"/>
                </a:lnTo>
                <a:lnTo>
                  <a:pt x="199362" y="891698"/>
                </a:lnTo>
                <a:lnTo>
                  <a:pt x="159796" y="859119"/>
                </a:lnTo>
                <a:lnTo>
                  <a:pt x="124086" y="824582"/>
                </a:lnTo>
                <a:lnTo>
                  <a:pt x="92445" y="788226"/>
                </a:lnTo>
                <a:lnTo>
                  <a:pt x="65087" y="750192"/>
                </a:lnTo>
                <a:lnTo>
                  <a:pt x="42224" y="710620"/>
                </a:lnTo>
                <a:lnTo>
                  <a:pt x="24071" y="669650"/>
                </a:lnTo>
                <a:lnTo>
                  <a:pt x="10840" y="627421"/>
                </a:lnTo>
                <a:lnTo>
                  <a:pt x="2745" y="584075"/>
                </a:lnTo>
                <a:lnTo>
                  <a:pt x="0" y="539750"/>
                </a:lnTo>
                <a:lnTo>
                  <a:pt x="2745" y="495434"/>
                </a:lnTo>
                <a:lnTo>
                  <a:pt x="10840" y="452113"/>
                </a:lnTo>
                <a:lnTo>
                  <a:pt x="24071" y="409926"/>
                </a:lnTo>
                <a:lnTo>
                  <a:pt x="42224" y="369011"/>
                </a:lnTo>
                <a:lnTo>
                  <a:pt x="65087" y="329505"/>
                </a:lnTo>
                <a:lnTo>
                  <a:pt x="92445" y="291547"/>
                </a:lnTo>
                <a:lnTo>
                  <a:pt x="124086" y="255275"/>
                </a:lnTo>
                <a:lnTo>
                  <a:pt x="159796" y="220827"/>
                </a:lnTo>
                <a:lnTo>
                  <a:pt x="199362" y="188341"/>
                </a:lnTo>
                <a:lnTo>
                  <a:pt x="242569" y="157956"/>
                </a:lnTo>
                <a:lnTo>
                  <a:pt x="289206" y="129809"/>
                </a:lnTo>
                <a:lnTo>
                  <a:pt x="339059" y="104038"/>
                </a:lnTo>
                <a:lnTo>
                  <a:pt x="391914" y="80782"/>
                </a:lnTo>
                <a:lnTo>
                  <a:pt x="447558" y="60178"/>
                </a:lnTo>
                <a:lnTo>
                  <a:pt x="505777" y="42366"/>
                </a:lnTo>
                <a:lnTo>
                  <a:pt x="566359" y="27482"/>
                </a:lnTo>
                <a:lnTo>
                  <a:pt x="629089" y="15666"/>
                </a:lnTo>
                <a:lnTo>
                  <a:pt x="693755" y="7054"/>
                </a:lnTo>
                <a:lnTo>
                  <a:pt x="760143" y="1786"/>
                </a:lnTo>
                <a:lnTo>
                  <a:pt x="828039" y="0"/>
                </a:lnTo>
                <a:lnTo>
                  <a:pt x="895936" y="1786"/>
                </a:lnTo>
                <a:lnTo>
                  <a:pt x="962324" y="7054"/>
                </a:lnTo>
                <a:lnTo>
                  <a:pt x="1026990" y="15666"/>
                </a:lnTo>
                <a:lnTo>
                  <a:pt x="1089720" y="27482"/>
                </a:lnTo>
                <a:lnTo>
                  <a:pt x="1150302" y="42366"/>
                </a:lnTo>
                <a:lnTo>
                  <a:pt x="1208521" y="60178"/>
                </a:lnTo>
                <a:lnTo>
                  <a:pt x="1264165" y="80782"/>
                </a:lnTo>
                <a:lnTo>
                  <a:pt x="1317020" y="104038"/>
                </a:lnTo>
                <a:lnTo>
                  <a:pt x="1366873" y="129809"/>
                </a:lnTo>
                <a:lnTo>
                  <a:pt x="1413509" y="157956"/>
                </a:lnTo>
                <a:lnTo>
                  <a:pt x="1456717" y="188341"/>
                </a:lnTo>
                <a:lnTo>
                  <a:pt x="1496283" y="220827"/>
                </a:lnTo>
                <a:lnTo>
                  <a:pt x="1531993" y="255275"/>
                </a:lnTo>
                <a:lnTo>
                  <a:pt x="1563634" y="291547"/>
                </a:lnTo>
                <a:lnTo>
                  <a:pt x="1590992" y="329505"/>
                </a:lnTo>
                <a:lnTo>
                  <a:pt x="1613855" y="369011"/>
                </a:lnTo>
                <a:lnTo>
                  <a:pt x="1632008" y="409926"/>
                </a:lnTo>
                <a:lnTo>
                  <a:pt x="1645239" y="452113"/>
                </a:lnTo>
                <a:lnTo>
                  <a:pt x="1653334" y="495434"/>
                </a:lnTo>
                <a:lnTo>
                  <a:pt x="1656079" y="539750"/>
                </a:lnTo>
                <a:lnTo>
                  <a:pt x="1653334" y="584075"/>
                </a:lnTo>
                <a:lnTo>
                  <a:pt x="1645239" y="627421"/>
                </a:lnTo>
                <a:lnTo>
                  <a:pt x="1632008" y="669650"/>
                </a:lnTo>
                <a:lnTo>
                  <a:pt x="1613855" y="710620"/>
                </a:lnTo>
                <a:lnTo>
                  <a:pt x="1590992" y="750192"/>
                </a:lnTo>
                <a:lnTo>
                  <a:pt x="1563634" y="788226"/>
                </a:lnTo>
                <a:lnTo>
                  <a:pt x="1531993" y="824582"/>
                </a:lnTo>
                <a:lnTo>
                  <a:pt x="1496283" y="859119"/>
                </a:lnTo>
                <a:lnTo>
                  <a:pt x="1456717" y="891698"/>
                </a:lnTo>
                <a:lnTo>
                  <a:pt x="1413509" y="922178"/>
                </a:lnTo>
                <a:lnTo>
                  <a:pt x="1366873" y="950420"/>
                </a:lnTo>
                <a:lnTo>
                  <a:pt x="1317020" y="976284"/>
                </a:lnTo>
                <a:lnTo>
                  <a:pt x="1264165" y="999629"/>
                </a:lnTo>
                <a:lnTo>
                  <a:pt x="1208521" y="1020316"/>
                </a:lnTo>
                <a:lnTo>
                  <a:pt x="1150302" y="1038205"/>
                </a:lnTo>
                <a:lnTo>
                  <a:pt x="1089720" y="1053155"/>
                </a:lnTo>
                <a:lnTo>
                  <a:pt x="1026990" y="1065026"/>
                </a:lnTo>
                <a:lnTo>
                  <a:pt x="962324" y="1073679"/>
                </a:lnTo>
                <a:lnTo>
                  <a:pt x="895936" y="1078974"/>
                </a:lnTo>
                <a:lnTo>
                  <a:pt x="828039" y="108077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07950" y="2924810"/>
            <a:ext cx="1727200" cy="1224279"/>
          </a:xfrm>
          <a:custGeom>
            <a:avLst/>
            <a:gdLst/>
            <a:ahLst/>
            <a:cxnLst/>
            <a:rect l="l" t="t" r="r" b="b"/>
            <a:pathLst>
              <a:path w="1727200" h="1224279">
                <a:moveTo>
                  <a:pt x="863600" y="1224279"/>
                </a:moveTo>
                <a:lnTo>
                  <a:pt x="934505" y="1222248"/>
                </a:lnTo>
                <a:lnTo>
                  <a:pt x="1003818" y="1216261"/>
                </a:lnTo>
                <a:lnTo>
                  <a:pt x="1071317" y="1206474"/>
                </a:lnTo>
                <a:lnTo>
                  <a:pt x="1136782" y="1193048"/>
                </a:lnTo>
                <a:lnTo>
                  <a:pt x="1199991" y="1176139"/>
                </a:lnTo>
                <a:lnTo>
                  <a:pt x="1260723" y="1155905"/>
                </a:lnTo>
                <a:lnTo>
                  <a:pt x="1318759" y="1132506"/>
                </a:lnTo>
                <a:lnTo>
                  <a:pt x="1373875" y="1106098"/>
                </a:lnTo>
                <a:lnTo>
                  <a:pt x="1425853" y="1076841"/>
                </a:lnTo>
                <a:lnTo>
                  <a:pt x="1474470" y="1044892"/>
                </a:lnTo>
                <a:lnTo>
                  <a:pt x="1519505" y="1010409"/>
                </a:lnTo>
                <a:lnTo>
                  <a:pt x="1560738" y="973551"/>
                </a:lnTo>
                <a:lnTo>
                  <a:pt x="1597948" y="934475"/>
                </a:lnTo>
                <a:lnTo>
                  <a:pt x="1630913" y="893340"/>
                </a:lnTo>
                <a:lnTo>
                  <a:pt x="1659413" y="850304"/>
                </a:lnTo>
                <a:lnTo>
                  <a:pt x="1683227" y="805525"/>
                </a:lnTo>
                <a:lnTo>
                  <a:pt x="1702134" y="759161"/>
                </a:lnTo>
                <a:lnTo>
                  <a:pt x="1715912" y="711370"/>
                </a:lnTo>
                <a:lnTo>
                  <a:pt x="1724341" y="662310"/>
                </a:lnTo>
                <a:lnTo>
                  <a:pt x="1727200" y="612139"/>
                </a:lnTo>
                <a:lnTo>
                  <a:pt x="1724341" y="561969"/>
                </a:lnTo>
                <a:lnTo>
                  <a:pt x="1715912" y="512909"/>
                </a:lnTo>
                <a:lnTo>
                  <a:pt x="1702134" y="465118"/>
                </a:lnTo>
                <a:lnTo>
                  <a:pt x="1683227" y="418754"/>
                </a:lnTo>
                <a:lnTo>
                  <a:pt x="1659413" y="373975"/>
                </a:lnTo>
                <a:lnTo>
                  <a:pt x="1630913" y="330939"/>
                </a:lnTo>
                <a:lnTo>
                  <a:pt x="1597948" y="289804"/>
                </a:lnTo>
                <a:lnTo>
                  <a:pt x="1560738" y="250728"/>
                </a:lnTo>
                <a:lnTo>
                  <a:pt x="1519505" y="213870"/>
                </a:lnTo>
                <a:lnTo>
                  <a:pt x="1474469" y="179387"/>
                </a:lnTo>
                <a:lnTo>
                  <a:pt x="1425853" y="147438"/>
                </a:lnTo>
                <a:lnTo>
                  <a:pt x="1373875" y="118181"/>
                </a:lnTo>
                <a:lnTo>
                  <a:pt x="1318759" y="91773"/>
                </a:lnTo>
                <a:lnTo>
                  <a:pt x="1260723" y="68374"/>
                </a:lnTo>
                <a:lnTo>
                  <a:pt x="1199991" y="48140"/>
                </a:lnTo>
                <a:lnTo>
                  <a:pt x="1136782" y="31231"/>
                </a:lnTo>
                <a:lnTo>
                  <a:pt x="1071317" y="17805"/>
                </a:lnTo>
                <a:lnTo>
                  <a:pt x="1003818" y="8018"/>
                </a:lnTo>
                <a:lnTo>
                  <a:pt x="934505" y="2031"/>
                </a:lnTo>
                <a:lnTo>
                  <a:pt x="863600" y="0"/>
                </a:lnTo>
                <a:lnTo>
                  <a:pt x="792694" y="2031"/>
                </a:lnTo>
                <a:lnTo>
                  <a:pt x="723381" y="8018"/>
                </a:lnTo>
                <a:lnTo>
                  <a:pt x="655882" y="17805"/>
                </a:lnTo>
                <a:lnTo>
                  <a:pt x="590417" y="31231"/>
                </a:lnTo>
                <a:lnTo>
                  <a:pt x="527208" y="48140"/>
                </a:lnTo>
                <a:lnTo>
                  <a:pt x="466476" y="68374"/>
                </a:lnTo>
                <a:lnTo>
                  <a:pt x="408440" y="91773"/>
                </a:lnTo>
                <a:lnTo>
                  <a:pt x="353324" y="118181"/>
                </a:lnTo>
                <a:lnTo>
                  <a:pt x="301346" y="147438"/>
                </a:lnTo>
                <a:lnTo>
                  <a:pt x="252729" y="179387"/>
                </a:lnTo>
                <a:lnTo>
                  <a:pt x="207694" y="213870"/>
                </a:lnTo>
                <a:lnTo>
                  <a:pt x="166461" y="250728"/>
                </a:lnTo>
                <a:lnTo>
                  <a:pt x="129251" y="289804"/>
                </a:lnTo>
                <a:lnTo>
                  <a:pt x="96286" y="330939"/>
                </a:lnTo>
                <a:lnTo>
                  <a:pt x="67786" y="373975"/>
                </a:lnTo>
                <a:lnTo>
                  <a:pt x="43972" y="418754"/>
                </a:lnTo>
                <a:lnTo>
                  <a:pt x="25065" y="465118"/>
                </a:lnTo>
                <a:lnTo>
                  <a:pt x="11287" y="512909"/>
                </a:lnTo>
                <a:lnTo>
                  <a:pt x="2858" y="561969"/>
                </a:lnTo>
                <a:lnTo>
                  <a:pt x="0" y="612139"/>
                </a:lnTo>
                <a:lnTo>
                  <a:pt x="2858" y="662310"/>
                </a:lnTo>
                <a:lnTo>
                  <a:pt x="11287" y="711370"/>
                </a:lnTo>
                <a:lnTo>
                  <a:pt x="25065" y="759161"/>
                </a:lnTo>
                <a:lnTo>
                  <a:pt x="43972" y="805525"/>
                </a:lnTo>
                <a:lnTo>
                  <a:pt x="67786" y="850304"/>
                </a:lnTo>
                <a:lnTo>
                  <a:pt x="96286" y="893340"/>
                </a:lnTo>
                <a:lnTo>
                  <a:pt x="129251" y="934475"/>
                </a:lnTo>
                <a:lnTo>
                  <a:pt x="166461" y="973551"/>
                </a:lnTo>
                <a:lnTo>
                  <a:pt x="207694" y="1010409"/>
                </a:lnTo>
                <a:lnTo>
                  <a:pt x="252729" y="1044892"/>
                </a:lnTo>
                <a:lnTo>
                  <a:pt x="301346" y="1076841"/>
                </a:lnTo>
                <a:lnTo>
                  <a:pt x="353324" y="1106098"/>
                </a:lnTo>
                <a:lnTo>
                  <a:pt x="408440" y="1132506"/>
                </a:lnTo>
                <a:lnTo>
                  <a:pt x="466476" y="1155905"/>
                </a:lnTo>
                <a:lnTo>
                  <a:pt x="527208" y="1176139"/>
                </a:lnTo>
                <a:lnTo>
                  <a:pt x="590417" y="1193048"/>
                </a:lnTo>
                <a:lnTo>
                  <a:pt x="655882" y="1206474"/>
                </a:lnTo>
                <a:lnTo>
                  <a:pt x="723381" y="1216261"/>
                </a:lnTo>
                <a:lnTo>
                  <a:pt x="792694" y="1222248"/>
                </a:lnTo>
                <a:lnTo>
                  <a:pt x="863600" y="1224279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07950" y="2924810"/>
            <a:ext cx="1727200" cy="1224279"/>
          </a:xfrm>
          <a:custGeom>
            <a:avLst/>
            <a:gdLst/>
            <a:ahLst/>
            <a:cxnLst/>
            <a:rect l="l" t="t" r="r" b="b"/>
            <a:pathLst>
              <a:path w="1727200" h="1224279">
                <a:moveTo>
                  <a:pt x="863600" y="1224279"/>
                </a:moveTo>
                <a:lnTo>
                  <a:pt x="792694" y="1222248"/>
                </a:lnTo>
                <a:lnTo>
                  <a:pt x="723381" y="1216261"/>
                </a:lnTo>
                <a:lnTo>
                  <a:pt x="655882" y="1206474"/>
                </a:lnTo>
                <a:lnTo>
                  <a:pt x="590417" y="1193048"/>
                </a:lnTo>
                <a:lnTo>
                  <a:pt x="527208" y="1176139"/>
                </a:lnTo>
                <a:lnTo>
                  <a:pt x="466476" y="1155905"/>
                </a:lnTo>
                <a:lnTo>
                  <a:pt x="408440" y="1132506"/>
                </a:lnTo>
                <a:lnTo>
                  <a:pt x="353324" y="1106098"/>
                </a:lnTo>
                <a:lnTo>
                  <a:pt x="301346" y="1076841"/>
                </a:lnTo>
                <a:lnTo>
                  <a:pt x="252729" y="1044892"/>
                </a:lnTo>
                <a:lnTo>
                  <a:pt x="207694" y="1010409"/>
                </a:lnTo>
                <a:lnTo>
                  <a:pt x="166461" y="973551"/>
                </a:lnTo>
                <a:lnTo>
                  <a:pt x="129251" y="934475"/>
                </a:lnTo>
                <a:lnTo>
                  <a:pt x="96286" y="893340"/>
                </a:lnTo>
                <a:lnTo>
                  <a:pt x="67786" y="850304"/>
                </a:lnTo>
                <a:lnTo>
                  <a:pt x="43972" y="805525"/>
                </a:lnTo>
                <a:lnTo>
                  <a:pt x="25065" y="759161"/>
                </a:lnTo>
                <a:lnTo>
                  <a:pt x="11287" y="711370"/>
                </a:lnTo>
                <a:lnTo>
                  <a:pt x="2858" y="662310"/>
                </a:lnTo>
                <a:lnTo>
                  <a:pt x="0" y="612139"/>
                </a:lnTo>
                <a:lnTo>
                  <a:pt x="2858" y="561969"/>
                </a:lnTo>
                <a:lnTo>
                  <a:pt x="11287" y="512909"/>
                </a:lnTo>
                <a:lnTo>
                  <a:pt x="25065" y="465118"/>
                </a:lnTo>
                <a:lnTo>
                  <a:pt x="43972" y="418754"/>
                </a:lnTo>
                <a:lnTo>
                  <a:pt x="67786" y="373975"/>
                </a:lnTo>
                <a:lnTo>
                  <a:pt x="96286" y="330939"/>
                </a:lnTo>
                <a:lnTo>
                  <a:pt x="129251" y="289804"/>
                </a:lnTo>
                <a:lnTo>
                  <a:pt x="166461" y="250728"/>
                </a:lnTo>
                <a:lnTo>
                  <a:pt x="207694" y="213870"/>
                </a:lnTo>
                <a:lnTo>
                  <a:pt x="252729" y="179387"/>
                </a:lnTo>
                <a:lnTo>
                  <a:pt x="301346" y="147438"/>
                </a:lnTo>
                <a:lnTo>
                  <a:pt x="353324" y="118181"/>
                </a:lnTo>
                <a:lnTo>
                  <a:pt x="408440" y="91773"/>
                </a:lnTo>
                <a:lnTo>
                  <a:pt x="466476" y="68374"/>
                </a:lnTo>
                <a:lnTo>
                  <a:pt x="527208" y="48140"/>
                </a:lnTo>
                <a:lnTo>
                  <a:pt x="590417" y="31231"/>
                </a:lnTo>
                <a:lnTo>
                  <a:pt x="655882" y="17805"/>
                </a:lnTo>
                <a:lnTo>
                  <a:pt x="723381" y="8018"/>
                </a:lnTo>
                <a:lnTo>
                  <a:pt x="792694" y="2031"/>
                </a:lnTo>
                <a:lnTo>
                  <a:pt x="863600" y="0"/>
                </a:lnTo>
                <a:lnTo>
                  <a:pt x="934505" y="2031"/>
                </a:lnTo>
                <a:lnTo>
                  <a:pt x="1003818" y="8018"/>
                </a:lnTo>
                <a:lnTo>
                  <a:pt x="1071317" y="17805"/>
                </a:lnTo>
                <a:lnTo>
                  <a:pt x="1136782" y="31231"/>
                </a:lnTo>
                <a:lnTo>
                  <a:pt x="1199991" y="48140"/>
                </a:lnTo>
                <a:lnTo>
                  <a:pt x="1260723" y="68374"/>
                </a:lnTo>
                <a:lnTo>
                  <a:pt x="1318759" y="91773"/>
                </a:lnTo>
                <a:lnTo>
                  <a:pt x="1373875" y="118181"/>
                </a:lnTo>
                <a:lnTo>
                  <a:pt x="1425853" y="147438"/>
                </a:lnTo>
                <a:lnTo>
                  <a:pt x="1474469" y="179387"/>
                </a:lnTo>
                <a:lnTo>
                  <a:pt x="1519505" y="213870"/>
                </a:lnTo>
                <a:lnTo>
                  <a:pt x="1560738" y="250728"/>
                </a:lnTo>
                <a:lnTo>
                  <a:pt x="1597948" y="289804"/>
                </a:lnTo>
                <a:lnTo>
                  <a:pt x="1630913" y="330939"/>
                </a:lnTo>
                <a:lnTo>
                  <a:pt x="1659413" y="373975"/>
                </a:lnTo>
                <a:lnTo>
                  <a:pt x="1683227" y="418754"/>
                </a:lnTo>
                <a:lnTo>
                  <a:pt x="1702134" y="465118"/>
                </a:lnTo>
                <a:lnTo>
                  <a:pt x="1715912" y="512909"/>
                </a:lnTo>
                <a:lnTo>
                  <a:pt x="1724341" y="561969"/>
                </a:lnTo>
                <a:lnTo>
                  <a:pt x="1727200" y="612139"/>
                </a:lnTo>
                <a:lnTo>
                  <a:pt x="1724341" y="662310"/>
                </a:lnTo>
                <a:lnTo>
                  <a:pt x="1715912" y="711370"/>
                </a:lnTo>
                <a:lnTo>
                  <a:pt x="1702134" y="759161"/>
                </a:lnTo>
                <a:lnTo>
                  <a:pt x="1683227" y="805525"/>
                </a:lnTo>
                <a:lnTo>
                  <a:pt x="1659413" y="850304"/>
                </a:lnTo>
                <a:lnTo>
                  <a:pt x="1630913" y="893340"/>
                </a:lnTo>
                <a:lnTo>
                  <a:pt x="1597948" y="934475"/>
                </a:lnTo>
                <a:lnTo>
                  <a:pt x="1560738" y="973551"/>
                </a:lnTo>
                <a:lnTo>
                  <a:pt x="1519505" y="1010409"/>
                </a:lnTo>
                <a:lnTo>
                  <a:pt x="1474470" y="1044892"/>
                </a:lnTo>
                <a:lnTo>
                  <a:pt x="1425853" y="1076841"/>
                </a:lnTo>
                <a:lnTo>
                  <a:pt x="1373875" y="1106098"/>
                </a:lnTo>
                <a:lnTo>
                  <a:pt x="1318759" y="1132506"/>
                </a:lnTo>
                <a:lnTo>
                  <a:pt x="1260723" y="1155905"/>
                </a:lnTo>
                <a:lnTo>
                  <a:pt x="1199991" y="1176139"/>
                </a:lnTo>
                <a:lnTo>
                  <a:pt x="1136782" y="1193048"/>
                </a:lnTo>
                <a:lnTo>
                  <a:pt x="1071317" y="1206474"/>
                </a:lnTo>
                <a:lnTo>
                  <a:pt x="1003818" y="1216261"/>
                </a:lnTo>
                <a:lnTo>
                  <a:pt x="934505" y="1222248"/>
                </a:lnTo>
                <a:lnTo>
                  <a:pt x="863600" y="1224279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347720" y="5146040"/>
            <a:ext cx="73659" cy="83820"/>
          </a:xfrm>
          <a:custGeom>
            <a:avLst/>
            <a:gdLst/>
            <a:ahLst/>
            <a:cxnLst/>
            <a:rect l="l" t="t" r="r" b="b"/>
            <a:pathLst>
              <a:path w="73659" h="83820">
                <a:moveTo>
                  <a:pt x="0" y="83820"/>
                </a:moveTo>
                <a:lnTo>
                  <a:pt x="73659" y="41910"/>
                </a:lnTo>
                <a:lnTo>
                  <a:pt x="10159" y="0"/>
                </a:lnTo>
                <a:lnTo>
                  <a:pt x="0" y="838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376929" y="4578350"/>
            <a:ext cx="406400" cy="603250"/>
          </a:xfrm>
          <a:custGeom>
            <a:avLst/>
            <a:gdLst/>
            <a:ahLst/>
            <a:cxnLst/>
            <a:rect l="l" t="t" r="r" b="b"/>
            <a:pathLst>
              <a:path w="406400" h="603250">
                <a:moveTo>
                  <a:pt x="406400" y="5080"/>
                </a:moveTo>
                <a:lnTo>
                  <a:pt x="398780" y="0"/>
                </a:lnTo>
                <a:lnTo>
                  <a:pt x="0" y="598169"/>
                </a:lnTo>
                <a:lnTo>
                  <a:pt x="8890" y="603250"/>
                </a:lnTo>
                <a:lnTo>
                  <a:pt x="406400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771140" y="5300980"/>
            <a:ext cx="1441450" cy="648969"/>
          </a:xfrm>
          <a:custGeom>
            <a:avLst/>
            <a:gdLst/>
            <a:ahLst/>
            <a:cxnLst/>
            <a:rect l="l" t="t" r="r" b="b"/>
            <a:pathLst>
              <a:path w="1441450" h="648970">
                <a:moveTo>
                  <a:pt x="721360" y="648970"/>
                </a:moveTo>
                <a:lnTo>
                  <a:pt x="780393" y="647897"/>
                </a:lnTo>
                <a:lnTo>
                  <a:pt x="838117" y="644735"/>
                </a:lnTo>
                <a:lnTo>
                  <a:pt x="894345" y="639565"/>
                </a:lnTo>
                <a:lnTo>
                  <a:pt x="948893" y="632470"/>
                </a:lnTo>
                <a:lnTo>
                  <a:pt x="1001573" y="623530"/>
                </a:lnTo>
                <a:lnTo>
                  <a:pt x="1052201" y="612828"/>
                </a:lnTo>
                <a:lnTo>
                  <a:pt x="1100590" y="600446"/>
                </a:lnTo>
                <a:lnTo>
                  <a:pt x="1146556" y="586465"/>
                </a:lnTo>
                <a:lnTo>
                  <a:pt x="1189911" y="570968"/>
                </a:lnTo>
                <a:lnTo>
                  <a:pt x="1230471" y="554037"/>
                </a:lnTo>
                <a:lnTo>
                  <a:pt x="1268049" y="535753"/>
                </a:lnTo>
                <a:lnTo>
                  <a:pt x="1302461" y="516199"/>
                </a:lnTo>
                <a:lnTo>
                  <a:pt x="1361039" y="473605"/>
                </a:lnTo>
                <a:lnTo>
                  <a:pt x="1404721" y="426913"/>
                </a:lnTo>
                <a:lnTo>
                  <a:pt x="1432020" y="376775"/>
                </a:lnTo>
                <a:lnTo>
                  <a:pt x="1441450" y="323850"/>
                </a:lnTo>
                <a:lnTo>
                  <a:pt x="1439061" y="297260"/>
                </a:lnTo>
                <a:lnTo>
                  <a:pt x="1420511" y="245955"/>
                </a:lnTo>
                <a:lnTo>
                  <a:pt x="1384835" y="197703"/>
                </a:lnTo>
                <a:lnTo>
                  <a:pt x="1333519" y="153165"/>
                </a:lnTo>
                <a:lnTo>
                  <a:pt x="1268049" y="113005"/>
                </a:lnTo>
                <a:lnTo>
                  <a:pt x="1230471" y="94773"/>
                </a:lnTo>
                <a:lnTo>
                  <a:pt x="1189911" y="77885"/>
                </a:lnTo>
                <a:lnTo>
                  <a:pt x="1146556" y="62423"/>
                </a:lnTo>
                <a:lnTo>
                  <a:pt x="1100590" y="48469"/>
                </a:lnTo>
                <a:lnTo>
                  <a:pt x="1052201" y="36107"/>
                </a:lnTo>
                <a:lnTo>
                  <a:pt x="1001573" y="25419"/>
                </a:lnTo>
                <a:lnTo>
                  <a:pt x="948893" y="16489"/>
                </a:lnTo>
                <a:lnTo>
                  <a:pt x="894345" y="9399"/>
                </a:lnTo>
                <a:lnTo>
                  <a:pt x="838117" y="4232"/>
                </a:lnTo>
                <a:lnTo>
                  <a:pt x="780393" y="1072"/>
                </a:lnTo>
                <a:lnTo>
                  <a:pt x="721360" y="0"/>
                </a:lnTo>
                <a:lnTo>
                  <a:pt x="662145" y="1072"/>
                </a:lnTo>
                <a:lnTo>
                  <a:pt x="604258" y="4232"/>
                </a:lnTo>
                <a:lnTo>
                  <a:pt x="547884" y="9399"/>
                </a:lnTo>
                <a:lnTo>
                  <a:pt x="493207" y="16489"/>
                </a:lnTo>
                <a:lnTo>
                  <a:pt x="440412" y="25419"/>
                </a:lnTo>
                <a:lnTo>
                  <a:pt x="389684" y="36107"/>
                </a:lnTo>
                <a:lnTo>
                  <a:pt x="341208" y="48469"/>
                </a:lnTo>
                <a:lnTo>
                  <a:pt x="295168" y="62423"/>
                </a:lnTo>
                <a:lnTo>
                  <a:pt x="251749" y="77885"/>
                </a:lnTo>
                <a:lnTo>
                  <a:pt x="211137" y="94773"/>
                </a:lnTo>
                <a:lnTo>
                  <a:pt x="173515" y="113005"/>
                </a:lnTo>
                <a:lnTo>
                  <a:pt x="139070" y="132496"/>
                </a:lnTo>
                <a:lnTo>
                  <a:pt x="80444" y="174928"/>
                </a:lnTo>
                <a:lnTo>
                  <a:pt x="36738" y="221406"/>
                </a:lnTo>
                <a:lnTo>
                  <a:pt x="9431" y="271268"/>
                </a:lnTo>
                <a:lnTo>
                  <a:pt x="0" y="323850"/>
                </a:lnTo>
                <a:lnTo>
                  <a:pt x="2388" y="350620"/>
                </a:lnTo>
                <a:lnTo>
                  <a:pt x="20942" y="402234"/>
                </a:lnTo>
                <a:lnTo>
                  <a:pt x="56634" y="450730"/>
                </a:lnTo>
                <a:lnTo>
                  <a:pt x="107984" y="495455"/>
                </a:lnTo>
                <a:lnTo>
                  <a:pt x="173515" y="535753"/>
                </a:lnTo>
                <a:lnTo>
                  <a:pt x="211137" y="554037"/>
                </a:lnTo>
                <a:lnTo>
                  <a:pt x="251749" y="570968"/>
                </a:lnTo>
                <a:lnTo>
                  <a:pt x="295168" y="586465"/>
                </a:lnTo>
                <a:lnTo>
                  <a:pt x="341208" y="600446"/>
                </a:lnTo>
                <a:lnTo>
                  <a:pt x="389684" y="612828"/>
                </a:lnTo>
                <a:lnTo>
                  <a:pt x="440412" y="623530"/>
                </a:lnTo>
                <a:lnTo>
                  <a:pt x="493207" y="632470"/>
                </a:lnTo>
                <a:lnTo>
                  <a:pt x="547884" y="639565"/>
                </a:lnTo>
                <a:lnTo>
                  <a:pt x="604258" y="644735"/>
                </a:lnTo>
                <a:lnTo>
                  <a:pt x="662145" y="647897"/>
                </a:lnTo>
                <a:lnTo>
                  <a:pt x="721360" y="6489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771140" y="5300980"/>
            <a:ext cx="1441450" cy="648969"/>
          </a:xfrm>
          <a:custGeom>
            <a:avLst/>
            <a:gdLst/>
            <a:ahLst/>
            <a:cxnLst/>
            <a:rect l="l" t="t" r="r" b="b"/>
            <a:pathLst>
              <a:path w="1441450" h="648970">
                <a:moveTo>
                  <a:pt x="721360" y="648970"/>
                </a:moveTo>
                <a:lnTo>
                  <a:pt x="662145" y="647897"/>
                </a:lnTo>
                <a:lnTo>
                  <a:pt x="604258" y="644735"/>
                </a:lnTo>
                <a:lnTo>
                  <a:pt x="547884" y="639565"/>
                </a:lnTo>
                <a:lnTo>
                  <a:pt x="493207" y="632470"/>
                </a:lnTo>
                <a:lnTo>
                  <a:pt x="440412" y="623530"/>
                </a:lnTo>
                <a:lnTo>
                  <a:pt x="389684" y="612828"/>
                </a:lnTo>
                <a:lnTo>
                  <a:pt x="341208" y="600446"/>
                </a:lnTo>
                <a:lnTo>
                  <a:pt x="295168" y="586465"/>
                </a:lnTo>
                <a:lnTo>
                  <a:pt x="251749" y="570968"/>
                </a:lnTo>
                <a:lnTo>
                  <a:pt x="211137" y="554037"/>
                </a:lnTo>
                <a:lnTo>
                  <a:pt x="173515" y="535753"/>
                </a:lnTo>
                <a:lnTo>
                  <a:pt x="139070" y="516199"/>
                </a:lnTo>
                <a:lnTo>
                  <a:pt x="80444" y="473605"/>
                </a:lnTo>
                <a:lnTo>
                  <a:pt x="36738" y="426913"/>
                </a:lnTo>
                <a:lnTo>
                  <a:pt x="9431" y="376775"/>
                </a:lnTo>
                <a:lnTo>
                  <a:pt x="0" y="323850"/>
                </a:lnTo>
                <a:lnTo>
                  <a:pt x="2388" y="297260"/>
                </a:lnTo>
                <a:lnTo>
                  <a:pt x="20942" y="245955"/>
                </a:lnTo>
                <a:lnTo>
                  <a:pt x="56634" y="197703"/>
                </a:lnTo>
                <a:lnTo>
                  <a:pt x="107984" y="153165"/>
                </a:lnTo>
                <a:lnTo>
                  <a:pt x="173515" y="113005"/>
                </a:lnTo>
                <a:lnTo>
                  <a:pt x="211137" y="94773"/>
                </a:lnTo>
                <a:lnTo>
                  <a:pt x="251749" y="77885"/>
                </a:lnTo>
                <a:lnTo>
                  <a:pt x="295168" y="62423"/>
                </a:lnTo>
                <a:lnTo>
                  <a:pt x="341208" y="48469"/>
                </a:lnTo>
                <a:lnTo>
                  <a:pt x="389684" y="36107"/>
                </a:lnTo>
                <a:lnTo>
                  <a:pt x="440412" y="25419"/>
                </a:lnTo>
                <a:lnTo>
                  <a:pt x="493207" y="16489"/>
                </a:lnTo>
                <a:lnTo>
                  <a:pt x="547884" y="9399"/>
                </a:lnTo>
                <a:lnTo>
                  <a:pt x="604258" y="4232"/>
                </a:lnTo>
                <a:lnTo>
                  <a:pt x="662145" y="1072"/>
                </a:lnTo>
                <a:lnTo>
                  <a:pt x="721360" y="0"/>
                </a:lnTo>
                <a:lnTo>
                  <a:pt x="780393" y="1072"/>
                </a:lnTo>
                <a:lnTo>
                  <a:pt x="838117" y="4232"/>
                </a:lnTo>
                <a:lnTo>
                  <a:pt x="894345" y="9399"/>
                </a:lnTo>
                <a:lnTo>
                  <a:pt x="948893" y="16489"/>
                </a:lnTo>
                <a:lnTo>
                  <a:pt x="1001573" y="25419"/>
                </a:lnTo>
                <a:lnTo>
                  <a:pt x="1052201" y="36107"/>
                </a:lnTo>
                <a:lnTo>
                  <a:pt x="1100590" y="48469"/>
                </a:lnTo>
                <a:lnTo>
                  <a:pt x="1146556" y="62423"/>
                </a:lnTo>
                <a:lnTo>
                  <a:pt x="1189911" y="77885"/>
                </a:lnTo>
                <a:lnTo>
                  <a:pt x="1230471" y="94773"/>
                </a:lnTo>
                <a:lnTo>
                  <a:pt x="1268049" y="113005"/>
                </a:lnTo>
                <a:lnTo>
                  <a:pt x="1302461" y="132496"/>
                </a:lnTo>
                <a:lnTo>
                  <a:pt x="1361039" y="174928"/>
                </a:lnTo>
                <a:lnTo>
                  <a:pt x="1404721" y="221406"/>
                </a:lnTo>
                <a:lnTo>
                  <a:pt x="1432020" y="271268"/>
                </a:lnTo>
                <a:lnTo>
                  <a:pt x="1441450" y="323850"/>
                </a:lnTo>
                <a:lnTo>
                  <a:pt x="1439061" y="350620"/>
                </a:lnTo>
                <a:lnTo>
                  <a:pt x="1420511" y="402234"/>
                </a:lnTo>
                <a:lnTo>
                  <a:pt x="1384835" y="450730"/>
                </a:lnTo>
                <a:lnTo>
                  <a:pt x="1333519" y="495455"/>
                </a:lnTo>
                <a:lnTo>
                  <a:pt x="1268049" y="535753"/>
                </a:lnTo>
                <a:lnTo>
                  <a:pt x="1230471" y="554037"/>
                </a:lnTo>
                <a:lnTo>
                  <a:pt x="1189911" y="570968"/>
                </a:lnTo>
                <a:lnTo>
                  <a:pt x="1146556" y="586465"/>
                </a:lnTo>
                <a:lnTo>
                  <a:pt x="1100590" y="600446"/>
                </a:lnTo>
                <a:lnTo>
                  <a:pt x="1052201" y="612828"/>
                </a:lnTo>
                <a:lnTo>
                  <a:pt x="1001573" y="623530"/>
                </a:lnTo>
                <a:lnTo>
                  <a:pt x="948893" y="632470"/>
                </a:lnTo>
                <a:lnTo>
                  <a:pt x="894345" y="639565"/>
                </a:lnTo>
                <a:lnTo>
                  <a:pt x="838117" y="644735"/>
                </a:lnTo>
                <a:lnTo>
                  <a:pt x="780393" y="647897"/>
                </a:lnTo>
                <a:lnTo>
                  <a:pt x="721360" y="64897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979930" y="3175000"/>
            <a:ext cx="74930" cy="76200"/>
          </a:xfrm>
          <a:custGeom>
            <a:avLst/>
            <a:gdLst/>
            <a:ahLst/>
            <a:cxnLst/>
            <a:rect l="l" t="t" r="r" b="b"/>
            <a:pathLst>
              <a:path w="74930" h="76200">
                <a:moveTo>
                  <a:pt x="0" y="38100"/>
                </a:moveTo>
                <a:lnTo>
                  <a:pt x="74930" y="76200"/>
                </a:lnTo>
                <a:lnTo>
                  <a:pt x="7493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039620" y="3213100"/>
            <a:ext cx="444500" cy="0"/>
          </a:xfrm>
          <a:custGeom>
            <a:avLst/>
            <a:gdLst/>
            <a:ahLst/>
            <a:cxnLst/>
            <a:rect l="l" t="t" r="r" b="b"/>
            <a:pathLst>
              <a:path w="444500">
                <a:moveTo>
                  <a:pt x="0" y="0"/>
                </a:moveTo>
                <a:lnTo>
                  <a:pt x="444500" y="0"/>
                </a:lnTo>
              </a:path>
            </a:pathLst>
          </a:custGeom>
          <a:ln w="114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51460" y="4580890"/>
            <a:ext cx="1224280" cy="863600"/>
          </a:xfrm>
          <a:custGeom>
            <a:avLst/>
            <a:gdLst/>
            <a:ahLst/>
            <a:cxnLst/>
            <a:rect l="l" t="t" r="r" b="b"/>
            <a:pathLst>
              <a:path w="1224280" h="863600">
                <a:moveTo>
                  <a:pt x="612140" y="863600"/>
                </a:moveTo>
                <a:lnTo>
                  <a:pt x="662310" y="862170"/>
                </a:lnTo>
                <a:lnTo>
                  <a:pt x="711370" y="857956"/>
                </a:lnTo>
                <a:lnTo>
                  <a:pt x="759161" y="851067"/>
                </a:lnTo>
                <a:lnTo>
                  <a:pt x="805525" y="841613"/>
                </a:lnTo>
                <a:lnTo>
                  <a:pt x="850304" y="829706"/>
                </a:lnTo>
                <a:lnTo>
                  <a:pt x="893340" y="815456"/>
                </a:lnTo>
                <a:lnTo>
                  <a:pt x="934475" y="798974"/>
                </a:lnTo>
                <a:lnTo>
                  <a:pt x="973551" y="780369"/>
                </a:lnTo>
                <a:lnTo>
                  <a:pt x="1010409" y="759752"/>
                </a:lnTo>
                <a:lnTo>
                  <a:pt x="1044892" y="737235"/>
                </a:lnTo>
                <a:lnTo>
                  <a:pt x="1076841" y="712926"/>
                </a:lnTo>
                <a:lnTo>
                  <a:pt x="1106098" y="686937"/>
                </a:lnTo>
                <a:lnTo>
                  <a:pt x="1132506" y="659379"/>
                </a:lnTo>
                <a:lnTo>
                  <a:pt x="1176139" y="599995"/>
                </a:lnTo>
                <a:lnTo>
                  <a:pt x="1206474" y="535658"/>
                </a:lnTo>
                <a:lnTo>
                  <a:pt x="1222248" y="467252"/>
                </a:lnTo>
                <a:lnTo>
                  <a:pt x="1224280" y="431800"/>
                </a:lnTo>
                <a:lnTo>
                  <a:pt x="1222248" y="396347"/>
                </a:lnTo>
                <a:lnTo>
                  <a:pt x="1206474" y="327941"/>
                </a:lnTo>
                <a:lnTo>
                  <a:pt x="1176139" y="263604"/>
                </a:lnTo>
                <a:lnTo>
                  <a:pt x="1132506" y="204220"/>
                </a:lnTo>
                <a:lnTo>
                  <a:pt x="1106098" y="176662"/>
                </a:lnTo>
                <a:lnTo>
                  <a:pt x="1076841" y="150673"/>
                </a:lnTo>
                <a:lnTo>
                  <a:pt x="1044892" y="126365"/>
                </a:lnTo>
                <a:lnTo>
                  <a:pt x="1010409" y="103847"/>
                </a:lnTo>
                <a:lnTo>
                  <a:pt x="973551" y="83230"/>
                </a:lnTo>
                <a:lnTo>
                  <a:pt x="934475" y="64625"/>
                </a:lnTo>
                <a:lnTo>
                  <a:pt x="893340" y="48143"/>
                </a:lnTo>
                <a:lnTo>
                  <a:pt x="850304" y="33893"/>
                </a:lnTo>
                <a:lnTo>
                  <a:pt x="805525" y="21986"/>
                </a:lnTo>
                <a:lnTo>
                  <a:pt x="759161" y="12532"/>
                </a:lnTo>
                <a:lnTo>
                  <a:pt x="711370" y="5643"/>
                </a:lnTo>
                <a:lnTo>
                  <a:pt x="662310" y="1429"/>
                </a:lnTo>
                <a:lnTo>
                  <a:pt x="612140" y="0"/>
                </a:lnTo>
                <a:lnTo>
                  <a:pt x="561969" y="1429"/>
                </a:lnTo>
                <a:lnTo>
                  <a:pt x="512909" y="5643"/>
                </a:lnTo>
                <a:lnTo>
                  <a:pt x="465118" y="12532"/>
                </a:lnTo>
                <a:lnTo>
                  <a:pt x="418754" y="21986"/>
                </a:lnTo>
                <a:lnTo>
                  <a:pt x="373975" y="33893"/>
                </a:lnTo>
                <a:lnTo>
                  <a:pt x="330939" y="48143"/>
                </a:lnTo>
                <a:lnTo>
                  <a:pt x="289804" y="64625"/>
                </a:lnTo>
                <a:lnTo>
                  <a:pt x="250728" y="83230"/>
                </a:lnTo>
                <a:lnTo>
                  <a:pt x="213870" y="103847"/>
                </a:lnTo>
                <a:lnTo>
                  <a:pt x="179387" y="126365"/>
                </a:lnTo>
                <a:lnTo>
                  <a:pt x="147438" y="150673"/>
                </a:lnTo>
                <a:lnTo>
                  <a:pt x="118181" y="176662"/>
                </a:lnTo>
                <a:lnTo>
                  <a:pt x="91773" y="204220"/>
                </a:lnTo>
                <a:lnTo>
                  <a:pt x="48140" y="263604"/>
                </a:lnTo>
                <a:lnTo>
                  <a:pt x="17805" y="327941"/>
                </a:lnTo>
                <a:lnTo>
                  <a:pt x="2031" y="396347"/>
                </a:lnTo>
                <a:lnTo>
                  <a:pt x="0" y="431800"/>
                </a:lnTo>
                <a:lnTo>
                  <a:pt x="2031" y="467252"/>
                </a:lnTo>
                <a:lnTo>
                  <a:pt x="17805" y="535658"/>
                </a:lnTo>
                <a:lnTo>
                  <a:pt x="48140" y="599995"/>
                </a:lnTo>
                <a:lnTo>
                  <a:pt x="91773" y="659379"/>
                </a:lnTo>
                <a:lnTo>
                  <a:pt x="118181" y="686937"/>
                </a:lnTo>
                <a:lnTo>
                  <a:pt x="147438" y="712926"/>
                </a:lnTo>
                <a:lnTo>
                  <a:pt x="179387" y="737235"/>
                </a:lnTo>
                <a:lnTo>
                  <a:pt x="213870" y="759752"/>
                </a:lnTo>
                <a:lnTo>
                  <a:pt x="250728" y="780369"/>
                </a:lnTo>
                <a:lnTo>
                  <a:pt x="289804" y="798974"/>
                </a:lnTo>
                <a:lnTo>
                  <a:pt x="330939" y="815456"/>
                </a:lnTo>
                <a:lnTo>
                  <a:pt x="373975" y="829706"/>
                </a:lnTo>
                <a:lnTo>
                  <a:pt x="418754" y="841613"/>
                </a:lnTo>
                <a:lnTo>
                  <a:pt x="465118" y="851067"/>
                </a:lnTo>
                <a:lnTo>
                  <a:pt x="512909" y="857956"/>
                </a:lnTo>
                <a:lnTo>
                  <a:pt x="561969" y="862170"/>
                </a:lnTo>
                <a:lnTo>
                  <a:pt x="612140" y="86360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51460" y="4580890"/>
            <a:ext cx="1224280" cy="863600"/>
          </a:xfrm>
          <a:custGeom>
            <a:avLst/>
            <a:gdLst/>
            <a:ahLst/>
            <a:cxnLst/>
            <a:rect l="l" t="t" r="r" b="b"/>
            <a:pathLst>
              <a:path w="1224280" h="863600">
                <a:moveTo>
                  <a:pt x="612140" y="863600"/>
                </a:moveTo>
                <a:lnTo>
                  <a:pt x="561969" y="862170"/>
                </a:lnTo>
                <a:lnTo>
                  <a:pt x="512909" y="857956"/>
                </a:lnTo>
                <a:lnTo>
                  <a:pt x="465118" y="851067"/>
                </a:lnTo>
                <a:lnTo>
                  <a:pt x="418754" y="841613"/>
                </a:lnTo>
                <a:lnTo>
                  <a:pt x="373975" y="829706"/>
                </a:lnTo>
                <a:lnTo>
                  <a:pt x="330939" y="815456"/>
                </a:lnTo>
                <a:lnTo>
                  <a:pt x="289804" y="798974"/>
                </a:lnTo>
                <a:lnTo>
                  <a:pt x="250728" y="780369"/>
                </a:lnTo>
                <a:lnTo>
                  <a:pt x="213870" y="759752"/>
                </a:lnTo>
                <a:lnTo>
                  <a:pt x="179387" y="737235"/>
                </a:lnTo>
                <a:lnTo>
                  <a:pt x="147438" y="712926"/>
                </a:lnTo>
                <a:lnTo>
                  <a:pt x="118181" y="686937"/>
                </a:lnTo>
                <a:lnTo>
                  <a:pt x="91773" y="659379"/>
                </a:lnTo>
                <a:lnTo>
                  <a:pt x="48140" y="599995"/>
                </a:lnTo>
                <a:lnTo>
                  <a:pt x="17805" y="535658"/>
                </a:lnTo>
                <a:lnTo>
                  <a:pt x="2031" y="467252"/>
                </a:lnTo>
                <a:lnTo>
                  <a:pt x="0" y="431800"/>
                </a:lnTo>
                <a:lnTo>
                  <a:pt x="2031" y="396347"/>
                </a:lnTo>
                <a:lnTo>
                  <a:pt x="17805" y="327941"/>
                </a:lnTo>
                <a:lnTo>
                  <a:pt x="48140" y="263604"/>
                </a:lnTo>
                <a:lnTo>
                  <a:pt x="91773" y="204220"/>
                </a:lnTo>
                <a:lnTo>
                  <a:pt x="118181" y="176662"/>
                </a:lnTo>
                <a:lnTo>
                  <a:pt x="147438" y="150673"/>
                </a:lnTo>
                <a:lnTo>
                  <a:pt x="179387" y="126365"/>
                </a:lnTo>
                <a:lnTo>
                  <a:pt x="213870" y="103847"/>
                </a:lnTo>
                <a:lnTo>
                  <a:pt x="250728" y="83230"/>
                </a:lnTo>
                <a:lnTo>
                  <a:pt x="289804" y="64625"/>
                </a:lnTo>
                <a:lnTo>
                  <a:pt x="330939" y="48143"/>
                </a:lnTo>
                <a:lnTo>
                  <a:pt x="373975" y="33893"/>
                </a:lnTo>
                <a:lnTo>
                  <a:pt x="418754" y="21986"/>
                </a:lnTo>
                <a:lnTo>
                  <a:pt x="465118" y="12532"/>
                </a:lnTo>
                <a:lnTo>
                  <a:pt x="512909" y="5643"/>
                </a:lnTo>
                <a:lnTo>
                  <a:pt x="561969" y="1429"/>
                </a:lnTo>
                <a:lnTo>
                  <a:pt x="612140" y="0"/>
                </a:lnTo>
                <a:lnTo>
                  <a:pt x="662310" y="1429"/>
                </a:lnTo>
                <a:lnTo>
                  <a:pt x="711370" y="5643"/>
                </a:lnTo>
                <a:lnTo>
                  <a:pt x="759161" y="12532"/>
                </a:lnTo>
                <a:lnTo>
                  <a:pt x="805525" y="21986"/>
                </a:lnTo>
                <a:lnTo>
                  <a:pt x="850304" y="33893"/>
                </a:lnTo>
                <a:lnTo>
                  <a:pt x="893340" y="48143"/>
                </a:lnTo>
                <a:lnTo>
                  <a:pt x="934475" y="64625"/>
                </a:lnTo>
                <a:lnTo>
                  <a:pt x="973551" y="83230"/>
                </a:lnTo>
                <a:lnTo>
                  <a:pt x="1010409" y="103847"/>
                </a:lnTo>
                <a:lnTo>
                  <a:pt x="1044892" y="126365"/>
                </a:lnTo>
                <a:lnTo>
                  <a:pt x="1076841" y="150673"/>
                </a:lnTo>
                <a:lnTo>
                  <a:pt x="1106098" y="176662"/>
                </a:lnTo>
                <a:lnTo>
                  <a:pt x="1132506" y="204220"/>
                </a:lnTo>
                <a:lnTo>
                  <a:pt x="1176139" y="263604"/>
                </a:lnTo>
                <a:lnTo>
                  <a:pt x="1206474" y="327941"/>
                </a:lnTo>
                <a:lnTo>
                  <a:pt x="1222248" y="396347"/>
                </a:lnTo>
                <a:lnTo>
                  <a:pt x="1224280" y="431800"/>
                </a:lnTo>
                <a:lnTo>
                  <a:pt x="1222248" y="467252"/>
                </a:lnTo>
                <a:lnTo>
                  <a:pt x="1206474" y="535658"/>
                </a:lnTo>
                <a:lnTo>
                  <a:pt x="1176139" y="599995"/>
                </a:lnTo>
                <a:lnTo>
                  <a:pt x="1132506" y="659379"/>
                </a:lnTo>
                <a:lnTo>
                  <a:pt x="1106098" y="686937"/>
                </a:lnTo>
                <a:lnTo>
                  <a:pt x="1076841" y="712926"/>
                </a:lnTo>
                <a:lnTo>
                  <a:pt x="1044892" y="737235"/>
                </a:lnTo>
                <a:lnTo>
                  <a:pt x="1010409" y="759752"/>
                </a:lnTo>
                <a:lnTo>
                  <a:pt x="973551" y="780369"/>
                </a:lnTo>
                <a:lnTo>
                  <a:pt x="934475" y="798974"/>
                </a:lnTo>
                <a:lnTo>
                  <a:pt x="893340" y="815456"/>
                </a:lnTo>
                <a:lnTo>
                  <a:pt x="850304" y="829706"/>
                </a:lnTo>
                <a:lnTo>
                  <a:pt x="805525" y="841613"/>
                </a:lnTo>
                <a:lnTo>
                  <a:pt x="759161" y="851067"/>
                </a:lnTo>
                <a:lnTo>
                  <a:pt x="711370" y="857956"/>
                </a:lnTo>
                <a:lnTo>
                  <a:pt x="662310" y="862170"/>
                </a:lnTo>
                <a:lnTo>
                  <a:pt x="612140" y="8636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793740" y="3677920"/>
            <a:ext cx="74930" cy="76200"/>
          </a:xfrm>
          <a:custGeom>
            <a:avLst/>
            <a:gdLst/>
            <a:ahLst/>
            <a:cxnLst/>
            <a:rect l="l" t="t" r="r" b="b"/>
            <a:pathLst>
              <a:path w="74930" h="76200">
                <a:moveTo>
                  <a:pt x="74930" y="38099"/>
                </a:moveTo>
                <a:lnTo>
                  <a:pt x="0" y="0"/>
                </a:lnTo>
                <a:lnTo>
                  <a:pt x="0" y="76199"/>
                </a:lnTo>
                <a:lnTo>
                  <a:pt x="74930" y="38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2090" y="3716654"/>
            <a:ext cx="516889" cy="0"/>
          </a:xfrm>
          <a:custGeom>
            <a:avLst/>
            <a:gdLst/>
            <a:ahLst/>
            <a:cxnLst/>
            <a:rect l="l" t="t" r="r" b="b"/>
            <a:pathLst>
              <a:path w="516889">
                <a:moveTo>
                  <a:pt x="0" y="0"/>
                </a:moveTo>
                <a:lnTo>
                  <a:pt x="516889" y="0"/>
                </a:lnTo>
              </a:path>
            </a:pathLst>
          </a:custGeom>
          <a:ln w="101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732270" y="4796790"/>
            <a:ext cx="2160270" cy="1440180"/>
          </a:xfrm>
          <a:custGeom>
            <a:avLst/>
            <a:gdLst/>
            <a:ahLst/>
            <a:cxnLst/>
            <a:rect l="l" t="t" r="r" b="b"/>
            <a:pathLst>
              <a:path w="2160270" h="1440180">
                <a:moveTo>
                  <a:pt x="1080770" y="1440180"/>
                </a:moveTo>
                <a:lnTo>
                  <a:pt x="1169229" y="1437800"/>
                </a:lnTo>
                <a:lnTo>
                  <a:pt x="1255734" y="1430784"/>
                </a:lnTo>
                <a:lnTo>
                  <a:pt x="1340003" y="1419314"/>
                </a:lnTo>
                <a:lnTo>
                  <a:pt x="1421759" y="1403573"/>
                </a:lnTo>
                <a:lnTo>
                  <a:pt x="1500723" y="1383744"/>
                </a:lnTo>
                <a:lnTo>
                  <a:pt x="1576614" y="1360009"/>
                </a:lnTo>
                <a:lnTo>
                  <a:pt x="1649155" y="1332553"/>
                </a:lnTo>
                <a:lnTo>
                  <a:pt x="1718066" y="1301556"/>
                </a:lnTo>
                <a:lnTo>
                  <a:pt x="1783067" y="1267204"/>
                </a:lnTo>
                <a:lnTo>
                  <a:pt x="1843881" y="1229677"/>
                </a:lnTo>
                <a:lnTo>
                  <a:pt x="1900227" y="1189160"/>
                </a:lnTo>
                <a:lnTo>
                  <a:pt x="1951827" y="1145834"/>
                </a:lnTo>
                <a:lnTo>
                  <a:pt x="1998401" y="1099884"/>
                </a:lnTo>
                <a:lnTo>
                  <a:pt x="2039672" y="1051491"/>
                </a:lnTo>
                <a:lnTo>
                  <a:pt x="2075358" y="1000839"/>
                </a:lnTo>
                <a:lnTo>
                  <a:pt x="2105182" y="948110"/>
                </a:lnTo>
                <a:lnTo>
                  <a:pt x="2128864" y="893488"/>
                </a:lnTo>
                <a:lnTo>
                  <a:pt x="2146126" y="837156"/>
                </a:lnTo>
                <a:lnTo>
                  <a:pt x="2156687" y="779295"/>
                </a:lnTo>
                <a:lnTo>
                  <a:pt x="2160270" y="720090"/>
                </a:lnTo>
                <a:lnTo>
                  <a:pt x="2156687" y="661056"/>
                </a:lnTo>
                <a:lnTo>
                  <a:pt x="2146126" y="603332"/>
                </a:lnTo>
                <a:lnTo>
                  <a:pt x="2128864" y="547104"/>
                </a:lnTo>
                <a:lnTo>
                  <a:pt x="2105182" y="492556"/>
                </a:lnTo>
                <a:lnTo>
                  <a:pt x="2075358" y="439876"/>
                </a:lnTo>
                <a:lnTo>
                  <a:pt x="2039672" y="389248"/>
                </a:lnTo>
                <a:lnTo>
                  <a:pt x="1998401" y="340859"/>
                </a:lnTo>
                <a:lnTo>
                  <a:pt x="1951827" y="294894"/>
                </a:lnTo>
                <a:lnTo>
                  <a:pt x="1900227" y="251538"/>
                </a:lnTo>
                <a:lnTo>
                  <a:pt x="1843881" y="210978"/>
                </a:lnTo>
                <a:lnTo>
                  <a:pt x="1783067" y="173400"/>
                </a:lnTo>
                <a:lnTo>
                  <a:pt x="1718066" y="138988"/>
                </a:lnTo>
                <a:lnTo>
                  <a:pt x="1649155" y="107930"/>
                </a:lnTo>
                <a:lnTo>
                  <a:pt x="1576614" y="80410"/>
                </a:lnTo>
                <a:lnTo>
                  <a:pt x="1500723" y="56614"/>
                </a:lnTo>
                <a:lnTo>
                  <a:pt x="1421759" y="36728"/>
                </a:lnTo>
                <a:lnTo>
                  <a:pt x="1340003" y="20938"/>
                </a:lnTo>
                <a:lnTo>
                  <a:pt x="1255734" y="9429"/>
                </a:lnTo>
                <a:lnTo>
                  <a:pt x="1169229" y="2388"/>
                </a:lnTo>
                <a:lnTo>
                  <a:pt x="1080770" y="0"/>
                </a:lnTo>
                <a:lnTo>
                  <a:pt x="992129" y="2388"/>
                </a:lnTo>
                <a:lnTo>
                  <a:pt x="905461" y="9429"/>
                </a:lnTo>
                <a:lnTo>
                  <a:pt x="821046" y="20938"/>
                </a:lnTo>
                <a:lnTo>
                  <a:pt x="739160" y="36728"/>
                </a:lnTo>
                <a:lnTo>
                  <a:pt x="660082" y="56614"/>
                </a:lnTo>
                <a:lnTo>
                  <a:pt x="584090" y="80410"/>
                </a:lnTo>
                <a:lnTo>
                  <a:pt x="511463" y="107930"/>
                </a:lnTo>
                <a:lnTo>
                  <a:pt x="442478" y="138988"/>
                </a:lnTo>
                <a:lnTo>
                  <a:pt x="377413" y="173400"/>
                </a:lnTo>
                <a:lnTo>
                  <a:pt x="316547" y="210978"/>
                </a:lnTo>
                <a:lnTo>
                  <a:pt x="260158" y="251538"/>
                </a:lnTo>
                <a:lnTo>
                  <a:pt x="208523" y="294893"/>
                </a:lnTo>
                <a:lnTo>
                  <a:pt x="161922" y="340859"/>
                </a:lnTo>
                <a:lnTo>
                  <a:pt x="120632" y="389248"/>
                </a:lnTo>
                <a:lnTo>
                  <a:pt x="84931" y="439876"/>
                </a:lnTo>
                <a:lnTo>
                  <a:pt x="55097" y="492556"/>
                </a:lnTo>
                <a:lnTo>
                  <a:pt x="31409" y="547104"/>
                </a:lnTo>
                <a:lnTo>
                  <a:pt x="14145" y="603332"/>
                </a:lnTo>
                <a:lnTo>
                  <a:pt x="3582" y="661056"/>
                </a:lnTo>
                <a:lnTo>
                  <a:pt x="0" y="720090"/>
                </a:lnTo>
                <a:lnTo>
                  <a:pt x="3582" y="779295"/>
                </a:lnTo>
                <a:lnTo>
                  <a:pt x="14145" y="837156"/>
                </a:lnTo>
                <a:lnTo>
                  <a:pt x="31409" y="893488"/>
                </a:lnTo>
                <a:lnTo>
                  <a:pt x="55097" y="948110"/>
                </a:lnTo>
                <a:lnTo>
                  <a:pt x="84931" y="1000839"/>
                </a:lnTo>
                <a:lnTo>
                  <a:pt x="120632" y="1051491"/>
                </a:lnTo>
                <a:lnTo>
                  <a:pt x="161922" y="1099884"/>
                </a:lnTo>
                <a:lnTo>
                  <a:pt x="208523" y="1145834"/>
                </a:lnTo>
                <a:lnTo>
                  <a:pt x="260158" y="1189160"/>
                </a:lnTo>
                <a:lnTo>
                  <a:pt x="316547" y="1229677"/>
                </a:lnTo>
                <a:lnTo>
                  <a:pt x="377413" y="1267204"/>
                </a:lnTo>
                <a:lnTo>
                  <a:pt x="442478" y="1301556"/>
                </a:lnTo>
                <a:lnTo>
                  <a:pt x="511463" y="1332553"/>
                </a:lnTo>
                <a:lnTo>
                  <a:pt x="584090" y="1360009"/>
                </a:lnTo>
                <a:lnTo>
                  <a:pt x="660082" y="1383744"/>
                </a:lnTo>
                <a:lnTo>
                  <a:pt x="739160" y="1403573"/>
                </a:lnTo>
                <a:lnTo>
                  <a:pt x="821046" y="1419314"/>
                </a:lnTo>
                <a:lnTo>
                  <a:pt x="905461" y="1430784"/>
                </a:lnTo>
                <a:lnTo>
                  <a:pt x="992129" y="1437800"/>
                </a:lnTo>
                <a:lnTo>
                  <a:pt x="1080770" y="144018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732270" y="4796790"/>
            <a:ext cx="2160270" cy="1440180"/>
          </a:xfrm>
          <a:custGeom>
            <a:avLst/>
            <a:gdLst/>
            <a:ahLst/>
            <a:cxnLst/>
            <a:rect l="l" t="t" r="r" b="b"/>
            <a:pathLst>
              <a:path w="2160270" h="1440180">
                <a:moveTo>
                  <a:pt x="1080770" y="1440180"/>
                </a:moveTo>
                <a:lnTo>
                  <a:pt x="992129" y="1437800"/>
                </a:lnTo>
                <a:lnTo>
                  <a:pt x="905461" y="1430784"/>
                </a:lnTo>
                <a:lnTo>
                  <a:pt x="821046" y="1419314"/>
                </a:lnTo>
                <a:lnTo>
                  <a:pt x="739160" y="1403573"/>
                </a:lnTo>
                <a:lnTo>
                  <a:pt x="660082" y="1383744"/>
                </a:lnTo>
                <a:lnTo>
                  <a:pt x="584090" y="1360009"/>
                </a:lnTo>
                <a:lnTo>
                  <a:pt x="511463" y="1332553"/>
                </a:lnTo>
                <a:lnTo>
                  <a:pt x="442478" y="1301556"/>
                </a:lnTo>
                <a:lnTo>
                  <a:pt x="377413" y="1267204"/>
                </a:lnTo>
                <a:lnTo>
                  <a:pt x="316547" y="1229677"/>
                </a:lnTo>
                <a:lnTo>
                  <a:pt x="260158" y="1189160"/>
                </a:lnTo>
                <a:lnTo>
                  <a:pt x="208523" y="1145834"/>
                </a:lnTo>
                <a:lnTo>
                  <a:pt x="161922" y="1099884"/>
                </a:lnTo>
                <a:lnTo>
                  <a:pt x="120632" y="1051491"/>
                </a:lnTo>
                <a:lnTo>
                  <a:pt x="84931" y="1000839"/>
                </a:lnTo>
                <a:lnTo>
                  <a:pt x="55097" y="948110"/>
                </a:lnTo>
                <a:lnTo>
                  <a:pt x="31409" y="893488"/>
                </a:lnTo>
                <a:lnTo>
                  <a:pt x="14145" y="837156"/>
                </a:lnTo>
                <a:lnTo>
                  <a:pt x="3582" y="779295"/>
                </a:lnTo>
                <a:lnTo>
                  <a:pt x="0" y="720090"/>
                </a:lnTo>
                <a:lnTo>
                  <a:pt x="3582" y="661056"/>
                </a:lnTo>
                <a:lnTo>
                  <a:pt x="14145" y="603332"/>
                </a:lnTo>
                <a:lnTo>
                  <a:pt x="31409" y="547104"/>
                </a:lnTo>
                <a:lnTo>
                  <a:pt x="55097" y="492556"/>
                </a:lnTo>
                <a:lnTo>
                  <a:pt x="84931" y="439876"/>
                </a:lnTo>
                <a:lnTo>
                  <a:pt x="120632" y="389248"/>
                </a:lnTo>
                <a:lnTo>
                  <a:pt x="161922" y="340859"/>
                </a:lnTo>
                <a:lnTo>
                  <a:pt x="208523" y="294893"/>
                </a:lnTo>
                <a:lnTo>
                  <a:pt x="260158" y="251538"/>
                </a:lnTo>
                <a:lnTo>
                  <a:pt x="316547" y="210978"/>
                </a:lnTo>
                <a:lnTo>
                  <a:pt x="377413" y="173400"/>
                </a:lnTo>
                <a:lnTo>
                  <a:pt x="442478" y="138988"/>
                </a:lnTo>
                <a:lnTo>
                  <a:pt x="511463" y="107930"/>
                </a:lnTo>
                <a:lnTo>
                  <a:pt x="584090" y="80410"/>
                </a:lnTo>
                <a:lnTo>
                  <a:pt x="660082" y="56614"/>
                </a:lnTo>
                <a:lnTo>
                  <a:pt x="739160" y="36728"/>
                </a:lnTo>
                <a:lnTo>
                  <a:pt x="821046" y="20938"/>
                </a:lnTo>
                <a:lnTo>
                  <a:pt x="905461" y="9429"/>
                </a:lnTo>
                <a:lnTo>
                  <a:pt x="992129" y="2388"/>
                </a:lnTo>
                <a:lnTo>
                  <a:pt x="1080770" y="0"/>
                </a:lnTo>
                <a:lnTo>
                  <a:pt x="1169229" y="2388"/>
                </a:lnTo>
                <a:lnTo>
                  <a:pt x="1255734" y="9429"/>
                </a:lnTo>
                <a:lnTo>
                  <a:pt x="1340003" y="20938"/>
                </a:lnTo>
                <a:lnTo>
                  <a:pt x="1421759" y="36728"/>
                </a:lnTo>
                <a:lnTo>
                  <a:pt x="1500723" y="56614"/>
                </a:lnTo>
                <a:lnTo>
                  <a:pt x="1576614" y="80410"/>
                </a:lnTo>
                <a:lnTo>
                  <a:pt x="1649155" y="107930"/>
                </a:lnTo>
                <a:lnTo>
                  <a:pt x="1718066" y="138988"/>
                </a:lnTo>
                <a:lnTo>
                  <a:pt x="1783067" y="173400"/>
                </a:lnTo>
                <a:lnTo>
                  <a:pt x="1843881" y="210978"/>
                </a:lnTo>
                <a:lnTo>
                  <a:pt x="1900227" y="251538"/>
                </a:lnTo>
                <a:lnTo>
                  <a:pt x="1951827" y="294894"/>
                </a:lnTo>
                <a:lnTo>
                  <a:pt x="1998401" y="340859"/>
                </a:lnTo>
                <a:lnTo>
                  <a:pt x="2039672" y="389248"/>
                </a:lnTo>
                <a:lnTo>
                  <a:pt x="2075358" y="439876"/>
                </a:lnTo>
                <a:lnTo>
                  <a:pt x="2105182" y="492556"/>
                </a:lnTo>
                <a:lnTo>
                  <a:pt x="2128864" y="547104"/>
                </a:lnTo>
                <a:lnTo>
                  <a:pt x="2146126" y="603332"/>
                </a:lnTo>
                <a:lnTo>
                  <a:pt x="2156687" y="661056"/>
                </a:lnTo>
                <a:lnTo>
                  <a:pt x="2160270" y="720090"/>
                </a:lnTo>
                <a:lnTo>
                  <a:pt x="2156687" y="779295"/>
                </a:lnTo>
                <a:lnTo>
                  <a:pt x="2146126" y="837156"/>
                </a:lnTo>
                <a:lnTo>
                  <a:pt x="2128864" y="893488"/>
                </a:lnTo>
                <a:lnTo>
                  <a:pt x="2105182" y="948110"/>
                </a:lnTo>
                <a:lnTo>
                  <a:pt x="2075358" y="1000839"/>
                </a:lnTo>
                <a:lnTo>
                  <a:pt x="2039672" y="1051491"/>
                </a:lnTo>
                <a:lnTo>
                  <a:pt x="1998401" y="1099884"/>
                </a:lnTo>
                <a:lnTo>
                  <a:pt x="1951827" y="1145834"/>
                </a:lnTo>
                <a:lnTo>
                  <a:pt x="1900227" y="1189160"/>
                </a:lnTo>
                <a:lnTo>
                  <a:pt x="1843881" y="1229677"/>
                </a:lnTo>
                <a:lnTo>
                  <a:pt x="1783067" y="1267204"/>
                </a:lnTo>
                <a:lnTo>
                  <a:pt x="1718066" y="1301556"/>
                </a:lnTo>
                <a:lnTo>
                  <a:pt x="1649155" y="1332553"/>
                </a:lnTo>
                <a:lnTo>
                  <a:pt x="1576614" y="1360009"/>
                </a:lnTo>
                <a:lnTo>
                  <a:pt x="1500723" y="1383744"/>
                </a:lnTo>
                <a:lnTo>
                  <a:pt x="1421759" y="1403573"/>
                </a:lnTo>
                <a:lnTo>
                  <a:pt x="1340003" y="1419314"/>
                </a:lnTo>
                <a:lnTo>
                  <a:pt x="1255734" y="1430784"/>
                </a:lnTo>
                <a:lnTo>
                  <a:pt x="1169229" y="1437800"/>
                </a:lnTo>
                <a:lnTo>
                  <a:pt x="1080770" y="144018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414259" y="4721860"/>
            <a:ext cx="74930" cy="74929"/>
          </a:xfrm>
          <a:custGeom>
            <a:avLst/>
            <a:gdLst/>
            <a:ahLst/>
            <a:cxnLst/>
            <a:rect l="l" t="t" r="r" b="b"/>
            <a:pathLst>
              <a:path w="74930" h="74929">
                <a:moveTo>
                  <a:pt x="36830" y="74929"/>
                </a:moveTo>
                <a:lnTo>
                  <a:pt x="74930" y="0"/>
                </a:lnTo>
                <a:lnTo>
                  <a:pt x="0" y="0"/>
                </a:lnTo>
                <a:lnTo>
                  <a:pt x="36830" y="749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451725" y="4366260"/>
            <a:ext cx="0" cy="370839"/>
          </a:xfrm>
          <a:custGeom>
            <a:avLst/>
            <a:gdLst/>
            <a:ahLst/>
            <a:cxnLst/>
            <a:rect l="l" t="t" r="r" b="b"/>
            <a:pathLst>
              <a:path h="370839">
                <a:moveTo>
                  <a:pt x="0" y="0"/>
                </a:moveTo>
                <a:lnTo>
                  <a:pt x="0" y="370839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142230" y="4641850"/>
            <a:ext cx="77470" cy="82550"/>
          </a:xfrm>
          <a:custGeom>
            <a:avLst/>
            <a:gdLst/>
            <a:ahLst/>
            <a:cxnLst/>
            <a:rect l="l" t="t" r="r" b="b"/>
            <a:pathLst>
              <a:path w="77470" h="82550">
                <a:moveTo>
                  <a:pt x="77470" y="82550"/>
                </a:moveTo>
                <a:lnTo>
                  <a:pt x="58420" y="0"/>
                </a:lnTo>
                <a:lnTo>
                  <a:pt x="0" y="48260"/>
                </a:lnTo>
                <a:lnTo>
                  <a:pt x="77470" y="825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855210" y="4290060"/>
            <a:ext cx="328929" cy="391159"/>
          </a:xfrm>
          <a:custGeom>
            <a:avLst/>
            <a:gdLst/>
            <a:ahLst/>
            <a:cxnLst/>
            <a:rect l="l" t="t" r="r" b="b"/>
            <a:pathLst>
              <a:path w="328929" h="391160">
                <a:moveTo>
                  <a:pt x="7619" y="0"/>
                </a:moveTo>
                <a:lnTo>
                  <a:pt x="0" y="5079"/>
                </a:lnTo>
                <a:lnTo>
                  <a:pt x="322579" y="391159"/>
                </a:lnTo>
                <a:lnTo>
                  <a:pt x="328929" y="384809"/>
                </a:lnTo>
                <a:lnTo>
                  <a:pt x="76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284980" y="6021070"/>
            <a:ext cx="2157730" cy="721360"/>
          </a:xfrm>
          <a:custGeom>
            <a:avLst/>
            <a:gdLst/>
            <a:ahLst/>
            <a:cxnLst/>
            <a:rect l="l" t="t" r="r" b="b"/>
            <a:pathLst>
              <a:path w="2157730" h="721359">
                <a:moveTo>
                  <a:pt x="1079500" y="721359"/>
                </a:moveTo>
                <a:lnTo>
                  <a:pt x="1167950" y="720165"/>
                </a:lnTo>
                <a:lnTo>
                  <a:pt x="1254428" y="716644"/>
                </a:lnTo>
                <a:lnTo>
                  <a:pt x="1338656" y="710888"/>
                </a:lnTo>
                <a:lnTo>
                  <a:pt x="1420357" y="702990"/>
                </a:lnTo>
                <a:lnTo>
                  <a:pt x="1499254" y="693042"/>
                </a:lnTo>
                <a:lnTo>
                  <a:pt x="1575070" y="681137"/>
                </a:lnTo>
                <a:lnTo>
                  <a:pt x="1647527" y="667367"/>
                </a:lnTo>
                <a:lnTo>
                  <a:pt x="1716349" y="651824"/>
                </a:lnTo>
                <a:lnTo>
                  <a:pt x="1781257" y="634602"/>
                </a:lnTo>
                <a:lnTo>
                  <a:pt x="1841976" y="615791"/>
                </a:lnTo>
                <a:lnTo>
                  <a:pt x="1898227" y="595485"/>
                </a:lnTo>
                <a:lnTo>
                  <a:pt x="1949734" y="573775"/>
                </a:lnTo>
                <a:lnTo>
                  <a:pt x="1996219" y="550755"/>
                </a:lnTo>
                <a:lnTo>
                  <a:pt x="2037406" y="526517"/>
                </a:lnTo>
                <a:lnTo>
                  <a:pt x="2073017" y="501153"/>
                </a:lnTo>
                <a:lnTo>
                  <a:pt x="2102774" y="474756"/>
                </a:lnTo>
                <a:lnTo>
                  <a:pt x="2143621" y="419230"/>
                </a:lnTo>
                <a:lnTo>
                  <a:pt x="2157730" y="360679"/>
                </a:lnTo>
                <a:lnTo>
                  <a:pt x="2154156" y="331072"/>
                </a:lnTo>
                <a:lnTo>
                  <a:pt x="2126401" y="273942"/>
                </a:lnTo>
                <a:lnTo>
                  <a:pt x="2073017" y="220206"/>
                </a:lnTo>
                <a:lnTo>
                  <a:pt x="2037406" y="194842"/>
                </a:lnTo>
                <a:lnTo>
                  <a:pt x="1996219" y="170604"/>
                </a:lnTo>
                <a:lnTo>
                  <a:pt x="1949734" y="147584"/>
                </a:lnTo>
                <a:lnTo>
                  <a:pt x="1898227" y="125874"/>
                </a:lnTo>
                <a:lnTo>
                  <a:pt x="1841976" y="105568"/>
                </a:lnTo>
                <a:lnTo>
                  <a:pt x="1781257" y="86757"/>
                </a:lnTo>
                <a:lnTo>
                  <a:pt x="1716349" y="69535"/>
                </a:lnTo>
                <a:lnTo>
                  <a:pt x="1647527" y="53992"/>
                </a:lnTo>
                <a:lnTo>
                  <a:pt x="1575070" y="40222"/>
                </a:lnTo>
                <a:lnTo>
                  <a:pt x="1499254" y="28317"/>
                </a:lnTo>
                <a:lnTo>
                  <a:pt x="1420357" y="18369"/>
                </a:lnTo>
                <a:lnTo>
                  <a:pt x="1338656" y="10471"/>
                </a:lnTo>
                <a:lnTo>
                  <a:pt x="1254428" y="4715"/>
                </a:lnTo>
                <a:lnTo>
                  <a:pt x="1167950" y="1194"/>
                </a:lnTo>
                <a:lnTo>
                  <a:pt x="1079500" y="0"/>
                </a:lnTo>
                <a:lnTo>
                  <a:pt x="990868" y="1194"/>
                </a:lnTo>
                <a:lnTo>
                  <a:pt x="904227" y="4715"/>
                </a:lnTo>
                <a:lnTo>
                  <a:pt x="819853" y="10471"/>
                </a:lnTo>
                <a:lnTo>
                  <a:pt x="738022" y="18369"/>
                </a:lnTo>
                <a:lnTo>
                  <a:pt x="659010" y="28317"/>
                </a:lnTo>
                <a:lnTo>
                  <a:pt x="583095" y="40222"/>
                </a:lnTo>
                <a:lnTo>
                  <a:pt x="510551" y="53992"/>
                </a:lnTo>
                <a:lnTo>
                  <a:pt x="441655" y="69535"/>
                </a:lnTo>
                <a:lnTo>
                  <a:pt x="376683" y="86757"/>
                </a:lnTo>
                <a:lnTo>
                  <a:pt x="315912" y="105568"/>
                </a:lnTo>
                <a:lnTo>
                  <a:pt x="259618" y="125874"/>
                </a:lnTo>
                <a:lnTo>
                  <a:pt x="208076" y="147584"/>
                </a:lnTo>
                <a:lnTo>
                  <a:pt x="161564" y="170604"/>
                </a:lnTo>
                <a:lnTo>
                  <a:pt x="120357" y="194842"/>
                </a:lnTo>
                <a:lnTo>
                  <a:pt x="84732" y="220206"/>
                </a:lnTo>
                <a:lnTo>
                  <a:pt x="54965" y="246603"/>
                </a:lnTo>
                <a:lnTo>
                  <a:pt x="14109" y="302129"/>
                </a:lnTo>
                <a:lnTo>
                  <a:pt x="0" y="360679"/>
                </a:lnTo>
                <a:lnTo>
                  <a:pt x="3573" y="390287"/>
                </a:lnTo>
                <a:lnTo>
                  <a:pt x="31332" y="447417"/>
                </a:lnTo>
                <a:lnTo>
                  <a:pt x="84732" y="501153"/>
                </a:lnTo>
                <a:lnTo>
                  <a:pt x="120357" y="526517"/>
                </a:lnTo>
                <a:lnTo>
                  <a:pt x="161564" y="550755"/>
                </a:lnTo>
                <a:lnTo>
                  <a:pt x="208076" y="573775"/>
                </a:lnTo>
                <a:lnTo>
                  <a:pt x="259618" y="595485"/>
                </a:lnTo>
                <a:lnTo>
                  <a:pt x="315912" y="615791"/>
                </a:lnTo>
                <a:lnTo>
                  <a:pt x="376683" y="634602"/>
                </a:lnTo>
                <a:lnTo>
                  <a:pt x="441655" y="651824"/>
                </a:lnTo>
                <a:lnTo>
                  <a:pt x="510551" y="667367"/>
                </a:lnTo>
                <a:lnTo>
                  <a:pt x="583095" y="681137"/>
                </a:lnTo>
                <a:lnTo>
                  <a:pt x="659010" y="693042"/>
                </a:lnTo>
                <a:lnTo>
                  <a:pt x="738022" y="702990"/>
                </a:lnTo>
                <a:lnTo>
                  <a:pt x="819853" y="710888"/>
                </a:lnTo>
                <a:lnTo>
                  <a:pt x="904227" y="716644"/>
                </a:lnTo>
                <a:lnTo>
                  <a:pt x="990868" y="720165"/>
                </a:lnTo>
                <a:lnTo>
                  <a:pt x="1079500" y="721359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284980" y="6021070"/>
            <a:ext cx="2157730" cy="721360"/>
          </a:xfrm>
          <a:custGeom>
            <a:avLst/>
            <a:gdLst/>
            <a:ahLst/>
            <a:cxnLst/>
            <a:rect l="l" t="t" r="r" b="b"/>
            <a:pathLst>
              <a:path w="2157730" h="721359">
                <a:moveTo>
                  <a:pt x="1079500" y="721359"/>
                </a:moveTo>
                <a:lnTo>
                  <a:pt x="990868" y="720165"/>
                </a:lnTo>
                <a:lnTo>
                  <a:pt x="904227" y="716644"/>
                </a:lnTo>
                <a:lnTo>
                  <a:pt x="819853" y="710888"/>
                </a:lnTo>
                <a:lnTo>
                  <a:pt x="738022" y="702990"/>
                </a:lnTo>
                <a:lnTo>
                  <a:pt x="659010" y="693042"/>
                </a:lnTo>
                <a:lnTo>
                  <a:pt x="583095" y="681137"/>
                </a:lnTo>
                <a:lnTo>
                  <a:pt x="510551" y="667367"/>
                </a:lnTo>
                <a:lnTo>
                  <a:pt x="441655" y="651824"/>
                </a:lnTo>
                <a:lnTo>
                  <a:pt x="376683" y="634602"/>
                </a:lnTo>
                <a:lnTo>
                  <a:pt x="315912" y="615791"/>
                </a:lnTo>
                <a:lnTo>
                  <a:pt x="259618" y="595485"/>
                </a:lnTo>
                <a:lnTo>
                  <a:pt x="208076" y="573775"/>
                </a:lnTo>
                <a:lnTo>
                  <a:pt x="161564" y="550755"/>
                </a:lnTo>
                <a:lnTo>
                  <a:pt x="120357" y="526517"/>
                </a:lnTo>
                <a:lnTo>
                  <a:pt x="84732" y="501153"/>
                </a:lnTo>
                <a:lnTo>
                  <a:pt x="54965" y="474756"/>
                </a:lnTo>
                <a:lnTo>
                  <a:pt x="14109" y="419230"/>
                </a:lnTo>
                <a:lnTo>
                  <a:pt x="0" y="360679"/>
                </a:lnTo>
                <a:lnTo>
                  <a:pt x="3573" y="331072"/>
                </a:lnTo>
                <a:lnTo>
                  <a:pt x="31332" y="273942"/>
                </a:lnTo>
                <a:lnTo>
                  <a:pt x="84732" y="220206"/>
                </a:lnTo>
                <a:lnTo>
                  <a:pt x="120357" y="194842"/>
                </a:lnTo>
                <a:lnTo>
                  <a:pt x="161564" y="170604"/>
                </a:lnTo>
                <a:lnTo>
                  <a:pt x="208076" y="147584"/>
                </a:lnTo>
                <a:lnTo>
                  <a:pt x="259618" y="125874"/>
                </a:lnTo>
                <a:lnTo>
                  <a:pt x="315912" y="105568"/>
                </a:lnTo>
                <a:lnTo>
                  <a:pt x="376683" y="86757"/>
                </a:lnTo>
                <a:lnTo>
                  <a:pt x="441655" y="69535"/>
                </a:lnTo>
                <a:lnTo>
                  <a:pt x="510551" y="53992"/>
                </a:lnTo>
                <a:lnTo>
                  <a:pt x="583095" y="40222"/>
                </a:lnTo>
                <a:lnTo>
                  <a:pt x="659010" y="28317"/>
                </a:lnTo>
                <a:lnTo>
                  <a:pt x="738022" y="18369"/>
                </a:lnTo>
                <a:lnTo>
                  <a:pt x="819853" y="10471"/>
                </a:lnTo>
                <a:lnTo>
                  <a:pt x="904227" y="4715"/>
                </a:lnTo>
                <a:lnTo>
                  <a:pt x="990868" y="1194"/>
                </a:lnTo>
                <a:lnTo>
                  <a:pt x="1079500" y="0"/>
                </a:lnTo>
                <a:lnTo>
                  <a:pt x="1167950" y="1194"/>
                </a:lnTo>
                <a:lnTo>
                  <a:pt x="1254428" y="4715"/>
                </a:lnTo>
                <a:lnTo>
                  <a:pt x="1338656" y="10471"/>
                </a:lnTo>
                <a:lnTo>
                  <a:pt x="1420357" y="18369"/>
                </a:lnTo>
                <a:lnTo>
                  <a:pt x="1499254" y="28317"/>
                </a:lnTo>
                <a:lnTo>
                  <a:pt x="1575070" y="40222"/>
                </a:lnTo>
                <a:lnTo>
                  <a:pt x="1647527" y="53992"/>
                </a:lnTo>
                <a:lnTo>
                  <a:pt x="1716349" y="69535"/>
                </a:lnTo>
                <a:lnTo>
                  <a:pt x="1781257" y="86757"/>
                </a:lnTo>
                <a:lnTo>
                  <a:pt x="1841976" y="105568"/>
                </a:lnTo>
                <a:lnTo>
                  <a:pt x="1898227" y="125874"/>
                </a:lnTo>
                <a:lnTo>
                  <a:pt x="1949734" y="147584"/>
                </a:lnTo>
                <a:lnTo>
                  <a:pt x="1996219" y="170604"/>
                </a:lnTo>
                <a:lnTo>
                  <a:pt x="2037406" y="194842"/>
                </a:lnTo>
                <a:lnTo>
                  <a:pt x="2073017" y="220206"/>
                </a:lnTo>
                <a:lnTo>
                  <a:pt x="2102774" y="246603"/>
                </a:lnTo>
                <a:lnTo>
                  <a:pt x="2143621" y="302129"/>
                </a:lnTo>
                <a:lnTo>
                  <a:pt x="2157730" y="360679"/>
                </a:lnTo>
                <a:lnTo>
                  <a:pt x="2154156" y="390287"/>
                </a:lnTo>
                <a:lnTo>
                  <a:pt x="2126401" y="447417"/>
                </a:lnTo>
                <a:lnTo>
                  <a:pt x="2073017" y="501153"/>
                </a:lnTo>
                <a:lnTo>
                  <a:pt x="2037406" y="526517"/>
                </a:lnTo>
                <a:lnTo>
                  <a:pt x="1996219" y="550755"/>
                </a:lnTo>
                <a:lnTo>
                  <a:pt x="1949734" y="573775"/>
                </a:lnTo>
                <a:lnTo>
                  <a:pt x="1898227" y="595485"/>
                </a:lnTo>
                <a:lnTo>
                  <a:pt x="1841976" y="615791"/>
                </a:lnTo>
                <a:lnTo>
                  <a:pt x="1781257" y="634602"/>
                </a:lnTo>
                <a:lnTo>
                  <a:pt x="1716349" y="651824"/>
                </a:lnTo>
                <a:lnTo>
                  <a:pt x="1647527" y="667367"/>
                </a:lnTo>
                <a:lnTo>
                  <a:pt x="1575070" y="681137"/>
                </a:lnTo>
                <a:lnTo>
                  <a:pt x="1499254" y="693042"/>
                </a:lnTo>
                <a:lnTo>
                  <a:pt x="1420357" y="702990"/>
                </a:lnTo>
                <a:lnTo>
                  <a:pt x="1338656" y="710888"/>
                </a:lnTo>
                <a:lnTo>
                  <a:pt x="1254428" y="716644"/>
                </a:lnTo>
                <a:lnTo>
                  <a:pt x="1167950" y="720165"/>
                </a:lnTo>
                <a:lnTo>
                  <a:pt x="1079500" y="721359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00430" y="6021070"/>
            <a:ext cx="2663190" cy="721360"/>
          </a:xfrm>
          <a:custGeom>
            <a:avLst/>
            <a:gdLst/>
            <a:ahLst/>
            <a:cxnLst/>
            <a:rect l="l" t="t" r="r" b="b"/>
            <a:pathLst>
              <a:path w="2663190" h="721359">
                <a:moveTo>
                  <a:pt x="1330959" y="721359"/>
                </a:moveTo>
                <a:lnTo>
                  <a:pt x="1440335" y="720165"/>
                </a:lnTo>
                <a:lnTo>
                  <a:pt x="1547256" y="716644"/>
                </a:lnTo>
                <a:lnTo>
                  <a:pt x="1651380" y="710888"/>
                </a:lnTo>
                <a:lnTo>
                  <a:pt x="1752366" y="702990"/>
                </a:lnTo>
                <a:lnTo>
                  <a:pt x="1849874" y="693042"/>
                </a:lnTo>
                <a:lnTo>
                  <a:pt x="1943562" y="681137"/>
                </a:lnTo>
                <a:lnTo>
                  <a:pt x="2033089" y="667367"/>
                </a:lnTo>
                <a:lnTo>
                  <a:pt x="2118116" y="651824"/>
                </a:lnTo>
                <a:lnTo>
                  <a:pt x="2198299" y="634602"/>
                </a:lnTo>
                <a:lnTo>
                  <a:pt x="2273299" y="615791"/>
                </a:lnTo>
                <a:lnTo>
                  <a:pt x="2342775" y="595485"/>
                </a:lnTo>
                <a:lnTo>
                  <a:pt x="2406385" y="573775"/>
                </a:lnTo>
                <a:lnTo>
                  <a:pt x="2463789" y="550755"/>
                </a:lnTo>
                <a:lnTo>
                  <a:pt x="2514645" y="526517"/>
                </a:lnTo>
                <a:lnTo>
                  <a:pt x="2558613" y="501153"/>
                </a:lnTo>
                <a:lnTo>
                  <a:pt x="2595351" y="474756"/>
                </a:lnTo>
                <a:lnTo>
                  <a:pt x="2624519" y="447417"/>
                </a:lnTo>
                <a:lnTo>
                  <a:pt x="2658779" y="390287"/>
                </a:lnTo>
                <a:lnTo>
                  <a:pt x="2663190" y="360679"/>
                </a:lnTo>
                <a:lnTo>
                  <a:pt x="2658779" y="331072"/>
                </a:lnTo>
                <a:lnTo>
                  <a:pt x="2624519" y="273942"/>
                </a:lnTo>
                <a:lnTo>
                  <a:pt x="2595351" y="246603"/>
                </a:lnTo>
                <a:lnTo>
                  <a:pt x="2558613" y="220206"/>
                </a:lnTo>
                <a:lnTo>
                  <a:pt x="2514645" y="194842"/>
                </a:lnTo>
                <a:lnTo>
                  <a:pt x="2463789" y="170604"/>
                </a:lnTo>
                <a:lnTo>
                  <a:pt x="2406385" y="147584"/>
                </a:lnTo>
                <a:lnTo>
                  <a:pt x="2342775" y="125874"/>
                </a:lnTo>
                <a:lnTo>
                  <a:pt x="2273299" y="105568"/>
                </a:lnTo>
                <a:lnTo>
                  <a:pt x="2198299" y="86757"/>
                </a:lnTo>
                <a:lnTo>
                  <a:pt x="2118116" y="69535"/>
                </a:lnTo>
                <a:lnTo>
                  <a:pt x="2033089" y="53992"/>
                </a:lnTo>
                <a:lnTo>
                  <a:pt x="1943562" y="40222"/>
                </a:lnTo>
                <a:lnTo>
                  <a:pt x="1849874" y="28317"/>
                </a:lnTo>
                <a:lnTo>
                  <a:pt x="1752366" y="18369"/>
                </a:lnTo>
                <a:lnTo>
                  <a:pt x="1651380" y="10471"/>
                </a:lnTo>
                <a:lnTo>
                  <a:pt x="1547256" y="4715"/>
                </a:lnTo>
                <a:lnTo>
                  <a:pt x="1440335" y="1194"/>
                </a:lnTo>
                <a:lnTo>
                  <a:pt x="1330959" y="0"/>
                </a:lnTo>
                <a:lnTo>
                  <a:pt x="1221765" y="1194"/>
                </a:lnTo>
                <a:lnTo>
                  <a:pt x="1115007" y="4715"/>
                </a:lnTo>
                <a:lnTo>
                  <a:pt x="1011030" y="10471"/>
                </a:lnTo>
                <a:lnTo>
                  <a:pt x="910173" y="18369"/>
                </a:lnTo>
                <a:lnTo>
                  <a:pt x="812780" y="28317"/>
                </a:lnTo>
                <a:lnTo>
                  <a:pt x="719192" y="40222"/>
                </a:lnTo>
                <a:lnTo>
                  <a:pt x="629751" y="53992"/>
                </a:lnTo>
                <a:lnTo>
                  <a:pt x="544799" y="69535"/>
                </a:lnTo>
                <a:lnTo>
                  <a:pt x="464678" y="86757"/>
                </a:lnTo>
                <a:lnTo>
                  <a:pt x="389731" y="105568"/>
                </a:lnTo>
                <a:lnTo>
                  <a:pt x="320298" y="125874"/>
                </a:lnTo>
                <a:lnTo>
                  <a:pt x="256722" y="147584"/>
                </a:lnTo>
                <a:lnTo>
                  <a:pt x="199346" y="170604"/>
                </a:lnTo>
                <a:lnTo>
                  <a:pt x="148509" y="194842"/>
                </a:lnTo>
                <a:lnTo>
                  <a:pt x="104556" y="220206"/>
                </a:lnTo>
                <a:lnTo>
                  <a:pt x="67828" y="246603"/>
                </a:lnTo>
                <a:lnTo>
                  <a:pt x="38666" y="273942"/>
                </a:lnTo>
                <a:lnTo>
                  <a:pt x="4410" y="331072"/>
                </a:lnTo>
                <a:lnTo>
                  <a:pt x="0" y="360679"/>
                </a:lnTo>
                <a:lnTo>
                  <a:pt x="4410" y="390287"/>
                </a:lnTo>
                <a:lnTo>
                  <a:pt x="38666" y="447417"/>
                </a:lnTo>
                <a:lnTo>
                  <a:pt x="67828" y="474756"/>
                </a:lnTo>
                <a:lnTo>
                  <a:pt x="104556" y="501153"/>
                </a:lnTo>
                <a:lnTo>
                  <a:pt x="148509" y="526517"/>
                </a:lnTo>
                <a:lnTo>
                  <a:pt x="199346" y="550755"/>
                </a:lnTo>
                <a:lnTo>
                  <a:pt x="256722" y="573775"/>
                </a:lnTo>
                <a:lnTo>
                  <a:pt x="320298" y="595485"/>
                </a:lnTo>
                <a:lnTo>
                  <a:pt x="389731" y="615791"/>
                </a:lnTo>
                <a:lnTo>
                  <a:pt x="464678" y="634602"/>
                </a:lnTo>
                <a:lnTo>
                  <a:pt x="544799" y="651824"/>
                </a:lnTo>
                <a:lnTo>
                  <a:pt x="629751" y="667367"/>
                </a:lnTo>
                <a:lnTo>
                  <a:pt x="719192" y="681137"/>
                </a:lnTo>
                <a:lnTo>
                  <a:pt x="812780" y="693042"/>
                </a:lnTo>
                <a:lnTo>
                  <a:pt x="910173" y="702990"/>
                </a:lnTo>
                <a:lnTo>
                  <a:pt x="1011030" y="710888"/>
                </a:lnTo>
                <a:lnTo>
                  <a:pt x="1115007" y="716644"/>
                </a:lnTo>
                <a:lnTo>
                  <a:pt x="1221765" y="720165"/>
                </a:lnTo>
                <a:lnTo>
                  <a:pt x="1330959" y="721359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00430" y="6021070"/>
            <a:ext cx="2663190" cy="721360"/>
          </a:xfrm>
          <a:custGeom>
            <a:avLst/>
            <a:gdLst/>
            <a:ahLst/>
            <a:cxnLst/>
            <a:rect l="l" t="t" r="r" b="b"/>
            <a:pathLst>
              <a:path w="2663190" h="721359">
                <a:moveTo>
                  <a:pt x="1330959" y="721359"/>
                </a:moveTo>
                <a:lnTo>
                  <a:pt x="1221765" y="720165"/>
                </a:lnTo>
                <a:lnTo>
                  <a:pt x="1115007" y="716644"/>
                </a:lnTo>
                <a:lnTo>
                  <a:pt x="1011030" y="710888"/>
                </a:lnTo>
                <a:lnTo>
                  <a:pt x="910173" y="702990"/>
                </a:lnTo>
                <a:lnTo>
                  <a:pt x="812780" y="693042"/>
                </a:lnTo>
                <a:lnTo>
                  <a:pt x="719192" y="681137"/>
                </a:lnTo>
                <a:lnTo>
                  <a:pt x="629751" y="667367"/>
                </a:lnTo>
                <a:lnTo>
                  <a:pt x="544799" y="651824"/>
                </a:lnTo>
                <a:lnTo>
                  <a:pt x="464678" y="634602"/>
                </a:lnTo>
                <a:lnTo>
                  <a:pt x="389731" y="615791"/>
                </a:lnTo>
                <a:lnTo>
                  <a:pt x="320298" y="595485"/>
                </a:lnTo>
                <a:lnTo>
                  <a:pt x="256722" y="573775"/>
                </a:lnTo>
                <a:lnTo>
                  <a:pt x="199346" y="550755"/>
                </a:lnTo>
                <a:lnTo>
                  <a:pt x="148509" y="526517"/>
                </a:lnTo>
                <a:lnTo>
                  <a:pt x="104556" y="501153"/>
                </a:lnTo>
                <a:lnTo>
                  <a:pt x="67828" y="474756"/>
                </a:lnTo>
                <a:lnTo>
                  <a:pt x="38666" y="447417"/>
                </a:lnTo>
                <a:lnTo>
                  <a:pt x="4410" y="390287"/>
                </a:lnTo>
                <a:lnTo>
                  <a:pt x="0" y="360679"/>
                </a:lnTo>
                <a:lnTo>
                  <a:pt x="4410" y="331072"/>
                </a:lnTo>
                <a:lnTo>
                  <a:pt x="38666" y="273942"/>
                </a:lnTo>
                <a:lnTo>
                  <a:pt x="67828" y="246603"/>
                </a:lnTo>
                <a:lnTo>
                  <a:pt x="104556" y="220206"/>
                </a:lnTo>
                <a:lnTo>
                  <a:pt x="148509" y="194842"/>
                </a:lnTo>
                <a:lnTo>
                  <a:pt x="199346" y="170604"/>
                </a:lnTo>
                <a:lnTo>
                  <a:pt x="256722" y="147584"/>
                </a:lnTo>
                <a:lnTo>
                  <a:pt x="320298" y="125874"/>
                </a:lnTo>
                <a:lnTo>
                  <a:pt x="389731" y="105568"/>
                </a:lnTo>
                <a:lnTo>
                  <a:pt x="464678" y="86757"/>
                </a:lnTo>
                <a:lnTo>
                  <a:pt x="544799" y="69535"/>
                </a:lnTo>
                <a:lnTo>
                  <a:pt x="629751" y="53992"/>
                </a:lnTo>
                <a:lnTo>
                  <a:pt x="719192" y="40222"/>
                </a:lnTo>
                <a:lnTo>
                  <a:pt x="812780" y="28317"/>
                </a:lnTo>
                <a:lnTo>
                  <a:pt x="910173" y="18369"/>
                </a:lnTo>
                <a:lnTo>
                  <a:pt x="1011030" y="10471"/>
                </a:lnTo>
                <a:lnTo>
                  <a:pt x="1115007" y="4715"/>
                </a:lnTo>
                <a:lnTo>
                  <a:pt x="1221765" y="1194"/>
                </a:lnTo>
                <a:lnTo>
                  <a:pt x="1330959" y="0"/>
                </a:lnTo>
                <a:lnTo>
                  <a:pt x="1440335" y="1194"/>
                </a:lnTo>
                <a:lnTo>
                  <a:pt x="1547256" y="4715"/>
                </a:lnTo>
                <a:lnTo>
                  <a:pt x="1651380" y="10471"/>
                </a:lnTo>
                <a:lnTo>
                  <a:pt x="1752366" y="18369"/>
                </a:lnTo>
                <a:lnTo>
                  <a:pt x="1849874" y="28317"/>
                </a:lnTo>
                <a:lnTo>
                  <a:pt x="1943562" y="40222"/>
                </a:lnTo>
                <a:lnTo>
                  <a:pt x="2033089" y="53992"/>
                </a:lnTo>
                <a:lnTo>
                  <a:pt x="2118116" y="69535"/>
                </a:lnTo>
                <a:lnTo>
                  <a:pt x="2198299" y="86757"/>
                </a:lnTo>
                <a:lnTo>
                  <a:pt x="2273299" y="105568"/>
                </a:lnTo>
                <a:lnTo>
                  <a:pt x="2342775" y="125874"/>
                </a:lnTo>
                <a:lnTo>
                  <a:pt x="2406385" y="147584"/>
                </a:lnTo>
                <a:lnTo>
                  <a:pt x="2463789" y="170604"/>
                </a:lnTo>
                <a:lnTo>
                  <a:pt x="2514645" y="194842"/>
                </a:lnTo>
                <a:lnTo>
                  <a:pt x="2558613" y="220206"/>
                </a:lnTo>
                <a:lnTo>
                  <a:pt x="2595351" y="246603"/>
                </a:lnTo>
                <a:lnTo>
                  <a:pt x="2624519" y="273942"/>
                </a:lnTo>
                <a:lnTo>
                  <a:pt x="2658779" y="331072"/>
                </a:lnTo>
                <a:lnTo>
                  <a:pt x="2663190" y="360679"/>
                </a:lnTo>
                <a:lnTo>
                  <a:pt x="2658779" y="390287"/>
                </a:lnTo>
                <a:lnTo>
                  <a:pt x="2624519" y="447417"/>
                </a:lnTo>
                <a:lnTo>
                  <a:pt x="2595351" y="474756"/>
                </a:lnTo>
                <a:lnTo>
                  <a:pt x="2558613" y="501153"/>
                </a:lnTo>
                <a:lnTo>
                  <a:pt x="2514645" y="526517"/>
                </a:lnTo>
                <a:lnTo>
                  <a:pt x="2463789" y="550755"/>
                </a:lnTo>
                <a:lnTo>
                  <a:pt x="2406385" y="573775"/>
                </a:lnTo>
                <a:lnTo>
                  <a:pt x="2342775" y="595485"/>
                </a:lnTo>
                <a:lnTo>
                  <a:pt x="2273299" y="615791"/>
                </a:lnTo>
                <a:lnTo>
                  <a:pt x="2198299" y="634602"/>
                </a:lnTo>
                <a:lnTo>
                  <a:pt x="2118116" y="651824"/>
                </a:lnTo>
                <a:lnTo>
                  <a:pt x="2033089" y="667367"/>
                </a:lnTo>
                <a:lnTo>
                  <a:pt x="1943562" y="681137"/>
                </a:lnTo>
                <a:lnTo>
                  <a:pt x="1849874" y="693042"/>
                </a:lnTo>
                <a:lnTo>
                  <a:pt x="1752366" y="702990"/>
                </a:lnTo>
                <a:lnTo>
                  <a:pt x="1651380" y="710888"/>
                </a:lnTo>
                <a:lnTo>
                  <a:pt x="1547256" y="716644"/>
                </a:lnTo>
                <a:lnTo>
                  <a:pt x="1440335" y="720165"/>
                </a:lnTo>
                <a:lnTo>
                  <a:pt x="1330959" y="721359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48360" y="4427220"/>
            <a:ext cx="73659" cy="81280"/>
          </a:xfrm>
          <a:custGeom>
            <a:avLst/>
            <a:gdLst/>
            <a:ahLst/>
            <a:cxnLst/>
            <a:rect l="l" t="t" r="r" b="b"/>
            <a:pathLst>
              <a:path w="73659" h="81279">
                <a:moveTo>
                  <a:pt x="52070" y="81279"/>
                </a:moveTo>
                <a:lnTo>
                  <a:pt x="73659" y="0"/>
                </a:lnTo>
                <a:lnTo>
                  <a:pt x="0" y="15239"/>
                </a:lnTo>
                <a:lnTo>
                  <a:pt x="52070" y="812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21690" y="4149090"/>
            <a:ext cx="71119" cy="300990"/>
          </a:xfrm>
          <a:custGeom>
            <a:avLst/>
            <a:gdLst/>
            <a:ahLst/>
            <a:cxnLst/>
            <a:rect l="l" t="t" r="r" b="b"/>
            <a:pathLst>
              <a:path w="71119" h="300989">
                <a:moveTo>
                  <a:pt x="10159" y="0"/>
                </a:moveTo>
                <a:lnTo>
                  <a:pt x="0" y="1270"/>
                </a:lnTo>
                <a:lnTo>
                  <a:pt x="62229" y="300990"/>
                </a:lnTo>
                <a:lnTo>
                  <a:pt x="71119" y="299720"/>
                </a:lnTo>
                <a:lnTo>
                  <a:pt x="101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626360" y="5937250"/>
            <a:ext cx="73659" cy="83819"/>
          </a:xfrm>
          <a:custGeom>
            <a:avLst/>
            <a:gdLst/>
            <a:ahLst/>
            <a:cxnLst/>
            <a:rect l="l" t="t" r="r" b="b"/>
            <a:pathLst>
              <a:path w="73659" h="83820">
                <a:moveTo>
                  <a:pt x="0" y="83819"/>
                </a:moveTo>
                <a:lnTo>
                  <a:pt x="73659" y="41909"/>
                </a:lnTo>
                <a:lnTo>
                  <a:pt x="11429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656840" y="5802630"/>
            <a:ext cx="118110" cy="171450"/>
          </a:xfrm>
          <a:custGeom>
            <a:avLst/>
            <a:gdLst/>
            <a:ahLst/>
            <a:cxnLst/>
            <a:rect l="l" t="t" r="r" b="b"/>
            <a:pathLst>
              <a:path w="118110" h="171450">
                <a:moveTo>
                  <a:pt x="118110" y="5080"/>
                </a:moveTo>
                <a:lnTo>
                  <a:pt x="110490" y="0"/>
                </a:lnTo>
                <a:lnTo>
                  <a:pt x="0" y="166370"/>
                </a:lnTo>
                <a:lnTo>
                  <a:pt x="7620" y="171450"/>
                </a:lnTo>
                <a:lnTo>
                  <a:pt x="118110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255260" y="5875020"/>
            <a:ext cx="74929" cy="74930"/>
          </a:xfrm>
          <a:custGeom>
            <a:avLst/>
            <a:gdLst/>
            <a:ahLst/>
            <a:cxnLst/>
            <a:rect l="l" t="t" r="r" b="b"/>
            <a:pathLst>
              <a:path w="74929" h="74929">
                <a:moveTo>
                  <a:pt x="36829" y="74929"/>
                </a:moveTo>
                <a:lnTo>
                  <a:pt x="74929" y="0"/>
                </a:lnTo>
                <a:lnTo>
                  <a:pt x="0" y="0"/>
                </a:lnTo>
                <a:lnTo>
                  <a:pt x="36829" y="749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292725" y="5805170"/>
            <a:ext cx="0" cy="83820"/>
          </a:xfrm>
          <a:custGeom>
            <a:avLst/>
            <a:gdLst/>
            <a:ahLst/>
            <a:cxnLst/>
            <a:rect l="l" t="t" r="r" b="b"/>
            <a:pathLst>
              <a:path h="83820">
                <a:moveTo>
                  <a:pt x="0" y="0"/>
                </a:moveTo>
                <a:lnTo>
                  <a:pt x="0" y="83819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741680" y="447182"/>
            <a:ext cx="1877774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2</a:t>
            </a:r>
            <a:r>
              <a:rPr sz="2800" spc="4" dirty="0" smtClean="0">
                <a:latin typeface="Arial"/>
                <a:cs typeface="Arial"/>
              </a:rPr>
              <a:t>.</a:t>
            </a:r>
            <a:r>
              <a:rPr sz="2800" spc="-4" dirty="0" smtClean="0">
                <a:latin typeface="Arial"/>
                <a:cs typeface="Arial"/>
              </a:rPr>
              <a:t>U</a:t>
            </a:r>
            <a:r>
              <a:rPr sz="2800" spc="0" dirty="0" smtClean="0">
                <a:latin typeface="Arial"/>
                <a:cs typeface="Arial"/>
              </a:rPr>
              <a:t>se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mi</a:t>
            </a:r>
            <a:r>
              <a:rPr sz="2800" spc="0" dirty="0" smtClean="0">
                <a:latin typeface="Arial"/>
                <a:cs typeface="Arial"/>
              </a:rPr>
              <a:t>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640228" y="447182"/>
            <a:ext cx="1048757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4" dirty="0" smtClean="0">
                <a:latin typeface="Arial"/>
                <a:cs typeface="Arial"/>
              </a:rPr>
              <a:t>m</a:t>
            </a:r>
            <a:r>
              <a:rPr sz="2800" spc="0" dirty="0" smtClean="0">
                <a:latin typeface="Arial"/>
                <a:cs typeface="Arial"/>
              </a:rPr>
              <a:t>ap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708450" y="447182"/>
            <a:ext cx="612498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For</a:t>
            </a:r>
            <a:endParaRPr sz="2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42485" y="447182"/>
            <a:ext cx="1997557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t</a:t>
            </a:r>
            <a:r>
              <a:rPr sz="2800" spc="-4" dirty="0" smtClean="0">
                <a:latin typeface="Arial"/>
                <a:cs typeface="Arial"/>
              </a:rPr>
              <a:t>w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 r</a:t>
            </a:r>
            <a:r>
              <a:rPr sz="2800" spc="0" dirty="0" smtClean="0">
                <a:latin typeface="Arial"/>
                <a:cs typeface="Arial"/>
              </a:rPr>
              <a:t>easons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792980" y="1129212"/>
            <a:ext cx="353356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They w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ll 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elp y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u ca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own </a:t>
            </a:r>
            <a:r>
              <a:rPr sz="1800" spc="-9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our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62000" y="1345112"/>
            <a:ext cx="187229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They w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ll 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elp y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u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638120" y="1345112"/>
            <a:ext cx="9338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org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ze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92980" y="1403532"/>
            <a:ext cx="111284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te</a:t>
            </a:r>
            <a:r>
              <a:rPr sz="1800" spc="-9" dirty="0" smtClean="0">
                <a:latin typeface="Arial"/>
                <a:cs typeface="Arial"/>
              </a:rPr>
              <a:t>r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es!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62000" y="1619432"/>
            <a:ext cx="111151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yo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92980" y="1820092"/>
            <a:ext cx="368760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Be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ng c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nce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d on </a:t>
            </a: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hat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o </a:t>
            </a: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rite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92980" y="2094412"/>
            <a:ext cx="366227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w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ll m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ke you forg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for a wh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le 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ow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92980" y="2368732"/>
            <a:ext cx="87007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ervo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68060" y="2368732"/>
            <a:ext cx="42685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y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u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098743" y="2368732"/>
            <a:ext cx="39008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are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1320" y="3145972"/>
            <a:ext cx="103627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mi</a:t>
            </a:r>
            <a:r>
              <a:rPr sz="1800" spc="-9" dirty="0" smtClean="0"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yo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77490" y="3361872"/>
            <a:ext cx="12700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9" dirty="0" smtClean="0">
                <a:latin typeface="Arial"/>
                <a:cs typeface="Arial"/>
              </a:rPr>
              <a:t>I</a:t>
            </a:r>
            <a:r>
              <a:rPr sz="1800" b="1" spc="0" dirty="0" smtClean="0">
                <a:latin typeface="Arial"/>
                <a:cs typeface="Arial"/>
              </a:rPr>
              <a:t>s it a </a:t>
            </a:r>
            <a:r>
              <a:rPr sz="1800" b="1" spc="9" dirty="0" smtClean="0">
                <a:latin typeface="Arial"/>
                <a:cs typeface="Arial"/>
              </a:rPr>
              <a:t>g</a:t>
            </a:r>
            <a:r>
              <a:rPr sz="1800" b="1" spc="0" dirty="0" smtClean="0">
                <a:latin typeface="Arial"/>
                <a:cs typeface="Arial"/>
              </a:rPr>
              <a:t>o</a:t>
            </a:r>
            <a:r>
              <a:rPr sz="1800" b="1" spc="9" dirty="0" smtClean="0">
                <a:latin typeface="Arial"/>
                <a:cs typeface="Arial"/>
              </a:rPr>
              <a:t>o</a:t>
            </a:r>
            <a:r>
              <a:rPr sz="1800" b="1" spc="0" dirty="0" smtClean="0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51477" y="3361872"/>
            <a:ext cx="79734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9" dirty="0" smtClean="0">
                <a:latin typeface="Arial"/>
                <a:cs typeface="Arial"/>
              </a:rPr>
              <a:t>i</a:t>
            </a:r>
            <a:r>
              <a:rPr sz="1800" b="1" spc="0" dirty="0" smtClean="0">
                <a:latin typeface="Arial"/>
                <a:cs typeface="Arial"/>
              </a:rPr>
              <a:t>dea 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1320" y="3420292"/>
            <a:ext cx="110011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fami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y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41110" y="3434262"/>
            <a:ext cx="2166045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ma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y pe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t</a:t>
            </a:r>
            <a:r>
              <a:rPr sz="1800" spc="0" dirty="0" smtClean="0"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77490" y="3636192"/>
            <a:ext cx="116611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go</a:t>
            </a:r>
            <a:r>
              <a:rPr sz="1800" b="1" spc="14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abroad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48607" y="3636192"/>
            <a:ext cx="27545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27956" y="3636192"/>
            <a:ext cx="67077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st</a:t>
            </a:r>
            <a:r>
              <a:rPr sz="1800" b="1" spc="9" dirty="0" smtClean="0">
                <a:latin typeface="Arial"/>
                <a:cs typeface="Arial"/>
              </a:rPr>
              <a:t>u</a:t>
            </a:r>
            <a:r>
              <a:rPr sz="1800" b="1" spc="0" dirty="0" smtClean="0">
                <a:latin typeface="Arial"/>
                <a:cs typeface="Arial"/>
              </a:rPr>
              <a:t>dy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1320" y="3694612"/>
            <a:ext cx="74438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frie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41110" y="3708582"/>
            <a:ext cx="218985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im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rove th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ir Eng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ish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77490" y="3910512"/>
            <a:ext cx="102754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E</a:t>
            </a:r>
            <a:r>
              <a:rPr sz="1800" b="1" spc="9" dirty="0" smtClean="0">
                <a:latin typeface="Arial"/>
                <a:cs typeface="Arial"/>
              </a:rPr>
              <a:t>n</a:t>
            </a:r>
            <a:r>
              <a:rPr sz="1800" b="1" spc="0" dirty="0" smtClean="0">
                <a:latin typeface="Arial"/>
                <a:cs typeface="Arial"/>
              </a:rPr>
              <a:t>gl</a:t>
            </a:r>
            <a:r>
              <a:rPr sz="1800" b="1" spc="9" dirty="0" smtClean="0">
                <a:latin typeface="Arial"/>
                <a:cs typeface="Arial"/>
              </a:rPr>
              <a:t>i</a:t>
            </a:r>
            <a:r>
              <a:rPr sz="1800" b="1" spc="-9" dirty="0" smtClean="0">
                <a:latin typeface="Arial"/>
                <a:cs typeface="Arial"/>
              </a:rPr>
              <a:t>s</a:t>
            </a:r>
            <a:r>
              <a:rPr sz="1800" b="1" spc="9" dirty="0" smtClean="0">
                <a:latin typeface="Arial"/>
                <a:cs typeface="Arial"/>
              </a:rPr>
              <a:t>h</a:t>
            </a:r>
            <a:r>
              <a:rPr sz="1800" b="1" spc="0" dirty="0" smtClean="0">
                <a:latin typeface="Arial"/>
                <a:cs typeface="Arial"/>
              </a:rPr>
              <a:t>?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6100" y="4800782"/>
            <a:ext cx="50298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Fe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26050" y="4945562"/>
            <a:ext cx="64295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earn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70420" y="5019222"/>
            <a:ext cx="118897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For scho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l,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6100" y="5075102"/>
            <a:ext cx="65408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26050" y="5219882"/>
            <a:ext cx="83213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noth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70420" y="5293542"/>
            <a:ext cx="132761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 pe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36900" y="5306242"/>
            <a:ext cx="56645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Me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26050" y="5494202"/>
            <a:ext cx="74464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cu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ture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70420" y="5567862"/>
            <a:ext cx="107471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eed 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for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36900" y="5580562"/>
            <a:ext cx="74327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70420" y="5842182"/>
            <a:ext cx="54089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w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rk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5370" y="6098722"/>
            <a:ext cx="69507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A new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65370" y="6373042"/>
            <a:ext cx="1173921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x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er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en</a:t>
            </a:r>
            <a:r>
              <a:rPr sz="1800" spc="-9" dirty="0" smtClean="0">
                <a:latin typeface="Arial"/>
                <a:cs typeface="Arial"/>
              </a:rPr>
              <a:t>c</a:t>
            </a:r>
            <a:r>
              <a:rPr sz="1800" spc="0" dirty="0" smtClean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20140" y="6385742"/>
            <a:ext cx="2204031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Practise y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ur Eng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ish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300470" y="332740"/>
            <a:ext cx="2735579" cy="2053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85420" y="327802"/>
            <a:ext cx="375606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3.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7690" y="327802"/>
            <a:ext cx="4238193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W</a:t>
            </a:r>
            <a:r>
              <a:rPr sz="2800" spc="4" dirty="0" smtClean="0">
                <a:latin typeface="Arial"/>
                <a:cs typeface="Arial"/>
              </a:rPr>
              <a:t>r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4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of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your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es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-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y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3410" y="1126632"/>
            <a:ext cx="4877663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D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v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de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14" dirty="0" smtClean="0">
                <a:latin typeface="Arial"/>
                <a:cs typeface="Arial"/>
              </a:rPr>
              <a:t>n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o 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-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ear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pa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-4" dirty="0" smtClean="0">
                <a:latin typeface="Arial"/>
                <a:cs typeface="Arial"/>
              </a:rPr>
              <a:t>g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aph</a:t>
            </a:r>
            <a:r>
              <a:rPr sz="2800" spc="4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5420" y="1147589"/>
            <a:ext cx="31058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Wingdings"/>
                <a:cs typeface="Wingdings"/>
              </a:rPr>
              <a:t>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2140" y="1835292"/>
            <a:ext cx="4489602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.I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odu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on.</a:t>
            </a:r>
            <a:r>
              <a:rPr sz="2800" spc="-264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Gene</a:t>
            </a:r>
            <a:r>
              <a:rPr sz="1400" spc="4" dirty="0" smtClean="0">
                <a:latin typeface="Arial"/>
                <a:cs typeface="Arial"/>
              </a:rPr>
              <a:t>r</a:t>
            </a:r>
            <a:r>
              <a:rPr sz="1400" spc="0" dirty="0" smtClean="0">
                <a:latin typeface="Arial"/>
                <a:cs typeface="Arial"/>
              </a:rPr>
              <a:t>al </a:t>
            </a:r>
            <a:r>
              <a:rPr sz="1400" spc="9" dirty="0" smtClean="0">
                <a:latin typeface="Arial"/>
                <a:cs typeface="Arial"/>
              </a:rPr>
              <a:t>f</a:t>
            </a:r>
            <a:r>
              <a:rPr sz="1400" spc="0" dirty="0" smtClean="0">
                <a:latin typeface="Arial"/>
                <a:cs typeface="Arial"/>
              </a:rPr>
              <a:t>a</a:t>
            </a:r>
            <a:r>
              <a:rPr sz="1400" spc="9" dirty="0" smtClean="0">
                <a:latin typeface="Arial"/>
                <a:cs typeface="Arial"/>
              </a:rPr>
              <a:t>c</a:t>
            </a:r>
            <a:r>
              <a:rPr sz="1400" spc="0" dirty="0" smtClean="0">
                <a:latin typeface="Arial"/>
                <a:cs typeface="Arial"/>
              </a:rPr>
              <a:t>ts</a:t>
            </a:r>
            <a:r>
              <a:rPr sz="1400" spc="19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about</a:t>
            </a:r>
            <a:r>
              <a:rPr sz="1400" spc="14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t</a:t>
            </a:r>
            <a:r>
              <a:rPr sz="1400" spc="9" dirty="0" smtClean="0">
                <a:latin typeface="Arial"/>
                <a:cs typeface="Arial"/>
              </a:rPr>
              <a:t>h</a:t>
            </a:r>
            <a:r>
              <a:rPr sz="1400" spc="0" dirty="0" smtClean="0">
                <a:latin typeface="Arial"/>
                <a:cs typeface="Arial"/>
              </a:rPr>
              <a:t>e</a:t>
            </a:r>
            <a:r>
              <a:rPr sz="1400" spc="4" dirty="0" smtClean="0">
                <a:latin typeface="Arial"/>
                <a:cs typeface="Arial"/>
              </a:rPr>
              <a:t> </a:t>
            </a:r>
            <a:r>
              <a:rPr sz="1400" spc="9" dirty="0" smtClean="0">
                <a:latin typeface="Arial"/>
                <a:cs typeface="Arial"/>
              </a:rPr>
              <a:t>t</a:t>
            </a:r>
            <a:r>
              <a:rPr sz="1400" spc="0" dirty="0" smtClean="0">
                <a:latin typeface="Arial"/>
                <a:cs typeface="Arial"/>
              </a:rPr>
              <a:t>opic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8960" y="2195972"/>
            <a:ext cx="4112107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.</a:t>
            </a:r>
            <a:r>
              <a:rPr sz="2800" spc="-9" dirty="0" smtClean="0">
                <a:latin typeface="Arial"/>
                <a:cs typeface="Arial"/>
              </a:rPr>
              <a:t>B</a:t>
            </a:r>
            <a:r>
              <a:rPr sz="2800" spc="0" dirty="0" smtClean="0">
                <a:latin typeface="Arial"/>
                <a:cs typeface="Arial"/>
              </a:rPr>
              <a:t>od</a:t>
            </a:r>
            <a:r>
              <a:rPr sz="2800" spc="9" dirty="0" smtClean="0">
                <a:latin typeface="Arial"/>
                <a:cs typeface="Arial"/>
              </a:rPr>
              <a:t>y</a:t>
            </a:r>
            <a:r>
              <a:rPr sz="2800" spc="0" dirty="0" smtClean="0">
                <a:latin typeface="Arial"/>
                <a:cs typeface="Arial"/>
              </a:rPr>
              <a:t>.</a:t>
            </a:r>
            <a:r>
              <a:rPr sz="2800" spc="-334" dirty="0" smtClean="0">
                <a:latin typeface="Arial"/>
                <a:cs typeface="Arial"/>
              </a:rPr>
              <a:t> </a:t>
            </a:r>
            <a:r>
              <a:rPr sz="1400" spc="4" dirty="0" smtClean="0">
                <a:latin typeface="Arial"/>
                <a:cs typeface="Arial"/>
              </a:rPr>
              <a:t>M</a:t>
            </a:r>
            <a:r>
              <a:rPr sz="1400" spc="0" dirty="0" smtClean="0">
                <a:latin typeface="Arial"/>
                <a:cs typeface="Arial"/>
              </a:rPr>
              <a:t>ain</a:t>
            </a:r>
            <a:r>
              <a:rPr sz="1400" spc="4" dirty="0" smtClean="0">
                <a:latin typeface="Arial"/>
                <a:cs typeface="Arial"/>
              </a:rPr>
              <a:t> </a:t>
            </a:r>
            <a:r>
              <a:rPr sz="1400" spc="9" dirty="0" smtClean="0">
                <a:latin typeface="Arial"/>
                <a:cs typeface="Arial"/>
              </a:rPr>
              <a:t>i</a:t>
            </a:r>
            <a:r>
              <a:rPr sz="1400" spc="0" dirty="0" smtClean="0">
                <a:latin typeface="Arial"/>
                <a:cs typeface="Arial"/>
              </a:rPr>
              <a:t>d</a:t>
            </a:r>
            <a:r>
              <a:rPr sz="1400" spc="-9" dirty="0" smtClean="0">
                <a:latin typeface="Arial"/>
                <a:cs typeface="Arial"/>
              </a:rPr>
              <a:t>e</a:t>
            </a:r>
            <a:r>
              <a:rPr sz="1400" spc="0" dirty="0" smtClean="0">
                <a:latin typeface="Arial"/>
                <a:cs typeface="Arial"/>
              </a:rPr>
              <a:t>as</a:t>
            </a:r>
            <a:r>
              <a:rPr sz="1400" spc="19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gi</a:t>
            </a:r>
            <a:r>
              <a:rPr sz="1400" spc="9" dirty="0" smtClean="0">
                <a:latin typeface="Arial"/>
                <a:cs typeface="Arial"/>
              </a:rPr>
              <a:t>v</a:t>
            </a:r>
            <a:r>
              <a:rPr sz="1400" spc="0" dirty="0" smtClean="0">
                <a:latin typeface="Arial"/>
                <a:cs typeface="Arial"/>
              </a:rPr>
              <a:t>ing</a:t>
            </a:r>
            <a:r>
              <a:rPr sz="1400" spc="14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detai</a:t>
            </a:r>
            <a:r>
              <a:rPr sz="1400" spc="9" dirty="0" smtClean="0">
                <a:latin typeface="Arial"/>
                <a:cs typeface="Arial"/>
              </a:rPr>
              <a:t>l</a:t>
            </a:r>
            <a:r>
              <a:rPr sz="1400" spc="0" dirty="0" smtClean="0">
                <a:latin typeface="Arial"/>
                <a:cs typeface="Arial"/>
              </a:rPr>
              <a:t>s</a:t>
            </a:r>
            <a:r>
              <a:rPr sz="1400" spc="14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or</a:t>
            </a:r>
            <a:r>
              <a:rPr sz="1400" spc="14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exa</a:t>
            </a:r>
            <a:r>
              <a:rPr sz="1400" spc="4" dirty="0" smtClean="0">
                <a:latin typeface="Arial"/>
                <a:cs typeface="Arial"/>
              </a:rPr>
              <a:t>m</a:t>
            </a:r>
            <a:r>
              <a:rPr sz="1400" spc="0" dirty="0" smtClean="0">
                <a:latin typeface="Arial"/>
                <a:cs typeface="Arial"/>
              </a:rPr>
              <a:t>ples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8960" y="2556652"/>
            <a:ext cx="5755514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.</a:t>
            </a:r>
            <a:r>
              <a:rPr sz="2800" spc="-4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onc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us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14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n.</a:t>
            </a:r>
            <a:r>
              <a:rPr sz="2800" spc="-519" dirty="0" smtClean="0">
                <a:latin typeface="Arial"/>
                <a:cs typeface="Arial"/>
              </a:rPr>
              <a:t> </a:t>
            </a:r>
            <a:r>
              <a:rPr sz="900" spc="0" dirty="0" smtClean="0">
                <a:latin typeface="Arial"/>
                <a:cs typeface="Arial"/>
              </a:rPr>
              <a:t>A</a:t>
            </a:r>
            <a:r>
              <a:rPr sz="900" spc="149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con</a:t>
            </a:r>
            <a:r>
              <a:rPr sz="1400" spc="9" dirty="0" smtClean="0">
                <a:latin typeface="Arial"/>
                <a:cs typeface="Arial"/>
              </a:rPr>
              <a:t>c</a:t>
            </a:r>
            <a:r>
              <a:rPr sz="1400" spc="0" dirty="0" smtClean="0">
                <a:latin typeface="Arial"/>
                <a:cs typeface="Arial"/>
              </a:rPr>
              <a:t>lu</a:t>
            </a:r>
            <a:r>
              <a:rPr sz="1400" spc="9" dirty="0" smtClean="0">
                <a:latin typeface="Arial"/>
                <a:cs typeface="Arial"/>
              </a:rPr>
              <a:t>s</a:t>
            </a:r>
            <a:r>
              <a:rPr sz="1400" spc="0" dirty="0" smtClean="0">
                <a:latin typeface="Arial"/>
                <a:cs typeface="Arial"/>
              </a:rPr>
              <a:t>ion</a:t>
            </a:r>
            <a:r>
              <a:rPr sz="1400" spc="14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about</a:t>
            </a:r>
            <a:r>
              <a:rPr sz="1400" spc="14" dirty="0" smtClean="0">
                <a:latin typeface="Arial"/>
                <a:cs typeface="Arial"/>
              </a:rPr>
              <a:t> </a:t>
            </a:r>
            <a:r>
              <a:rPr sz="1400" spc="9" dirty="0" smtClean="0">
                <a:latin typeface="Arial"/>
                <a:cs typeface="Arial"/>
              </a:rPr>
              <a:t>w</a:t>
            </a:r>
            <a:r>
              <a:rPr sz="1400" spc="0" dirty="0" smtClean="0">
                <a:latin typeface="Arial"/>
                <a:cs typeface="Arial"/>
              </a:rPr>
              <a:t>hat</a:t>
            </a:r>
            <a:r>
              <a:rPr sz="1400" spc="14" dirty="0" smtClean="0">
                <a:latin typeface="Arial"/>
                <a:cs typeface="Arial"/>
              </a:rPr>
              <a:t> </a:t>
            </a:r>
            <a:r>
              <a:rPr sz="1400" spc="9" dirty="0" smtClean="0">
                <a:latin typeface="Arial"/>
                <a:cs typeface="Arial"/>
              </a:rPr>
              <a:t>y</a:t>
            </a:r>
            <a:r>
              <a:rPr sz="1400" spc="0" dirty="0" smtClean="0">
                <a:latin typeface="Arial"/>
                <a:cs typeface="Arial"/>
              </a:rPr>
              <a:t>ou</a:t>
            </a:r>
            <a:r>
              <a:rPr sz="1400" spc="14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have</a:t>
            </a:r>
            <a:r>
              <a:rPr sz="1400" spc="14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been</a:t>
            </a:r>
            <a:r>
              <a:rPr sz="1400" spc="14" dirty="0" smtClean="0">
                <a:latin typeface="Arial"/>
                <a:cs typeface="Arial"/>
              </a:rPr>
              <a:t> </a:t>
            </a:r>
            <a:r>
              <a:rPr sz="1400" spc="9" dirty="0" smtClean="0">
                <a:latin typeface="Arial"/>
                <a:cs typeface="Arial"/>
              </a:rPr>
              <a:t>w</a:t>
            </a:r>
            <a:r>
              <a:rPr sz="1400" spc="-4" dirty="0" smtClean="0">
                <a:latin typeface="Arial"/>
                <a:cs typeface="Arial"/>
              </a:rPr>
              <a:t>r</a:t>
            </a:r>
            <a:r>
              <a:rPr sz="1400" spc="9" dirty="0" smtClean="0">
                <a:latin typeface="Arial"/>
                <a:cs typeface="Arial"/>
              </a:rPr>
              <a:t>i</a:t>
            </a:r>
            <a:r>
              <a:rPr sz="1400" spc="0" dirty="0" smtClean="0">
                <a:latin typeface="Arial"/>
                <a:cs typeface="Arial"/>
              </a:rPr>
              <a:t>ting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5420" y="3091454"/>
            <a:ext cx="358115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Wingdings"/>
                <a:cs typeface="Wingdings"/>
              </a:rPr>
              <a:t></a:t>
            </a:r>
            <a:endParaRPr sz="28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8320" y="3093862"/>
            <a:ext cx="7882791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P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ent 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your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deas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c</a:t>
            </a:r>
            <a:r>
              <a:rPr sz="2800" spc="-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ea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-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y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depend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ng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on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he</a:t>
            </a:r>
            <a:r>
              <a:rPr sz="2800" spc="9" dirty="0" smtClean="0">
                <a:latin typeface="Arial"/>
                <a:cs typeface="Arial"/>
              </a:rPr>
              <a:t> k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8320" y="3410092"/>
            <a:ext cx="7864604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of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es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ay </a:t>
            </a:r>
            <a:r>
              <a:rPr sz="2800" spc="9" dirty="0" smtClean="0">
                <a:latin typeface="Arial"/>
                <a:cs typeface="Arial"/>
              </a:rPr>
              <a:t>(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-4" dirty="0" smtClean="0">
                <a:latin typeface="Arial"/>
                <a:cs typeface="Arial"/>
              </a:rPr>
              <a:t>a</a:t>
            </a:r>
            <a:r>
              <a:rPr sz="2800" spc="9" dirty="0" smtClean="0">
                <a:latin typeface="Arial"/>
                <a:cs typeface="Arial"/>
              </a:rPr>
              <a:t>rr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9" dirty="0" smtClean="0">
                <a:latin typeface="Arial"/>
                <a:cs typeface="Arial"/>
              </a:rPr>
              <a:t>v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4" dirty="0" smtClean="0">
                <a:latin typeface="Arial"/>
                <a:cs typeface="Arial"/>
              </a:rPr>
              <a:t>,</a:t>
            </a:r>
            <a:r>
              <a:rPr sz="2800" spc="-4" dirty="0" smtClean="0">
                <a:latin typeface="Arial"/>
                <a:cs typeface="Arial"/>
              </a:rPr>
              <a:t>o</a:t>
            </a:r>
            <a:r>
              <a:rPr sz="2800" spc="14" dirty="0" smtClean="0">
                <a:latin typeface="Arial"/>
                <a:cs typeface="Arial"/>
              </a:rPr>
              <a:t>p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on,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or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and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aga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c…)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420" y="4219214"/>
            <a:ext cx="7176435" cy="3821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70"/>
              </a:lnSpc>
              <a:spcBef>
                <a:spcPts val="148"/>
              </a:spcBef>
            </a:pPr>
            <a:r>
              <a:rPr sz="2800" spc="0" dirty="0" smtClean="0">
                <a:latin typeface="Wingdings"/>
                <a:cs typeface="Wingdings"/>
              </a:rPr>
              <a:t></a:t>
            </a:r>
            <a:r>
              <a:rPr sz="2800" spc="-200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Leave</a:t>
            </a:r>
            <a:r>
              <a:rPr sz="2800" spc="9" dirty="0" smtClean="0">
                <a:latin typeface="Arial"/>
                <a:cs typeface="Arial"/>
              </a:rPr>
              <a:t> s</a:t>
            </a:r>
            <a:r>
              <a:rPr sz="2800" spc="-4" dirty="0" smtClean="0">
                <a:latin typeface="Arial"/>
                <a:cs typeface="Arial"/>
              </a:rPr>
              <a:t>p</a:t>
            </a:r>
            <a:r>
              <a:rPr sz="2800" spc="1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ce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be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-4" dirty="0" smtClean="0">
                <a:latin typeface="Arial"/>
                <a:cs typeface="Arial"/>
              </a:rPr>
              <a:t>w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-4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1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li</a:t>
            </a:r>
            <a:r>
              <a:rPr sz="2800" spc="0" dirty="0" smtClean="0">
                <a:latin typeface="Arial"/>
                <a:cs typeface="Arial"/>
              </a:rPr>
              <a:t>nes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or add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ons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or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8320" y="4537852"/>
            <a:ext cx="182118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co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ons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5420" y="5345704"/>
            <a:ext cx="5670657" cy="383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0"/>
              </a:lnSpc>
              <a:spcBef>
                <a:spcPts val="149"/>
              </a:spcBef>
            </a:pPr>
            <a:r>
              <a:rPr sz="2800" spc="0" dirty="0" smtClean="0">
                <a:latin typeface="Wingdings"/>
                <a:cs typeface="Wingdings"/>
              </a:rPr>
              <a:t></a:t>
            </a:r>
            <a:r>
              <a:rPr sz="2800" spc="-200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Arial"/>
                <a:cs typeface="Arial"/>
              </a:rPr>
              <a:t>U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conne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-4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-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1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li</a:t>
            </a:r>
            <a:r>
              <a:rPr sz="2800" spc="0" dirty="0" smtClean="0">
                <a:latin typeface="Arial"/>
                <a:cs typeface="Arial"/>
              </a:rPr>
              <a:t>nk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your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deas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443980" y="2203450"/>
            <a:ext cx="2170429" cy="16281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01320" y="543702"/>
            <a:ext cx="3049718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4.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9" dirty="0" smtClean="0">
                <a:latin typeface="Arial"/>
                <a:cs typeface="Arial"/>
              </a:rPr>
              <a:t>P</a:t>
            </a:r>
            <a:r>
              <a:rPr sz="2800" spc="0" dirty="0" smtClean="0">
                <a:latin typeface="Arial"/>
                <a:cs typeface="Arial"/>
              </a:rPr>
              <a:t>ay a</a:t>
            </a:r>
            <a:r>
              <a:rPr sz="2800" spc="4" dirty="0" smtClean="0">
                <a:latin typeface="Arial"/>
                <a:cs typeface="Arial"/>
              </a:rPr>
              <a:t>tt</a:t>
            </a:r>
            <a:r>
              <a:rPr sz="2800" spc="0" dirty="0" smtClean="0">
                <a:latin typeface="Arial"/>
                <a:cs typeface="Arial"/>
              </a:rPr>
              <a:t>en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on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o: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1320" y="1026434"/>
            <a:ext cx="241433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Wingdings"/>
                <a:cs typeface="Wingdings"/>
              </a:rPr>
              <a:t></a:t>
            </a:r>
            <a:endParaRPr sz="2800">
              <a:latin typeface="Wingdings"/>
              <a:cs typeface="Wingding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4220" y="1028842"/>
            <a:ext cx="1992636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b="1" spc="0" dirty="0" smtClean="0">
                <a:latin typeface="Arial"/>
                <a:cs typeface="Arial"/>
              </a:rPr>
              <a:t>W</a:t>
            </a:r>
            <a:r>
              <a:rPr sz="2800" b="1" spc="-14" dirty="0" smtClean="0">
                <a:latin typeface="Arial"/>
                <a:cs typeface="Arial"/>
              </a:rPr>
              <a:t>o</a:t>
            </a:r>
            <a:r>
              <a:rPr sz="2800" b="1" spc="9" dirty="0" smtClean="0">
                <a:latin typeface="Arial"/>
                <a:cs typeface="Arial"/>
              </a:rPr>
              <a:t>r</a:t>
            </a:r>
            <a:r>
              <a:rPr sz="2800" b="1" spc="0" dirty="0" smtClean="0">
                <a:latin typeface="Arial"/>
                <a:cs typeface="Arial"/>
              </a:rPr>
              <a:t>d </a:t>
            </a:r>
            <a:r>
              <a:rPr sz="2800" b="1" spc="-9" dirty="0" smtClean="0">
                <a:latin typeface="Arial"/>
                <a:cs typeface="Arial"/>
              </a:rPr>
              <a:t>o</a:t>
            </a:r>
            <a:r>
              <a:rPr sz="2800" b="1" spc="0" dirty="0" smtClean="0">
                <a:latin typeface="Arial"/>
                <a:cs typeface="Arial"/>
              </a:rPr>
              <a:t>rder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7560" y="1513982"/>
            <a:ext cx="4949447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Wo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der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ve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y </a:t>
            </a:r>
            <a:r>
              <a:rPr sz="2800" spc="-4" dirty="0" smtClean="0">
                <a:latin typeface="Arial"/>
                <a:cs typeface="Arial"/>
              </a:rPr>
              <a:t>im</a:t>
            </a:r>
            <a:r>
              <a:rPr sz="2800" spc="0" dirty="0" smtClean="0">
                <a:latin typeface="Arial"/>
                <a:cs typeface="Arial"/>
              </a:rPr>
              <a:t>po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ant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7781" y="1513982"/>
            <a:ext cx="1345683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ng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14" dirty="0" smtClean="0">
                <a:latin typeface="Arial"/>
                <a:cs typeface="Arial"/>
              </a:rPr>
              <a:t>h</a:t>
            </a:r>
            <a:r>
              <a:rPr sz="2800" spc="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7560" y="1997852"/>
            <a:ext cx="3028737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u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ual 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der 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s: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2860" y="2482992"/>
            <a:ext cx="4196588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ub</a:t>
            </a:r>
            <a:r>
              <a:rPr sz="2800" spc="9" dirty="0" smtClean="0">
                <a:latin typeface="Arial"/>
                <a:cs typeface="Arial"/>
              </a:rPr>
              <a:t>j</a:t>
            </a:r>
            <a:r>
              <a:rPr sz="2800" spc="-4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+ ve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b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+ add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ons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90293" y="2968132"/>
            <a:ext cx="2711147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“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 a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14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y day”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1320" y="3450864"/>
            <a:ext cx="241433" cy="380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Wingdings"/>
                <a:cs typeface="Wingdings"/>
              </a:rPr>
              <a:t></a:t>
            </a:r>
            <a:endParaRPr sz="28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4220" y="3453272"/>
            <a:ext cx="4365500" cy="380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b="1" spc="-9" dirty="0" smtClean="0">
                <a:latin typeface="Arial"/>
                <a:cs typeface="Arial"/>
              </a:rPr>
              <a:t>Su</a:t>
            </a:r>
            <a:r>
              <a:rPr sz="2800" b="1" spc="0" dirty="0" smtClean="0">
                <a:latin typeface="Arial"/>
                <a:cs typeface="Arial"/>
              </a:rPr>
              <a:t>b</a:t>
            </a:r>
            <a:r>
              <a:rPr sz="2800" b="1" spc="4" dirty="0" smtClean="0">
                <a:latin typeface="Arial"/>
                <a:cs typeface="Arial"/>
              </a:rPr>
              <a:t>j</a:t>
            </a:r>
            <a:r>
              <a:rPr sz="2800" b="1" spc="0" dirty="0" smtClean="0">
                <a:latin typeface="Arial"/>
                <a:cs typeface="Arial"/>
              </a:rPr>
              <a:t>ect -</a:t>
            </a:r>
            <a:r>
              <a:rPr sz="2800" b="1" spc="14" dirty="0" smtClean="0">
                <a:latin typeface="Arial"/>
                <a:cs typeface="Arial"/>
              </a:rPr>
              <a:t> </a:t>
            </a:r>
            <a:r>
              <a:rPr sz="2800" b="1" spc="-9" dirty="0" smtClean="0">
                <a:latin typeface="Arial"/>
                <a:cs typeface="Arial"/>
              </a:rPr>
              <a:t>V</a:t>
            </a:r>
            <a:r>
              <a:rPr sz="2800" b="1" spc="0" dirty="0" smtClean="0">
                <a:latin typeface="Arial"/>
                <a:cs typeface="Arial"/>
              </a:rPr>
              <a:t>erb agreem</a:t>
            </a:r>
            <a:r>
              <a:rPr sz="2800" b="1" spc="-4" dirty="0" smtClean="0">
                <a:latin typeface="Arial"/>
                <a:cs typeface="Arial"/>
              </a:rPr>
              <a:t>e</a:t>
            </a:r>
            <a:r>
              <a:rPr sz="2800" b="1" spc="0" dirty="0" smtClean="0">
                <a:latin typeface="Arial"/>
                <a:cs typeface="Arial"/>
              </a:rPr>
              <a:t>nt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7560" y="3938412"/>
            <a:ext cx="6694376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A 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ngu</a:t>
            </a:r>
            <a:r>
              <a:rPr sz="2800" spc="-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ar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sub</a:t>
            </a:r>
            <a:r>
              <a:rPr sz="2800" spc="9" dirty="0" smtClean="0">
                <a:latin typeface="Arial"/>
                <a:cs typeface="Arial"/>
              </a:rPr>
              <a:t>j</a:t>
            </a:r>
            <a:r>
              <a:rPr sz="2800" spc="0" dirty="0" smtClean="0">
                <a:latin typeface="Arial"/>
                <a:cs typeface="Arial"/>
              </a:rPr>
              <a:t>ect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has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 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ngu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ar </a:t>
            </a:r>
            <a:r>
              <a:rPr sz="2800" spc="9" dirty="0" smtClean="0">
                <a:latin typeface="Arial"/>
                <a:cs typeface="Arial"/>
              </a:rPr>
              <a:t>v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b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7560" y="4423552"/>
            <a:ext cx="6417605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-4" dirty="0" smtClean="0">
                <a:latin typeface="Arial"/>
                <a:cs typeface="Arial"/>
              </a:rPr>
              <a:t>l</a:t>
            </a:r>
            <a:r>
              <a:rPr sz="2800" spc="14" dirty="0" smtClean="0">
                <a:latin typeface="Arial"/>
                <a:cs typeface="Arial"/>
              </a:rPr>
              <a:t>u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al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sub</a:t>
            </a:r>
            <a:r>
              <a:rPr sz="2800" spc="-4" dirty="0" smtClean="0">
                <a:latin typeface="Arial"/>
                <a:cs typeface="Arial"/>
              </a:rPr>
              <a:t>j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s go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wi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ve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b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1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p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u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-4" dirty="0" smtClean="0">
                <a:latin typeface="Arial"/>
                <a:cs typeface="Arial"/>
              </a:rPr>
              <a:t>a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95806" y="4907422"/>
            <a:ext cx="3662885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“P</a:t>
            </a:r>
            <a:r>
              <a:rPr sz="2800" spc="14" dirty="0" smtClean="0">
                <a:latin typeface="Arial"/>
                <a:cs typeface="Arial"/>
              </a:rPr>
              <a:t>e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-4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-4" dirty="0" smtClean="0">
                <a:latin typeface="Arial"/>
                <a:cs typeface="Arial"/>
              </a:rPr>
              <a:t>a</a:t>
            </a:r>
            <a:r>
              <a:rPr sz="2800" spc="9" dirty="0" smtClean="0">
                <a:latin typeface="Arial"/>
                <a:cs typeface="Arial"/>
              </a:rPr>
              <a:t>y</a:t>
            </a:r>
            <a:r>
              <a:rPr sz="2800" spc="0" dirty="0" smtClean="0">
                <a:latin typeface="Arial"/>
                <a:cs typeface="Arial"/>
              </a:rPr>
              <a:t>s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ano”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95806" y="5392562"/>
            <a:ext cx="5126535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“</a:t>
            </a:r>
            <a:r>
              <a:rPr sz="2800" spc="0" dirty="0" smtClean="0">
                <a:latin typeface="Arial"/>
                <a:cs typeface="Arial"/>
              </a:rPr>
              <a:t>The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uden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w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9" dirty="0" smtClean="0">
                <a:latin typeface="Arial"/>
                <a:cs typeface="Arial"/>
              </a:rPr>
              <a:t>k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ng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ha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d”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029710" y="5298440"/>
            <a:ext cx="74929" cy="74929"/>
          </a:xfrm>
          <a:custGeom>
            <a:avLst/>
            <a:gdLst/>
            <a:ahLst/>
            <a:cxnLst/>
            <a:rect l="l" t="t" r="r" b="b"/>
            <a:pathLst>
              <a:path w="74929" h="74929">
                <a:moveTo>
                  <a:pt x="38100" y="74930"/>
                </a:moveTo>
                <a:lnTo>
                  <a:pt x="74929" y="0"/>
                </a:lnTo>
                <a:lnTo>
                  <a:pt x="0" y="0"/>
                </a:lnTo>
                <a:lnTo>
                  <a:pt x="38100" y="749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067175" y="5013960"/>
            <a:ext cx="0" cy="29971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719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067810" y="6021070"/>
            <a:ext cx="0" cy="505460"/>
          </a:xfrm>
          <a:custGeom>
            <a:avLst/>
            <a:gdLst/>
            <a:ahLst/>
            <a:cxnLst/>
            <a:rect l="l" t="t" r="r" b="b"/>
            <a:pathLst>
              <a:path h="505459">
                <a:moveTo>
                  <a:pt x="0" y="0"/>
                </a:moveTo>
                <a:lnTo>
                  <a:pt x="0" y="50545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88280" y="6487160"/>
            <a:ext cx="76200" cy="74929"/>
          </a:xfrm>
          <a:custGeom>
            <a:avLst/>
            <a:gdLst/>
            <a:ahLst/>
            <a:cxnLst/>
            <a:rect l="l" t="t" r="r" b="b"/>
            <a:pathLst>
              <a:path w="76200" h="74930">
                <a:moveTo>
                  <a:pt x="76200" y="38099"/>
                </a:moveTo>
                <a:lnTo>
                  <a:pt x="0" y="0"/>
                </a:lnTo>
                <a:lnTo>
                  <a:pt x="0" y="74929"/>
                </a:lnTo>
                <a:lnTo>
                  <a:pt x="76200" y="38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067810" y="6524625"/>
            <a:ext cx="1235710" cy="0"/>
          </a:xfrm>
          <a:custGeom>
            <a:avLst/>
            <a:gdLst/>
            <a:ahLst/>
            <a:cxnLst/>
            <a:rect l="l" t="t" r="r" b="b"/>
            <a:pathLst>
              <a:path w="1235710">
                <a:moveTo>
                  <a:pt x="0" y="0"/>
                </a:moveTo>
                <a:lnTo>
                  <a:pt x="1235710" y="0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292090" y="2348229"/>
            <a:ext cx="2236469" cy="1526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72440" y="468904"/>
            <a:ext cx="2004119" cy="383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0"/>
              </a:lnSpc>
              <a:spcBef>
                <a:spcPts val="149"/>
              </a:spcBef>
            </a:pPr>
            <a:r>
              <a:rPr sz="2800" spc="0" dirty="0" smtClean="0">
                <a:latin typeface="Wingdings"/>
                <a:cs typeface="Wingdings"/>
              </a:rPr>
              <a:t>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19" dirty="0" smtClean="0">
                <a:latin typeface="Times New Roman"/>
                <a:cs typeface="Times New Roman"/>
              </a:rPr>
              <a:t> </a:t>
            </a:r>
            <a:r>
              <a:rPr sz="2800" b="1" spc="-4" dirty="0" smtClean="0">
                <a:latin typeface="Arial"/>
                <a:cs typeface="Arial"/>
              </a:rPr>
              <a:t>A</a:t>
            </a:r>
            <a:r>
              <a:rPr sz="2800" b="1" spc="-9" dirty="0" smtClean="0">
                <a:latin typeface="Arial"/>
                <a:cs typeface="Arial"/>
              </a:rPr>
              <a:t>d</a:t>
            </a:r>
            <a:r>
              <a:rPr sz="2800" b="1" spc="4" dirty="0" smtClean="0">
                <a:latin typeface="Arial"/>
                <a:cs typeface="Arial"/>
              </a:rPr>
              <a:t>j</a:t>
            </a:r>
            <a:r>
              <a:rPr sz="2800" b="1" spc="0" dirty="0" smtClean="0">
                <a:latin typeface="Arial"/>
                <a:cs typeface="Arial"/>
              </a:rPr>
              <a:t>e</a:t>
            </a:r>
            <a:r>
              <a:rPr sz="2800" b="1" spc="9" dirty="0" smtClean="0">
                <a:latin typeface="Arial"/>
                <a:cs typeface="Arial"/>
              </a:rPr>
              <a:t>t</a:t>
            </a:r>
            <a:r>
              <a:rPr sz="2800" b="1" spc="4" dirty="0" smtClean="0">
                <a:latin typeface="Arial"/>
                <a:cs typeface="Arial"/>
              </a:rPr>
              <a:t>i</a:t>
            </a:r>
            <a:r>
              <a:rPr sz="2800" b="1" spc="0" dirty="0" smtClean="0">
                <a:latin typeface="Arial"/>
                <a:cs typeface="Arial"/>
              </a:rPr>
              <a:t>ves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9620" y="876442"/>
            <a:ext cx="6594754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9" dirty="0" smtClean="0">
                <a:latin typeface="Arial"/>
                <a:cs typeface="Arial"/>
              </a:rPr>
              <a:t>j</a:t>
            </a:r>
            <a:r>
              <a:rPr sz="2800" spc="0" dirty="0" smtClean="0">
                <a:latin typeface="Arial"/>
                <a:cs typeface="Arial"/>
              </a:rPr>
              <a:t>ec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ves 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-4" dirty="0" smtClean="0">
                <a:latin typeface="Arial"/>
                <a:cs typeface="Arial"/>
              </a:rPr>
              <a:t>m</a:t>
            </a:r>
            <a:r>
              <a:rPr sz="2800" spc="0" dirty="0" smtClean="0">
                <a:latin typeface="Arial"/>
                <a:cs typeface="Arial"/>
              </a:rPr>
              <a:t>e b</a:t>
            </a:r>
            <a:r>
              <a:rPr sz="2800" spc="14" dirty="0" smtClean="0">
                <a:latin typeface="Arial"/>
                <a:cs typeface="Arial"/>
              </a:rPr>
              <a:t>e</a:t>
            </a:r>
            <a:r>
              <a:rPr sz="2800" spc="-9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noun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and</a:t>
            </a:r>
            <a:r>
              <a:rPr sz="2800" spc="9" dirty="0" smtClean="0">
                <a:latin typeface="Arial"/>
                <a:cs typeface="Arial"/>
              </a:rPr>
              <a:t> i</a:t>
            </a:r>
            <a:r>
              <a:rPr sz="2800" spc="0" dirty="0" smtClean="0">
                <a:latin typeface="Arial"/>
                <a:cs typeface="Arial"/>
              </a:rPr>
              <a:t>t 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84846" y="876442"/>
            <a:ext cx="573789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9620" y="1281572"/>
            <a:ext cx="6356858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-9" dirty="0" smtClean="0">
                <a:latin typeface="Arial"/>
                <a:cs typeface="Arial"/>
              </a:rPr>
              <a:t>m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f</a:t>
            </a:r>
            <a:r>
              <a:rPr sz="2800" spc="-4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m </a:t>
            </a:r>
            <a:r>
              <a:rPr sz="2800" spc="4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or 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ngu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ar and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u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al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nouns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6926" y="1687972"/>
            <a:ext cx="3089353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“ an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easy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exe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c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e”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76394" y="1687972"/>
            <a:ext cx="177537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/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74819" y="1687972"/>
            <a:ext cx="94996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9" dirty="0" smtClean="0">
                <a:latin typeface="Arial"/>
                <a:cs typeface="Arial"/>
              </a:rPr>
              <a:t>“</a:t>
            </a:r>
            <a:r>
              <a:rPr sz="2800" spc="0" dirty="0" smtClean="0">
                <a:latin typeface="Arial"/>
                <a:cs typeface="Arial"/>
              </a:rPr>
              <a:t>easy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46674" y="1687972"/>
            <a:ext cx="1583639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exe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c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440" y="3712484"/>
            <a:ext cx="2828565" cy="3821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70"/>
              </a:lnSpc>
              <a:spcBef>
                <a:spcPts val="148"/>
              </a:spcBef>
            </a:pPr>
            <a:r>
              <a:rPr sz="2800" spc="0" dirty="0" smtClean="0">
                <a:latin typeface="Wingdings"/>
                <a:cs typeface="Wingdings"/>
              </a:rPr>
              <a:t>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19" dirty="0" smtClean="0">
                <a:latin typeface="Times New Roman"/>
                <a:cs typeface="Times New Roman"/>
              </a:rPr>
              <a:t> </a:t>
            </a:r>
            <a:r>
              <a:rPr sz="2800" b="1" spc="-9" dirty="0" smtClean="0">
                <a:latin typeface="Arial"/>
                <a:cs typeface="Arial"/>
              </a:rPr>
              <a:t>L</a:t>
            </a:r>
            <a:r>
              <a:rPr sz="2800" b="1" spc="4" dirty="0" smtClean="0">
                <a:latin typeface="Arial"/>
                <a:cs typeface="Arial"/>
              </a:rPr>
              <a:t>i</a:t>
            </a:r>
            <a:r>
              <a:rPr sz="2800" b="1" spc="0" dirty="0" smtClean="0">
                <a:latin typeface="Arial"/>
                <a:cs typeface="Arial"/>
              </a:rPr>
              <a:t>nk</a:t>
            </a:r>
            <a:r>
              <a:rPr sz="2800" b="1" spc="4" dirty="0" smtClean="0">
                <a:latin typeface="Arial"/>
                <a:cs typeface="Arial"/>
              </a:rPr>
              <a:t>i</a:t>
            </a:r>
            <a:r>
              <a:rPr sz="2800" b="1" spc="-9" dirty="0" smtClean="0">
                <a:latin typeface="Arial"/>
                <a:cs typeface="Arial"/>
              </a:rPr>
              <a:t>n</a:t>
            </a:r>
            <a:r>
              <a:rPr sz="2800" b="1" spc="0" dirty="0" smtClean="0">
                <a:latin typeface="Arial"/>
                <a:cs typeface="Arial"/>
              </a:rPr>
              <a:t>g </a:t>
            </a:r>
            <a:r>
              <a:rPr sz="2800" b="1" spc="4" dirty="0" smtClean="0">
                <a:latin typeface="Arial"/>
                <a:cs typeface="Arial"/>
              </a:rPr>
              <a:t>w</a:t>
            </a:r>
            <a:r>
              <a:rPr sz="2800" b="1" spc="-9" dirty="0" smtClean="0">
                <a:latin typeface="Arial"/>
                <a:cs typeface="Arial"/>
              </a:rPr>
              <a:t>o</a:t>
            </a:r>
            <a:r>
              <a:rPr sz="2800" b="1" spc="0" dirty="0" smtClean="0">
                <a:latin typeface="Arial"/>
                <a:cs typeface="Arial"/>
              </a:rPr>
              <a:t>rds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9620" y="4120022"/>
            <a:ext cx="4652051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4" dirty="0" smtClean="0">
                <a:latin typeface="Arial"/>
                <a:cs typeface="Arial"/>
              </a:rPr>
              <a:t>U</a:t>
            </a:r>
            <a:r>
              <a:rPr sz="2800" spc="0" dirty="0" smtClean="0">
                <a:latin typeface="Arial"/>
                <a:cs typeface="Arial"/>
              </a:rPr>
              <a:t>se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hem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der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connect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42559" y="4120022"/>
            <a:ext cx="172339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9" dirty="0" smtClean="0">
                <a:latin typeface="Arial"/>
                <a:cs typeface="Arial"/>
              </a:rPr>
              <a:t>y</a:t>
            </a:r>
            <a:r>
              <a:rPr sz="2800" spc="0" dirty="0" smtClean="0">
                <a:latin typeface="Arial"/>
                <a:cs typeface="Arial"/>
              </a:rPr>
              <a:t>our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deas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86422" y="4120022"/>
            <a:ext cx="672646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9620" y="4525152"/>
            <a:ext cx="4633318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how how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hey a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ed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o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23712" y="4525152"/>
            <a:ext cx="2079997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one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ano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9620" y="5335412"/>
            <a:ext cx="7206744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They </a:t>
            </a:r>
            <a:r>
              <a:rPr sz="2800" spc="-4" dirty="0" smtClean="0">
                <a:latin typeface="Arial"/>
                <a:cs typeface="Arial"/>
              </a:rPr>
              <a:t>wi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l </a:t>
            </a:r>
            <a:r>
              <a:rPr sz="2800" spc="-4" dirty="0" smtClean="0">
                <a:latin typeface="Arial"/>
                <a:cs typeface="Arial"/>
              </a:rPr>
              <a:t>m</a:t>
            </a:r>
            <a:r>
              <a:rPr sz="2800" spc="0" dirty="0" smtClean="0">
                <a:latin typeface="Arial"/>
                <a:cs typeface="Arial"/>
              </a:rPr>
              <a:t>ake</a:t>
            </a:r>
            <a:r>
              <a:rPr sz="2800" spc="9" dirty="0" smtClean="0">
                <a:latin typeface="Arial"/>
                <a:cs typeface="Arial"/>
              </a:rPr>
              <a:t> y</a:t>
            </a:r>
            <a:r>
              <a:rPr sz="2800" spc="-4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ur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es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ay 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-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ea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er and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ea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97901" y="5335412"/>
            <a:ext cx="37572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o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5340" y="5652912"/>
            <a:ext cx="891226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ead.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67809" y="6021070"/>
            <a:ext cx="1235710" cy="5035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290" y="1270"/>
            <a:ext cx="9109710" cy="0"/>
          </a:xfrm>
          <a:custGeom>
            <a:avLst/>
            <a:gdLst/>
            <a:ahLst/>
            <a:cxnLst/>
            <a:rect l="l" t="t" r="r" b="b"/>
            <a:pathLst>
              <a:path w="9109710">
                <a:moveTo>
                  <a:pt x="0" y="0"/>
                </a:moveTo>
                <a:lnTo>
                  <a:pt x="9109710" y="0"/>
                </a:lnTo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290" y="701039"/>
            <a:ext cx="9109710" cy="0"/>
          </a:xfrm>
          <a:custGeom>
            <a:avLst/>
            <a:gdLst/>
            <a:ahLst/>
            <a:cxnLst/>
            <a:rect l="l" t="t" r="r" b="b"/>
            <a:pathLst>
              <a:path w="9109710">
                <a:moveTo>
                  <a:pt x="0" y="0"/>
                </a:moveTo>
                <a:lnTo>
                  <a:pt x="9109710" y="0"/>
                </a:lnTo>
              </a:path>
            </a:pathLst>
          </a:custGeom>
          <a:ln w="125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4290" y="1402079"/>
            <a:ext cx="9109710" cy="0"/>
          </a:xfrm>
          <a:custGeom>
            <a:avLst/>
            <a:gdLst/>
            <a:ahLst/>
            <a:cxnLst/>
            <a:rect l="l" t="t" r="r" b="b"/>
            <a:pathLst>
              <a:path w="9109710">
                <a:moveTo>
                  <a:pt x="0" y="0"/>
                </a:moveTo>
                <a:lnTo>
                  <a:pt x="9109710" y="0"/>
                </a:lnTo>
              </a:path>
            </a:pathLst>
          </a:custGeom>
          <a:ln w="125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4290" y="2101850"/>
            <a:ext cx="9109710" cy="0"/>
          </a:xfrm>
          <a:custGeom>
            <a:avLst/>
            <a:gdLst/>
            <a:ahLst/>
            <a:cxnLst/>
            <a:rect l="l" t="t" r="r" b="b"/>
            <a:pathLst>
              <a:path w="9109710">
                <a:moveTo>
                  <a:pt x="0" y="0"/>
                </a:moveTo>
                <a:lnTo>
                  <a:pt x="9109710" y="0"/>
                </a:lnTo>
              </a:path>
            </a:pathLst>
          </a:custGeom>
          <a:ln w="125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4290" y="2653029"/>
            <a:ext cx="9109710" cy="0"/>
          </a:xfrm>
          <a:custGeom>
            <a:avLst/>
            <a:gdLst/>
            <a:ahLst/>
            <a:cxnLst/>
            <a:rect l="l" t="t" r="r" b="b"/>
            <a:pathLst>
              <a:path w="9109710">
                <a:moveTo>
                  <a:pt x="0" y="0"/>
                </a:moveTo>
                <a:lnTo>
                  <a:pt x="9109710" y="0"/>
                </a:lnTo>
              </a:path>
            </a:pathLst>
          </a:custGeom>
          <a:ln w="125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4290" y="3474720"/>
            <a:ext cx="9109710" cy="0"/>
          </a:xfrm>
          <a:custGeom>
            <a:avLst/>
            <a:gdLst/>
            <a:ahLst/>
            <a:cxnLst/>
            <a:rect l="l" t="t" r="r" b="b"/>
            <a:pathLst>
              <a:path w="9109710">
                <a:moveTo>
                  <a:pt x="0" y="0"/>
                </a:moveTo>
                <a:lnTo>
                  <a:pt x="9109710" y="0"/>
                </a:lnTo>
              </a:path>
            </a:pathLst>
          </a:custGeom>
          <a:ln w="125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4290" y="4175760"/>
            <a:ext cx="9109710" cy="0"/>
          </a:xfrm>
          <a:custGeom>
            <a:avLst/>
            <a:gdLst/>
            <a:ahLst/>
            <a:cxnLst/>
            <a:rect l="l" t="t" r="r" b="b"/>
            <a:pathLst>
              <a:path w="9109710">
                <a:moveTo>
                  <a:pt x="0" y="0"/>
                </a:moveTo>
                <a:lnTo>
                  <a:pt x="9109710" y="0"/>
                </a:lnTo>
              </a:path>
            </a:pathLst>
          </a:custGeom>
          <a:ln w="125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4290" y="4726940"/>
            <a:ext cx="9109710" cy="0"/>
          </a:xfrm>
          <a:custGeom>
            <a:avLst/>
            <a:gdLst/>
            <a:ahLst/>
            <a:cxnLst/>
            <a:rect l="l" t="t" r="r" b="b"/>
            <a:pathLst>
              <a:path w="9109710">
                <a:moveTo>
                  <a:pt x="0" y="0"/>
                </a:moveTo>
                <a:lnTo>
                  <a:pt x="9109710" y="0"/>
                </a:lnTo>
              </a:path>
            </a:pathLst>
          </a:custGeom>
          <a:ln w="125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4290" y="5877560"/>
            <a:ext cx="9109710" cy="0"/>
          </a:xfrm>
          <a:custGeom>
            <a:avLst/>
            <a:gdLst/>
            <a:ahLst/>
            <a:cxnLst/>
            <a:rect l="l" t="t" r="r" b="b"/>
            <a:pathLst>
              <a:path w="9109710">
                <a:moveTo>
                  <a:pt x="0" y="0"/>
                </a:moveTo>
                <a:lnTo>
                  <a:pt x="9109710" y="0"/>
                </a:lnTo>
              </a:path>
            </a:pathLst>
          </a:custGeom>
          <a:ln w="125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4290" y="1270"/>
            <a:ext cx="0" cy="6957059"/>
          </a:xfrm>
          <a:custGeom>
            <a:avLst/>
            <a:gdLst/>
            <a:ahLst/>
            <a:cxnLst/>
            <a:rect l="l" t="t" r="r" b="b"/>
            <a:pathLst>
              <a:path h="6957059">
                <a:moveTo>
                  <a:pt x="0" y="0"/>
                </a:moveTo>
                <a:lnTo>
                  <a:pt x="0" y="6856730"/>
                </a:lnTo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69079" y="1270"/>
            <a:ext cx="0" cy="6957059"/>
          </a:xfrm>
          <a:custGeom>
            <a:avLst/>
            <a:gdLst/>
            <a:ahLst/>
            <a:cxnLst/>
            <a:rect l="l" t="t" r="r" b="b"/>
            <a:pathLst>
              <a:path h="6957059">
                <a:moveTo>
                  <a:pt x="0" y="0"/>
                </a:moveTo>
                <a:lnTo>
                  <a:pt x="0" y="6856730"/>
                </a:lnTo>
              </a:path>
            </a:pathLst>
          </a:custGeom>
          <a:ln w="125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146550" y="388540"/>
            <a:ext cx="368456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B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F</a:t>
            </a:r>
            <a:r>
              <a:rPr sz="2000" spc="0" dirty="0" smtClean="0">
                <a:latin typeface="Arial"/>
                <a:cs typeface="Arial"/>
              </a:rPr>
              <a:t>u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h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rm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e/ </a:t>
            </a:r>
            <a:r>
              <a:rPr sz="2000" spc="-4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d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146550" y="1088310"/>
            <a:ext cx="254071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T</a:t>
            </a:r>
            <a:r>
              <a:rPr sz="2000" spc="4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u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/ F</a:t>
            </a:r>
            <a:r>
              <a:rPr sz="2000" spc="4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r 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h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4" dirty="0" smtClean="0">
                <a:latin typeface="Arial"/>
                <a:cs typeface="Arial"/>
              </a:rPr>
              <a:t> r</a:t>
            </a:r>
            <a:r>
              <a:rPr sz="2000" spc="9" dirty="0" smtClean="0">
                <a:latin typeface="Arial"/>
                <a:cs typeface="Arial"/>
              </a:rPr>
              <a:t>ea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9" dirty="0" smtClean="0">
                <a:latin typeface="Arial"/>
                <a:cs typeface="Arial"/>
              </a:rPr>
              <a:t>on</a:t>
            </a:r>
            <a:r>
              <a:rPr sz="2000" spc="0" dirty="0" smtClean="0">
                <a:latin typeface="Arial"/>
                <a:cs typeface="Arial"/>
              </a:rPr>
              <a:t>/</a:t>
            </a:r>
            <a:endParaRPr sz="2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92900" y="1088310"/>
            <a:ext cx="57348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9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h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272020" y="1088310"/>
            <a:ext cx="24638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527290" y="1088310"/>
            <a:ext cx="51562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4" dirty="0" smtClean="0">
                <a:latin typeface="Arial"/>
                <a:cs typeface="Arial"/>
              </a:rPr>
              <a:t>w</a:t>
            </a:r>
            <a:r>
              <a:rPr sz="2000" spc="0" dirty="0" smtClean="0">
                <a:latin typeface="Arial"/>
                <a:cs typeface="Arial"/>
              </a:rPr>
              <a:t>hy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46550" y="1789350"/>
            <a:ext cx="91215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e e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d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66030" y="1789350"/>
            <a:ext cx="289053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61940" y="1789350"/>
            <a:ext cx="79882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9" dirty="0" smtClean="0">
                <a:latin typeface="Arial"/>
                <a:cs typeface="Arial"/>
              </a:rPr>
              <a:t>F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l</a:t>
            </a:r>
            <a:r>
              <a:rPr sz="2000" spc="-4" dirty="0" smtClean="0">
                <a:latin typeface="Arial"/>
                <a:cs typeface="Arial"/>
              </a:rPr>
              <a:t>l</a:t>
            </a:r>
            <a:r>
              <a:rPr sz="2000" spc="0" dirty="0" smtClean="0"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146550" y="3861990"/>
            <a:ext cx="72771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9" dirty="0" smtClean="0">
                <a:latin typeface="Arial"/>
                <a:cs typeface="Arial"/>
              </a:rPr>
              <a:t>L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-4" dirty="0" smtClean="0">
                <a:latin typeface="Arial"/>
                <a:cs typeface="Arial"/>
              </a:rPr>
              <a:t>tl</a:t>
            </a:r>
            <a:r>
              <a:rPr sz="2000" spc="0" dirty="0" smtClean="0"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46550" y="5114210"/>
            <a:ext cx="102362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t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se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77790" y="5114210"/>
            <a:ext cx="105058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35700" y="5114210"/>
            <a:ext cx="105481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y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v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w</a:t>
            </a:r>
            <a:r>
              <a:rPr sz="2000" spc="0" dirty="0" smtClean="0">
                <a:latin typeface="Arial"/>
                <a:cs typeface="Arial"/>
              </a:rPr>
              <a:t>/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96150" y="5114210"/>
            <a:ext cx="98200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ee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85480" y="5114210"/>
            <a:ext cx="40076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46550" y="6263560"/>
            <a:ext cx="126547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ll</a:t>
            </a:r>
            <a:r>
              <a:rPr sz="2000" spc="0" dirty="0" smtClean="0">
                <a:latin typeface="Arial"/>
                <a:cs typeface="Arial"/>
              </a:rPr>
              <a:t>/ </a:t>
            </a:r>
            <a:r>
              <a:rPr sz="2000" spc="4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v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l</a:t>
            </a:r>
            <a:r>
              <a:rPr sz="2000" spc="0" dirty="0" smtClean="0">
                <a:latin typeface="Arial"/>
                <a:cs typeface="Arial"/>
              </a:rPr>
              <a:t>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290" y="7733"/>
            <a:ext cx="4034790" cy="6933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70">
              <a:lnSpc>
                <a:spcPct val="95825"/>
              </a:lnSpc>
              <a:spcBef>
                <a:spcPts val="465"/>
              </a:spcBef>
            </a:pP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4" dirty="0" smtClean="0">
                <a:latin typeface="Arial"/>
                <a:cs typeface="Arial"/>
              </a:rPr>
              <a:t>ad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4" dirty="0" smtClean="0">
                <a:latin typeface="Arial"/>
                <a:cs typeface="Arial"/>
              </a:rPr>
              <a:t>nf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r</a:t>
            </a:r>
            <a:r>
              <a:rPr sz="2400" spc="9" dirty="0" smtClean="0">
                <a:latin typeface="Arial"/>
                <a:cs typeface="Arial"/>
              </a:rPr>
              <a:t>m</a:t>
            </a:r>
            <a:r>
              <a:rPr sz="2400" spc="-4" dirty="0" smtClean="0">
                <a:latin typeface="Arial"/>
                <a:cs typeface="Arial"/>
              </a:rPr>
              <a:t>a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-4" dirty="0" smtClean="0">
                <a:latin typeface="Arial"/>
                <a:cs typeface="Arial"/>
              </a:rPr>
              <a:t>io</a:t>
            </a:r>
            <a:r>
              <a:rPr sz="2400" spc="0" dirty="0" smtClean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69079" y="7733"/>
            <a:ext cx="5067821" cy="6933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70">
              <a:lnSpc>
                <a:spcPct val="95825"/>
              </a:lnSpc>
              <a:spcBef>
                <a:spcPts val="440"/>
              </a:spcBef>
            </a:pP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 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d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-4" dirty="0" smtClean="0">
                <a:latin typeface="Arial"/>
                <a:cs typeface="Arial"/>
              </a:rPr>
              <a:t>it</a:t>
            </a:r>
            <a:r>
              <a:rPr sz="2000" spc="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ov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W</a:t>
            </a:r>
            <a:r>
              <a:rPr sz="2000" spc="0" dirty="0" smtClean="0">
                <a:latin typeface="Arial"/>
                <a:cs typeface="Arial"/>
              </a:rPr>
              <a:t>h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t’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14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m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/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290" y="701039"/>
            <a:ext cx="4034790" cy="701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18"/>
              </a:spcBef>
            </a:pPr>
            <a:endParaRPr sz="500"/>
          </a:p>
          <a:p>
            <a:pPr marL="90170">
              <a:lnSpc>
                <a:spcPct val="95825"/>
              </a:lnSpc>
            </a:pP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4" dirty="0" smtClean="0">
                <a:latin typeface="Arial"/>
                <a:cs typeface="Arial"/>
              </a:rPr>
              <a:t>de</a:t>
            </a:r>
            <a:r>
              <a:rPr sz="2400" spc="0" dirty="0" smtClean="0">
                <a:latin typeface="Arial"/>
                <a:cs typeface="Arial"/>
              </a:rPr>
              <a:t>sc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-4" dirty="0" smtClean="0">
                <a:latin typeface="Arial"/>
                <a:cs typeface="Arial"/>
              </a:rPr>
              <a:t>ib</a:t>
            </a:r>
            <a:r>
              <a:rPr sz="2400" spc="0" dirty="0" smtClean="0">
                <a:latin typeface="Arial"/>
                <a:cs typeface="Arial"/>
              </a:rPr>
              <a:t>e 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9" dirty="0" smtClean="0">
                <a:latin typeface="Arial"/>
                <a:cs typeface="Arial"/>
              </a:rPr>
              <a:t>c</a:t>
            </a:r>
            <a:r>
              <a:rPr sz="2400" spc="4" dirty="0" smtClean="0">
                <a:latin typeface="Arial"/>
                <a:cs typeface="Arial"/>
              </a:rPr>
              <a:t>o</a:t>
            </a:r>
            <a:r>
              <a:rPr sz="2400" spc="-4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-4" dirty="0" smtClean="0">
                <a:latin typeface="Arial"/>
                <a:cs typeface="Arial"/>
              </a:rPr>
              <a:t>eq</a:t>
            </a:r>
            <a:r>
              <a:rPr sz="2400" spc="4" dirty="0" smtClean="0">
                <a:latin typeface="Arial"/>
                <a:cs typeface="Arial"/>
              </a:rPr>
              <a:t>u</a:t>
            </a:r>
            <a:r>
              <a:rPr sz="2400" spc="-4" dirty="0" smtClean="0">
                <a:latin typeface="Arial"/>
                <a:cs typeface="Arial"/>
              </a:rPr>
              <a:t>en</a:t>
            </a:r>
            <a:r>
              <a:rPr sz="2400" spc="0" dirty="0" smtClean="0">
                <a:latin typeface="Arial"/>
                <a:cs typeface="Arial"/>
              </a:rPr>
              <a:t>ce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69079" y="701039"/>
            <a:ext cx="5067821" cy="701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70">
              <a:lnSpc>
                <a:spcPct val="95825"/>
              </a:lnSpc>
              <a:spcBef>
                <a:spcPts val="495"/>
              </a:spcBef>
            </a:pPr>
            <a:r>
              <a:rPr sz="2000" spc="4" dirty="0" smtClean="0">
                <a:latin typeface="Arial"/>
                <a:cs typeface="Arial"/>
              </a:rPr>
              <a:t>C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9" dirty="0" smtClean="0">
                <a:latin typeface="Arial"/>
                <a:cs typeface="Arial"/>
              </a:rPr>
              <a:t>se</a:t>
            </a:r>
            <a:r>
              <a:rPr sz="2000" spc="0" dirty="0" smtClean="0">
                <a:latin typeface="Arial"/>
                <a:cs typeface="Arial"/>
              </a:rPr>
              <a:t>q</a:t>
            </a:r>
            <a:r>
              <a:rPr sz="2000" spc="9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4" dirty="0" smtClean="0">
                <a:latin typeface="Arial"/>
                <a:cs typeface="Arial"/>
              </a:rPr>
              <a:t>l</a:t>
            </a:r>
            <a:r>
              <a:rPr sz="2000" spc="9" dirty="0" smtClean="0">
                <a:latin typeface="Arial"/>
                <a:cs typeface="Arial"/>
              </a:rPr>
              <a:t>y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 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9" dirty="0" smtClean="0">
                <a:latin typeface="Arial"/>
                <a:cs typeface="Arial"/>
              </a:rPr>
              <a:t>u</a:t>
            </a:r>
            <a:r>
              <a:rPr sz="2000" spc="4" dirty="0" smtClean="0">
                <a:latin typeface="Arial"/>
                <a:cs typeface="Arial"/>
              </a:rPr>
              <a:t>l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h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-4" dirty="0" smtClean="0">
                <a:latin typeface="Arial"/>
                <a:cs typeface="Arial"/>
              </a:rPr>
              <a:t>f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o/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290" y="1402079"/>
            <a:ext cx="4034790" cy="699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18"/>
              </a:spcBef>
            </a:pPr>
            <a:endParaRPr sz="500"/>
          </a:p>
          <a:p>
            <a:pPr marL="90170">
              <a:lnSpc>
                <a:spcPct val="95825"/>
              </a:lnSpc>
            </a:pP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-4" dirty="0" smtClean="0">
                <a:latin typeface="Arial"/>
                <a:cs typeface="Arial"/>
              </a:rPr>
              <a:t>ho</a:t>
            </a:r>
            <a:r>
              <a:rPr sz="2400" spc="0" dirty="0" smtClean="0">
                <a:latin typeface="Arial"/>
                <a:cs typeface="Arial"/>
              </a:rPr>
              <a:t>w 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-4" dirty="0" smtClean="0">
                <a:latin typeface="Arial"/>
                <a:cs typeface="Arial"/>
              </a:rPr>
              <a:t>eque</a:t>
            </a:r>
            <a:r>
              <a:rPr sz="2400" spc="4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ce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69079" y="1402079"/>
            <a:ext cx="5067821" cy="699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70">
              <a:lnSpc>
                <a:spcPct val="95825"/>
              </a:lnSpc>
              <a:spcBef>
                <a:spcPts val="495"/>
              </a:spcBef>
            </a:pPr>
            <a:r>
              <a:rPr sz="2000" spc="0" dirty="0" smtClean="0">
                <a:latin typeface="Arial"/>
                <a:cs typeface="Arial"/>
              </a:rPr>
              <a:t>F</a:t>
            </a:r>
            <a:r>
              <a:rPr sz="2000" spc="4" dirty="0" smtClean="0">
                <a:latin typeface="Arial"/>
                <a:cs typeface="Arial"/>
              </a:rPr>
              <a:t>ir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t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f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l</a:t>
            </a:r>
            <a:r>
              <a:rPr sz="2000" spc="4" dirty="0" smtClean="0">
                <a:latin typeface="Arial"/>
                <a:cs typeface="Arial"/>
              </a:rPr>
              <a:t>l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</a:t>
            </a:r>
            <a:r>
              <a:rPr sz="2000" spc="4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/ </a:t>
            </a:r>
            <a:r>
              <a:rPr sz="2000" spc="-4" dirty="0" smtClean="0">
                <a:latin typeface="Arial"/>
                <a:cs typeface="Arial"/>
              </a:rPr>
              <a:t>Aft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r 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ha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ve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ua</a:t>
            </a:r>
            <a:r>
              <a:rPr sz="2000" spc="-4" dirty="0" smtClean="0">
                <a:latin typeface="Arial"/>
                <a:cs typeface="Arial"/>
              </a:rPr>
              <a:t>ll</a:t>
            </a:r>
            <a:r>
              <a:rPr sz="2000" spc="9" dirty="0" smtClean="0">
                <a:latin typeface="Arial"/>
                <a:cs typeface="Arial"/>
              </a:rPr>
              <a:t>y</a:t>
            </a:r>
            <a:r>
              <a:rPr sz="2000" spc="0" dirty="0" smtClean="0">
                <a:latin typeface="Arial"/>
                <a:cs typeface="Arial"/>
              </a:rPr>
              <a:t>/ 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290" y="2101850"/>
            <a:ext cx="4034790" cy="551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8"/>
              </a:spcBef>
            </a:pPr>
            <a:endParaRPr sz="500"/>
          </a:p>
          <a:p>
            <a:pPr marL="90170">
              <a:lnSpc>
                <a:spcPct val="95825"/>
              </a:lnSpc>
            </a:pP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4" dirty="0" smtClean="0">
                <a:latin typeface="Arial"/>
                <a:cs typeface="Arial"/>
              </a:rPr>
              <a:t>de</a:t>
            </a:r>
            <a:r>
              <a:rPr sz="2400" spc="0" dirty="0" smtClean="0">
                <a:latin typeface="Arial"/>
                <a:cs typeface="Arial"/>
              </a:rPr>
              <a:t>sc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-4" dirty="0" smtClean="0">
                <a:latin typeface="Arial"/>
                <a:cs typeface="Arial"/>
              </a:rPr>
              <a:t>ib</a:t>
            </a:r>
            <a:r>
              <a:rPr sz="2400" spc="0" dirty="0" smtClean="0">
                <a:latin typeface="Arial"/>
                <a:cs typeface="Arial"/>
              </a:rPr>
              <a:t>e 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9" dirty="0" smtClean="0">
                <a:latin typeface="Arial"/>
                <a:cs typeface="Arial"/>
              </a:rPr>
              <a:t>c</a:t>
            </a:r>
            <a:r>
              <a:rPr sz="2400" spc="4" dirty="0" smtClean="0">
                <a:latin typeface="Arial"/>
                <a:cs typeface="Arial"/>
              </a:rPr>
              <a:t>a</a:t>
            </a:r>
            <a:r>
              <a:rPr sz="2400" spc="-4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se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69079" y="2101850"/>
            <a:ext cx="5067821" cy="551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70">
              <a:lnSpc>
                <a:spcPct val="95825"/>
              </a:lnSpc>
              <a:spcBef>
                <a:spcPts val="484"/>
              </a:spcBef>
            </a:pPr>
            <a:r>
              <a:rPr sz="2000" spc="-4" dirty="0" smtClean="0">
                <a:latin typeface="Arial"/>
                <a:cs typeface="Arial"/>
              </a:rPr>
              <a:t>B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9" dirty="0" smtClean="0">
                <a:latin typeface="Arial"/>
                <a:cs typeface="Arial"/>
              </a:rPr>
              <a:t>au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S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D</a:t>
            </a:r>
            <a:r>
              <a:rPr sz="2000" spc="9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e 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290" y="2653029"/>
            <a:ext cx="4034790" cy="821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18"/>
              </a:spcBef>
            </a:pPr>
            <a:endParaRPr sz="500"/>
          </a:p>
          <a:p>
            <a:pPr marL="90170">
              <a:lnSpc>
                <a:spcPct val="95825"/>
              </a:lnSpc>
            </a:pP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4" dirty="0" smtClean="0">
                <a:latin typeface="Arial"/>
                <a:cs typeface="Arial"/>
              </a:rPr>
              <a:t>on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r</a:t>
            </a:r>
            <a:r>
              <a:rPr sz="2400" spc="-4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st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4" dirty="0" smtClean="0">
                <a:latin typeface="Arial"/>
                <a:cs typeface="Arial"/>
              </a:rPr>
              <a:t>d</a:t>
            </a:r>
            <a:r>
              <a:rPr sz="2400" spc="-4" dirty="0" smtClean="0">
                <a:latin typeface="Arial"/>
                <a:cs typeface="Arial"/>
              </a:rPr>
              <a:t>ea</a:t>
            </a:r>
            <a:r>
              <a:rPr sz="2400" spc="0" dirty="0" smtClean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69079" y="2653029"/>
            <a:ext cx="5067821" cy="821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70">
              <a:lnSpc>
                <a:spcPct val="95825"/>
              </a:lnSpc>
              <a:spcBef>
                <a:spcPts val="495"/>
              </a:spcBef>
            </a:pPr>
            <a:r>
              <a:rPr sz="2000" spc="4" dirty="0" smtClean="0">
                <a:latin typeface="Arial"/>
                <a:cs typeface="Arial"/>
              </a:rPr>
              <a:t>H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w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v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/ a</a:t>
            </a:r>
            <a:r>
              <a:rPr sz="2000" spc="-4" dirty="0" smtClean="0">
                <a:latin typeface="Arial"/>
                <a:cs typeface="Arial"/>
              </a:rPr>
              <a:t>l</a:t>
            </a:r>
            <a:r>
              <a:rPr sz="2000" spc="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h</a:t>
            </a:r>
            <a:r>
              <a:rPr sz="2000" spc="9" dirty="0" smtClean="0">
                <a:latin typeface="Arial"/>
                <a:cs typeface="Arial"/>
              </a:rPr>
              <a:t>ou</a:t>
            </a:r>
            <a:r>
              <a:rPr sz="2000" spc="0" dirty="0" smtClean="0">
                <a:latin typeface="Arial"/>
                <a:cs typeface="Arial"/>
              </a:rPr>
              <a:t>g</a:t>
            </a:r>
            <a:r>
              <a:rPr sz="2000" spc="9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 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Wh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as</a:t>
            </a:r>
            <a:r>
              <a:rPr sz="2000" spc="0" dirty="0" smtClean="0">
                <a:latin typeface="Arial"/>
                <a:cs typeface="Arial"/>
              </a:rPr>
              <a:t>/</a:t>
            </a:r>
            <a:endParaRPr sz="2000">
              <a:latin typeface="Arial"/>
              <a:cs typeface="Arial"/>
            </a:endParaRPr>
          </a:p>
          <a:p>
            <a:pPr marL="90170">
              <a:lnSpc>
                <a:spcPct val="95825"/>
              </a:lnSpc>
              <a:spcBef>
                <a:spcPts val="900"/>
              </a:spcBef>
            </a:pPr>
            <a:r>
              <a:rPr sz="2000" spc="9" dirty="0" smtClean="0">
                <a:latin typeface="Arial"/>
                <a:cs typeface="Arial"/>
              </a:rPr>
              <a:t>b</a:t>
            </a:r>
            <a:r>
              <a:rPr sz="2000" spc="0" dirty="0" smtClean="0">
                <a:latin typeface="Arial"/>
                <a:cs typeface="Arial"/>
              </a:rPr>
              <a:t>u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/ </a:t>
            </a:r>
            <a:r>
              <a:rPr sz="2000" spc="4" dirty="0" smtClean="0">
                <a:latin typeface="Arial"/>
                <a:cs typeface="Arial"/>
              </a:rPr>
              <a:t>N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v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l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ss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p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-4" dirty="0" smtClean="0">
                <a:latin typeface="Arial"/>
                <a:cs typeface="Arial"/>
              </a:rPr>
              <a:t>f</a:t>
            </a:r>
            <a:r>
              <a:rPr sz="2000" spc="0" dirty="0" smtClean="0">
                <a:latin typeface="Arial"/>
                <a:cs typeface="Arial"/>
              </a:rPr>
              <a:t>/ </a:t>
            </a:r>
            <a:r>
              <a:rPr sz="2000" spc="4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sp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290" y="3474720"/>
            <a:ext cx="4034790" cy="701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18"/>
              </a:spcBef>
            </a:pPr>
            <a:endParaRPr sz="500"/>
          </a:p>
          <a:p>
            <a:pPr marL="90170">
              <a:lnSpc>
                <a:spcPct val="95825"/>
              </a:lnSpc>
            </a:pP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st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-4" dirty="0" smtClean="0">
                <a:latin typeface="Arial"/>
                <a:cs typeface="Arial"/>
              </a:rPr>
              <a:t>idea</a:t>
            </a:r>
            <a:r>
              <a:rPr sz="2400" spc="0" dirty="0" smtClean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69079" y="3474720"/>
            <a:ext cx="5067821" cy="701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70">
              <a:lnSpc>
                <a:spcPct val="95825"/>
              </a:lnSpc>
              <a:spcBef>
                <a:spcPts val="495"/>
              </a:spcBef>
            </a:pPr>
            <a:r>
              <a:rPr sz="2000" spc="0" dirty="0" smtClean="0">
                <a:latin typeface="Arial"/>
                <a:cs typeface="Arial"/>
              </a:rPr>
              <a:t>F</a:t>
            </a:r>
            <a:r>
              <a:rPr sz="2000" spc="4" dirty="0" smtClean="0">
                <a:latin typeface="Arial"/>
                <a:cs typeface="Arial"/>
              </a:rPr>
              <a:t>ir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-4" dirty="0" smtClean="0">
                <a:latin typeface="Arial"/>
                <a:cs typeface="Arial"/>
              </a:rPr>
              <a:t>tl</a:t>
            </a:r>
            <a:r>
              <a:rPr sz="2000" spc="9" dirty="0" smtClean="0">
                <a:latin typeface="Arial"/>
                <a:cs typeface="Arial"/>
              </a:rPr>
              <a:t>y</a:t>
            </a:r>
            <a:r>
              <a:rPr sz="2000" spc="0" dirty="0" smtClean="0">
                <a:latin typeface="Arial"/>
                <a:cs typeface="Arial"/>
              </a:rPr>
              <a:t>/ s</a:t>
            </a:r>
            <a:r>
              <a:rPr sz="2000" spc="9" dirty="0" smtClean="0">
                <a:latin typeface="Arial"/>
                <a:cs typeface="Arial"/>
              </a:rPr>
              <a:t>ec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nd</a:t>
            </a:r>
            <a:r>
              <a:rPr sz="2000" spc="-4" dirty="0" smtClean="0">
                <a:latin typeface="Arial"/>
                <a:cs typeface="Arial"/>
              </a:rPr>
              <a:t>l</a:t>
            </a:r>
            <a:r>
              <a:rPr sz="2000" spc="9" dirty="0" smtClean="0">
                <a:latin typeface="Arial"/>
                <a:cs typeface="Arial"/>
              </a:rPr>
              <a:t>y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538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f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l</a:t>
            </a:r>
            <a:r>
              <a:rPr sz="2000" spc="4" dirty="0" smtClean="0">
                <a:latin typeface="Arial"/>
                <a:cs typeface="Arial"/>
              </a:rPr>
              <a:t>l</a:t>
            </a:r>
            <a:r>
              <a:rPr sz="2000" spc="9" dirty="0" smtClean="0">
                <a:latin typeface="Arial"/>
                <a:cs typeface="Arial"/>
              </a:rPr>
              <a:t>y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 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e </a:t>
            </a:r>
            <a:r>
              <a:rPr sz="2000" spc="-4" dirty="0" smtClean="0">
                <a:latin typeface="Arial"/>
                <a:cs typeface="Arial"/>
              </a:rPr>
              <a:t>fi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st p</a:t>
            </a:r>
            <a:r>
              <a:rPr sz="2000" spc="4" dirty="0" smtClean="0">
                <a:latin typeface="Arial"/>
                <a:cs typeface="Arial"/>
              </a:rPr>
              <a:t>l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ce</a:t>
            </a:r>
            <a:r>
              <a:rPr sz="2000" spc="0" dirty="0" smtClean="0">
                <a:latin typeface="Arial"/>
                <a:cs typeface="Arial"/>
              </a:rPr>
              <a:t>/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290" y="4175760"/>
            <a:ext cx="4034790" cy="551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8"/>
              </a:spcBef>
            </a:pPr>
            <a:endParaRPr sz="500"/>
          </a:p>
          <a:p>
            <a:pPr marL="90170">
              <a:lnSpc>
                <a:spcPct val="95825"/>
              </a:lnSpc>
            </a:pP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-4" dirty="0" smtClean="0">
                <a:latin typeface="Arial"/>
                <a:cs typeface="Arial"/>
              </a:rPr>
              <a:t>ho</a:t>
            </a:r>
            <a:r>
              <a:rPr sz="2400" spc="0" dirty="0" smtClean="0">
                <a:latin typeface="Arial"/>
                <a:cs typeface="Arial"/>
              </a:rPr>
              <a:t>w </a:t>
            </a:r>
            <a:r>
              <a:rPr sz="2400" spc="-4" dirty="0" smtClean="0">
                <a:latin typeface="Arial"/>
                <a:cs typeface="Arial"/>
              </a:rPr>
              <a:t>p</a:t>
            </a:r>
            <a:r>
              <a:rPr sz="2400" spc="4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r</a:t>
            </a:r>
            <a:r>
              <a:rPr sz="2400" spc="-4" dirty="0" smtClean="0">
                <a:latin typeface="Arial"/>
                <a:cs typeface="Arial"/>
              </a:rPr>
              <a:t>po</a:t>
            </a:r>
            <a:r>
              <a:rPr sz="2400" spc="9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69079" y="4175760"/>
            <a:ext cx="5067821" cy="551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70">
              <a:lnSpc>
                <a:spcPct val="95825"/>
              </a:lnSpc>
              <a:spcBef>
                <a:spcPts val="484"/>
              </a:spcBef>
            </a:pPr>
            <a:r>
              <a:rPr sz="2000" spc="0" dirty="0" smtClean="0">
                <a:latin typeface="Arial"/>
                <a:cs typeface="Arial"/>
              </a:rPr>
              <a:t>T</a:t>
            </a:r>
            <a:r>
              <a:rPr sz="2000" spc="4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er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o 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/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290" y="4726940"/>
            <a:ext cx="4034790" cy="1150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18"/>
              </a:spcBef>
            </a:pPr>
            <a:endParaRPr sz="500"/>
          </a:p>
          <a:p>
            <a:pPr marL="90170" marR="1132640">
              <a:lnSpc>
                <a:spcPct val="100041"/>
              </a:lnSpc>
            </a:pP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x</a:t>
            </a:r>
            <a:r>
              <a:rPr sz="2400" spc="-4" dirty="0" smtClean="0">
                <a:latin typeface="Arial"/>
                <a:cs typeface="Arial"/>
              </a:rPr>
              <a:t>p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ss </a:t>
            </a:r>
            <a:r>
              <a:rPr sz="2400" spc="-4" dirty="0" smtClean="0">
                <a:latin typeface="Arial"/>
                <a:cs typeface="Arial"/>
              </a:rPr>
              <a:t>p</a:t>
            </a:r>
            <a:r>
              <a:rPr sz="2400" spc="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rs</a:t>
            </a:r>
            <a:r>
              <a:rPr sz="2400" spc="-4" dirty="0" smtClean="0">
                <a:latin typeface="Arial"/>
                <a:cs typeface="Arial"/>
              </a:rPr>
              <a:t>ona</a:t>
            </a:r>
            <a:r>
              <a:rPr sz="2400" spc="0" dirty="0" smtClean="0">
                <a:latin typeface="Arial"/>
                <a:cs typeface="Arial"/>
              </a:rPr>
              <a:t>l 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4" dirty="0" smtClean="0">
                <a:latin typeface="Arial"/>
                <a:cs typeface="Arial"/>
              </a:rPr>
              <a:t>p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-4" dirty="0" smtClean="0">
                <a:latin typeface="Arial"/>
                <a:cs typeface="Arial"/>
              </a:rPr>
              <a:t>nio</a:t>
            </a:r>
            <a:r>
              <a:rPr sz="2400" spc="4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9079" y="4726940"/>
            <a:ext cx="5067821" cy="1150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70">
              <a:lnSpc>
                <a:spcPct val="95825"/>
              </a:lnSpc>
              <a:spcBef>
                <a:spcPts val="495"/>
              </a:spcBef>
            </a:pP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 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y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p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on</a:t>
            </a:r>
            <a:r>
              <a:rPr sz="2000" spc="0" dirty="0" smtClean="0">
                <a:latin typeface="Arial"/>
                <a:cs typeface="Arial"/>
              </a:rPr>
              <a:t>,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b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l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ev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14" dirty="0" smtClean="0">
                <a:latin typeface="Arial"/>
                <a:cs typeface="Arial"/>
              </a:rPr>
              <a:t>(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4" dirty="0" smtClean="0">
                <a:latin typeface="Arial"/>
                <a:cs typeface="Arial"/>
              </a:rPr>
              <a:t>)</a:t>
            </a:r>
            <a:r>
              <a:rPr sz="2000" spc="0" dirty="0" smtClean="0">
                <a:latin typeface="Arial"/>
                <a:cs typeface="Arial"/>
              </a:rPr>
              <a:t>/ I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f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l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14" dirty="0" smtClean="0">
                <a:latin typeface="Arial"/>
                <a:cs typeface="Arial"/>
              </a:rPr>
              <a:t>(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h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4" dirty="0" smtClean="0">
                <a:latin typeface="Arial"/>
                <a:cs typeface="Arial"/>
              </a:rPr>
              <a:t>)</a:t>
            </a:r>
            <a:r>
              <a:rPr sz="2000" spc="0" dirty="0" smtClean="0">
                <a:latin typeface="Arial"/>
                <a:cs typeface="Arial"/>
              </a:rPr>
              <a:t>/</a:t>
            </a:r>
            <a:endParaRPr sz="2000">
              <a:latin typeface="Arial"/>
              <a:cs typeface="Arial"/>
            </a:endParaRPr>
          </a:p>
          <a:p>
            <a:pPr marL="90170">
              <a:lnSpc>
                <a:spcPct val="95825"/>
              </a:lnSpc>
              <a:spcBef>
                <a:spcPts val="2500"/>
              </a:spcBef>
            </a:pP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g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ee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4" dirty="0" smtClean="0">
                <a:latin typeface="Arial"/>
                <a:cs typeface="Arial"/>
              </a:rPr>
              <a:t>’</a:t>
            </a:r>
            <a:r>
              <a:rPr sz="2000" spc="0" dirty="0" smtClean="0">
                <a:latin typeface="Arial"/>
                <a:cs typeface="Arial"/>
              </a:rPr>
              <a:t>t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g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ee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h</a:t>
            </a:r>
            <a:r>
              <a:rPr sz="2000" spc="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9" dirty="0" smtClean="0">
                <a:latin typeface="Arial"/>
                <a:cs typeface="Arial"/>
              </a:rPr>
              <a:t>k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P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so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l</a:t>
            </a:r>
            <a:r>
              <a:rPr sz="2000" spc="4" dirty="0" smtClean="0">
                <a:latin typeface="Arial"/>
                <a:cs typeface="Arial"/>
              </a:rPr>
              <a:t>l</a:t>
            </a:r>
            <a:r>
              <a:rPr sz="2000" spc="0" dirty="0" smtClean="0"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290" y="5877560"/>
            <a:ext cx="4034790" cy="980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8"/>
              </a:spcBef>
            </a:pPr>
            <a:endParaRPr sz="500"/>
          </a:p>
          <a:p>
            <a:pPr marL="90170">
              <a:lnSpc>
                <a:spcPct val="95825"/>
              </a:lnSpc>
            </a:pP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4" dirty="0" smtClean="0">
                <a:latin typeface="Arial"/>
                <a:cs typeface="Arial"/>
              </a:rPr>
              <a:t>on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4" dirty="0" smtClean="0">
                <a:latin typeface="Arial"/>
                <a:cs typeface="Arial"/>
              </a:rPr>
              <a:t>lud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-4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-4" dirty="0" smtClean="0">
                <a:latin typeface="Arial"/>
                <a:cs typeface="Arial"/>
              </a:rPr>
              <a:t>opi</a:t>
            </a:r>
            <a:r>
              <a:rPr sz="2400" spc="0" dirty="0" smtClean="0"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69079" y="5877560"/>
            <a:ext cx="5067821" cy="980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70">
              <a:lnSpc>
                <a:spcPct val="95825"/>
              </a:lnSpc>
              <a:spcBef>
                <a:spcPts val="484"/>
              </a:spcBef>
            </a:pP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 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nc</a:t>
            </a:r>
            <a:r>
              <a:rPr sz="2000" spc="-4" dirty="0" smtClean="0">
                <a:latin typeface="Arial"/>
                <a:cs typeface="Arial"/>
              </a:rPr>
              <a:t>l</a:t>
            </a:r>
            <a:r>
              <a:rPr sz="2000" spc="9" dirty="0" smtClean="0">
                <a:latin typeface="Arial"/>
                <a:cs typeface="Arial"/>
              </a:rPr>
              <a:t>us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o s</a:t>
            </a:r>
            <a:r>
              <a:rPr sz="2000" spc="9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m </a:t>
            </a:r>
            <a:r>
              <a:rPr sz="2000" spc="9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p/ 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h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/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l</a:t>
            </a:r>
            <a:r>
              <a:rPr sz="2000" spc="0" dirty="0" smtClean="0">
                <a:latin typeface="Arial"/>
                <a:cs typeface="Arial"/>
              </a:rPr>
              <a:t>l 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700020" y="2997200"/>
            <a:ext cx="4762500" cy="2800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72440" y="688482"/>
            <a:ext cx="3564627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5</a:t>
            </a:r>
            <a:r>
              <a:rPr sz="2800" spc="4" dirty="0" smtClean="0">
                <a:latin typeface="Arial"/>
                <a:cs typeface="Arial"/>
              </a:rPr>
              <a:t>.</a:t>
            </a:r>
            <a:r>
              <a:rPr sz="2800" spc="0" dirty="0" smtClean="0">
                <a:latin typeface="Arial"/>
                <a:cs typeface="Arial"/>
              </a:rPr>
              <a:t>W</a:t>
            </a:r>
            <a:r>
              <a:rPr sz="2800" spc="4" dirty="0" smtClean="0">
                <a:latin typeface="Arial"/>
                <a:cs typeface="Arial"/>
              </a:rPr>
              <a:t>r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yo</a:t>
            </a:r>
            <a:r>
              <a:rPr sz="2800" spc="14" dirty="0" smtClean="0">
                <a:latin typeface="Arial"/>
                <a:cs typeface="Arial"/>
              </a:rPr>
              <a:t>u</a:t>
            </a:r>
            <a:r>
              <a:rPr sz="2800" spc="0" dirty="0" smtClean="0">
                <a:latin typeface="Arial"/>
                <a:cs typeface="Arial"/>
              </a:rPr>
              <a:t>r </a:t>
            </a:r>
            <a:r>
              <a:rPr sz="2800" spc="4" dirty="0" smtClean="0">
                <a:latin typeface="Arial"/>
                <a:cs typeface="Arial"/>
              </a:rPr>
              <a:t>f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14" dirty="0" smtClean="0">
                <a:latin typeface="Arial"/>
                <a:cs typeface="Arial"/>
              </a:rPr>
              <a:t>n</a:t>
            </a:r>
            <a:r>
              <a:rPr sz="2800" spc="-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l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-4" dirty="0" smtClean="0">
                <a:latin typeface="Arial"/>
                <a:cs typeface="Arial"/>
              </a:rPr>
              <a:t>a</a:t>
            </a:r>
            <a:r>
              <a:rPr sz="2800" spc="4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t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9620" y="1173622"/>
            <a:ext cx="1086866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4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heck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78380" y="1173622"/>
            <a:ext cx="771095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your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71013" y="1173622"/>
            <a:ext cx="5385768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9" dirty="0" smtClean="0">
                <a:latin typeface="Arial"/>
                <a:cs typeface="Arial"/>
              </a:rPr>
              <a:t>w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k 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4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u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-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y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f</a:t>
            </a:r>
            <a:r>
              <a:rPr sz="2800" spc="-4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mi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akes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b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f</a:t>
            </a:r>
            <a:r>
              <a:rPr sz="2800" spc="-4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9620" y="1684162"/>
            <a:ext cx="1106833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4" dirty="0" smtClean="0">
                <a:latin typeface="Arial"/>
                <a:cs typeface="Arial"/>
              </a:rPr>
              <a:t>wr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ng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97227" y="1684162"/>
            <a:ext cx="772518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9" dirty="0" smtClean="0">
                <a:latin typeface="Arial"/>
                <a:cs typeface="Arial"/>
              </a:rPr>
              <a:t>y</a:t>
            </a:r>
            <a:r>
              <a:rPr sz="2800" spc="0" dirty="0" smtClean="0">
                <a:latin typeface="Arial"/>
                <a:cs typeface="Arial"/>
              </a:rPr>
              <a:t>our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89860" y="1684162"/>
            <a:ext cx="588569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f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nal es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ay on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9" dirty="0" smtClean="0">
                <a:latin typeface="Arial"/>
                <a:cs typeface="Arial"/>
              </a:rPr>
              <a:t> c</a:t>
            </a:r>
            <a:r>
              <a:rPr sz="2800" spc="-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ean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14" dirty="0" smtClean="0">
                <a:latin typeface="Arial"/>
                <a:cs typeface="Arial"/>
              </a:rPr>
              <a:t>h</a:t>
            </a:r>
            <a:r>
              <a:rPr sz="2800" spc="-4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et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f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14" dirty="0" smtClean="0">
                <a:latin typeface="Arial"/>
                <a:cs typeface="Arial"/>
              </a:rPr>
              <a:t>p</a:t>
            </a:r>
            <a:r>
              <a:rPr sz="2800" spc="-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14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r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5340" y="2173112"/>
            <a:ext cx="1048515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and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84629" y="2173112"/>
            <a:ext cx="772518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9" dirty="0" smtClean="0">
                <a:latin typeface="Arial"/>
                <a:cs typeface="Arial"/>
              </a:rPr>
              <a:t>y</a:t>
            </a:r>
            <a:r>
              <a:rPr sz="2800" spc="0" dirty="0" smtClean="0">
                <a:latin typeface="Arial"/>
                <a:cs typeface="Arial"/>
              </a:rPr>
              <a:t>our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77261" y="2173112"/>
            <a:ext cx="2673251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be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hand</a:t>
            </a:r>
            <a:r>
              <a:rPr sz="2800" spc="-9" dirty="0" smtClean="0">
                <a:latin typeface="Arial"/>
                <a:cs typeface="Arial"/>
              </a:rPr>
              <a:t>w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ng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067810" y="3788410"/>
            <a:ext cx="3248660" cy="21640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2440" y="687344"/>
            <a:ext cx="7870618" cy="3821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70"/>
              </a:lnSpc>
              <a:spcBef>
                <a:spcPts val="148"/>
              </a:spcBef>
            </a:pPr>
            <a:r>
              <a:rPr sz="2800" spc="0" dirty="0" smtClean="0">
                <a:latin typeface="Wingdings"/>
                <a:cs typeface="Wingdings"/>
              </a:rPr>
              <a:t>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19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ff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ent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k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nds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of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es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-4" dirty="0" smtClean="0">
                <a:latin typeface="Arial"/>
                <a:cs typeface="Arial"/>
              </a:rPr>
              <a:t>a</a:t>
            </a:r>
            <a:r>
              <a:rPr sz="2800" spc="9" dirty="0" smtClean="0">
                <a:latin typeface="Arial"/>
                <a:cs typeface="Arial"/>
              </a:rPr>
              <a:t>y</a:t>
            </a:r>
            <a:r>
              <a:rPr sz="2800" spc="0" dirty="0" smtClean="0">
                <a:latin typeface="Arial"/>
                <a:cs typeface="Arial"/>
              </a:rPr>
              <a:t>s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hat</a:t>
            </a:r>
            <a:r>
              <a:rPr sz="2800" spc="9" dirty="0" smtClean="0">
                <a:latin typeface="Arial"/>
                <a:cs typeface="Arial"/>
              </a:rPr>
              <a:t> y</a:t>
            </a:r>
            <a:r>
              <a:rPr sz="2800" spc="0" dirty="0" smtClean="0">
                <a:latin typeface="Arial"/>
                <a:cs typeface="Arial"/>
              </a:rPr>
              <a:t>ou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-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5340" y="1084722"/>
            <a:ext cx="6017911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equ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ed </a:t>
            </a:r>
            <a:r>
              <a:rPr sz="2800" spc="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know</a:t>
            </a:r>
            <a:r>
              <a:rPr sz="2800" spc="-9" dirty="0" smtClean="0">
                <a:latin typeface="Arial"/>
                <a:cs typeface="Arial"/>
              </a:rPr>
              <a:t> </a:t>
            </a:r>
            <a:r>
              <a:rPr sz="2800" spc="9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or </a:t>
            </a:r>
            <a:r>
              <a:rPr sz="2800" spc="9" dirty="0" smtClean="0">
                <a:latin typeface="Arial"/>
                <a:cs typeface="Arial"/>
              </a:rPr>
              <a:t>y</a:t>
            </a:r>
            <a:r>
              <a:rPr sz="2800" spc="0" dirty="0" smtClean="0">
                <a:latin typeface="Arial"/>
                <a:cs typeface="Arial"/>
              </a:rPr>
              <a:t>our </a:t>
            </a:r>
            <a:r>
              <a:rPr sz="2800" spc="4" dirty="0" smtClean="0">
                <a:latin typeface="Arial"/>
                <a:cs typeface="Arial"/>
              </a:rPr>
              <a:t>f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nal exa</a:t>
            </a:r>
            <a:r>
              <a:rPr sz="2800" spc="-4" dirty="0" smtClean="0">
                <a:latin typeface="Arial"/>
                <a:cs typeface="Arial"/>
              </a:rPr>
              <a:t>m</a:t>
            </a:r>
            <a:r>
              <a:rPr sz="2800" spc="0" dirty="0" smtClean="0">
                <a:latin typeface="Arial"/>
                <a:cs typeface="Arial"/>
              </a:rPr>
              <a:t>s.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9620" y="1569862"/>
            <a:ext cx="7128919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We a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go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ng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 c</a:t>
            </a:r>
            <a:r>
              <a:rPr sz="2800" spc="0" dirty="0" smtClean="0">
                <a:latin typeface="Arial"/>
                <a:cs typeface="Arial"/>
              </a:rPr>
              <a:t>oncen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on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he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-4" dirty="0" smtClean="0">
                <a:latin typeface="Arial"/>
                <a:cs typeface="Arial"/>
              </a:rPr>
              <a:t>ll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-4" dirty="0" smtClean="0">
                <a:latin typeface="Arial"/>
                <a:cs typeface="Arial"/>
              </a:rPr>
              <a:t>w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-4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g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5340" y="1966102"/>
            <a:ext cx="949544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ones: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2448834"/>
            <a:ext cx="358115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Wingdings"/>
                <a:cs typeface="Wingdings"/>
              </a:rPr>
              <a:t></a:t>
            </a:r>
            <a:endParaRPr sz="280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5340" y="2451242"/>
            <a:ext cx="4772002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A </a:t>
            </a:r>
            <a:r>
              <a:rPr sz="2800" spc="4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or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and </a:t>
            </a:r>
            <a:r>
              <a:rPr sz="2800" spc="1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g</a:t>
            </a:r>
            <a:r>
              <a:rPr sz="2800" spc="-4" dirty="0" smtClean="0">
                <a:latin typeface="Arial"/>
                <a:cs typeface="Arial"/>
              </a:rPr>
              <a:t>a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nst</a:t>
            </a:r>
            <a:r>
              <a:rPr sz="2800" spc="9" dirty="0" smtClean="0">
                <a:latin typeface="Arial"/>
                <a:cs typeface="Arial"/>
              </a:rPr>
              <a:t> c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-9" dirty="0" smtClean="0">
                <a:latin typeface="Arial"/>
                <a:cs typeface="Arial"/>
              </a:rPr>
              <a:t>m</a:t>
            </a:r>
            <a:r>
              <a:rPr sz="2800" spc="14" dirty="0" smtClean="0">
                <a:latin typeface="Arial"/>
                <a:cs typeface="Arial"/>
              </a:rPr>
              <a:t>p</a:t>
            </a:r>
            <a:r>
              <a:rPr sz="2800" spc="0" dirty="0" smtClean="0">
                <a:latin typeface="Arial"/>
                <a:cs typeface="Arial"/>
              </a:rPr>
              <a:t>os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72440" y="2933974"/>
            <a:ext cx="3134517" cy="383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0"/>
              </a:lnSpc>
              <a:spcBef>
                <a:spcPts val="149"/>
              </a:spcBef>
            </a:pPr>
            <a:r>
              <a:rPr sz="2800" spc="0" dirty="0" smtClean="0">
                <a:latin typeface="Wingdings"/>
                <a:cs typeface="Wingdings"/>
              </a:rPr>
              <a:t></a:t>
            </a:r>
            <a:r>
              <a:rPr sz="2800" spc="-200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op</a:t>
            </a:r>
            <a:r>
              <a:rPr sz="2800" spc="-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on</a:t>
            </a:r>
            <a:r>
              <a:rPr sz="2800" spc="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es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ay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062729" y="1520189"/>
            <a:ext cx="76200" cy="74930"/>
          </a:xfrm>
          <a:custGeom>
            <a:avLst/>
            <a:gdLst/>
            <a:ahLst/>
            <a:cxnLst/>
            <a:rect l="l" t="t" r="r" b="b"/>
            <a:pathLst>
              <a:path w="76200" h="74930">
                <a:moveTo>
                  <a:pt x="76200" y="36830"/>
                </a:moveTo>
                <a:lnTo>
                  <a:pt x="0" y="0"/>
                </a:lnTo>
                <a:lnTo>
                  <a:pt x="0" y="74930"/>
                </a:lnTo>
                <a:lnTo>
                  <a:pt x="76200" y="368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851910" y="1557654"/>
            <a:ext cx="226060" cy="0"/>
          </a:xfrm>
          <a:custGeom>
            <a:avLst/>
            <a:gdLst/>
            <a:ahLst/>
            <a:cxnLst/>
            <a:rect l="l" t="t" r="r" b="b"/>
            <a:pathLst>
              <a:path w="226060">
                <a:moveTo>
                  <a:pt x="0" y="0"/>
                </a:moveTo>
                <a:lnTo>
                  <a:pt x="226060" y="0"/>
                </a:lnTo>
              </a:path>
            </a:pathLst>
          </a:custGeom>
          <a:ln w="101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424680" y="31750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38100"/>
                </a:moveTo>
                <a:lnTo>
                  <a:pt x="0" y="0"/>
                </a:lnTo>
                <a:lnTo>
                  <a:pt x="0" y="76200"/>
                </a:lnTo>
                <a:lnTo>
                  <a:pt x="7620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995420" y="3213100"/>
            <a:ext cx="444500" cy="0"/>
          </a:xfrm>
          <a:custGeom>
            <a:avLst/>
            <a:gdLst/>
            <a:ahLst/>
            <a:cxnLst/>
            <a:rect l="l" t="t" r="r" b="b"/>
            <a:pathLst>
              <a:path w="444500">
                <a:moveTo>
                  <a:pt x="0" y="0"/>
                </a:moveTo>
                <a:lnTo>
                  <a:pt x="444500" y="0"/>
                </a:lnTo>
              </a:path>
            </a:pathLst>
          </a:custGeom>
          <a:ln w="114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95420" y="2781300"/>
            <a:ext cx="0" cy="431800"/>
          </a:xfrm>
          <a:custGeom>
            <a:avLst/>
            <a:gdLst/>
            <a:ahLst/>
            <a:cxnLst/>
            <a:rect l="l" t="t" r="r" b="b"/>
            <a:pathLst>
              <a:path h="431800">
                <a:moveTo>
                  <a:pt x="0" y="0"/>
                </a:moveTo>
                <a:lnTo>
                  <a:pt x="0" y="4318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204210" y="2781300"/>
            <a:ext cx="0" cy="1296670"/>
          </a:xfrm>
          <a:custGeom>
            <a:avLst/>
            <a:gdLst/>
            <a:ahLst/>
            <a:cxnLst/>
            <a:rect l="l" t="t" r="r" b="b"/>
            <a:pathLst>
              <a:path h="1296670">
                <a:moveTo>
                  <a:pt x="0" y="0"/>
                </a:moveTo>
                <a:lnTo>
                  <a:pt x="0" y="129667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352290" y="4038600"/>
            <a:ext cx="74930" cy="76200"/>
          </a:xfrm>
          <a:custGeom>
            <a:avLst/>
            <a:gdLst/>
            <a:ahLst/>
            <a:cxnLst/>
            <a:rect l="l" t="t" r="r" b="b"/>
            <a:pathLst>
              <a:path w="74930" h="76200">
                <a:moveTo>
                  <a:pt x="74930" y="38100"/>
                </a:moveTo>
                <a:lnTo>
                  <a:pt x="0" y="0"/>
                </a:lnTo>
                <a:lnTo>
                  <a:pt x="0" y="76200"/>
                </a:lnTo>
                <a:lnTo>
                  <a:pt x="7493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204210" y="4076700"/>
            <a:ext cx="1163319" cy="0"/>
          </a:xfrm>
          <a:custGeom>
            <a:avLst/>
            <a:gdLst/>
            <a:ahLst/>
            <a:cxnLst/>
            <a:rect l="l" t="t" r="r" b="b"/>
            <a:pathLst>
              <a:path w="1163319">
                <a:moveTo>
                  <a:pt x="0" y="0"/>
                </a:moveTo>
                <a:lnTo>
                  <a:pt x="1163319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851910" y="1413510"/>
            <a:ext cx="0" cy="143510"/>
          </a:xfrm>
          <a:custGeom>
            <a:avLst/>
            <a:gdLst/>
            <a:ahLst/>
            <a:cxnLst/>
            <a:rect l="l" t="t" r="r" b="b"/>
            <a:pathLst>
              <a:path h="143510">
                <a:moveTo>
                  <a:pt x="0" y="0"/>
                </a:moveTo>
                <a:lnTo>
                  <a:pt x="0" y="14351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563620" y="5660390"/>
            <a:ext cx="0" cy="217169"/>
          </a:xfrm>
          <a:custGeom>
            <a:avLst/>
            <a:gdLst/>
            <a:ahLst/>
            <a:cxnLst/>
            <a:rect l="l" t="t" r="r" b="b"/>
            <a:pathLst>
              <a:path h="217169">
                <a:moveTo>
                  <a:pt x="0" y="0"/>
                </a:moveTo>
                <a:lnTo>
                  <a:pt x="0" y="21717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992879" y="5839460"/>
            <a:ext cx="76200" cy="74930"/>
          </a:xfrm>
          <a:custGeom>
            <a:avLst/>
            <a:gdLst/>
            <a:ahLst/>
            <a:cxnLst/>
            <a:rect l="l" t="t" r="r" b="b"/>
            <a:pathLst>
              <a:path w="76200" h="74930">
                <a:moveTo>
                  <a:pt x="76200" y="38099"/>
                </a:moveTo>
                <a:lnTo>
                  <a:pt x="0" y="0"/>
                </a:lnTo>
                <a:lnTo>
                  <a:pt x="0" y="74929"/>
                </a:lnTo>
                <a:lnTo>
                  <a:pt x="76200" y="38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563620" y="5876925"/>
            <a:ext cx="444500" cy="0"/>
          </a:xfrm>
          <a:custGeom>
            <a:avLst/>
            <a:gdLst/>
            <a:ahLst/>
            <a:cxnLst/>
            <a:rect l="l" t="t" r="r" b="b"/>
            <a:pathLst>
              <a:path w="444500">
                <a:moveTo>
                  <a:pt x="0" y="0"/>
                </a:moveTo>
                <a:lnTo>
                  <a:pt x="444500" y="0"/>
                </a:lnTo>
              </a:path>
            </a:pathLst>
          </a:custGeom>
          <a:ln w="101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327660" y="317514"/>
            <a:ext cx="179709" cy="279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Wingdings"/>
                <a:cs typeface="Wingdings"/>
              </a:rPr>
              <a:t>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7260" y="318690"/>
            <a:ext cx="3723853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latin typeface="Arial"/>
                <a:cs typeface="Arial"/>
              </a:rPr>
              <a:t>A </a:t>
            </a:r>
            <a:r>
              <a:rPr sz="2000" b="1" spc="4" dirty="0" smtClean="0">
                <a:latin typeface="Arial"/>
                <a:cs typeface="Arial"/>
              </a:rPr>
              <a:t>f</a:t>
            </a:r>
            <a:r>
              <a:rPr sz="2000" b="1" spc="9" dirty="0" smtClean="0">
                <a:latin typeface="Arial"/>
                <a:cs typeface="Arial"/>
              </a:rPr>
              <a:t>o</a:t>
            </a:r>
            <a:r>
              <a:rPr sz="2000" b="1" spc="0" dirty="0" smtClean="0">
                <a:latin typeface="Arial"/>
                <a:cs typeface="Arial"/>
              </a:rPr>
              <a:t>r a</a:t>
            </a:r>
            <a:r>
              <a:rPr sz="2000" b="1" spc="9" dirty="0" smtClean="0">
                <a:latin typeface="Arial"/>
                <a:cs typeface="Arial"/>
              </a:rPr>
              <a:t>n</a:t>
            </a:r>
            <a:r>
              <a:rPr sz="2000" b="1" spc="0" dirty="0" smtClean="0">
                <a:latin typeface="Arial"/>
                <a:cs typeface="Arial"/>
              </a:rPr>
              <a:t>d a</a:t>
            </a:r>
            <a:r>
              <a:rPr sz="2000" b="1" spc="9" dirty="0" smtClean="0">
                <a:latin typeface="Arial"/>
                <a:cs typeface="Arial"/>
              </a:rPr>
              <a:t>g</a:t>
            </a:r>
            <a:r>
              <a:rPr sz="2000" b="1" spc="0" dirty="0" smtClean="0">
                <a:latin typeface="Arial"/>
                <a:cs typeface="Arial"/>
              </a:rPr>
              <a:t>a</a:t>
            </a:r>
            <a:r>
              <a:rPr sz="2000" b="1" spc="-4" dirty="0" smtClean="0">
                <a:latin typeface="Arial"/>
                <a:cs typeface="Arial"/>
              </a:rPr>
              <a:t>i</a:t>
            </a:r>
            <a:r>
              <a:rPr sz="2000" b="1" spc="9" dirty="0" smtClean="0">
                <a:latin typeface="Arial"/>
                <a:cs typeface="Arial"/>
              </a:rPr>
              <a:t>n</a:t>
            </a:r>
            <a:r>
              <a:rPr sz="2000" b="1" spc="0" dirty="0" smtClean="0">
                <a:latin typeface="Arial"/>
                <a:cs typeface="Arial"/>
              </a:rPr>
              <a:t>st</a:t>
            </a:r>
            <a:r>
              <a:rPr sz="2000" b="1" spc="9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c</a:t>
            </a:r>
            <a:r>
              <a:rPr sz="2000" b="1" spc="9" dirty="0" smtClean="0">
                <a:latin typeface="Arial"/>
                <a:cs typeface="Arial"/>
              </a:rPr>
              <a:t>o</a:t>
            </a:r>
            <a:r>
              <a:rPr sz="2000" b="1" spc="-9" dirty="0" smtClean="0">
                <a:latin typeface="Arial"/>
                <a:cs typeface="Arial"/>
              </a:rPr>
              <a:t>m</a:t>
            </a:r>
            <a:r>
              <a:rPr sz="2000" b="1" spc="9" dirty="0" smtClean="0">
                <a:latin typeface="Arial"/>
                <a:cs typeface="Arial"/>
              </a:rPr>
              <a:t>p</a:t>
            </a:r>
            <a:r>
              <a:rPr sz="2000" b="1" spc="0" dirty="0" smtClean="0">
                <a:latin typeface="Arial"/>
                <a:cs typeface="Arial"/>
              </a:rPr>
              <a:t>o</a:t>
            </a:r>
            <a:r>
              <a:rPr sz="2000" b="1" spc="4" dirty="0" smtClean="0">
                <a:latin typeface="Arial"/>
                <a:cs typeface="Arial"/>
              </a:rPr>
              <a:t>s</a:t>
            </a:r>
            <a:r>
              <a:rPr sz="2000" b="1" spc="-4" dirty="0" smtClean="0">
                <a:latin typeface="Arial"/>
                <a:cs typeface="Arial"/>
              </a:rPr>
              <a:t>i</a:t>
            </a:r>
            <a:r>
              <a:rPr sz="2000" b="1" spc="4" dirty="0" smtClean="0">
                <a:latin typeface="Arial"/>
                <a:cs typeface="Arial"/>
              </a:rPr>
              <a:t>t</a:t>
            </a:r>
            <a:r>
              <a:rPr sz="2000" b="1" spc="-4" dirty="0" smtClean="0">
                <a:latin typeface="Arial"/>
                <a:cs typeface="Arial"/>
              </a:rPr>
              <a:t>i</a:t>
            </a:r>
            <a:r>
              <a:rPr sz="2000" b="1" spc="9" dirty="0" smtClean="0">
                <a:latin typeface="Arial"/>
                <a:cs typeface="Arial"/>
              </a:rPr>
              <a:t>o</a:t>
            </a:r>
            <a:r>
              <a:rPr sz="2000" b="1" spc="0" dirty="0" smtClean="0"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7660" y="1012110"/>
            <a:ext cx="27630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9" dirty="0" smtClean="0">
                <a:latin typeface="Arial"/>
                <a:cs typeface="Arial"/>
              </a:rPr>
              <a:t>1</a:t>
            </a:r>
            <a:r>
              <a:rPr sz="2000" spc="0" dirty="0" smtClean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9600" y="1012110"/>
            <a:ext cx="590550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d</a:t>
            </a:r>
            <a:r>
              <a:rPr sz="2000" spc="9" dirty="0" smtClean="0">
                <a:latin typeface="Arial"/>
                <a:cs typeface="Arial"/>
              </a:rPr>
              <a:t>uc</a:t>
            </a:r>
            <a:r>
              <a:rPr sz="2000" spc="-4" dirty="0" smtClean="0">
                <a:latin typeface="Arial"/>
                <a:cs typeface="Arial"/>
              </a:rPr>
              <a:t>ti</a:t>
            </a:r>
            <a:r>
              <a:rPr sz="2000" spc="9" dirty="0" smtClean="0">
                <a:latin typeface="Arial"/>
                <a:cs typeface="Arial"/>
              </a:rPr>
              <a:t>on</a:t>
            </a:r>
            <a:r>
              <a:rPr sz="2000" spc="0" dirty="0" smtClean="0">
                <a:latin typeface="Arial"/>
                <a:cs typeface="Arial"/>
              </a:rPr>
              <a:t>: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P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es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t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e 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p</a:t>
            </a:r>
            <a:r>
              <a:rPr sz="2000" spc="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 an </a:t>
            </a:r>
            <a:r>
              <a:rPr sz="2000" spc="4" dirty="0" smtClean="0">
                <a:latin typeface="Arial"/>
                <a:cs typeface="Arial"/>
              </a:rPr>
              <a:t>im</a:t>
            </a:r>
            <a:r>
              <a:rPr sz="2000" spc="0" dirty="0" smtClean="0">
                <a:latin typeface="Arial"/>
                <a:cs typeface="Arial"/>
              </a:rPr>
              <a:t>p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na</a:t>
            </a:r>
            <a:r>
              <a:rPr sz="2000" spc="0" dirty="0" smtClean="0">
                <a:latin typeface="Arial"/>
                <a:cs typeface="Arial"/>
              </a:rPr>
              <a:t>l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w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88790" y="1418772"/>
            <a:ext cx="131496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u="sng" dirty="0" smtClean="0">
                <a:latin typeface="Arial"/>
                <a:cs typeface="Arial"/>
              </a:rPr>
              <a:t>Par</a:t>
            </a:r>
            <a:r>
              <a:rPr sz="1800" u="sng" spc="-9" dirty="0" smtClean="0">
                <a:latin typeface="Arial"/>
                <a:cs typeface="Arial"/>
              </a:rPr>
              <a:t>a</a:t>
            </a:r>
            <a:r>
              <a:rPr sz="1800" u="sng" spc="0" dirty="0" smtClean="0">
                <a:latin typeface="Arial"/>
                <a:cs typeface="Arial"/>
              </a:rPr>
              <a:t>gr</a:t>
            </a:r>
            <a:r>
              <a:rPr sz="1800" u="sng" spc="-9" dirty="0" smtClean="0">
                <a:latin typeface="Arial"/>
                <a:cs typeface="Arial"/>
              </a:rPr>
              <a:t>a</a:t>
            </a:r>
            <a:r>
              <a:rPr sz="1800" u="sng" spc="0" dirty="0" smtClean="0">
                <a:latin typeface="Arial"/>
                <a:cs typeface="Arial"/>
              </a:rPr>
              <a:t>ph</a:t>
            </a:r>
            <a:r>
              <a:rPr sz="1800" u="sng" spc="-500" dirty="0" smtClean="0">
                <a:latin typeface="Arial"/>
                <a:cs typeface="Arial"/>
              </a:rPr>
              <a:t> </a:t>
            </a:r>
            <a:r>
              <a:rPr sz="1800" u="sng" spc="0" dirty="0" smtClean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88790" y="1835332"/>
            <a:ext cx="372418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Some 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ple th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nk,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ers b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li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ve…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7660" y="2052240"/>
            <a:ext cx="27630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9" dirty="0" smtClean="0">
                <a:latin typeface="Arial"/>
                <a:cs typeface="Arial"/>
              </a:rPr>
              <a:t>2</a:t>
            </a:r>
            <a:r>
              <a:rPr sz="2000" spc="0" dirty="0" smtClean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9600" y="2052240"/>
            <a:ext cx="752348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B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d</a:t>
            </a:r>
            <a:r>
              <a:rPr sz="2000" spc="9" dirty="0" smtClean="0">
                <a:latin typeface="Arial"/>
                <a:cs typeface="Arial"/>
              </a:rPr>
              <a:t>y</a:t>
            </a:r>
            <a:r>
              <a:rPr sz="2000" spc="0" dirty="0" smtClean="0">
                <a:latin typeface="Arial"/>
                <a:cs typeface="Arial"/>
              </a:rPr>
              <a:t>: </a:t>
            </a:r>
            <a:r>
              <a:rPr sz="2000" spc="4" dirty="0" smtClean="0">
                <a:latin typeface="Arial"/>
                <a:cs typeface="Arial"/>
              </a:rPr>
              <a:t>G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v</a:t>
            </a:r>
            <a:r>
              <a:rPr sz="2000" spc="0" dirty="0" smtClean="0">
                <a:latin typeface="Arial"/>
                <a:cs typeface="Arial"/>
              </a:rPr>
              <a:t>e a</a:t>
            </a:r>
            <a:r>
              <a:rPr sz="2000" spc="9" dirty="0" smtClean="0">
                <a:latin typeface="Arial"/>
                <a:cs typeface="Arial"/>
              </a:rPr>
              <a:t>dv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ge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d d</a:t>
            </a:r>
            <a:r>
              <a:rPr sz="2000" spc="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dv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g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 d</a:t>
            </a:r>
            <a:r>
              <a:rPr sz="2000" spc="4" dirty="0" smtClean="0">
                <a:latin typeface="Arial"/>
                <a:cs typeface="Arial"/>
              </a:rPr>
              <a:t>i</a:t>
            </a:r>
            <a:r>
              <a:rPr sz="2000" spc="-4" dirty="0" smtClean="0">
                <a:latin typeface="Arial"/>
                <a:cs typeface="Arial"/>
              </a:rPr>
              <a:t>ff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nt p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g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p</a:t>
            </a:r>
            <a:r>
              <a:rPr sz="2000" spc="0" dirty="0" smtClean="0">
                <a:latin typeface="Arial"/>
                <a:cs typeface="Arial"/>
              </a:rPr>
              <a:t>hs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7260" y="2335450"/>
            <a:ext cx="51591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4" dirty="0" smtClean="0">
                <a:latin typeface="Arial"/>
                <a:cs typeface="Arial"/>
              </a:rPr>
              <a:t>w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h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59230" y="2335450"/>
            <a:ext cx="115443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9" dirty="0" smtClean="0">
                <a:latin typeface="Arial"/>
                <a:cs typeface="Arial"/>
              </a:rPr>
              <a:t>ex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9" dirty="0" smtClean="0">
                <a:latin typeface="Arial"/>
                <a:cs typeface="Arial"/>
              </a:rPr>
              <a:t>p</a:t>
            </a:r>
            <a:r>
              <a:rPr sz="2000" spc="-4" dirty="0" smtClean="0">
                <a:latin typeface="Arial"/>
                <a:cs typeface="Arial"/>
              </a:rPr>
              <a:t>l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21280" y="2335450"/>
            <a:ext cx="27461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o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03220" y="2335450"/>
            <a:ext cx="91384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u</a:t>
            </a:r>
            <a:r>
              <a:rPr sz="2000" spc="9" dirty="0" smtClean="0">
                <a:latin typeface="Arial"/>
                <a:cs typeface="Arial"/>
              </a:rPr>
              <a:t>p</a:t>
            </a:r>
            <a:r>
              <a:rPr sz="2000" spc="0" dirty="0" smtClean="0">
                <a:latin typeface="Arial"/>
                <a:cs typeface="Arial"/>
              </a:rPr>
              <a:t>p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23970" y="2335450"/>
            <a:ext cx="559563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9" dirty="0" smtClean="0">
                <a:latin typeface="Arial"/>
                <a:cs typeface="Arial"/>
              </a:rPr>
              <a:t>y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90390" y="2335450"/>
            <a:ext cx="67182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de</a:t>
            </a:r>
            <a:r>
              <a:rPr sz="2000" spc="0" dirty="0" smtClean="0">
                <a:latin typeface="Arial"/>
                <a:cs typeface="Arial"/>
              </a:rPr>
              <a:t>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49470" y="3145972"/>
            <a:ext cx="131519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u="sng" dirty="0" smtClean="0">
                <a:latin typeface="Arial"/>
                <a:cs typeface="Arial"/>
              </a:rPr>
              <a:t>Pa</a:t>
            </a:r>
            <a:r>
              <a:rPr sz="1800" u="sng" spc="-9" dirty="0" smtClean="0">
                <a:latin typeface="Arial"/>
                <a:cs typeface="Arial"/>
              </a:rPr>
              <a:t>r</a:t>
            </a:r>
            <a:r>
              <a:rPr sz="1800" u="sng" spc="0" dirty="0" smtClean="0">
                <a:latin typeface="Arial"/>
                <a:cs typeface="Arial"/>
              </a:rPr>
              <a:t>agr</a:t>
            </a:r>
            <a:r>
              <a:rPr sz="1800" u="sng" spc="-9" dirty="0" smtClean="0">
                <a:latin typeface="Arial"/>
                <a:cs typeface="Arial"/>
              </a:rPr>
              <a:t>a</a:t>
            </a:r>
            <a:r>
              <a:rPr sz="1800" u="sng" spc="0" dirty="0" smtClean="0">
                <a:latin typeface="Arial"/>
                <a:cs typeface="Arial"/>
              </a:rPr>
              <a:t>ph</a:t>
            </a:r>
            <a:r>
              <a:rPr sz="1800" u="sng" spc="-500" dirty="0" smtClean="0">
                <a:latin typeface="Arial"/>
                <a:cs typeface="Arial"/>
              </a:rPr>
              <a:t> </a:t>
            </a:r>
            <a:r>
              <a:rPr sz="1800" u="sng" spc="0" dirty="0" smtClean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49470" y="3562532"/>
            <a:ext cx="368920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Ide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 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nd ex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mp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es: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On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 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42503" y="3562532"/>
            <a:ext cx="79535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ha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49470" y="4010842"/>
            <a:ext cx="131519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u="sng" dirty="0" smtClean="0">
                <a:latin typeface="Arial"/>
                <a:cs typeface="Arial"/>
              </a:rPr>
              <a:t>Pa</a:t>
            </a:r>
            <a:r>
              <a:rPr sz="1800" u="sng" spc="-9" dirty="0" smtClean="0">
                <a:latin typeface="Arial"/>
                <a:cs typeface="Arial"/>
              </a:rPr>
              <a:t>r</a:t>
            </a:r>
            <a:r>
              <a:rPr sz="1800" u="sng" spc="0" dirty="0" smtClean="0">
                <a:latin typeface="Arial"/>
                <a:cs typeface="Arial"/>
              </a:rPr>
              <a:t>agr</a:t>
            </a:r>
            <a:r>
              <a:rPr sz="1800" u="sng" spc="-9" dirty="0" smtClean="0">
                <a:latin typeface="Arial"/>
                <a:cs typeface="Arial"/>
              </a:rPr>
              <a:t>a</a:t>
            </a:r>
            <a:r>
              <a:rPr sz="1800" u="sng" spc="0" dirty="0" smtClean="0">
                <a:latin typeface="Arial"/>
                <a:cs typeface="Arial"/>
              </a:rPr>
              <a:t>ph</a:t>
            </a:r>
            <a:r>
              <a:rPr sz="1800" u="sng" spc="-500" dirty="0" smtClean="0">
                <a:latin typeface="Arial"/>
                <a:cs typeface="Arial"/>
              </a:rPr>
              <a:t> </a:t>
            </a:r>
            <a:r>
              <a:rPr sz="1800" u="sng" spc="0" dirty="0" smtClean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49470" y="4427402"/>
            <a:ext cx="371484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Ide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 ag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t 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 exam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: </a:t>
            </a:r>
            <a:r>
              <a:rPr sz="1800" spc="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 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67877" y="4427402"/>
            <a:ext cx="57910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49470" y="4701722"/>
            <a:ext cx="79395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an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7660" y="5109130"/>
            <a:ext cx="27630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9" dirty="0" smtClean="0">
                <a:latin typeface="Arial"/>
                <a:cs typeface="Arial"/>
              </a:rPr>
              <a:t>3</a:t>
            </a:r>
            <a:r>
              <a:rPr sz="2000" spc="0" dirty="0" smtClean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9600" y="5109130"/>
            <a:ext cx="317656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4" dirty="0" smtClean="0">
                <a:latin typeface="Arial"/>
                <a:cs typeface="Arial"/>
              </a:rPr>
              <a:t>C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-4" dirty="0" smtClean="0">
                <a:latin typeface="Arial"/>
                <a:cs typeface="Arial"/>
              </a:rPr>
              <a:t>l</a:t>
            </a:r>
            <a:r>
              <a:rPr sz="2000" spc="9" dirty="0" smtClean="0">
                <a:latin typeface="Arial"/>
                <a:cs typeface="Arial"/>
              </a:rPr>
              <a:t>us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n: </a:t>
            </a:r>
            <a:r>
              <a:rPr sz="2000" spc="-4" dirty="0" smtClean="0">
                <a:latin typeface="Arial"/>
                <a:cs typeface="Arial"/>
              </a:rPr>
              <a:t>S</a:t>
            </a:r>
            <a:r>
              <a:rPr sz="2000" spc="9" dirty="0" smtClean="0">
                <a:latin typeface="Arial"/>
                <a:cs typeface="Arial"/>
              </a:rPr>
              <a:t>u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-4" dirty="0" smtClean="0">
                <a:latin typeface="Arial"/>
                <a:cs typeface="Arial"/>
              </a:rPr>
              <a:t>m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ri</a:t>
            </a:r>
            <a:r>
              <a:rPr sz="2000" spc="0" dirty="0" smtClean="0">
                <a:latin typeface="Arial"/>
                <a:cs typeface="Arial"/>
              </a:rPr>
              <a:t>ze 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9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93489" y="5109130"/>
            <a:ext cx="61370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m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14519" y="5109130"/>
            <a:ext cx="384331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d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a or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se</a:t>
            </a:r>
            <a:r>
              <a:rPr sz="2000" spc="0" dirty="0" smtClean="0">
                <a:latin typeface="Arial"/>
                <a:cs typeface="Arial"/>
              </a:rPr>
              <a:t>nt a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co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-4" dirty="0" smtClean="0">
                <a:latin typeface="Arial"/>
                <a:cs typeface="Arial"/>
              </a:rPr>
              <a:t>l</a:t>
            </a:r>
            <a:r>
              <a:rPr sz="2000" spc="9" dirty="0" smtClean="0">
                <a:latin typeface="Arial"/>
                <a:cs typeface="Arial"/>
              </a:rPr>
              <a:t>us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on</a:t>
            </a:r>
            <a:r>
              <a:rPr sz="2000" spc="0" dirty="0" smtClean="0">
                <a:latin typeface="Arial"/>
                <a:cs typeface="Arial"/>
              </a:rPr>
              <a:t>.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Y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u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7260" y="5392340"/>
            <a:ext cx="351946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an g</a:t>
            </a:r>
            <a:r>
              <a:rPr sz="2000" spc="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v</a:t>
            </a:r>
            <a:r>
              <a:rPr sz="2000" spc="0" dirty="0" smtClean="0">
                <a:latin typeface="Arial"/>
                <a:cs typeface="Arial"/>
              </a:rPr>
              <a:t>e y</a:t>
            </a:r>
            <a:r>
              <a:rPr sz="2000" spc="9" dirty="0" smtClean="0">
                <a:latin typeface="Arial"/>
                <a:cs typeface="Arial"/>
              </a:rPr>
              <a:t>ou</a:t>
            </a:r>
            <a:r>
              <a:rPr sz="2000" spc="0" dirty="0" smtClean="0">
                <a:latin typeface="Arial"/>
                <a:cs typeface="Arial"/>
              </a:rPr>
              <a:t>r </a:t>
            </a:r>
            <a:r>
              <a:rPr sz="2000" spc="9" dirty="0" smtClean="0">
                <a:latin typeface="Arial"/>
                <a:cs typeface="Arial"/>
              </a:rPr>
              <a:t>p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so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l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op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33570" y="5882822"/>
            <a:ext cx="131496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u="sng" dirty="0" smtClean="0">
                <a:latin typeface="Arial"/>
                <a:cs typeface="Arial"/>
              </a:rPr>
              <a:t>Par</a:t>
            </a:r>
            <a:r>
              <a:rPr sz="1800" u="sng" spc="-9" dirty="0" smtClean="0">
                <a:latin typeface="Arial"/>
                <a:cs typeface="Arial"/>
              </a:rPr>
              <a:t>a</a:t>
            </a:r>
            <a:r>
              <a:rPr sz="1800" u="sng" spc="0" dirty="0" smtClean="0">
                <a:latin typeface="Arial"/>
                <a:cs typeface="Arial"/>
              </a:rPr>
              <a:t>gr</a:t>
            </a:r>
            <a:r>
              <a:rPr sz="1800" u="sng" spc="-9" dirty="0" smtClean="0">
                <a:latin typeface="Arial"/>
                <a:cs typeface="Arial"/>
              </a:rPr>
              <a:t>a</a:t>
            </a:r>
            <a:r>
              <a:rPr sz="1800" u="sng" spc="0" dirty="0" smtClean="0">
                <a:latin typeface="Arial"/>
                <a:cs typeface="Arial"/>
              </a:rPr>
              <a:t>ph</a:t>
            </a:r>
            <a:r>
              <a:rPr sz="1800" u="sng" spc="-500" dirty="0" smtClean="0">
                <a:latin typeface="Arial"/>
                <a:cs typeface="Arial"/>
              </a:rPr>
              <a:t> </a:t>
            </a:r>
            <a:r>
              <a:rPr sz="1800" u="sng" spc="0" dirty="0" smtClean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33570" y="6299382"/>
            <a:ext cx="3828916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conc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us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on, I</a:t>
            </a:r>
            <a:r>
              <a:rPr sz="1800" spc="9" dirty="0" smtClean="0">
                <a:latin typeface="Arial"/>
                <a:cs typeface="Arial"/>
              </a:rPr>
              <a:t> 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k</a:t>
            </a:r>
            <a:r>
              <a:rPr sz="1800" spc="0" dirty="0" smtClean="0">
                <a:latin typeface="Arial"/>
                <a:cs typeface="Arial"/>
              </a:rPr>
              <a:t>, in my o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in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on…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63620" y="5660390"/>
            <a:ext cx="444500" cy="2165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3204210" y="2781300"/>
            <a:ext cx="1163319" cy="129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3995420" y="2781300"/>
            <a:ext cx="444500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3851909" y="1413510"/>
            <a:ext cx="226060" cy="1441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5366149" y="1477010"/>
            <a:ext cx="634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727058" y="3204210"/>
            <a:ext cx="634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727058" y="4069079"/>
            <a:ext cx="634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510929" y="5941060"/>
            <a:ext cx="634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372860" y="332740"/>
            <a:ext cx="2094230" cy="13957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01670" y="539146"/>
            <a:ext cx="266227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u="heavy" spc="-4" dirty="0" smtClean="0">
                <a:latin typeface="Arial"/>
                <a:cs typeface="Arial"/>
              </a:rPr>
              <a:t>Ne</a:t>
            </a:r>
            <a:r>
              <a:rPr sz="2400" b="1" u="heavy" spc="0" dirty="0" smtClean="0">
                <a:latin typeface="Arial"/>
                <a:cs typeface="Arial"/>
              </a:rPr>
              <a:t>w</a:t>
            </a:r>
            <a:r>
              <a:rPr sz="2400" b="1" u="heavy" spc="-914" dirty="0" smtClean="0">
                <a:latin typeface="Arial"/>
                <a:cs typeface="Arial"/>
              </a:rPr>
              <a:t> </a:t>
            </a:r>
            <a:r>
              <a:rPr sz="2400" b="1" u="heavy" spc="0" dirty="0" smtClean="0">
                <a:latin typeface="Arial"/>
                <a:cs typeface="Arial"/>
              </a:rPr>
              <a:t>t</a:t>
            </a:r>
            <a:r>
              <a:rPr sz="2400" b="1" u="heavy" spc="-4" dirty="0" smtClean="0">
                <a:latin typeface="Arial"/>
                <a:cs typeface="Arial"/>
              </a:rPr>
              <a:t>ec</a:t>
            </a:r>
            <a:r>
              <a:rPr sz="2400" b="1" u="heavy" spc="4" dirty="0" smtClean="0">
                <a:latin typeface="Arial"/>
                <a:cs typeface="Arial"/>
              </a:rPr>
              <a:t>h</a:t>
            </a:r>
            <a:r>
              <a:rPr sz="2400" b="1" u="heavy" spc="-4" dirty="0" smtClean="0">
                <a:latin typeface="Arial"/>
                <a:cs typeface="Arial"/>
              </a:rPr>
              <a:t>n</a:t>
            </a:r>
            <a:r>
              <a:rPr sz="2400" b="1" u="heavy" spc="4" dirty="0" smtClean="0">
                <a:latin typeface="Arial"/>
                <a:cs typeface="Arial"/>
              </a:rPr>
              <a:t>ol</a:t>
            </a:r>
            <a:r>
              <a:rPr sz="2400" b="1" u="heavy" spc="-4" dirty="0" smtClean="0">
                <a:latin typeface="Arial"/>
                <a:cs typeface="Arial"/>
              </a:rPr>
              <a:t>o</a:t>
            </a:r>
            <a:r>
              <a:rPr sz="2400" b="1" u="heavy" spc="4" dirty="0" smtClean="0">
                <a:latin typeface="Arial"/>
                <a:cs typeface="Arial"/>
              </a:rPr>
              <a:t>gi</a:t>
            </a:r>
            <a:r>
              <a:rPr sz="2400" b="1" u="heavy" spc="-4" dirty="0" smtClean="0">
                <a:latin typeface="Arial"/>
                <a:cs typeface="Arial"/>
              </a:rPr>
              <a:t>e</a:t>
            </a:r>
            <a:r>
              <a:rPr sz="2400" b="1" u="heavy" spc="0" dirty="0" smtClean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2480" y="1760402"/>
            <a:ext cx="744102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w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chn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es have c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ged 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ur li</a:t>
            </a:r>
            <a:r>
              <a:rPr sz="1800" spc="-9" dirty="0" smtClean="0">
                <a:latin typeface="Arial"/>
                <a:cs typeface="Arial"/>
              </a:rPr>
              <a:t>v</a:t>
            </a:r>
            <a:r>
              <a:rPr sz="1800" spc="0" dirty="0" smtClean="0">
                <a:latin typeface="Arial"/>
                <a:cs typeface="Arial"/>
              </a:rPr>
              <a:t>es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 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ot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nd 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 d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0" dirty="0" smtClean="0">
                <a:latin typeface="Arial"/>
                <a:cs typeface="Arial"/>
              </a:rPr>
              <a:t>fer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w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ys.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5340" y="2016942"/>
            <a:ext cx="726313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rn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mp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rs,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gital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ev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ces give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us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ew 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pp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es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o k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ep 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5340" y="2272212"/>
            <a:ext cx="420717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touch </a:t>
            </a: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ith 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op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e 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ll 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ver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 w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9" dirty="0" smtClean="0">
                <a:latin typeface="Arial"/>
                <a:cs typeface="Arial"/>
              </a:rPr>
              <a:t>r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d.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2480" y="2898322"/>
            <a:ext cx="713668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But,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the</a:t>
            </a:r>
            <a:r>
              <a:rPr sz="1800" spc="-9" dirty="0" smtClean="0"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e new tec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no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h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ve g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va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ges 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 d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9" dirty="0" smtClean="0">
                <a:latin typeface="Arial"/>
                <a:cs typeface="Arial"/>
              </a:rPr>
              <a:t>s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dv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nta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es.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2480" y="3524432"/>
            <a:ext cx="747054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On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he 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ne 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an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y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are 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ike a </a:t>
            </a: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dow 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o the re</a:t>
            </a:r>
            <a:r>
              <a:rPr sz="1800" spc="-9" dirty="0" smtClean="0"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of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the </a:t>
            </a: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orld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and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5340" y="3779702"/>
            <a:ext cx="707179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they g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ve us n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w opti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ns w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ich </a:t>
            </a: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ere im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ossi</a:t>
            </a: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le to b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li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ve ye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go.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2480" y="4405812"/>
            <a:ext cx="726656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On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he 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er h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nd,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ey may be</a:t>
            </a:r>
            <a:r>
              <a:rPr sz="1800" spc="-9" dirty="0" smtClean="0">
                <a:latin typeface="Arial"/>
                <a:cs typeface="Arial"/>
              </a:rPr>
              <a:t>c</a:t>
            </a:r>
            <a:r>
              <a:rPr sz="1800" spc="0" dirty="0" smtClean="0">
                <a:latin typeface="Arial"/>
                <a:cs typeface="Arial"/>
              </a:rPr>
              <a:t>ome d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ero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f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le d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n’t make a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5340" y="4661082"/>
            <a:ext cx="387544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ood 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se of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m,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es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ec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al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y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il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re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2480" y="5287192"/>
            <a:ext cx="766978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 </a:t>
            </a:r>
            <a:r>
              <a:rPr sz="1800" spc="-9" dirty="0" smtClean="0">
                <a:latin typeface="Arial"/>
                <a:cs typeface="Arial"/>
              </a:rPr>
              <a:t>c</a:t>
            </a:r>
            <a:r>
              <a:rPr sz="1800" spc="0" dirty="0" smtClean="0">
                <a:latin typeface="Arial"/>
                <a:cs typeface="Arial"/>
              </a:rPr>
              <a:t>onc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usi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n, new tec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no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h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ve b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en a g</a:t>
            </a:r>
            <a:r>
              <a:rPr sz="1800" spc="-9" dirty="0" smtClean="0">
                <a:latin typeface="Arial"/>
                <a:cs typeface="Arial"/>
              </a:rPr>
              <a:t>r</a:t>
            </a:r>
            <a:r>
              <a:rPr sz="1800" spc="0" dirty="0" smtClean="0">
                <a:latin typeface="Arial"/>
                <a:cs typeface="Arial"/>
              </a:rPr>
              <a:t>eat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r</a:t>
            </a:r>
            <a:r>
              <a:rPr sz="1800" spc="0" dirty="0" smtClean="0">
                <a:latin typeface="Arial"/>
                <a:cs typeface="Arial"/>
              </a:rPr>
              <a:t>evo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ution </a:t>
            </a: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ut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ey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m</a:t>
            </a:r>
            <a:r>
              <a:rPr sz="1800" spc="0" dirty="0" smtClean="0">
                <a:latin typeface="Arial"/>
                <a:cs typeface="Arial"/>
              </a:rPr>
              <a:t>ust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5340" y="5543732"/>
            <a:ext cx="409313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ntro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to a</a:t>
            </a:r>
            <a:r>
              <a:rPr sz="1800" spc="-9" dirty="0" smtClean="0">
                <a:latin typeface="Arial"/>
                <a:cs typeface="Arial"/>
              </a:rPr>
              <a:t>v</a:t>
            </a:r>
            <a:r>
              <a:rPr sz="1800" spc="0" dirty="0" smtClean="0">
                <a:latin typeface="Arial"/>
                <a:cs typeface="Arial"/>
              </a:rPr>
              <a:t>oid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if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cult situat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ons.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29580" y="5870384"/>
            <a:ext cx="2537390" cy="228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sz="1600" spc="0" dirty="0" smtClean="0">
                <a:latin typeface="Arial"/>
                <a:cs typeface="Arial"/>
              </a:rPr>
              <a:t>(</a:t>
            </a:r>
            <a:r>
              <a:rPr sz="1600" spc="-4" dirty="0" smtClean="0">
                <a:latin typeface="Arial"/>
                <a:cs typeface="Arial"/>
              </a:rPr>
              <a:t> </a:t>
            </a:r>
            <a:r>
              <a:rPr sz="1600" spc="4" dirty="0" smtClean="0">
                <a:latin typeface="Arial"/>
                <a:cs typeface="Arial"/>
              </a:rPr>
              <a:t>Al</a:t>
            </a:r>
            <a:r>
              <a:rPr sz="1600" spc="-4" dirty="0" smtClean="0">
                <a:latin typeface="Arial"/>
                <a:cs typeface="Arial"/>
              </a:rPr>
              <a:t>f</a:t>
            </a:r>
            <a:r>
              <a:rPr sz="1600" spc="0" dirty="0" smtClean="0">
                <a:latin typeface="Arial"/>
                <a:cs typeface="Arial"/>
              </a:rPr>
              <a:t>onso </a:t>
            </a:r>
            <a:r>
              <a:rPr sz="1600" spc="4" dirty="0" smtClean="0">
                <a:latin typeface="Arial"/>
                <a:cs typeface="Arial"/>
              </a:rPr>
              <a:t>C</a:t>
            </a:r>
            <a:r>
              <a:rPr sz="1600" spc="-9" dirty="0" smtClean="0">
                <a:latin typeface="Arial"/>
                <a:cs typeface="Arial"/>
              </a:rPr>
              <a:t>a</a:t>
            </a:r>
            <a:r>
              <a:rPr sz="1600" spc="0" dirty="0" smtClean="0">
                <a:latin typeface="Arial"/>
                <a:cs typeface="Arial"/>
              </a:rPr>
              <a:t>ña</a:t>
            </a:r>
            <a:r>
              <a:rPr sz="1600" spc="-4" dirty="0" smtClean="0">
                <a:latin typeface="Arial"/>
                <a:cs typeface="Arial"/>
              </a:rPr>
              <a:t>m</a:t>
            </a:r>
            <a:r>
              <a:rPr sz="1600" spc="0" dirty="0" smtClean="0">
                <a:latin typeface="Arial"/>
                <a:cs typeface="Arial"/>
              </a:rPr>
              <a:t>e</a:t>
            </a:r>
            <a:r>
              <a:rPr sz="1600" spc="-4" dirty="0" smtClean="0">
                <a:latin typeface="Arial"/>
                <a:cs typeface="Arial"/>
              </a:rPr>
              <a:t>r</a:t>
            </a:r>
            <a:r>
              <a:rPr sz="1600" spc="-9" dirty="0" smtClean="0">
                <a:latin typeface="Arial"/>
                <a:cs typeface="Arial"/>
              </a:rPr>
              <a:t>o</a:t>
            </a:r>
            <a:r>
              <a:rPr sz="1600" spc="0" dirty="0" smtClean="0">
                <a:latin typeface="Arial"/>
                <a:cs typeface="Arial"/>
              </a:rPr>
              <a:t>, 1</a:t>
            </a:r>
            <a:r>
              <a:rPr sz="1600" spc="4" dirty="0" smtClean="0">
                <a:latin typeface="Arial"/>
                <a:cs typeface="Arial"/>
              </a:rPr>
              <a:t>BS</a:t>
            </a:r>
            <a:r>
              <a:rPr sz="1600" spc="0" dirty="0" smtClean="0">
                <a:latin typeface="Arial"/>
                <a:cs typeface="Arial"/>
              </a:rPr>
              <a:t>2)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840073" y="659129"/>
            <a:ext cx="8661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995420" y="1413510"/>
            <a:ext cx="0" cy="287019"/>
          </a:xfrm>
          <a:custGeom>
            <a:avLst/>
            <a:gdLst/>
            <a:ahLst/>
            <a:cxnLst/>
            <a:rect l="l" t="t" r="r" b="b"/>
            <a:pathLst>
              <a:path h="287019">
                <a:moveTo>
                  <a:pt x="0" y="0"/>
                </a:moveTo>
                <a:lnTo>
                  <a:pt x="0" y="28701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352290" y="1662429"/>
            <a:ext cx="74930" cy="76200"/>
          </a:xfrm>
          <a:custGeom>
            <a:avLst/>
            <a:gdLst/>
            <a:ahLst/>
            <a:cxnLst/>
            <a:rect l="l" t="t" r="r" b="b"/>
            <a:pathLst>
              <a:path w="74930" h="76200">
                <a:moveTo>
                  <a:pt x="74930" y="38100"/>
                </a:moveTo>
                <a:lnTo>
                  <a:pt x="0" y="0"/>
                </a:lnTo>
                <a:lnTo>
                  <a:pt x="0" y="76200"/>
                </a:lnTo>
                <a:lnTo>
                  <a:pt x="7493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995420" y="1699895"/>
            <a:ext cx="372109" cy="0"/>
          </a:xfrm>
          <a:custGeom>
            <a:avLst/>
            <a:gdLst/>
            <a:ahLst/>
            <a:cxnLst/>
            <a:rect l="l" t="t" r="r" b="b"/>
            <a:pathLst>
              <a:path w="372109">
                <a:moveTo>
                  <a:pt x="0" y="0"/>
                </a:moveTo>
                <a:lnTo>
                  <a:pt x="372109" y="0"/>
                </a:lnTo>
              </a:path>
            </a:pathLst>
          </a:custGeom>
          <a:ln w="101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924300" y="2636520"/>
            <a:ext cx="0" cy="431800"/>
          </a:xfrm>
          <a:custGeom>
            <a:avLst/>
            <a:gdLst/>
            <a:ahLst/>
            <a:cxnLst/>
            <a:rect l="l" t="t" r="r" b="b"/>
            <a:pathLst>
              <a:path h="431800">
                <a:moveTo>
                  <a:pt x="0" y="0"/>
                </a:moveTo>
                <a:lnTo>
                  <a:pt x="0" y="4318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279900" y="303022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38100"/>
                </a:moveTo>
                <a:lnTo>
                  <a:pt x="0" y="0"/>
                </a:lnTo>
                <a:lnTo>
                  <a:pt x="0" y="76200"/>
                </a:lnTo>
                <a:lnTo>
                  <a:pt x="7620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995420" y="3068954"/>
            <a:ext cx="299719" cy="0"/>
          </a:xfrm>
          <a:custGeom>
            <a:avLst/>
            <a:gdLst/>
            <a:ahLst/>
            <a:cxnLst/>
            <a:rect l="l" t="t" r="r" b="b"/>
            <a:pathLst>
              <a:path w="299719">
                <a:moveTo>
                  <a:pt x="0" y="0"/>
                </a:moveTo>
                <a:lnTo>
                  <a:pt x="299719" y="0"/>
                </a:lnTo>
              </a:path>
            </a:pathLst>
          </a:custGeom>
          <a:ln w="101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204210" y="2636520"/>
            <a:ext cx="0" cy="1296669"/>
          </a:xfrm>
          <a:custGeom>
            <a:avLst/>
            <a:gdLst/>
            <a:ahLst/>
            <a:cxnLst/>
            <a:rect l="l" t="t" r="r" b="b"/>
            <a:pathLst>
              <a:path h="1296669">
                <a:moveTo>
                  <a:pt x="0" y="0"/>
                </a:moveTo>
                <a:lnTo>
                  <a:pt x="0" y="129666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279900" y="396747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38100"/>
                </a:moveTo>
                <a:lnTo>
                  <a:pt x="0" y="0"/>
                </a:lnTo>
                <a:lnTo>
                  <a:pt x="0" y="76200"/>
                </a:lnTo>
                <a:lnTo>
                  <a:pt x="7620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204210" y="4005579"/>
            <a:ext cx="1090929" cy="0"/>
          </a:xfrm>
          <a:custGeom>
            <a:avLst/>
            <a:gdLst/>
            <a:ahLst/>
            <a:cxnLst/>
            <a:rect l="l" t="t" r="r" b="b"/>
            <a:pathLst>
              <a:path w="1090929">
                <a:moveTo>
                  <a:pt x="0" y="0"/>
                </a:moveTo>
                <a:lnTo>
                  <a:pt x="1090929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708400" y="5444490"/>
            <a:ext cx="0" cy="360679"/>
          </a:xfrm>
          <a:custGeom>
            <a:avLst/>
            <a:gdLst/>
            <a:ahLst/>
            <a:cxnLst/>
            <a:rect l="l" t="t" r="r" b="b"/>
            <a:pathLst>
              <a:path h="360679">
                <a:moveTo>
                  <a:pt x="0" y="0"/>
                </a:moveTo>
                <a:lnTo>
                  <a:pt x="0" y="36068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065270" y="5767070"/>
            <a:ext cx="74929" cy="76200"/>
          </a:xfrm>
          <a:custGeom>
            <a:avLst/>
            <a:gdLst/>
            <a:ahLst/>
            <a:cxnLst/>
            <a:rect l="l" t="t" r="r" b="b"/>
            <a:pathLst>
              <a:path w="74929" h="76200">
                <a:moveTo>
                  <a:pt x="74929" y="38099"/>
                </a:moveTo>
                <a:lnTo>
                  <a:pt x="0" y="0"/>
                </a:lnTo>
                <a:lnTo>
                  <a:pt x="0" y="76199"/>
                </a:lnTo>
                <a:lnTo>
                  <a:pt x="74929" y="38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08400" y="5805170"/>
            <a:ext cx="372110" cy="0"/>
          </a:xfrm>
          <a:custGeom>
            <a:avLst/>
            <a:gdLst/>
            <a:ahLst/>
            <a:cxnLst/>
            <a:rect l="l" t="t" r="r" b="b"/>
            <a:pathLst>
              <a:path w="372110">
                <a:moveTo>
                  <a:pt x="0" y="0"/>
                </a:moveTo>
                <a:lnTo>
                  <a:pt x="372110" y="0"/>
                </a:lnTo>
              </a:path>
            </a:pathLst>
          </a:custGeom>
          <a:ln w="114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17220" y="533414"/>
            <a:ext cx="3386715" cy="2805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5"/>
              </a:lnSpc>
              <a:spcBef>
                <a:spcPts val="107"/>
              </a:spcBef>
            </a:pPr>
            <a:r>
              <a:rPr sz="2000" spc="0" dirty="0" smtClean="0">
                <a:latin typeface="Wingdings"/>
                <a:cs typeface="Wingdings"/>
              </a:rPr>
              <a:t></a:t>
            </a:r>
            <a:r>
              <a:rPr sz="2000" spc="0" dirty="0" smtClean="0">
                <a:latin typeface="Times New Roman"/>
                <a:cs typeface="Times New Roman"/>
              </a:rPr>
              <a:t>  </a:t>
            </a:r>
            <a:r>
              <a:rPr sz="2000" spc="285" dirty="0" smtClean="0">
                <a:latin typeface="Times New Roman"/>
                <a:cs typeface="Times New Roman"/>
              </a:rPr>
              <a:t> </a:t>
            </a:r>
            <a:r>
              <a:rPr sz="2000" b="1" spc="4" dirty="0" smtClean="0">
                <a:latin typeface="Arial"/>
                <a:cs typeface="Arial"/>
              </a:rPr>
              <a:t>A</a:t>
            </a:r>
            <a:r>
              <a:rPr sz="2000" b="1" spc="0" dirty="0" smtClean="0">
                <a:latin typeface="Arial"/>
                <a:cs typeface="Arial"/>
              </a:rPr>
              <a:t>n opin</a:t>
            </a:r>
            <a:r>
              <a:rPr sz="2000" b="1" spc="-4" dirty="0" smtClean="0">
                <a:latin typeface="Arial"/>
                <a:cs typeface="Arial"/>
              </a:rPr>
              <a:t>i</a:t>
            </a:r>
            <a:r>
              <a:rPr sz="2000" b="1" spc="9" dirty="0" smtClean="0">
                <a:latin typeface="Arial"/>
                <a:cs typeface="Arial"/>
              </a:rPr>
              <a:t>o</a:t>
            </a:r>
            <a:r>
              <a:rPr sz="2000" b="1" spc="0" dirty="0" smtClean="0">
                <a:latin typeface="Arial"/>
                <a:cs typeface="Arial"/>
              </a:rPr>
              <a:t>n</a:t>
            </a:r>
            <a:r>
              <a:rPr sz="2000" b="1" spc="-4" dirty="0" smtClean="0">
                <a:latin typeface="Arial"/>
                <a:cs typeface="Arial"/>
              </a:rPr>
              <a:t> </a:t>
            </a:r>
            <a:r>
              <a:rPr sz="2000" b="1" spc="9" dirty="0" smtClean="0">
                <a:latin typeface="Arial"/>
                <a:cs typeface="Arial"/>
              </a:rPr>
              <a:t>c</a:t>
            </a:r>
            <a:r>
              <a:rPr sz="2000" b="1" spc="0" dirty="0" smtClean="0">
                <a:latin typeface="Arial"/>
                <a:cs typeface="Arial"/>
              </a:rPr>
              <a:t>omp</a:t>
            </a:r>
            <a:r>
              <a:rPr sz="2000" b="1" spc="4" dirty="0" smtClean="0">
                <a:latin typeface="Arial"/>
                <a:cs typeface="Arial"/>
              </a:rPr>
              <a:t>o</a:t>
            </a:r>
            <a:r>
              <a:rPr sz="2000" b="1" spc="0" dirty="0" smtClean="0">
                <a:latin typeface="Arial"/>
                <a:cs typeface="Arial"/>
              </a:rPr>
              <a:t>s</a:t>
            </a:r>
            <a:r>
              <a:rPr sz="2000" b="1" spc="4" dirty="0" smtClean="0">
                <a:latin typeface="Arial"/>
                <a:cs typeface="Arial"/>
              </a:rPr>
              <a:t>it</a:t>
            </a:r>
            <a:r>
              <a:rPr sz="2000" b="1" spc="-4" dirty="0" smtClean="0">
                <a:latin typeface="Arial"/>
                <a:cs typeface="Arial"/>
              </a:rPr>
              <a:t>i</a:t>
            </a:r>
            <a:r>
              <a:rPr sz="2000" b="1" spc="0" dirty="0" smtClean="0">
                <a:latin typeface="Arial"/>
                <a:cs typeface="Arial"/>
              </a:rPr>
              <a:t>o</a:t>
            </a:r>
            <a:r>
              <a:rPr sz="2000" b="1" spc="4" dirty="0" smtClean="0">
                <a:latin typeface="Arial"/>
                <a:cs typeface="Arial"/>
              </a:rPr>
              <a:t>n</a:t>
            </a:r>
            <a:r>
              <a:rPr sz="2000" b="1" spc="0" dirty="0" smtClean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3119" y="1129212"/>
            <a:ext cx="518565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1. </a:t>
            </a:r>
            <a:r>
              <a:rPr sz="1800" spc="20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Int</a:t>
            </a:r>
            <a:r>
              <a:rPr sz="1800" spc="9" dirty="0" smtClean="0">
                <a:latin typeface="Arial"/>
                <a:cs typeface="Arial"/>
              </a:rPr>
              <a:t>r</a:t>
            </a:r>
            <a:r>
              <a:rPr sz="1800" spc="-9" dirty="0" smtClean="0">
                <a:latin typeface="Arial"/>
                <a:cs typeface="Arial"/>
              </a:rPr>
              <a:t>od</a:t>
            </a:r>
            <a:r>
              <a:rPr sz="1800" spc="0" dirty="0" smtClean="0">
                <a:latin typeface="Arial"/>
                <a:cs typeface="Arial"/>
              </a:rPr>
              <a:t>uc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: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Pres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the to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ic and y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ur o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in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04690" y="1561012"/>
            <a:ext cx="131519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u="sng" dirty="0" smtClean="0">
                <a:latin typeface="Arial"/>
                <a:cs typeface="Arial"/>
              </a:rPr>
              <a:t>Pa</a:t>
            </a:r>
            <a:r>
              <a:rPr sz="1800" u="sng" spc="-9" dirty="0" smtClean="0">
                <a:latin typeface="Arial"/>
                <a:cs typeface="Arial"/>
              </a:rPr>
              <a:t>r</a:t>
            </a:r>
            <a:r>
              <a:rPr sz="1800" u="sng" spc="0" dirty="0" smtClean="0">
                <a:latin typeface="Arial"/>
                <a:cs typeface="Arial"/>
              </a:rPr>
              <a:t>agr</a:t>
            </a:r>
            <a:r>
              <a:rPr sz="1800" u="sng" spc="-9" dirty="0" smtClean="0">
                <a:latin typeface="Arial"/>
                <a:cs typeface="Arial"/>
              </a:rPr>
              <a:t>a</a:t>
            </a:r>
            <a:r>
              <a:rPr sz="1800" u="sng" spc="0" dirty="0" smtClean="0">
                <a:latin typeface="Arial"/>
                <a:cs typeface="Arial"/>
              </a:rPr>
              <a:t>ph</a:t>
            </a:r>
            <a:r>
              <a:rPr sz="1800" u="sng" spc="-500" dirty="0" smtClean="0">
                <a:latin typeface="Arial"/>
                <a:cs typeface="Arial"/>
              </a:rPr>
              <a:t> </a:t>
            </a:r>
            <a:r>
              <a:rPr sz="1800" u="sng" spc="0" dirty="0" smtClean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04690" y="1977572"/>
            <a:ext cx="112682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…I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nk…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2960" y="2353492"/>
            <a:ext cx="83323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2</a:t>
            </a:r>
            <a:r>
              <a:rPr sz="1800" spc="9" dirty="0" smtClean="0">
                <a:latin typeface="Arial"/>
                <a:cs typeface="Arial"/>
              </a:rPr>
              <a:t>.</a:t>
            </a:r>
            <a:r>
              <a:rPr sz="1800" spc="0" dirty="0" smtClean="0">
                <a:latin typeface="Arial"/>
                <a:cs typeface="Arial"/>
              </a:rPr>
              <a:t>Bo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y: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61236" y="2353492"/>
            <a:ext cx="140340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Give re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69640" y="2353492"/>
            <a:ext cx="32650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for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99967" y="2353492"/>
            <a:ext cx="50294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yo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07916" y="2353492"/>
            <a:ext cx="250620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pi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ns.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if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rent id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17944" y="2353492"/>
            <a:ext cx="112522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in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if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rent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47000" y="2353492"/>
            <a:ext cx="108613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pra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ra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hs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04690" y="3001192"/>
            <a:ext cx="131519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u="sng" dirty="0" smtClean="0">
                <a:latin typeface="Arial"/>
                <a:cs typeface="Arial"/>
              </a:rPr>
              <a:t>Pa</a:t>
            </a:r>
            <a:r>
              <a:rPr sz="1800" u="sng" spc="-9" dirty="0" smtClean="0">
                <a:latin typeface="Arial"/>
                <a:cs typeface="Arial"/>
              </a:rPr>
              <a:t>r</a:t>
            </a:r>
            <a:r>
              <a:rPr sz="1800" u="sng" spc="0" dirty="0" smtClean="0">
                <a:latin typeface="Arial"/>
                <a:cs typeface="Arial"/>
              </a:rPr>
              <a:t>agr</a:t>
            </a:r>
            <a:r>
              <a:rPr sz="1800" u="sng" spc="-9" dirty="0" smtClean="0">
                <a:latin typeface="Arial"/>
                <a:cs typeface="Arial"/>
              </a:rPr>
              <a:t>a</a:t>
            </a:r>
            <a:r>
              <a:rPr sz="1800" u="sng" spc="0" dirty="0" smtClean="0">
                <a:latin typeface="Arial"/>
                <a:cs typeface="Arial"/>
              </a:rPr>
              <a:t>ph</a:t>
            </a:r>
            <a:r>
              <a:rPr sz="1800" u="sng" spc="-500" dirty="0" smtClean="0">
                <a:latin typeface="Arial"/>
                <a:cs typeface="Arial"/>
              </a:rPr>
              <a:t> </a:t>
            </a:r>
            <a:r>
              <a:rPr sz="1800" u="sng" spc="0" dirty="0" smtClean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04690" y="3417752"/>
            <a:ext cx="1788399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se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ms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to me…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8350" y="4010842"/>
            <a:ext cx="131496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u="sng" dirty="0" smtClean="0">
                <a:latin typeface="Arial"/>
                <a:cs typeface="Arial"/>
              </a:rPr>
              <a:t>Par</a:t>
            </a:r>
            <a:r>
              <a:rPr sz="1800" u="sng" spc="-9" dirty="0" smtClean="0">
                <a:latin typeface="Arial"/>
                <a:cs typeface="Arial"/>
              </a:rPr>
              <a:t>a</a:t>
            </a:r>
            <a:r>
              <a:rPr sz="1800" u="sng" spc="0" dirty="0" smtClean="0">
                <a:latin typeface="Arial"/>
                <a:cs typeface="Arial"/>
              </a:rPr>
              <a:t>gr</a:t>
            </a:r>
            <a:r>
              <a:rPr sz="1800" u="sng" spc="-9" dirty="0" smtClean="0">
                <a:latin typeface="Arial"/>
                <a:cs typeface="Arial"/>
              </a:rPr>
              <a:t>a</a:t>
            </a:r>
            <a:r>
              <a:rPr sz="1800" u="sng" spc="0" dirty="0" smtClean="0">
                <a:latin typeface="Arial"/>
                <a:cs typeface="Arial"/>
              </a:rPr>
              <a:t>ph</a:t>
            </a:r>
            <a:r>
              <a:rPr sz="1800" u="sng" spc="-500" dirty="0" smtClean="0">
                <a:latin typeface="Arial"/>
                <a:cs typeface="Arial"/>
              </a:rPr>
              <a:t> </a:t>
            </a:r>
            <a:r>
              <a:rPr sz="1800" u="sng" spc="0" dirty="0" smtClean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78350" y="4427402"/>
            <a:ext cx="140385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In ad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itio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,…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3119" y="4874442"/>
            <a:ext cx="304093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3.C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nc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usi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n: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mmari</a:t>
            </a:r>
            <a:r>
              <a:rPr sz="1800" spc="-9" dirty="0" smtClean="0">
                <a:latin typeface="Arial"/>
                <a:cs typeface="Arial"/>
              </a:rPr>
              <a:t>z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77614" y="4874442"/>
            <a:ext cx="514698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in 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de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can </a:t>
            </a: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e sim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lar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o the 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ntro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uction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but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020" y="5148762"/>
            <a:ext cx="319196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9" dirty="0" smtClean="0">
                <a:latin typeface="Arial"/>
                <a:cs typeface="Arial"/>
              </a:rPr>
              <a:t>r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sent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d in some 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er w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9" dirty="0" smtClean="0">
                <a:latin typeface="Arial"/>
                <a:cs typeface="Arial"/>
              </a:rPr>
              <a:t>r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33570" y="5666922"/>
            <a:ext cx="131496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u="sng" dirty="0" smtClean="0">
                <a:latin typeface="Arial"/>
                <a:cs typeface="Arial"/>
              </a:rPr>
              <a:t>Par</a:t>
            </a:r>
            <a:r>
              <a:rPr sz="1800" u="sng" spc="-9" dirty="0" smtClean="0">
                <a:latin typeface="Arial"/>
                <a:cs typeface="Arial"/>
              </a:rPr>
              <a:t>a</a:t>
            </a:r>
            <a:r>
              <a:rPr sz="1800" u="sng" spc="0" dirty="0" smtClean="0">
                <a:latin typeface="Arial"/>
                <a:cs typeface="Arial"/>
              </a:rPr>
              <a:t>gr</a:t>
            </a:r>
            <a:r>
              <a:rPr sz="1800" u="sng" spc="-9" dirty="0" smtClean="0">
                <a:latin typeface="Arial"/>
                <a:cs typeface="Arial"/>
              </a:rPr>
              <a:t>a</a:t>
            </a:r>
            <a:r>
              <a:rPr sz="1800" u="sng" spc="0" dirty="0" smtClean="0">
                <a:latin typeface="Arial"/>
                <a:cs typeface="Arial"/>
              </a:rPr>
              <a:t>ph</a:t>
            </a:r>
            <a:r>
              <a:rPr sz="1800" u="sng" spc="-500" dirty="0" smtClean="0">
                <a:latin typeface="Arial"/>
                <a:cs typeface="Arial"/>
              </a:rPr>
              <a:t> </a:t>
            </a:r>
            <a:r>
              <a:rPr sz="1800" u="sng" spc="0" dirty="0" smtClean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33570" y="6083482"/>
            <a:ext cx="219256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short… I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be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ve…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08400" y="5444490"/>
            <a:ext cx="372110" cy="3606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3995420" y="1413510"/>
            <a:ext cx="372109" cy="2863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5582278" y="1619250"/>
            <a:ext cx="634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582278" y="3059429"/>
            <a:ext cx="634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655709" y="4069079"/>
            <a:ext cx="634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510929" y="5725160"/>
            <a:ext cx="6348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877050" y="332740"/>
            <a:ext cx="1878329" cy="12052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42950" y="539146"/>
            <a:ext cx="359313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u="heavy" spc="-4" dirty="0" smtClean="0">
                <a:latin typeface="Arial"/>
                <a:cs typeface="Arial"/>
              </a:rPr>
              <a:t>N</a:t>
            </a:r>
            <a:r>
              <a:rPr sz="2400" b="1" u="heavy" spc="0" dirty="0" smtClean="0">
                <a:latin typeface="Arial"/>
                <a:cs typeface="Arial"/>
              </a:rPr>
              <a:t>o</a:t>
            </a:r>
            <a:r>
              <a:rPr sz="2400" b="1" u="heavy" spc="-934" dirty="0" smtClean="0">
                <a:latin typeface="Arial"/>
                <a:cs typeface="Arial"/>
              </a:rPr>
              <a:t> </a:t>
            </a:r>
            <a:r>
              <a:rPr sz="2400" b="1" u="heavy" spc="9" dirty="0" smtClean="0">
                <a:latin typeface="Arial"/>
                <a:cs typeface="Arial"/>
              </a:rPr>
              <a:t>t</a:t>
            </a:r>
            <a:r>
              <a:rPr sz="2400" b="1" u="heavy" spc="-4" dirty="0" smtClean="0">
                <a:latin typeface="Arial"/>
                <a:cs typeface="Arial"/>
              </a:rPr>
              <a:t>eac</a:t>
            </a:r>
            <a:r>
              <a:rPr sz="2400" b="1" u="heavy" spc="4" dirty="0" smtClean="0">
                <a:latin typeface="Arial"/>
                <a:cs typeface="Arial"/>
              </a:rPr>
              <a:t>h</a:t>
            </a:r>
            <a:r>
              <a:rPr sz="2400" b="1" u="heavy" spc="-4" dirty="0" smtClean="0">
                <a:latin typeface="Arial"/>
                <a:cs typeface="Arial"/>
              </a:rPr>
              <a:t>er</a:t>
            </a:r>
            <a:r>
              <a:rPr sz="2400" b="1" u="heavy" spc="4" dirty="0" smtClean="0">
                <a:latin typeface="Arial"/>
                <a:cs typeface="Arial"/>
              </a:rPr>
              <a:t>s</a:t>
            </a:r>
            <a:r>
              <a:rPr sz="2400" b="1" u="heavy" spc="0" dirty="0" smtClean="0">
                <a:latin typeface="Arial"/>
                <a:cs typeface="Arial"/>
              </a:rPr>
              <a:t>,</a:t>
            </a:r>
            <a:r>
              <a:rPr sz="2400" b="1" u="heavy" spc="-925" dirty="0" smtClean="0">
                <a:latin typeface="Arial"/>
                <a:cs typeface="Arial"/>
              </a:rPr>
              <a:t> </a:t>
            </a:r>
            <a:r>
              <a:rPr sz="2400" b="1" u="heavy" spc="-4" dirty="0" smtClean="0">
                <a:latin typeface="Arial"/>
                <a:cs typeface="Arial"/>
              </a:rPr>
              <a:t>n</a:t>
            </a:r>
            <a:r>
              <a:rPr sz="2400" b="1" u="heavy" spc="0" dirty="0" smtClean="0">
                <a:latin typeface="Arial"/>
                <a:cs typeface="Arial"/>
              </a:rPr>
              <a:t>o</a:t>
            </a:r>
            <a:r>
              <a:rPr sz="2400" b="1" u="heavy" spc="-925" dirty="0" smtClean="0">
                <a:latin typeface="Arial"/>
                <a:cs typeface="Arial"/>
              </a:rPr>
              <a:t> </a:t>
            </a:r>
            <a:r>
              <a:rPr sz="2400" b="1" u="heavy" spc="-4" dirty="0" smtClean="0">
                <a:latin typeface="Arial"/>
                <a:cs typeface="Arial"/>
              </a:rPr>
              <a:t>sc</a:t>
            </a:r>
            <a:r>
              <a:rPr sz="2400" b="1" u="heavy" spc="4" dirty="0" smtClean="0">
                <a:latin typeface="Arial"/>
                <a:cs typeface="Arial"/>
              </a:rPr>
              <a:t>h</a:t>
            </a:r>
            <a:r>
              <a:rPr sz="2400" b="1" u="heavy" spc="-4" dirty="0" smtClean="0">
                <a:latin typeface="Arial"/>
                <a:cs typeface="Arial"/>
              </a:rPr>
              <a:t>oo</a:t>
            </a:r>
            <a:r>
              <a:rPr sz="2400" b="1" u="heavy" spc="9" dirty="0" smtClean="0">
                <a:latin typeface="Arial"/>
                <a:cs typeface="Arial"/>
              </a:rPr>
              <a:t>l</a:t>
            </a:r>
            <a:r>
              <a:rPr sz="2400" b="1" u="heavy" spc="0" dirty="0" smtClean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1360" y="1760402"/>
            <a:ext cx="73911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w tech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ol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es make e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uc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on ch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e.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For ex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mpl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at scho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ls 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4220" y="2016942"/>
            <a:ext cx="361003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umb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f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com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uters is 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c</a:t>
            </a:r>
            <a:r>
              <a:rPr sz="1800" spc="-9" dirty="0" smtClean="0">
                <a:latin typeface="Arial"/>
                <a:cs typeface="Arial"/>
              </a:rPr>
              <a:t>r</a:t>
            </a:r>
            <a:r>
              <a:rPr sz="1800" spc="0" dirty="0" smtClean="0">
                <a:latin typeface="Arial"/>
                <a:cs typeface="Arial"/>
              </a:rPr>
              <a:t>eas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1360" y="2643052"/>
            <a:ext cx="717787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In my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v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ew, I</a:t>
            </a:r>
            <a:r>
              <a:rPr sz="1800" spc="9" dirty="0" smtClean="0">
                <a:latin typeface="Arial"/>
                <a:cs typeface="Arial"/>
              </a:rPr>
              <a:t> 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k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sch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ols </a:t>
            </a: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teac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ers wo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ld </a:t>
            </a: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e a go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d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220" y="2898322"/>
            <a:ext cx="790782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eca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se e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ch </a:t>
            </a:r>
            <a:r>
              <a:rPr sz="1800" spc="9" dirty="0" smtClean="0"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tu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ld w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rk in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iv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du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y.</a:t>
            </a:r>
            <a:r>
              <a:rPr sz="1800" spc="9" dirty="0" smtClean="0">
                <a:latin typeface="Arial"/>
                <a:cs typeface="Arial"/>
              </a:rPr>
              <a:t> I</a:t>
            </a:r>
            <a:r>
              <a:rPr sz="1800" spc="0" dirty="0" smtClean="0">
                <a:latin typeface="Arial"/>
                <a:cs typeface="Arial"/>
              </a:rPr>
              <a:t>n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they co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ld 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9" dirty="0" smtClean="0">
                <a:latin typeface="Arial"/>
                <a:cs typeface="Arial"/>
              </a:rPr>
              <a:t>r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ize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4220" y="3154862"/>
            <a:ext cx="461271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the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s</a:t>
            </a:r>
            <a:r>
              <a:rPr sz="1800" spc="9" dirty="0" smtClean="0">
                <a:latin typeface="Arial"/>
                <a:cs typeface="Arial"/>
              </a:rPr>
              <a:t>c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es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 re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ati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to th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ir own </a:t>
            </a: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orks.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1360" y="3779702"/>
            <a:ext cx="749768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On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 other h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9" dirty="0" smtClean="0">
                <a:latin typeface="Arial"/>
                <a:cs typeface="Arial"/>
              </a:rPr>
              <a:t> I</a:t>
            </a:r>
            <a:r>
              <a:rPr sz="1800" spc="0" dirty="0" smtClean="0">
                <a:latin typeface="Arial"/>
                <a:cs typeface="Arial"/>
              </a:rPr>
              <a:t>t isn</a:t>
            </a:r>
            <a:r>
              <a:rPr sz="1800" spc="-9" dirty="0" smtClean="0">
                <a:latin typeface="Arial"/>
                <a:cs typeface="Arial"/>
              </a:rPr>
              <a:t>’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 g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od 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ec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us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as I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can s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e it,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wa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ays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4220" y="4036242"/>
            <a:ext cx="398886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y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ung 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ple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re n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very res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ons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1360" y="4661082"/>
            <a:ext cx="777471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In conc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us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on, I</a:t>
            </a:r>
            <a:r>
              <a:rPr sz="1800" spc="9" dirty="0" smtClean="0">
                <a:latin typeface="Arial"/>
                <a:cs typeface="Arial"/>
              </a:rPr>
              <a:t> 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k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if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re w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ren</a:t>
            </a:r>
            <a:r>
              <a:rPr sz="1800" spc="-9" dirty="0" smtClean="0">
                <a:latin typeface="Arial"/>
                <a:cs typeface="Arial"/>
              </a:rPr>
              <a:t>’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y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te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ch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rs,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it wo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ld be a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is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4220" y="4917622"/>
            <a:ext cx="692115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nd n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dy wo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ld stu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y.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So,I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eve that scho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ls sho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ld 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ave th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ir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4220" y="5174162"/>
            <a:ext cx="307949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tea</a:t>
            </a:r>
            <a:r>
              <a:rPr sz="1800" spc="-9" dirty="0" smtClean="0">
                <a:latin typeface="Arial"/>
                <a:cs typeface="Arial"/>
              </a:rPr>
              <a:t>c</a:t>
            </a:r>
            <a:r>
              <a:rPr sz="1800" spc="0" dirty="0" smtClean="0">
                <a:latin typeface="Arial"/>
                <a:cs typeface="Arial"/>
              </a:rPr>
              <a:t>hers 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mputers.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25540" y="5813234"/>
            <a:ext cx="2152530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sz="1600" spc="0" dirty="0" smtClean="0">
                <a:latin typeface="Arial"/>
                <a:cs typeface="Arial"/>
              </a:rPr>
              <a:t>( </a:t>
            </a:r>
            <a:r>
              <a:rPr sz="1600" spc="-4" dirty="0" smtClean="0">
                <a:latin typeface="Arial"/>
                <a:cs typeface="Arial"/>
              </a:rPr>
              <a:t>Ir</a:t>
            </a:r>
            <a:r>
              <a:rPr sz="1600" spc="0" dirty="0" smtClean="0">
                <a:latin typeface="Arial"/>
                <a:cs typeface="Arial"/>
              </a:rPr>
              <a:t>e</a:t>
            </a:r>
            <a:r>
              <a:rPr sz="1600" spc="-9" dirty="0" smtClean="0">
                <a:latin typeface="Arial"/>
                <a:cs typeface="Arial"/>
              </a:rPr>
              <a:t>n</a:t>
            </a:r>
            <a:r>
              <a:rPr sz="1600" spc="0" dirty="0" smtClean="0">
                <a:latin typeface="Arial"/>
                <a:cs typeface="Arial"/>
              </a:rPr>
              <a:t>e</a:t>
            </a:r>
            <a:r>
              <a:rPr sz="1600" spc="4" dirty="0" smtClean="0">
                <a:latin typeface="Arial"/>
                <a:cs typeface="Arial"/>
              </a:rPr>
              <a:t> </a:t>
            </a:r>
            <a:r>
              <a:rPr sz="1600" spc="-4" dirty="0" smtClean="0">
                <a:latin typeface="Arial"/>
                <a:cs typeface="Arial"/>
              </a:rPr>
              <a:t>C</a:t>
            </a:r>
            <a:r>
              <a:rPr sz="1600" spc="0" dirty="0" smtClean="0">
                <a:latin typeface="Arial"/>
                <a:cs typeface="Arial"/>
              </a:rPr>
              <a:t>ó</a:t>
            </a:r>
            <a:r>
              <a:rPr sz="1600" spc="-14" dirty="0" smtClean="0">
                <a:latin typeface="Arial"/>
                <a:cs typeface="Arial"/>
              </a:rPr>
              <a:t>r</a:t>
            </a:r>
            <a:r>
              <a:rPr sz="1600" spc="0" dirty="0" smtClean="0">
                <a:latin typeface="Arial"/>
                <a:cs typeface="Arial"/>
              </a:rPr>
              <a:t>doba, </a:t>
            </a:r>
            <a:r>
              <a:rPr sz="1600" spc="-9" dirty="0" smtClean="0">
                <a:latin typeface="Arial"/>
                <a:cs typeface="Arial"/>
              </a:rPr>
              <a:t>1</a:t>
            </a:r>
            <a:r>
              <a:rPr sz="1600" spc="4" dirty="0" smtClean="0">
                <a:latin typeface="Arial"/>
                <a:cs typeface="Arial"/>
              </a:rPr>
              <a:t>BS</a:t>
            </a:r>
            <a:r>
              <a:rPr sz="1600" spc="0" dirty="0" smtClean="0">
                <a:latin typeface="Arial"/>
                <a:cs typeface="Arial"/>
              </a:rPr>
              <a:t>1)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1594" y="659129"/>
            <a:ext cx="8417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84094" y="659129"/>
            <a:ext cx="8539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040991" y="659129"/>
            <a:ext cx="8569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548130" y="1341120"/>
            <a:ext cx="431800" cy="143509"/>
          </a:xfrm>
          <a:custGeom>
            <a:avLst/>
            <a:gdLst/>
            <a:ahLst/>
            <a:cxnLst/>
            <a:rect l="l" t="t" r="r" b="b"/>
            <a:pathLst>
              <a:path w="431800" h="143509">
                <a:moveTo>
                  <a:pt x="0" y="0"/>
                </a:moveTo>
                <a:lnTo>
                  <a:pt x="431800" y="14350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475740" y="1268729"/>
            <a:ext cx="504190" cy="288290"/>
          </a:xfrm>
          <a:custGeom>
            <a:avLst/>
            <a:gdLst/>
            <a:ahLst/>
            <a:cxnLst/>
            <a:rect l="l" t="t" r="r" b="b"/>
            <a:pathLst>
              <a:path w="504190" h="288290">
                <a:moveTo>
                  <a:pt x="504190" y="0"/>
                </a:moveTo>
                <a:lnTo>
                  <a:pt x="0" y="28829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475740" y="2997200"/>
            <a:ext cx="289559" cy="287020"/>
          </a:xfrm>
          <a:custGeom>
            <a:avLst/>
            <a:gdLst/>
            <a:ahLst/>
            <a:cxnLst/>
            <a:rect l="l" t="t" r="r" b="b"/>
            <a:pathLst>
              <a:path w="289559" h="287020">
                <a:moveTo>
                  <a:pt x="0" y="0"/>
                </a:moveTo>
                <a:lnTo>
                  <a:pt x="289559" y="28702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75740" y="2924810"/>
            <a:ext cx="217170" cy="359410"/>
          </a:xfrm>
          <a:custGeom>
            <a:avLst/>
            <a:gdLst/>
            <a:ahLst/>
            <a:cxnLst/>
            <a:rect l="l" t="t" r="r" b="b"/>
            <a:pathLst>
              <a:path w="217170" h="359410">
                <a:moveTo>
                  <a:pt x="217170" y="0"/>
                </a:moveTo>
                <a:lnTo>
                  <a:pt x="0" y="35941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94970" y="3573779"/>
            <a:ext cx="576580" cy="144780"/>
          </a:xfrm>
          <a:custGeom>
            <a:avLst/>
            <a:gdLst/>
            <a:ahLst/>
            <a:cxnLst/>
            <a:rect l="l" t="t" r="r" b="b"/>
            <a:pathLst>
              <a:path w="576580" h="144780">
                <a:moveTo>
                  <a:pt x="0" y="0"/>
                </a:moveTo>
                <a:lnTo>
                  <a:pt x="576580" y="14478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68630" y="3573779"/>
            <a:ext cx="504189" cy="215900"/>
          </a:xfrm>
          <a:custGeom>
            <a:avLst/>
            <a:gdLst/>
            <a:ahLst/>
            <a:cxnLst/>
            <a:rect l="l" t="t" r="r" b="b"/>
            <a:pathLst>
              <a:path w="504189" h="215900">
                <a:moveTo>
                  <a:pt x="504189" y="0"/>
                </a:moveTo>
                <a:lnTo>
                  <a:pt x="0" y="2159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195830" y="2133600"/>
            <a:ext cx="143509" cy="287020"/>
          </a:xfrm>
          <a:custGeom>
            <a:avLst/>
            <a:gdLst/>
            <a:ahLst/>
            <a:cxnLst/>
            <a:rect l="l" t="t" r="r" b="b"/>
            <a:pathLst>
              <a:path w="143509" h="287020">
                <a:moveTo>
                  <a:pt x="143509" y="0"/>
                </a:moveTo>
                <a:lnTo>
                  <a:pt x="0" y="28702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195830" y="2061210"/>
            <a:ext cx="144780" cy="358139"/>
          </a:xfrm>
          <a:custGeom>
            <a:avLst/>
            <a:gdLst/>
            <a:ahLst/>
            <a:cxnLst/>
            <a:rect l="l" t="t" r="r" b="b"/>
            <a:pathLst>
              <a:path w="144780" h="358139">
                <a:moveTo>
                  <a:pt x="0" y="0"/>
                </a:moveTo>
                <a:lnTo>
                  <a:pt x="144780" y="35813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764030" y="4076700"/>
            <a:ext cx="143509" cy="431800"/>
          </a:xfrm>
          <a:custGeom>
            <a:avLst/>
            <a:gdLst/>
            <a:ahLst/>
            <a:cxnLst/>
            <a:rect l="l" t="t" r="r" b="b"/>
            <a:pathLst>
              <a:path w="143509" h="431800">
                <a:moveTo>
                  <a:pt x="0" y="0"/>
                </a:moveTo>
                <a:lnTo>
                  <a:pt x="143509" y="4318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764030" y="4076700"/>
            <a:ext cx="215900" cy="287019"/>
          </a:xfrm>
          <a:custGeom>
            <a:avLst/>
            <a:gdLst/>
            <a:ahLst/>
            <a:cxnLst/>
            <a:rect l="l" t="t" r="r" b="b"/>
            <a:pathLst>
              <a:path w="215900" h="287020">
                <a:moveTo>
                  <a:pt x="215900" y="0"/>
                </a:moveTo>
                <a:lnTo>
                  <a:pt x="0" y="28701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50190" y="4724400"/>
            <a:ext cx="144780" cy="215900"/>
          </a:xfrm>
          <a:custGeom>
            <a:avLst/>
            <a:gdLst/>
            <a:ahLst/>
            <a:cxnLst/>
            <a:rect l="l" t="t" r="r" b="b"/>
            <a:pathLst>
              <a:path w="144780" h="215900">
                <a:moveTo>
                  <a:pt x="144780" y="0"/>
                </a:moveTo>
                <a:lnTo>
                  <a:pt x="0" y="2159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51460" y="4653280"/>
            <a:ext cx="143510" cy="215900"/>
          </a:xfrm>
          <a:custGeom>
            <a:avLst/>
            <a:gdLst/>
            <a:ahLst/>
            <a:cxnLst/>
            <a:rect l="l" t="t" r="r" b="b"/>
            <a:pathLst>
              <a:path w="143510" h="215900">
                <a:moveTo>
                  <a:pt x="0" y="0"/>
                </a:moveTo>
                <a:lnTo>
                  <a:pt x="143510" y="2159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68630" y="5300980"/>
            <a:ext cx="431800" cy="217169"/>
          </a:xfrm>
          <a:custGeom>
            <a:avLst/>
            <a:gdLst/>
            <a:ahLst/>
            <a:cxnLst/>
            <a:rect l="l" t="t" r="r" b="b"/>
            <a:pathLst>
              <a:path w="431800" h="217170">
                <a:moveTo>
                  <a:pt x="0" y="0"/>
                </a:moveTo>
                <a:lnTo>
                  <a:pt x="431800" y="21717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39750" y="5373370"/>
            <a:ext cx="431800" cy="144780"/>
          </a:xfrm>
          <a:custGeom>
            <a:avLst/>
            <a:gdLst/>
            <a:ahLst/>
            <a:cxnLst/>
            <a:rect l="l" t="t" r="r" b="b"/>
            <a:pathLst>
              <a:path w="431800" h="144779">
                <a:moveTo>
                  <a:pt x="431800" y="0"/>
                </a:moveTo>
                <a:lnTo>
                  <a:pt x="0" y="14477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16330" y="5877560"/>
            <a:ext cx="215900" cy="215900"/>
          </a:xfrm>
          <a:custGeom>
            <a:avLst/>
            <a:gdLst/>
            <a:ahLst/>
            <a:cxnLst/>
            <a:rect l="l" t="t" r="r" b="b"/>
            <a:pathLst>
              <a:path w="215900" h="215900">
                <a:moveTo>
                  <a:pt x="215900" y="0"/>
                </a:moveTo>
                <a:lnTo>
                  <a:pt x="0" y="21589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87450" y="5877560"/>
            <a:ext cx="215900" cy="215900"/>
          </a:xfrm>
          <a:custGeom>
            <a:avLst/>
            <a:gdLst/>
            <a:ahLst/>
            <a:cxnLst/>
            <a:rect l="l" t="t" r="r" b="b"/>
            <a:pathLst>
              <a:path w="215900" h="215900">
                <a:moveTo>
                  <a:pt x="0" y="0"/>
                </a:moveTo>
                <a:lnTo>
                  <a:pt x="215900" y="21589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236459" y="260350"/>
            <a:ext cx="1664970" cy="12496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971800" y="466756"/>
            <a:ext cx="25107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u="heavy" spc="-4" dirty="0" smtClean="0">
                <a:latin typeface="Arial"/>
                <a:cs typeface="Arial"/>
              </a:rPr>
              <a:t>Ty</a:t>
            </a:r>
            <a:r>
              <a:rPr sz="2400" b="1" u="heavy" spc="4" dirty="0" smtClean="0">
                <a:latin typeface="Arial"/>
                <a:cs typeface="Arial"/>
              </a:rPr>
              <a:t>pi</a:t>
            </a:r>
            <a:r>
              <a:rPr sz="2400" b="1" u="heavy" spc="-4" dirty="0" smtClean="0">
                <a:latin typeface="Arial"/>
                <a:cs typeface="Arial"/>
              </a:rPr>
              <a:t>c</a:t>
            </a:r>
            <a:r>
              <a:rPr sz="2400" b="1" u="heavy" spc="4" dirty="0" smtClean="0">
                <a:latin typeface="Arial"/>
                <a:cs typeface="Arial"/>
              </a:rPr>
              <a:t>a</a:t>
            </a:r>
            <a:r>
              <a:rPr sz="2400" b="1" u="heavy" spc="0" dirty="0" smtClean="0">
                <a:latin typeface="Arial"/>
                <a:cs typeface="Arial"/>
              </a:rPr>
              <a:t>l</a:t>
            </a:r>
            <a:r>
              <a:rPr sz="2400" b="1" u="heavy" spc="-925" dirty="0" smtClean="0">
                <a:latin typeface="Arial"/>
                <a:cs typeface="Arial"/>
              </a:rPr>
              <a:t> </a:t>
            </a:r>
            <a:r>
              <a:rPr sz="2400" b="1" u="heavy" spc="-4" dirty="0" smtClean="0">
                <a:latin typeface="Arial"/>
                <a:cs typeface="Arial"/>
              </a:rPr>
              <a:t>m</a:t>
            </a:r>
            <a:r>
              <a:rPr sz="2400" b="1" u="heavy" spc="9" dirty="0" smtClean="0">
                <a:latin typeface="Arial"/>
                <a:cs typeface="Arial"/>
              </a:rPr>
              <a:t>i</a:t>
            </a:r>
            <a:r>
              <a:rPr sz="2400" b="1" u="heavy" spc="-4" dirty="0" smtClean="0">
                <a:latin typeface="Arial"/>
                <a:cs typeface="Arial"/>
              </a:rPr>
              <a:t>s</a:t>
            </a:r>
            <a:r>
              <a:rPr sz="2400" b="1" u="heavy" spc="0" dirty="0" smtClean="0">
                <a:latin typeface="Arial"/>
                <a:cs typeface="Arial"/>
              </a:rPr>
              <a:t>t</a:t>
            </a:r>
            <a:r>
              <a:rPr sz="2400" b="1" u="heavy" spc="4" dirty="0" smtClean="0">
                <a:latin typeface="Arial"/>
                <a:cs typeface="Arial"/>
              </a:rPr>
              <a:t>a</a:t>
            </a:r>
            <a:r>
              <a:rPr sz="2400" b="1" u="heavy" spc="-4" dirty="0" smtClean="0">
                <a:latin typeface="Arial"/>
                <a:cs typeface="Arial"/>
              </a:rPr>
              <a:t>ke</a:t>
            </a:r>
            <a:r>
              <a:rPr sz="2400" b="1" u="heavy" spc="0" dirty="0" smtClean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470" y="121303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0370" y="1213032"/>
            <a:ext cx="635055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Ev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ryb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dy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av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Every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b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d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y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h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as</a:t>
            </a:r>
            <a:r>
              <a:rPr sz="1800" spc="9" dirty="0" smtClean="0">
                <a:latin typeface="Arial"/>
                <a:cs typeface="Arial"/>
              </a:rPr>
              <a:t>.</a:t>
            </a:r>
            <a:r>
              <a:rPr sz="1800" spc="0" dirty="0" smtClean="0">
                <a:latin typeface="Arial"/>
                <a:cs typeface="Arial"/>
              </a:rPr>
              <a:t>W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en som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bo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y,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meb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dy,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89679" y="1500052"/>
            <a:ext cx="382743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nyb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dy,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very</a:t>
            </a: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ody etc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re su</a:t>
            </a: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j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c</a:t>
            </a:r>
            <a:r>
              <a:rPr sz="1800" spc="0" dirty="0" smtClean="0">
                <a:latin typeface="Arial"/>
                <a:cs typeface="Arial"/>
              </a:rPr>
              <a:t>ts,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89679" y="1785802"/>
            <a:ext cx="262233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the v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r</a:t>
            </a:r>
            <a:r>
              <a:rPr sz="1800" spc="0" dirty="0" smtClean="0">
                <a:latin typeface="Arial"/>
                <a:cs typeface="Arial"/>
              </a:rPr>
              <a:t>b </a:t>
            </a:r>
            <a:r>
              <a:rPr sz="1800" spc="-9" dirty="0" smtClean="0">
                <a:latin typeface="Arial"/>
                <a:cs typeface="Arial"/>
              </a:rPr>
              <a:t>m</a:t>
            </a:r>
            <a:r>
              <a:rPr sz="1800" spc="0" dirty="0" smtClean="0">
                <a:latin typeface="Arial"/>
                <a:cs typeface="Arial"/>
              </a:rPr>
              <a:t>ust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be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9" dirty="0" smtClean="0">
                <a:latin typeface="Arial"/>
                <a:cs typeface="Arial"/>
              </a:rPr>
              <a:t>s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470" y="207282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0370" y="2072822"/>
            <a:ext cx="692496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I´m </a:t>
            </a:r>
            <a:r>
              <a:rPr sz="1800" spc="9" dirty="0" smtClean="0">
                <a:latin typeface="Arial"/>
                <a:cs typeface="Arial"/>
              </a:rPr>
              <a:t>v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ry </a:t>
            </a:r>
            <a:r>
              <a:rPr sz="1800" spc="9" dirty="0" smtClean="0">
                <a:latin typeface="Arial"/>
                <a:cs typeface="Arial"/>
              </a:rPr>
              <a:t>s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rpr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sed s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ou 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re.</a:t>
            </a:r>
            <a:r>
              <a:rPr sz="1800" spc="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I´m 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v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ry 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s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u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rpr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sed to see y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u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h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er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89679" y="2359842"/>
            <a:ext cx="343477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We use 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fin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ves af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dj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ves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89679" y="2646862"/>
            <a:ext cx="194586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escri</a:t>
            </a: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ing fe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470" y="293388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0370" y="2933882"/>
            <a:ext cx="7224887" cy="5410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ov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/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ike go </a:t>
            </a:r>
            <a:r>
              <a:rPr sz="1800" spc="-9" dirty="0" smtClean="0"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ho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pi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g.</a:t>
            </a:r>
            <a:r>
              <a:rPr sz="1800" spc="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 lo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v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e 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o go / g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ing s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h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op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1800" spc="-4" dirty="0" smtClean="0">
                <a:solidFill>
                  <a:srgbClr val="CC0000"/>
                </a:solidFill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Both 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ve 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  <a:p>
            <a:pPr marR="551662" algn="r">
              <a:lnSpc>
                <a:spcPct val="95825"/>
              </a:lnSpc>
              <a:spcBef>
                <a:spcPts val="93"/>
              </a:spcBef>
            </a:pPr>
            <a:r>
              <a:rPr sz="1800" spc="0" dirty="0" smtClean="0">
                <a:latin typeface="Arial"/>
                <a:cs typeface="Arial"/>
              </a:rPr>
              <a:t>can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be us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49082" y="2933882"/>
            <a:ext cx="49040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–i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470" y="3507922"/>
            <a:ext cx="139722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0370" y="3507922"/>
            <a:ext cx="7483713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Write l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ters is b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rin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Writi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g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l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etters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s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b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or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1800" spc="-14" dirty="0" smtClean="0">
                <a:solidFill>
                  <a:srgbClr val="CC0000"/>
                </a:solidFill>
                <a:latin typeface="Arial"/>
                <a:cs typeface="Arial"/>
              </a:rPr>
              <a:t>g</a:t>
            </a:r>
            <a:r>
              <a:rPr sz="1800" spc="9" dirty="0" smtClean="0">
                <a:latin typeface="Arial"/>
                <a:cs typeface="Arial"/>
              </a:rPr>
              <a:t>.</a:t>
            </a:r>
            <a:r>
              <a:rPr sz="1800" spc="0" dirty="0" smtClean="0">
                <a:latin typeface="Arial"/>
                <a:cs typeface="Arial"/>
              </a:rPr>
              <a:t>An –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ng form is us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d as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33340" y="3794942"/>
            <a:ext cx="173696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9" dirty="0" smtClean="0">
                <a:latin typeface="Arial"/>
                <a:cs typeface="Arial"/>
              </a:rPr>
              <a:t>s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9" dirty="0" smtClean="0">
                <a:latin typeface="Arial"/>
                <a:cs typeface="Arial"/>
              </a:rPr>
              <a:t>j</a:t>
            </a:r>
            <a:r>
              <a:rPr sz="1800" spc="0" dirty="0" smtClean="0">
                <a:latin typeface="Arial"/>
                <a:cs typeface="Arial"/>
              </a:rPr>
              <a:t>ect of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 v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r</a:t>
            </a:r>
            <a:r>
              <a:rPr sz="1800" spc="0" dirty="0" smtClean="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470" y="408196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0370" y="4081962"/>
            <a:ext cx="553942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In a 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w ye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ave a 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ew com</a:t>
            </a:r>
            <a:r>
              <a:rPr sz="1800" spc="-9" dirty="0" smtClean="0">
                <a:latin typeface="Arial"/>
                <a:cs typeface="Arial"/>
              </a:rPr>
              <a:t>m</a:t>
            </a:r>
            <a:r>
              <a:rPr sz="1800" spc="0" dirty="0" smtClean="0">
                <a:latin typeface="Arial"/>
                <a:cs typeface="Arial"/>
              </a:rPr>
              <a:t>un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cati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 </a:t>
            </a:r>
            <a:r>
              <a:rPr sz="1800" spc="9" dirty="0" smtClean="0">
                <a:latin typeface="Arial"/>
                <a:cs typeface="Arial"/>
              </a:rPr>
              <a:t>s</a:t>
            </a:r>
            <a:r>
              <a:rPr sz="1800" spc="-9" dirty="0" smtClean="0">
                <a:latin typeface="Arial"/>
                <a:cs typeface="Arial"/>
              </a:rPr>
              <a:t>y</a:t>
            </a:r>
            <a:r>
              <a:rPr sz="1800" spc="9" dirty="0" smtClean="0"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m.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7509" y="4368982"/>
            <a:ext cx="277457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In a 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f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w yea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r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s</a:t>
            </a:r>
            <a:r>
              <a:rPr sz="1800" spc="14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we 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w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l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l ha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v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75914" y="4368982"/>
            <a:ext cx="18682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67709" y="4368982"/>
            <a:ext cx="287558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ew c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mmu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icaton system.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47130" y="4368982"/>
            <a:ext cx="174679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We ca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’t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ve 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470" y="465600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0370" y="4656002"/>
            <a:ext cx="265064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Is </a:t>
            </a:r>
            <a:r>
              <a:rPr sz="1800" spc="9" dirty="0" smtClean="0">
                <a:latin typeface="Arial"/>
                <a:cs typeface="Arial"/>
              </a:rPr>
              <a:t>v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ry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c</a:t>
            </a:r>
            <a:r>
              <a:rPr sz="1800" spc="0" dirty="0" smtClean="0">
                <a:latin typeface="Arial"/>
                <a:cs typeface="Arial"/>
              </a:rPr>
              <a:t>ommon to find 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5273" y="4656002"/>
            <a:ext cx="148115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verb </a:t>
            </a: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itho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7509" y="4943022"/>
            <a:ext cx="253637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It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is very comm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n 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o fi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66205" y="4943022"/>
            <a:ext cx="78111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su</a:t>
            </a: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je</a:t>
            </a:r>
            <a:r>
              <a:rPr sz="1800" spc="-9" dirty="0" smtClean="0">
                <a:latin typeface="Arial"/>
                <a:cs typeface="Arial"/>
              </a:rPr>
              <a:t>c</a:t>
            </a:r>
            <a:r>
              <a:rPr sz="1800" spc="0" dirty="0" smtClean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470" y="522877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0370" y="5230042"/>
            <a:ext cx="627846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re 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. 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F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s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r</a:t>
            </a:r>
            <a:r>
              <a:rPr sz="1800" spc="0" dirty="0" smtClean="0">
                <a:latin typeface="Arial"/>
                <a:cs typeface="Arial"/>
              </a:rPr>
              <a:t>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mpar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ves: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J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st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e syl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ab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e we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dd -er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70" y="580281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0370" y="5802812"/>
            <a:ext cx="699157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le is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.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le ar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.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9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r</a:t>
            </a:r>
            <a:r>
              <a:rPr sz="1800" spc="0" dirty="0" smtClean="0">
                <a:latin typeface="Arial"/>
                <a:cs typeface="Arial"/>
              </a:rPr>
              <a:t>reg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lur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l: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rso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-</a:t>
            </a:r>
            <a:r>
              <a:rPr sz="1800" spc="-9" dirty="0" smtClean="0"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in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ul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r/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le-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ral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34180" y="586739"/>
            <a:ext cx="8539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/>
          <p:nvPr/>
        </p:nvSpPr>
        <p:spPr>
          <a:xfrm>
            <a:off x="-1270" y="-127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1270"/>
                </a:moveTo>
                <a:lnTo>
                  <a:pt x="1270" y="127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127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-1270" y="17017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-1270" y="34162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-1270" y="51435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-1270" y="684529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-1270" y="855979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-1270" y="1028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7D7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-1270" y="1200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6D6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-1270" y="1371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-1270" y="1543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-1270" y="1714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-1270" y="18859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-1270" y="20574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-1270" y="2228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-1270" y="24003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-1270" y="25717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-1270" y="27432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270" y="29146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-1270" y="30861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-1270" y="32575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-1270" y="34290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9C9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-1270" y="36004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8C8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-1270" y="37719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-1270" y="39433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6C6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-1270" y="41148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-1270" y="42862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4C4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-1270" y="44577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3C3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-1270" y="46291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2C2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-1270" y="48006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-1270" y="49720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-1270" y="514350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-1270" y="531495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-1270" y="5487670"/>
            <a:ext cx="9146540" cy="170180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-1270" y="565785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50"/>
                </a:lnTo>
                <a:lnTo>
                  <a:pt x="9145270" y="171450"/>
                </a:lnTo>
                <a:lnTo>
                  <a:pt x="9145270" y="0"/>
                </a:lnTo>
                <a:close/>
              </a:path>
            </a:pathLst>
          </a:custGeom>
          <a:solidFill>
            <a:srgbClr val="BCB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-1270" y="5829300"/>
            <a:ext cx="9146540" cy="172719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19"/>
                </a:lnTo>
                <a:lnTo>
                  <a:pt x="9145270" y="172719"/>
                </a:lnTo>
                <a:lnTo>
                  <a:pt x="9145270" y="0"/>
                </a:lnTo>
                <a:close/>
              </a:path>
            </a:pathLst>
          </a:custGeom>
          <a:solidFill>
            <a:srgbClr val="BBB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-1270" y="60020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-1270" y="6173470"/>
            <a:ext cx="9146540" cy="170179"/>
          </a:xfrm>
          <a:custGeom>
            <a:avLst/>
            <a:gdLst/>
            <a:ahLst/>
            <a:cxnLst/>
            <a:rect l="l" t="t" r="r" b="b"/>
            <a:pathLst>
              <a:path w="9146540" h="170179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9B9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-1270" y="6343650"/>
            <a:ext cx="9146540" cy="172720"/>
          </a:xfrm>
          <a:custGeom>
            <a:avLst/>
            <a:gdLst/>
            <a:ahLst/>
            <a:cxnLst/>
            <a:rect l="l" t="t" r="r" b="b"/>
            <a:pathLst>
              <a:path w="9146540" h="172720">
                <a:moveTo>
                  <a:pt x="9145270" y="0"/>
                </a:moveTo>
                <a:lnTo>
                  <a:pt x="1270" y="0"/>
                </a:lnTo>
                <a:lnTo>
                  <a:pt x="1270" y="172720"/>
                </a:lnTo>
                <a:lnTo>
                  <a:pt x="9145270" y="172720"/>
                </a:lnTo>
                <a:lnTo>
                  <a:pt x="9145270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-1270" y="6516370"/>
            <a:ext cx="9146540" cy="171449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1449"/>
                </a:lnTo>
                <a:lnTo>
                  <a:pt x="9145270" y="171449"/>
                </a:lnTo>
                <a:lnTo>
                  <a:pt x="9145270" y="0"/>
                </a:lnTo>
                <a:close/>
              </a:path>
            </a:pathLst>
          </a:custGeom>
          <a:solidFill>
            <a:srgbClr val="B7B7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-1270" y="6687820"/>
            <a:ext cx="9146540" cy="171450"/>
          </a:xfrm>
          <a:custGeom>
            <a:avLst/>
            <a:gdLst/>
            <a:ahLst/>
            <a:cxnLst/>
            <a:rect l="l" t="t" r="r" b="b"/>
            <a:pathLst>
              <a:path w="9146540" h="171450">
                <a:moveTo>
                  <a:pt x="9145270" y="0"/>
                </a:moveTo>
                <a:lnTo>
                  <a:pt x="1270" y="0"/>
                </a:lnTo>
                <a:lnTo>
                  <a:pt x="1270" y="170179"/>
                </a:lnTo>
                <a:lnTo>
                  <a:pt x="9145270" y="170179"/>
                </a:lnTo>
                <a:lnTo>
                  <a:pt x="9145270" y="0"/>
                </a:lnTo>
                <a:close/>
              </a:path>
            </a:pathLst>
          </a:custGeom>
          <a:solidFill>
            <a:srgbClr val="B6B6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6769" y="332740"/>
            <a:ext cx="866140" cy="288289"/>
          </a:xfrm>
          <a:custGeom>
            <a:avLst/>
            <a:gdLst/>
            <a:ahLst/>
            <a:cxnLst/>
            <a:rect l="l" t="t" r="r" b="b"/>
            <a:pathLst>
              <a:path w="866140" h="288289">
                <a:moveTo>
                  <a:pt x="0" y="0"/>
                </a:moveTo>
                <a:lnTo>
                  <a:pt x="866140" y="28828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99160" y="332740"/>
            <a:ext cx="863600" cy="360679"/>
          </a:xfrm>
          <a:custGeom>
            <a:avLst/>
            <a:gdLst/>
            <a:ahLst/>
            <a:cxnLst/>
            <a:rect l="l" t="t" r="r" b="b"/>
            <a:pathLst>
              <a:path w="863600" h="360679">
                <a:moveTo>
                  <a:pt x="863600" y="0"/>
                </a:moveTo>
                <a:lnTo>
                  <a:pt x="0" y="36067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258570" y="692150"/>
            <a:ext cx="864869" cy="360679"/>
          </a:xfrm>
          <a:custGeom>
            <a:avLst/>
            <a:gdLst/>
            <a:ahLst/>
            <a:cxnLst/>
            <a:rect l="l" t="t" r="r" b="b"/>
            <a:pathLst>
              <a:path w="864869" h="360679">
                <a:moveTo>
                  <a:pt x="0" y="0"/>
                </a:moveTo>
                <a:lnTo>
                  <a:pt x="864869" y="36067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258570" y="764539"/>
            <a:ext cx="864869" cy="215900"/>
          </a:xfrm>
          <a:custGeom>
            <a:avLst/>
            <a:gdLst/>
            <a:ahLst/>
            <a:cxnLst/>
            <a:rect l="l" t="t" r="r" b="b"/>
            <a:pathLst>
              <a:path w="864869" h="215900">
                <a:moveTo>
                  <a:pt x="864869" y="0"/>
                </a:moveTo>
                <a:lnTo>
                  <a:pt x="0" y="2159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619250" y="1125220"/>
            <a:ext cx="431800" cy="144779"/>
          </a:xfrm>
          <a:custGeom>
            <a:avLst/>
            <a:gdLst/>
            <a:ahLst/>
            <a:cxnLst/>
            <a:rect l="l" t="t" r="r" b="b"/>
            <a:pathLst>
              <a:path w="431800" h="144779">
                <a:moveTo>
                  <a:pt x="0" y="0"/>
                </a:moveTo>
                <a:lnTo>
                  <a:pt x="431800" y="14477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548130" y="1052829"/>
            <a:ext cx="502919" cy="215900"/>
          </a:xfrm>
          <a:custGeom>
            <a:avLst/>
            <a:gdLst/>
            <a:ahLst/>
            <a:cxnLst/>
            <a:rect l="l" t="t" r="r" b="b"/>
            <a:pathLst>
              <a:path w="502919" h="215900">
                <a:moveTo>
                  <a:pt x="502919" y="0"/>
                </a:moveTo>
                <a:lnTo>
                  <a:pt x="0" y="2159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907539" y="1413510"/>
            <a:ext cx="360680" cy="214629"/>
          </a:xfrm>
          <a:custGeom>
            <a:avLst/>
            <a:gdLst/>
            <a:ahLst/>
            <a:cxnLst/>
            <a:rect l="l" t="t" r="r" b="b"/>
            <a:pathLst>
              <a:path w="360680" h="214629">
                <a:moveTo>
                  <a:pt x="0" y="0"/>
                </a:moveTo>
                <a:lnTo>
                  <a:pt x="360680" y="21462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051050" y="1413510"/>
            <a:ext cx="288289" cy="214629"/>
          </a:xfrm>
          <a:custGeom>
            <a:avLst/>
            <a:gdLst/>
            <a:ahLst/>
            <a:cxnLst/>
            <a:rect l="l" t="t" r="r" b="b"/>
            <a:pathLst>
              <a:path w="288289" h="214629">
                <a:moveTo>
                  <a:pt x="288289" y="0"/>
                </a:moveTo>
                <a:lnTo>
                  <a:pt x="0" y="21462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915920" y="2420620"/>
            <a:ext cx="434340" cy="360679"/>
          </a:xfrm>
          <a:custGeom>
            <a:avLst/>
            <a:gdLst/>
            <a:ahLst/>
            <a:cxnLst/>
            <a:rect l="l" t="t" r="r" b="b"/>
            <a:pathLst>
              <a:path w="434340" h="360679">
                <a:moveTo>
                  <a:pt x="0" y="0"/>
                </a:moveTo>
                <a:lnTo>
                  <a:pt x="434340" y="36067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915920" y="2420620"/>
            <a:ext cx="434340" cy="360679"/>
          </a:xfrm>
          <a:custGeom>
            <a:avLst/>
            <a:gdLst/>
            <a:ahLst/>
            <a:cxnLst/>
            <a:rect l="l" t="t" r="r" b="b"/>
            <a:pathLst>
              <a:path w="434340" h="360679">
                <a:moveTo>
                  <a:pt x="434340" y="0"/>
                </a:moveTo>
                <a:lnTo>
                  <a:pt x="0" y="36067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03350" y="3644900"/>
            <a:ext cx="647700" cy="215900"/>
          </a:xfrm>
          <a:custGeom>
            <a:avLst/>
            <a:gdLst/>
            <a:ahLst/>
            <a:cxnLst/>
            <a:rect l="l" t="t" r="r" b="b"/>
            <a:pathLst>
              <a:path w="647700" h="215900">
                <a:moveTo>
                  <a:pt x="0" y="0"/>
                </a:moveTo>
                <a:lnTo>
                  <a:pt x="647700" y="2159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403350" y="3573779"/>
            <a:ext cx="720089" cy="359410"/>
          </a:xfrm>
          <a:custGeom>
            <a:avLst/>
            <a:gdLst/>
            <a:ahLst/>
            <a:cxnLst/>
            <a:rect l="l" t="t" r="r" b="b"/>
            <a:pathLst>
              <a:path w="720089" h="359410">
                <a:moveTo>
                  <a:pt x="720089" y="0"/>
                </a:moveTo>
                <a:lnTo>
                  <a:pt x="0" y="35941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03800" y="4149090"/>
            <a:ext cx="358139" cy="217170"/>
          </a:xfrm>
          <a:custGeom>
            <a:avLst/>
            <a:gdLst/>
            <a:ahLst/>
            <a:cxnLst/>
            <a:rect l="l" t="t" r="r" b="b"/>
            <a:pathLst>
              <a:path w="358139" h="217170">
                <a:moveTo>
                  <a:pt x="358139" y="0"/>
                </a:moveTo>
                <a:lnTo>
                  <a:pt x="0" y="21717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932680" y="4149090"/>
            <a:ext cx="358140" cy="288290"/>
          </a:xfrm>
          <a:custGeom>
            <a:avLst/>
            <a:gdLst/>
            <a:ahLst/>
            <a:cxnLst/>
            <a:rect l="l" t="t" r="r" b="b"/>
            <a:pathLst>
              <a:path w="358140" h="288289">
                <a:moveTo>
                  <a:pt x="0" y="0"/>
                </a:moveTo>
                <a:lnTo>
                  <a:pt x="358140" y="28829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55650" y="5013960"/>
            <a:ext cx="431800" cy="359409"/>
          </a:xfrm>
          <a:custGeom>
            <a:avLst/>
            <a:gdLst/>
            <a:ahLst/>
            <a:cxnLst/>
            <a:rect l="l" t="t" r="r" b="b"/>
            <a:pathLst>
              <a:path w="431800" h="359410">
                <a:moveTo>
                  <a:pt x="431800" y="0"/>
                </a:moveTo>
                <a:lnTo>
                  <a:pt x="0" y="35940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26769" y="5013960"/>
            <a:ext cx="288290" cy="215900"/>
          </a:xfrm>
          <a:custGeom>
            <a:avLst/>
            <a:gdLst/>
            <a:ahLst/>
            <a:cxnLst/>
            <a:rect l="l" t="t" r="r" b="b"/>
            <a:pathLst>
              <a:path w="288290" h="215900">
                <a:moveTo>
                  <a:pt x="0" y="0"/>
                </a:moveTo>
                <a:lnTo>
                  <a:pt x="288290" y="2159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332230" y="5734050"/>
            <a:ext cx="1225550" cy="215900"/>
          </a:xfrm>
          <a:custGeom>
            <a:avLst/>
            <a:gdLst/>
            <a:ahLst/>
            <a:cxnLst/>
            <a:rect l="l" t="t" r="r" b="b"/>
            <a:pathLst>
              <a:path w="1225550" h="215900">
                <a:moveTo>
                  <a:pt x="0" y="0"/>
                </a:moveTo>
                <a:lnTo>
                  <a:pt x="1225550" y="2159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258570" y="5660390"/>
            <a:ext cx="1225550" cy="360679"/>
          </a:xfrm>
          <a:custGeom>
            <a:avLst/>
            <a:gdLst/>
            <a:ahLst/>
            <a:cxnLst/>
            <a:rect l="l" t="t" r="r" b="b"/>
            <a:pathLst>
              <a:path w="1225550" h="360679">
                <a:moveTo>
                  <a:pt x="0" y="360680"/>
                </a:moveTo>
                <a:lnTo>
                  <a:pt x="122555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72440" y="45992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5340" y="459922"/>
            <a:ext cx="682267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Actu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lly 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ad of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No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w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a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d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ays,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r>
              <a:rPr sz="1800" spc="-14" dirty="0" smtClean="0">
                <a:solidFill>
                  <a:srgbClr val="CC0000"/>
                </a:solidFill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.</a:t>
            </a:r>
            <a:r>
              <a:rPr sz="1800" spc="9" dirty="0" smtClean="0">
                <a:latin typeface="Arial"/>
                <a:cs typeface="Arial"/>
              </a:rPr>
              <a:t> F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lse fri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nd,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me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ns “ in 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ct”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2440" y="74694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5340" y="746942"/>
            <a:ext cx="749376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My 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vour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cers.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My favo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u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rite d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ncers. </a:t>
            </a:r>
            <a:r>
              <a:rPr sz="1800" spc="0" dirty="0" smtClean="0">
                <a:latin typeface="Arial"/>
                <a:cs typeface="Arial"/>
              </a:rPr>
              <a:t>Adj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ves do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’t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k</a:t>
            </a:r>
            <a:r>
              <a:rPr sz="1800" spc="0" dirty="0" smtClean="0">
                <a:latin typeface="Arial"/>
                <a:cs typeface="Arial"/>
              </a:rPr>
              <a:t>e pl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ra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2440" y="103396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5340" y="1033962"/>
            <a:ext cx="732937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ave ma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y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m</a:t>
            </a:r>
            <a:r>
              <a:rPr sz="1800" spc="0" dirty="0" smtClean="0">
                <a:latin typeface="Arial"/>
                <a:cs typeface="Arial"/>
              </a:rPr>
              <a:t>on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y.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h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ve much mo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-4" dirty="0" smtClean="0">
                <a:solidFill>
                  <a:srgbClr val="CC0000"/>
                </a:solidFill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“</a:t>
            </a:r>
            <a:r>
              <a:rPr sz="1800" spc="0" dirty="0" smtClean="0">
                <a:latin typeface="Arial"/>
                <a:cs typeface="Arial"/>
              </a:rPr>
              <a:t>Much” 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nc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ble 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ou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2440" y="132098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5340" y="1320982"/>
            <a:ext cx="531134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nk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the 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eo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le </a:t>
            </a:r>
            <a:r>
              <a:rPr sz="1800" spc="-9" dirty="0" smtClean="0">
                <a:latin typeface="Arial"/>
                <a:cs typeface="Arial"/>
              </a:rPr>
              <a:t>j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ge oth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b</a:t>
            </a:r>
            <a:r>
              <a:rPr sz="1800" spc="0" dirty="0" smtClean="0">
                <a:latin typeface="Arial"/>
                <a:cs typeface="Arial"/>
              </a:rPr>
              <a:t>y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pp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ar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nces.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2480" y="1608002"/>
            <a:ext cx="706037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th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nk 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h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at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le 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j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ud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g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e oth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rs</a:t>
            </a:r>
            <a:r>
              <a:rPr sz="1800" spc="14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by 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pp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ara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ces. </a:t>
            </a:r>
            <a:r>
              <a:rPr sz="1800" spc="0" dirty="0" smtClean="0">
                <a:latin typeface="Arial"/>
                <a:cs typeface="Arial"/>
              </a:rPr>
              <a:t>Wh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 we a</a:t>
            </a:r>
            <a:r>
              <a:rPr sz="1800" spc="-9" dirty="0" smtClean="0">
                <a:latin typeface="Arial"/>
                <a:cs typeface="Arial"/>
              </a:rPr>
              <a:t>r</a:t>
            </a:r>
            <a:r>
              <a:rPr sz="1800" spc="0" dirty="0" smtClean="0">
                <a:latin typeface="Arial"/>
                <a:cs typeface="Arial"/>
              </a:rPr>
              <a:t>e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ki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84850" y="1895022"/>
            <a:ext cx="260910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in 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en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ra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we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ot use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84850" y="2182042"/>
            <a:ext cx="158265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 artic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e “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2440" y="246906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5340" y="2469062"/>
            <a:ext cx="782883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The cl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mate ch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0" dirty="0" smtClean="0">
                <a:latin typeface="Arial"/>
                <a:cs typeface="Arial"/>
              </a:rPr>
              <a:t>fe</a:t>
            </a:r>
            <a:r>
              <a:rPr sz="1800" spc="-9" dirty="0" smtClean="0">
                <a:latin typeface="Arial"/>
                <a:cs typeface="Arial"/>
              </a:rPr>
              <a:t>c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us.</a:t>
            </a:r>
            <a:r>
              <a:rPr sz="1800" spc="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The c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l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im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a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e c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h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an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g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e af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f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c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s u</a:t>
            </a:r>
            <a:r>
              <a:rPr sz="1800" spc="-4" dirty="0" smtClean="0">
                <a:solidFill>
                  <a:srgbClr val="CC0000"/>
                </a:solidFill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. Do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’t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for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et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44995" y="2756082"/>
            <a:ext cx="176265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“s”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“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s”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for 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09740" y="3041832"/>
            <a:ext cx="150565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th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rd p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9" dirty="0" smtClean="0">
                <a:latin typeface="Arial"/>
                <a:cs typeface="Arial"/>
              </a:rPr>
              <a:t>s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 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09740" y="3328852"/>
            <a:ext cx="85613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ul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440" y="361587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5340" y="3615872"/>
            <a:ext cx="753503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For surpr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se me. 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F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or s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u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r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ris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ng m</a:t>
            </a:r>
            <a:r>
              <a:rPr sz="1800" spc="-4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. A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0" dirty="0" smtClean="0">
                <a:latin typeface="Arial"/>
                <a:cs typeface="Arial"/>
              </a:rPr>
              <a:t>ter pr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pos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the v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rb go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 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41164" y="3902892"/>
            <a:ext cx="101108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–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ng form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440" y="418991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5340" y="4189912"/>
            <a:ext cx="535265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These </a:t>
            </a: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ays of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mmu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icati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 are faster 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at let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2480" y="4476932"/>
            <a:ext cx="738257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These 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w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ays of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c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mmu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icati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n are faster 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h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an l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9" dirty="0" smtClean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ter</a:t>
            </a:r>
            <a:r>
              <a:rPr sz="1800" spc="-14" dirty="0" smtClean="0">
                <a:solidFill>
                  <a:srgbClr val="CC0000"/>
                </a:solidFill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0" dirty="0" smtClean="0">
                <a:latin typeface="Arial"/>
                <a:cs typeface="Arial"/>
              </a:rPr>
              <a:t>ter com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ar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v</a:t>
            </a:r>
            <a:r>
              <a:rPr sz="1800" spc="0" dirty="0" smtClean="0">
                <a:latin typeface="Arial"/>
                <a:cs typeface="Arial"/>
              </a:rPr>
              <a:t>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97930" y="4763952"/>
            <a:ext cx="144184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9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e use “th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2440" y="505097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5340" y="5050972"/>
            <a:ext cx="697290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This m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bi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e ph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s.</a:t>
            </a:r>
            <a:r>
              <a:rPr sz="1800" spc="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These m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b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le p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h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on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-4" dirty="0" smtClean="0">
                <a:solidFill>
                  <a:srgbClr val="CC0000"/>
                </a:solidFill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We use “thes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” 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0" dirty="0" smtClean="0">
                <a:latin typeface="Arial"/>
                <a:cs typeface="Arial"/>
              </a:rPr>
              <a:t>or 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lural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440" y="562501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15340" y="5625012"/>
            <a:ext cx="571062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An u</a:t>
            </a:r>
            <a:r>
              <a:rPr sz="1800" spc="-9" dirty="0" smtClean="0"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rop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ate. 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An 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pp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r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op</a:t>
            </a:r>
            <a:r>
              <a:rPr sz="1800" spc="-9" dirty="0" smtClean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CC0000"/>
                </a:solidFill>
                <a:latin typeface="Arial"/>
                <a:cs typeface="Arial"/>
              </a:rPr>
              <a:t>ate us</a:t>
            </a:r>
            <a:r>
              <a:rPr sz="1800" spc="-19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.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Ad</a:t>
            </a:r>
            <a:r>
              <a:rPr sz="1800" spc="-9" dirty="0" smtClean="0">
                <a:latin typeface="Arial"/>
                <a:cs typeface="Arial"/>
              </a:rPr>
              <a:t>j</a:t>
            </a:r>
            <a:r>
              <a:rPr sz="1800" spc="0" dirty="0" smtClean="0">
                <a:latin typeface="Arial"/>
                <a:cs typeface="Arial"/>
              </a:rPr>
              <a:t>ective +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un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1368</Words>
  <Application>Microsoft Office PowerPoint</Application>
  <PresentationFormat>عرض على الشاشة (3:4)‏</PresentationFormat>
  <Paragraphs>285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Aisha</dc:creator>
  <cp:lastModifiedBy>ENTER</cp:lastModifiedBy>
  <cp:revision>1</cp:revision>
  <dcterms:modified xsi:type="dcterms:W3CDTF">2017-10-17T08:39:50Z</dcterms:modified>
</cp:coreProperties>
</file>